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ADC8FB0-0C16-4D0A-8239-B8EE73458D58}" type="doc">
      <dgm:prSet loTypeId="urn:microsoft.com/office/officeart/2005/8/layout/hProcess9" loCatId="process" qsTypeId="urn:microsoft.com/office/officeart/2005/8/quickstyle/simple1" qsCatId="simple" csTypeId="urn:microsoft.com/office/officeart/2005/8/colors/accent1_5" csCatId="accent1" phldr="1"/>
      <dgm:spPr/>
    </dgm:pt>
    <dgm:pt modelId="{F05EDF48-5A27-4575-813A-0122F39A4099}">
      <dgm:prSet phldrT="[Texto]"/>
      <dgm:spPr/>
      <dgm:t>
        <a:bodyPr/>
        <a:lstStyle/>
        <a:p>
          <a:r>
            <a:rPr lang="es-ES" dirty="0" smtClean="0"/>
            <a:t>Analista de sistemas informáticos</a:t>
          </a:r>
          <a:endParaRPr lang="es-ES" dirty="0"/>
        </a:p>
      </dgm:t>
    </dgm:pt>
    <dgm:pt modelId="{82072CF0-0F34-4F6D-89C7-DB3D57BBBD22}" type="parTrans" cxnId="{536C7DFC-816E-4A09-96BB-A78476EEC8DF}">
      <dgm:prSet/>
      <dgm:spPr/>
      <dgm:t>
        <a:bodyPr/>
        <a:lstStyle/>
        <a:p>
          <a:endParaRPr lang="es-ES"/>
        </a:p>
      </dgm:t>
    </dgm:pt>
    <dgm:pt modelId="{4CE73ED5-B25B-47A4-A685-D1D549EC8D6A}" type="sibTrans" cxnId="{536C7DFC-816E-4A09-96BB-A78476EEC8DF}">
      <dgm:prSet/>
      <dgm:spPr/>
      <dgm:t>
        <a:bodyPr/>
        <a:lstStyle/>
        <a:p>
          <a:endParaRPr lang="es-ES"/>
        </a:p>
      </dgm:t>
    </dgm:pt>
    <dgm:pt modelId="{F843E4E0-5A9F-493A-ACD4-ADDC3327C3A0}">
      <dgm:prSet phldrT="[Texto]"/>
      <dgm:spPr/>
      <dgm:t>
        <a:bodyPr/>
        <a:lstStyle/>
        <a:p>
          <a:r>
            <a:rPr lang="es-ES" dirty="0" smtClean="0"/>
            <a:t>Desarrolladores de aplicaciones informáticas Y digitales</a:t>
          </a:r>
          <a:endParaRPr lang="es-ES" dirty="0"/>
        </a:p>
      </dgm:t>
    </dgm:pt>
    <dgm:pt modelId="{C0D43270-034E-478A-A683-A244B6A666EE}" type="parTrans" cxnId="{1EFE46A2-76F8-4B91-B87C-0187413EFFB0}">
      <dgm:prSet/>
      <dgm:spPr/>
      <dgm:t>
        <a:bodyPr/>
        <a:lstStyle/>
        <a:p>
          <a:endParaRPr lang="es-ES"/>
        </a:p>
      </dgm:t>
    </dgm:pt>
    <dgm:pt modelId="{7D3C934D-0E62-42DC-AC75-6D442BC054CE}" type="sibTrans" cxnId="{1EFE46A2-76F8-4B91-B87C-0187413EFFB0}">
      <dgm:prSet/>
      <dgm:spPr/>
      <dgm:t>
        <a:bodyPr/>
        <a:lstStyle/>
        <a:p>
          <a:endParaRPr lang="es-ES"/>
        </a:p>
      </dgm:t>
    </dgm:pt>
    <dgm:pt modelId="{F34ACF68-BF73-4EB5-8ACC-17B1660D0496}">
      <dgm:prSet phldrT="[Texto]"/>
      <dgm:spPr/>
      <dgm:t>
        <a:bodyPr/>
        <a:lstStyle/>
        <a:p>
          <a:r>
            <a:rPr lang="es-ES" dirty="0" smtClean="0"/>
            <a:t>Técnicos en tecnologías de la información</a:t>
          </a:r>
          <a:endParaRPr lang="es-ES" dirty="0"/>
        </a:p>
      </dgm:t>
    </dgm:pt>
    <dgm:pt modelId="{7747D893-358E-4DFA-950F-21786F630CD2}" type="parTrans" cxnId="{B4BC56DD-3FCC-4745-80F8-98B3DD95E573}">
      <dgm:prSet/>
      <dgm:spPr/>
      <dgm:t>
        <a:bodyPr/>
        <a:lstStyle/>
        <a:p>
          <a:endParaRPr lang="es-ES"/>
        </a:p>
      </dgm:t>
    </dgm:pt>
    <dgm:pt modelId="{36CA1C57-CDCE-4FA9-A443-06EC92C0E7E5}" type="sibTrans" cxnId="{B4BC56DD-3FCC-4745-80F8-98B3DD95E573}">
      <dgm:prSet/>
      <dgm:spPr/>
      <dgm:t>
        <a:bodyPr/>
        <a:lstStyle/>
        <a:p>
          <a:endParaRPr lang="es-ES"/>
        </a:p>
      </dgm:t>
    </dgm:pt>
    <dgm:pt modelId="{0F6CE0E0-C1D8-49FB-BE62-8E9CC59ECD48}" type="pres">
      <dgm:prSet presAssocID="{9ADC8FB0-0C16-4D0A-8239-B8EE73458D58}" presName="CompostProcess" presStyleCnt="0">
        <dgm:presLayoutVars>
          <dgm:dir/>
          <dgm:resizeHandles val="exact"/>
        </dgm:presLayoutVars>
      </dgm:prSet>
      <dgm:spPr/>
    </dgm:pt>
    <dgm:pt modelId="{F88FF79B-427E-4A16-85F2-02D384ED19DE}" type="pres">
      <dgm:prSet presAssocID="{9ADC8FB0-0C16-4D0A-8239-B8EE73458D58}" presName="arrow" presStyleLbl="bgShp" presStyleIdx="0" presStyleCnt="1"/>
      <dgm:spPr/>
    </dgm:pt>
    <dgm:pt modelId="{BBEEE0CE-DD66-4CBC-8F9D-AA416FB292C9}" type="pres">
      <dgm:prSet presAssocID="{9ADC8FB0-0C16-4D0A-8239-B8EE73458D58}" presName="linearProcess" presStyleCnt="0"/>
      <dgm:spPr/>
    </dgm:pt>
    <dgm:pt modelId="{E24F94E6-D6CE-402B-982A-97C9696DA5C4}" type="pres">
      <dgm:prSet presAssocID="{F05EDF48-5A27-4575-813A-0122F39A4099}" presName="textNode" presStyleLbl="node1" presStyleIdx="0" presStyleCnt="3" custLinFactX="-28258" custLinFactNeighborX="-100000" custLinFactNeighborY="-720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D25153C5-DF47-41DB-A449-A2ECCC02A7CE}" type="pres">
      <dgm:prSet presAssocID="{4CE73ED5-B25B-47A4-A685-D1D549EC8D6A}" presName="sibTrans" presStyleCnt="0"/>
      <dgm:spPr/>
    </dgm:pt>
    <dgm:pt modelId="{13D04E8E-813A-4F52-939D-95A24C051A8C}" type="pres">
      <dgm:prSet presAssocID="{F843E4E0-5A9F-493A-ACD4-ADDC3327C3A0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C7D5AF8B-69E8-4CE0-B950-28C4B86518D3}" type="pres">
      <dgm:prSet presAssocID="{7D3C934D-0E62-42DC-AC75-6D442BC054CE}" presName="sibTrans" presStyleCnt="0"/>
      <dgm:spPr/>
    </dgm:pt>
    <dgm:pt modelId="{BE346239-FB0C-42A4-AB4C-D06C13442BD0}" type="pres">
      <dgm:prSet presAssocID="{F34ACF68-BF73-4EB5-8ACC-17B1660D0496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B4BC56DD-3FCC-4745-80F8-98B3DD95E573}" srcId="{9ADC8FB0-0C16-4D0A-8239-B8EE73458D58}" destId="{F34ACF68-BF73-4EB5-8ACC-17B1660D0496}" srcOrd="2" destOrd="0" parTransId="{7747D893-358E-4DFA-950F-21786F630CD2}" sibTransId="{36CA1C57-CDCE-4FA9-A443-06EC92C0E7E5}"/>
    <dgm:cxn modelId="{1EFE46A2-76F8-4B91-B87C-0187413EFFB0}" srcId="{9ADC8FB0-0C16-4D0A-8239-B8EE73458D58}" destId="{F843E4E0-5A9F-493A-ACD4-ADDC3327C3A0}" srcOrd="1" destOrd="0" parTransId="{C0D43270-034E-478A-A683-A244B6A666EE}" sibTransId="{7D3C934D-0E62-42DC-AC75-6D442BC054CE}"/>
    <dgm:cxn modelId="{9DC4C8A0-6401-40AC-BC28-3731F034828C}" type="presOf" srcId="{F05EDF48-5A27-4575-813A-0122F39A4099}" destId="{E24F94E6-D6CE-402B-982A-97C9696DA5C4}" srcOrd="0" destOrd="0" presId="urn:microsoft.com/office/officeart/2005/8/layout/hProcess9"/>
    <dgm:cxn modelId="{57EBFA70-DE58-4B5C-A5A8-049440BFB4A6}" type="presOf" srcId="{9ADC8FB0-0C16-4D0A-8239-B8EE73458D58}" destId="{0F6CE0E0-C1D8-49FB-BE62-8E9CC59ECD48}" srcOrd="0" destOrd="0" presId="urn:microsoft.com/office/officeart/2005/8/layout/hProcess9"/>
    <dgm:cxn modelId="{536C7DFC-816E-4A09-96BB-A78476EEC8DF}" srcId="{9ADC8FB0-0C16-4D0A-8239-B8EE73458D58}" destId="{F05EDF48-5A27-4575-813A-0122F39A4099}" srcOrd="0" destOrd="0" parTransId="{82072CF0-0F34-4F6D-89C7-DB3D57BBBD22}" sibTransId="{4CE73ED5-B25B-47A4-A685-D1D549EC8D6A}"/>
    <dgm:cxn modelId="{94988CBF-21A9-4E84-843E-3BCC9701D6F6}" type="presOf" srcId="{F843E4E0-5A9F-493A-ACD4-ADDC3327C3A0}" destId="{13D04E8E-813A-4F52-939D-95A24C051A8C}" srcOrd="0" destOrd="0" presId="urn:microsoft.com/office/officeart/2005/8/layout/hProcess9"/>
    <dgm:cxn modelId="{1C52C9F9-8371-42C4-9693-1297076D88CF}" type="presOf" srcId="{F34ACF68-BF73-4EB5-8ACC-17B1660D0496}" destId="{BE346239-FB0C-42A4-AB4C-D06C13442BD0}" srcOrd="0" destOrd="0" presId="urn:microsoft.com/office/officeart/2005/8/layout/hProcess9"/>
    <dgm:cxn modelId="{B6AA9DF3-06BD-49BC-B15E-E42DE52C6C8D}" type="presParOf" srcId="{0F6CE0E0-C1D8-49FB-BE62-8E9CC59ECD48}" destId="{F88FF79B-427E-4A16-85F2-02D384ED19DE}" srcOrd="0" destOrd="0" presId="urn:microsoft.com/office/officeart/2005/8/layout/hProcess9"/>
    <dgm:cxn modelId="{9DE0F33E-EA9A-4FE1-AAB6-75529B0F8A84}" type="presParOf" srcId="{0F6CE0E0-C1D8-49FB-BE62-8E9CC59ECD48}" destId="{BBEEE0CE-DD66-4CBC-8F9D-AA416FB292C9}" srcOrd="1" destOrd="0" presId="urn:microsoft.com/office/officeart/2005/8/layout/hProcess9"/>
    <dgm:cxn modelId="{78A3D630-BE9A-40EC-9475-F2B32B578F5E}" type="presParOf" srcId="{BBEEE0CE-DD66-4CBC-8F9D-AA416FB292C9}" destId="{E24F94E6-D6CE-402B-982A-97C9696DA5C4}" srcOrd="0" destOrd="0" presId="urn:microsoft.com/office/officeart/2005/8/layout/hProcess9"/>
    <dgm:cxn modelId="{F10A96B3-72EF-4001-8F47-24EE0C8AEA03}" type="presParOf" srcId="{BBEEE0CE-DD66-4CBC-8F9D-AA416FB292C9}" destId="{D25153C5-DF47-41DB-A449-A2ECCC02A7CE}" srcOrd="1" destOrd="0" presId="urn:microsoft.com/office/officeart/2005/8/layout/hProcess9"/>
    <dgm:cxn modelId="{23ED6985-68F1-421A-8B24-43288663B822}" type="presParOf" srcId="{BBEEE0CE-DD66-4CBC-8F9D-AA416FB292C9}" destId="{13D04E8E-813A-4F52-939D-95A24C051A8C}" srcOrd="2" destOrd="0" presId="urn:microsoft.com/office/officeart/2005/8/layout/hProcess9"/>
    <dgm:cxn modelId="{6D64FDA0-ABD9-42E5-8414-CA4308FDAE45}" type="presParOf" srcId="{BBEEE0CE-DD66-4CBC-8F9D-AA416FB292C9}" destId="{C7D5AF8B-69E8-4CE0-B950-28C4B86518D3}" srcOrd="3" destOrd="0" presId="urn:microsoft.com/office/officeart/2005/8/layout/hProcess9"/>
    <dgm:cxn modelId="{A4811745-7369-4E24-A0C0-0C69A5FBACF8}" type="presParOf" srcId="{BBEEE0CE-DD66-4CBC-8F9D-AA416FB292C9}" destId="{BE346239-FB0C-42A4-AB4C-D06C13442BD0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8FF79B-427E-4A16-85F2-02D384ED19DE}">
      <dsp:nvSpPr>
        <dsp:cNvPr id="0" name=""/>
        <dsp:cNvSpPr/>
      </dsp:nvSpPr>
      <dsp:spPr>
        <a:xfrm>
          <a:off x="510892" y="0"/>
          <a:ext cx="5790120" cy="3923610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4F94E6-D6CE-402B-982A-97C9696DA5C4}">
      <dsp:nvSpPr>
        <dsp:cNvPr id="0" name=""/>
        <dsp:cNvSpPr/>
      </dsp:nvSpPr>
      <dsp:spPr>
        <a:xfrm>
          <a:off x="0" y="1064004"/>
          <a:ext cx="2192582" cy="1569444"/>
        </a:xfrm>
        <a:prstGeom prst="roundRect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100" kern="1200" dirty="0" smtClean="0"/>
            <a:t>Analista de sistemas informáticos</a:t>
          </a:r>
          <a:endParaRPr lang="es-ES" sz="2100" kern="1200" dirty="0"/>
        </a:p>
      </dsp:txBody>
      <dsp:txXfrm>
        <a:off x="76614" y="1140618"/>
        <a:ext cx="2039354" cy="1416216"/>
      </dsp:txXfrm>
    </dsp:sp>
    <dsp:sp modelId="{13D04E8E-813A-4F52-939D-95A24C051A8C}">
      <dsp:nvSpPr>
        <dsp:cNvPr id="0" name=""/>
        <dsp:cNvSpPr/>
      </dsp:nvSpPr>
      <dsp:spPr>
        <a:xfrm>
          <a:off x="2309661" y="1177082"/>
          <a:ext cx="2192582" cy="1569444"/>
        </a:xfrm>
        <a:prstGeom prst="roundRect">
          <a:avLst/>
        </a:prstGeom>
        <a:solidFill>
          <a:schemeClr val="accent1">
            <a:alpha val="90000"/>
            <a:hueOff val="0"/>
            <a:satOff val="0"/>
            <a:lumOff val="0"/>
            <a:alphaOff val="-2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100" kern="1200" dirty="0" smtClean="0"/>
            <a:t>Desarrolladores de aplicaciones informáticas Y digitales</a:t>
          </a:r>
          <a:endParaRPr lang="es-ES" sz="2100" kern="1200" dirty="0"/>
        </a:p>
      </dsp:txBody>
      <dsp:txXfrm>
        <a:off x="2386275" y="1253696"/>
        <a:ext cx="2039354" cy="1416216"/>
      </dsp:txXfrm>
    </dsp:sp>
    <dsp:sp modelId="{BE346239-FB0C-42A4-AB4C-D06C13442BD0}">
      <dsp:nvSpPr>
        <dsp:cNvPr id="0" name=""/>
        <dsp:cNvSpPr/>
      </dsp:nvSpPr>
      <dsp:spPr>
        <a:xfrm>
          <a:off x="4612006" y="1177082"/>
          <a:ext cx="2192582" cy="1569444"/>
        </a:xfrm>
        <a:prstGeom prst="roundRect">
          <a:avLst/>
        </a:prstGeom>
        <a:solidFill>
          <a:schemeClr val="accent1">
            <a:alpha val="90000"/>
            <a:hueOff val="0"/>
            <a:satOff val="0"/>
            <a:lumOff val="0"/>
            <a:alphaOff val="-4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100" kern="1200" dirty="0" smtClean="0"/>
            <a:t>Técnicos en tecnologías de la información</a:t>
          </a:r>
          <a:endParaRPr lang="es-ES" sz="2100" kern="1200" dirty="0"/>
        </a:p>
      </dsp:txBody>
      <dsp:txXfrm>
        <a:off x="4688620" y="1253696"/>
        <a:ext cx="2039354" cy="14162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0F310-BFB4-4EEC-B7DF-1F7DF95A2AD3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C1B8B-4561-47CE-943C-179BA759CA9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455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0F310-BFB4-4EEC-B7DF-1F7DF95A2AD3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C1B8B-4561-47CE-943C-179BA759CA9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812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0F310-BFB4-4EEC-B7DF-1F7DF95A2AD3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C1B8B-4561-47CE-943C-179BA759CA9E}" type="slidenum">
              <a:rPr lang="en-US" smtClean="0"/>
              <a:t>‹Nº›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080086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0F310-BFB4-4EEC-B7DF-1F7DF95A2AD3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C1B8B-4561-47CE-943C-179BA759CA9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3630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0F310-BFB4-4EEC-B7DF-1F7DF95A2AD3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C1B8B-4561-47CE-943C-179BA759CA9E}" type="slidenum">
              <a:rPr lang="en-US" smtClean="0"/>
              <a:t>‹Nº›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320267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0F310-BFB4-4EEC-B7DF-1F7DF95A2AD3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C1B8B-4561-47CE-943C-179BA759CA9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1526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0F310-BFB4-4EEC-B7DF-1F7DF95A2AD3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C1B8B-4561-47CE-943C-179BA759CA9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2471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0F310-BFB4-4EEC-B7DF-1F7DF95A2AD3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C1B8B-4561-47CE-943C-179BA759CA9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194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0F310-BFB4-4EEC-B7DF-1F7DF95A2AD3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C1B8B-4561-47CE-943C-179BA759CA9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079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0F310-BFB4-4EEC-B7DF-1F7DF95A2AD3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C1B8B-4561-47CE-943C-179BA759CA9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399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0F310-BFB4-4EEC-B7DF-1F7DF95A2AD3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C1B8B-4561-47CE-943C-179BA759CA9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49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0F310-BFB4-4EEC-B7DF-1F7DF95A2AD3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C1B8B-4561-47CE-943C-179BA759CA9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85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0F310-BFB4-4EEC-B7DF-1F7DF95A2AD3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C1B8B-4561-47CE-943C-179BA759CA9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241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0F310-BFB4-4EEC-B7DF-1F7DF95A2AD3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C1B8B-4561-47CE-943C-179BA759CA9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681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0F310-BFB4-4EEC-B7DF-1F7DF95A2AD3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C1B8B-4561-47CE-943C-179BA759CA9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322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0F310-BFB4-4EEC-B7DF-1F7DF95A2AD3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C1B8B-4561-47CE-943C-179BA759CA9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327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D0F310-BFB4-4EEC-B7DF-1F7DF95A2AD3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93C1B8B-4561-47CE-943C-179BA759CA9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701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DESARROLLO DE APLICACIONES PARA DISPOSITIVOS MOVILES.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s-CO" dirty="0" smtClean="0"/>
              <a:t>José David Moreno 1012379887</a:t>
            </a:r>
          </a:p>
          <a:p>
            <a:r>
              <a:rPr lang="es-CO" dirty="0" smtClean="0"/>
              <a:t>German Buitrago 1013604648</a:t>
            </a:r>
          </a:p>
          <a:p>
            <a:r>
              <a:rPr lang="es-CO" dirty="0" smtClean="0"/>
              <a:t>Juan Camilo Márquez 1055274700</a:t>
            </a:r>
          </a:p>
          <a:p>
            <a:r>
              <a:rPr lang="es-CO" dirty="0" smtClean="0"/>
              <a:t>Diego Andrés Beltrán 1022330178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443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5141" y="2930025"/>
            <a:ext cx="3758605" cy="1757147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Las ocupaciones que se pueden desempeñar</a:t>
            </a:r>
            <a:endParaRPr lang="en-US" dirty="0"/>
          </a:p>
        </p:txBody>
      </p:sp>
      <p:graphicFrame>
        <p:nvGraphicFramePr>
          <p:cNvPr id="4" name="Marcador de conteni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6271148"/>
              </p:ext>
            </p:extLst>
          </p:nvPr>
        </p:nvGraphicFramePr>
        <p:xfrm>
          <a:off x="453418" y="1820485"/>
          <a:ext cx="6811906" cy="39236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13981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Las competencias que se tienen que logra 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2626102"/>
            <a:ext cx="5997786" cy="2594291"/>
          </a:xfrm>
        </p:spPr>
        <p:txBody>
          <a:bodyPr/>
          <a:lstStyle/>
          <a:p>
            <a:pPr algn="just"/>
            <a:r>
              <a:rPr lang="es-ES" dirty="0"/>
              <a:t>CONSTRUIR EL SISTEMA QUE CUMPLA CON LOS REQUISITOS DE LA SOLUCIÓN INFORMÁTICA</a:t>
            </a:r>
            <a:r>
              <a:rPr lang="es-ES" dirty="0" smtClean="0"/>
              <a:t>.</a:t>
            </a:r>
          </a:p>
          <a:p>
            <a:pPr algn="just"/>
            <a:r>
              <a:rPr lang="es-ES" dirty="0"/>
              <a:t>DETERMINAR CARACTERÍSTICAS Y FUNCIONALIDADES DE LOS DISPOSITIVOS MÓVILES DE ACUERDO CON EL </a:t>
            </a:r>
            <a:r>
              <a:rPr lang="es-ES" dirty="0" smtClean="0"/>
              <a:t>PROYECTO.</a:t>
            </a:r>
          </a:p>
          <a:p>
            <a:pPr algn="just"/>
            <a:r>
              <a:rPr lang="es-ES" dirty="0"/>
              <a:t>DETERMINAR LAS TECNOLOGÍAS DE INTERCONEXIÓN E INFRAESTRUCTURA DE ACUERDO CON LOS REQUERIMIETNOS DEL SISTEMA DE INFORMACIÓN.</a:t>
            </a:r>
            <a:endParaRPr lang="en-US" dirty="0"/>
          </a:p>
        </p:txBody>
      </p:sp>
      <p:sp>
        <p:nvSpPr>
          <p:cNvPr id="5" name="AutoShape 2" descr="Resultado de imagen para competencia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3715" r="23426"/>
          <a:stretch/>
        </p:blipFill>
        <p:spPr>
          <a:xfrm>
            <a:off x="7015940" y="1659514"/>
            <a:ext cx="3549535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563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5943" y="2638771"/>
            <a:ext cx="3198544" cy="2270966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Los resultados de aprendizaje que se proponen alcanzar 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2160589"/>
            <a:ext cx="6853997" cy="4306713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s-ES" dirty="0"/>
              <a:t>DETERMINAR EL PLAN DE TRABAJO PARA LA CONSTRUCCIÓN DEL SOFTWARE, DE ACUERDO CON EL INFORME DE REQUISITOS</a:t>
            </a:r>
            <a:r>
              <a:rPr lang="es-ES" dirty="0" smtClean="0"/>
              <a:t>.</a:t>
            </a:r>
          </a:p>
          <a:p>
            <a:pPr algn="just"/>
            <a:r>
              <a:rPr lang="es-ES" dirty="0"/>
              <a:t>CONSTRUIR LA INTERFAZ DE USUARIO, DEFINIENDO LOS LINEAMIENTOS PARA LA NAVEGACIÓN, DE ACUERDO CON LAS NECESIDADES DEL </a:t>
            </a:r>
            <a:r>
              <a:rPr lang="es-ES" dirty="0" smtClean="0"/>
              <a:t>USUARIO.</a:t>
            </a:r>
          </a:p>
          <a:p>
            <a:pPr algn="just"/>
            <a:r>
              <a:rPr lang="es-ES" dirty="0"/>
              <a:t>HACER LAS PRUEBAS DEL SOFTWARE DE ACUERDO CON UN PLAN DISEÑADO Y LOS PROCEDIMIENTOS </a:t>
            </a:r>
            <a:r>
              <a:rPr lang="es-ES" dirty="0" smtClean="0"/>
              <a:t>ESTABLECIDO.</a:t>
            </a:r>
          </a:p>
          <a:p>
            <a:pPr algn="just"/>
            <a:r>
              <a:rPr lang="es-ES" dirty="0"/>
              <a:t>DISEÑAR ESQUEMA DE PERSISTENCIA DE DATOS DE ACUERDO CON EL INFORME DE </a:t>
            </a:r>
            <a:r>
              <a:rPr lang="es-ES" dirty="0" smtClean="0"/>
              <a:t>REQUISITO.</a:t>
            </a:r>
          </a:p>
          <a:p>
            <a:pPr algn="just"/>
            <a:r>
              <a:rPr lang="es-ES" dirty="0"/>
              <a:t>REALIZAR LA CODIFICACIÓN DE LOS MÓDULOS DEL SISTEMA Y DEL PROGRAMA PRINCIPAL, CON EL LENGUAJE DE PROGRAMACIÓN SELECCIONADO, DE ACUERDO CON LAS ESPECIFICACIONES DEL DISEÑO</a:t>
            </a:r>
            <a:r>
              <a:rPr lang="es-ES" dirty="0" smtClean="0"/>
              <a:t>.</a:t>
            </a:r>
          </a:p>
          <a:p>
            <a:pPr algn="just"/>
            <a:r>
              <a:rPr lang="es-ES" dirty="0"/>
              <a:t>DOCUMENTAR RECOMENDACIONES EN LA CONSTRUCCIÓN DE UN SISTEMA MÓVIL DE ACUERDO CON LAS NECESIDADES TECNOLÓGICAS Y DEL CLIENTE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37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Los criterios con los que nos evaluarán. </a:t>
            </a:r>
            <a:endParaRPr lang="en-US" dirty="0"/>
          </a:p>
        </p:txBody>
      </p:sp>
      <p:sp>
        <p:nvSpPr>
          <p:cNvPr id="7" name="Marcador de contenido 6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ES" dirty="0"/>
              <a:t>ELABORA EL PLAN DE TRABAJO, DE ACUERDO CON LA INTERPRETACIÓN DEL INFORME TÉCNICO DE DISEÑO, SEGÚN NORMAS Y PROTOCOLOS DE LA </a:t>
            </a:r>
            <a:r>
              <a:rPr lang="es-ES" dirty="0" smtClean="0"/>
              <a:t>EMPRESA.</a:t>
            </a:r>
          </a:p>
          <a:p>
            <a:r>
              <a:rPr lang="es-ES" dirty="0"/>
              <a:t>INSTALA Y CONFIGURA LA PLATAFORMA MÓVIL DE DESARROLLO DE ACUERDO CON LAS NORMAS </a:t>
            </a:r>
            <a:r>
              <a:rPr lang="es-ES" dirty="0" smtClean="0"/>
              <a:t>Y PROTOCOLOS </a:t>
            </a:r>
            <a:r>
              <a:rPr lang="es-ES" dirty="0"/>
              <a:t>ESTABLECIDOS EN EL PROYECTO</a:t>
            </a:r>
            <a:r>
              <a:rPr lang="es-ES" dirty="0" smtClean="0"/>
              <a:t>.</a:t>
            </a:r>
          </a:p>
          <a:p>
            <a:r>
              <a:rPr lang="es-ES" dirty="0"/>
              <a:t>CONSTRUYE EL ESQUEMA DE PERSISTENCIA DE DATOS DE ACUERDO A LAS NECESIDADES DEL SISTEMA DE INFORMACIÓN</a:t>
            </a:r>
            <a:r>
              <a:rPr lang="es-ES" dirty="0" smtClean="0"/>
              <a:t>.</a:t>
            </a:r>
          </a:p>
          <a:p>
            <a:r>
              <a:rPr lang="es-ES" dirty="0"/>
              <a:t>ELABORA EL INFORME TÉCNICO DE DISEÑO DE ACUERDO CON LAS ESPECIFICACIONES DEL SISTEMA DE </a:t>
            </a:r>
            <a:r>
              <a:rPr lang="es-ES" dirty="0" smtClean="0"/>
              <a:t>INFORMACIÓN.</a:t>
            </a:r>
          </a:p>
          <a:p>
            <a:r>
              <a:rPr lang="es-ES" dirty="0"/>
              <a:t>CONSTRUYE LA INTERFAZ DEL APLICATIVO PARA DISPOSITIVOS MÓVILES, SIGUIENDO LOS PARÁMETROS ESTABLECIDOS EN EL DISEÑO QUE CUMPLA CON LAS NECESIDADES DEL USUARIO FINAL</a:t>
            </a:r>
            <a:r>
              <a:rPr lang="es-ES" dirty="0" smtClean="0"/>
              <a:t>.</a:t>
            </a:r>
          </a:p>
          <a:p>
            <a:r>
              <a:rPr lang="es-ES" dirty="0"/>
              <a:t>UTILIZA LAS HERRAMIENTAS DE DESARROLLO PARA LA CODIFICACIÓN DEL APLICATIVO DE LOS DISPOSITIVOS MÓVILES, APLICANDO LAS FUNCIONES PROPIAS DEL LENGUAJE DE PROGRAMACIÓN </a:t>
            </a:r>
            <a:r>
              <a:rPr lang="es-ES" dirty="0" smtClean="0"/>
              <a:t>SELECCIONADO.</a:t>
            </a:r>
          </a:p>
          <a:p>
            <a:r>
              <a:rPr lang="es-ES" dirty="0"/>
              <a:t>REALIZA LAS PRUEBAS DEL APLICATIVO PARA DEFINIR ACCIONES CORRECTIVAS A SEGUIR DE ACUERDO A LOS PROCEDIMIENTOS ESTABLECIDOS</a:t>
            </a:r>
            <a:r>
              <a:rPr lang="es-ES" dirty="0" smtClean="0"/>
              <a:t>.</a:t>
            </a:r>
          </a:p>
          <a:p>
            <a:r>
              <a:rPr lang="es-ES" dirty="0"/>
              <a:t> DOCUMENTA LAS PRUEBAS DE SOFTWARE DE ACUERDO CON LOS RESULTADOS </a:t>
            </a:r>
            <a:r>
              <a:rPr lang="es-ES" dirty="0" smtClean="0"/>
              <a:t>OBTENIDOS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169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73</TotalTime>
  <Words>385</Words>
  <Application>Microsoft Office PowerPoint</Application>
  <PresentationFormat>Panorámica</PresentationFormat>
  <Paragraphs>29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Faceta</vt:lpstr>
      <vt:lpstr>DESARROLLO DE APLICACIONES PARA DISPOSITIVOS MOVILES.</vt:lpstr>
      <vt:lpstr>Las ocupaciones que se pueden desempeñar</vt:lpstr>
      <vt:lpstr>Las competencias que se tienen que logra </vt:lpstr>
      <vt:lpstr>Los resultados de aprendizaje que se proponen alcanzar </vt:lpstr>
      <vt:lpstr>Los criterios con los que nos evaluarán.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DESARROLLO DE APLICACIONES PARA DISPOSITIVOS MOVILES.</dc:title>
  <dc:creator>Usuario de Windows</dc:creator>
  <cp:lastModifiedBy>Usuario de Windows</cp:lastModifiedBy>
  <cp:revision>4</cp:revision>
  <dcterms:created xsi:type="dcterms:W3CDTF">2019-10-19T00:58:05Z</dcterms:created>
  <dcterms:modified xsi:type="dcterms:W3CDTF">2019-10-19T02:11:21Z</dcterms:modified>
</cp:coreProperties>
</file>