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2" r:id="rId3"/>
    <p:sldId id="283" r:id="rId4"/>
    <p:sldId id="284" r:id="rId5"/>
    <p:sldId id="281" r:id="rId6"/>
    <p:sldId id="286" r:id="rId7"/>
    <p:sldId id="280" r:id="rId8"/>
    <p:sldId id="28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5602" autoAdjust="0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  <p:extLst>
      <p:ext uri="{BB962C8B-B14F-4D97-AF65-F5344CB8AC3E}">
        <p14:creationId xmlns:p14="http://schemas.microsoft.com/office/powerpoint/2010/main" val="153809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Deciding to Invest in New Movies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16831"/>
            <a:ext cx="762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44894"/>
            <a:ext cx="6319762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" y="2482427"/>
            <a:ext cx="3289300" cy="88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5" y="1447800"/>
            <a:ext cx="2806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143000"/>
            <a:ext cx="2806700" cy="47244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0326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Variable: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Domestic Gross</a:t>
            </a:r>
          </a:p>
          <a:p>
            <a:endParaRPr lang="en-US" dirty="0"/>
          </a:p>
          <a:p>
            <a:r>
              <a:rPr lang="en-US" dirty="0" smtClean="0"/>
              <a:t>Predictor Inputs: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Genre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Director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Actors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3035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Model Coefficients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54283"/>
            <a:ext cx="2895600" cy="161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2354283"/>
            <a:ext cx="1943100" cy="229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54283"/>
            <a:ext cx="2260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130300"/>
            <a:ext cx="6337300" cy="4597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703263"/>
          </a:xfrm>
        </p:spPr>
        <p:txBody>
          <a:bodyPr/>
          <a:lstStyle/>
          <a:p>
            <a:r>
              <a:rPr lang="en-US" smtClean="0"/>
              <a:t>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 of coefficients: Year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" y="1905000"/>
            <a:ext cx="4775200" cy="343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92" y="1981201"/>
            <a:ext cx="4641572" cy="33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8863"/>
            <a:ext cx="8458200" cy="4960937"/>
          </a:xfrm>
        </p:spPr>
        <p:txBody>
          <a:bodyPr/>
          <a:lstStyle/>
          <a:p>
            <a:r>
              <a:rPr lang="en-US" dirty="0" smtClean="0"/>
              <a:t>Test more variables through the movie production process</a:t>
            </a:r>
          </a:p>
          <a:p>
            <a:pPr lvl="1"/>
            <a:r>
              <a:rPr lang="en-US" dirty="0" smtClean="0"/>
              <a:t>Original plan was a moving estimate</a:t>
            </a:r>
          </a:p>
          <a:p>
            <a:r>
              <a:rPr lang="en-US" dirty="0" smtClean="0"/>
              <a:t>Broaden data sources to include older movies to remove bias  from sample</a:t>
            </a:r>
          </a:p>
          <a:p>
            <a:r>
              <a:rPr lang="en-US" dirty="0" smtClean="0"/>
              <a:t>Include a legitimate inflation adjustment</a:t>
            </a:r>
          </a:p>
          <a:p>
            <a:r>
              <a:rPr lang="en-US" dirty="0" smtClean="0"/>
              <a:t>Add more features and interaction features</a:t>
            </a:r>
          </a:p>
          <a:p>
            <a:r>
              <a:rPr lang="en-US" dirty="0" smtClean="0"/>
              <a:t>Try other models</a:t>
            </a:r>
          </a:p>
          <a:p>
            <a:r>
              <a:rPr lang="en-US" dirty="0" smtClean="0"/>
              <a:t>Score our model</a:t>
            </a:r>
          </a:p>
        </p:txBody>
      </p:sp>
    </p:spTree>
    <p:extLst>
      <p:ext uri="{BB962C8B-B14F-4D97-AF65-F5344CB8AC3E}">
        <p14:creationId xmlns:p14="http://schemas.microsoft.com/office/powerpoint/2010/main" val="160032812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88</Words>
  <Application>Microsoft Macintosh PowerPoint</Application>
  <PresentationFormat>On-screen Show (4:3)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Blank</vt:lpstr>
      <vt:lpstr>Deciding to Invest in New Movies</vt:lpstr>
      <vt:lpstr>Problem</vt:lpstr>
      <vt:lpstr>Data Sources</vt:lpstr>
      <vt:lpstr>Data </vt:lpstr>
      <vt:lpstr>Lasso Model Coefficients</vt:lpstr>
      <vt:lpstr>Model Performance</vt:lpstr>
      <vt:lpstr>Examination of coefficients: Year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Oswald, Aaron</dc:creator>
  <cp:lastModifiedBy>Oswald, Aaron</cp:lastModifiedBy>
  <cp:revision>5</cp:revision>
  <dcterms:created xsi:type="dcterms:W3CDTF">2016-05-13T16:59:16Z</dcterms:created>
  <dcterms:modified xsi:type="dcterms:W3CDTF">2016-05-13T17:30:31Z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