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65" r:id="rId13"/>
    <p:sldId id="266" r:id="rId14"/>
    <p:sldId id="267" r:id="rId15"/>
    <p:sldId id="274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A29A0-5743-44DD-8BD9-C33FB7293D4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FA4EE8-331F-4442-96C2-606BAC35DF43}">
      <dgm:prSet phldrT="[Text]"/>
      <dgm:spPr/>
      <dgm:t>
        <a:bodyPr/>
        <a:lstStyle/>
        <a:p>
          <a:r>
            <a:rPr lang="id-ID" dirty="0" smtClean="0"/>
            <a:t>AppComponent</a:t>
          </a:r>
          <a:endParaRPr lang="en-US" dirty="0"/>
        </a:p>
      </dgm:t>
    </dgm:pt>
    <dgm:pt modelId="{77AC3828-3A7C-4E77-9476-17824A24FFD0}" type="parTrans" cxnId="{2211DC34-EF99-46FF-9E78-2DAD754399BC}">
      <dgm:prSet/>
      <dgm:spPr/>
      <dgm:t>
        <a:bodyPr/>
        <a:lstStyle/>
        <a:p>
          <a:endParaRPr lang="en-US"/>
        </a:p>
      </dgm:t>
    </dgm:pt>
    <dgm:pt modelId="{F1806FBF-26F8-42F7-AEE5-11404F56EBC5}" type="sibTrans" cxnId="{2211DC34-EF99-46FF-9E78-2DAD754399BC}">
      <dgm:prSet custT="1"/>
      <dgm:spPr/>
      <dgm:t>
        <a:bodyPr/>
        <a:lstStyle/>
        <a:p>
          <a:pPr algn="ctr"/>
          <a:r>
            <a:rPr lang="id-ID" sz="1200" dirty="0" smtClean="0">
              <a:solidFill>
                <a:srgbClr val="00B0F0"/>
              </a:solidFill>
            </a:rPr>
            <a:t>@Component @Singleton</a:t>
          </a:r>
          <a:endParaRPr lang="en-US" sz="1200" dirty="0">
            <a:solidFill>
              <a:srgbClr val="00B0F0"/>
            </a:solidFill>
          </a:endParaRPr>
        </a:p>
      </dgm:t>
    </dgm:pt>
    <dgm:pt modelId="{EAE7BCD7-89DD-4FA0-81BB-A72C0B91D390}" type="asst">
      <dgm:prSet phldrT="[Text]"/>
      <dgm:spPr/>
      <dgm:t>
        <a:bodyPr/>
        <a:lstStyle/>
        <a:p>
          <a:r>
            <a:rPr lang="id-ID" dirty="0" smtClean="0"/>
            <a:t>AppModule</a:t>
          </a:r>
          <a:endParaRPr lang="en-US" dirty="0"/>
        </a:p>
      </dgm:t>
    </dgm:pt>
    <dgm:pt modelId="{AEABA046-1617-4499-94EE-3C3274B9D3B9}" type="parTrans" cxnId="{DA27B8BA-8551-4F93-9EBA-F504D7B313ED}">
      <dgm:prSet/>
      <dgm:spPr/>
      <dgm:t>
        <a:bodyPr/>
        <a:lstStyle/>
        <a:p>
          <a:endParaRPr lang="en-US"/>
        </a:p>
      </dgm:t>
    </dgm:pt>
    <dgm:pt modelId="{8E67F660-F64D-416E-A26B-469817181505}" type="sibTrans" cxnId="{DA27B8BA-8551-4F93-9EBA-F504D7B313ED}">
      <dgm:prSet custT="1"/>
      <dgm:spPr/>
      <dgm:t>
        <a:bodyPr/>
        <a:lstStyle/>
        <a:p>
          <a:pPr algn="ctr"/>
          <a:r>
            <a:rPr lang="id-ID" sz="1200" dirty="0" smtClean="0">
              <a:solidFill>
                <a:srgbClr val="00B0F0"/>
              </a:solidFill>
            </a:rPr>
            <a:t>@Module @Singleton @Provides</a:t>
          </a:r>
          <a:endParaRPr lang="en-US" sz="1200" dirty="0">
            <a:solidFill>
              <a:srgbClr val="00B0F0"/>
            </a:solidFill>
          </a:endParaRPr>
        </a:p>
      </dgm:t>
    </dgm:pt>
    <dgm:pt modelId="{28BDFBE7-42DC-44FE-8770-154ECC203208}">
      <dgm:prSet phldrT="[Text]"/>
      <dgm:spPr/>
      <dgm:t>
        <a:bodyPr/>
        <a:lstStyle/>
        <a:p>
          <a:r>
            <a:rPr lang="id-ID" dirty="0" smtClean="0"/>
            <a:t>MainActivity</a:t>
          </a:r>
          <a:endParaRPr lang="en-US" dirty="0"/>
        </a:p>
      </dgm:t>
    </dgm:pt>
    <dgm:pt modelId="{813207F6-640C-4072-9C6E-DD11A882E8BE}" type="parTrans" cxnId="{FD6D0B52-3880-49E6-A09A-F54BB0C5E962}">
      <dgm:prSet/>
      <dgm:spPr/>
      <dgm:t>
        <a:bodyPr/>
        <a:lstStyle/>
        <a:p>
          <a:endParaRPr lang="en-US"/>
        </a:p>
      </dgm:t>
    </dgm:pt>
    <dgm:pt modelId="{B9D3EA80-7AD0-4D89-B556-B99D6F456EDC}" type="sibTrans" cxnId="{FD6D0B52-3880-49E6-A09A-F54BB0C5E962}">
      <dgm:prSet custT="1"/>
      <dgm:spPr/>
      <dgm:t>
        <a:bodyPr/>
        <a:lstStyle/>
        <a:p>
          <a:pPr algn="ctr"/>
          <a:r>
            <a:rPr lang="id-ID" sz="1200" dirty="0" smtClean="0">
              <a:solidFill>
                <a:srgbClr val="00B0F0"/>
              </a:solidFill>
            </a:rPr>
            <a:t>@Inject</a:t>
          </a:r>
          <a:endParaRPr lang="en-US" sz="1200" dirty="0">
            <a:solidFill>
              <a:srgbClr val="00B0F0"/>
            </a:solidFill>
          </a:endParaRPr>
        </a:p>
      </dgm:t>
    </dgm:pt>
    <dgm:pt modelId="{E9C54618-AFFB-4F91-856D-6DCE88C099F6}">
      <dgm:prSet phldrT="[Text]"/>
      <dgm:spPr/>
      <dgm:t>
        <a:bodyPr/>
        <a:lstStyle/>
        <a:p>
          <a:r>
            <a:rPr lang="id-ID" dirty="0" smtClean="0"/>
            <a:t>SomeClass</a:t>
          </a:r>
          <a:endParaRPr lang="en-US" dirty="0"/>
        </a:p>
      </dgm:t>
    </dgm:pt>
    <dgm:pt modelId="{088C6F0B-6390-4F02-884F-D2B09ADFA990}" type="parTrans" cxnId="{875E5463-96D6-421A-AA69-1DB017FA34B1}">
      <dgm:prSet/>
      <dgm:spPr/>
      <dgm:t>
        <a:bodyPr/>
        <a:lstStyle/>
        <a:p>
          <a:endParaRPr lang="en-US"/>
        </a:p>
      </dgm:t>
    </dgm:pt>
    <dgm:pt modelId="{768924D4-58FA-4478-9FCF-00090B77A1BA}" type="sibTrans" cxnId="{875E5463-96D6-421A-AA69-1DB017FA34B1}">
      <dgm:prSet custT="1"/>
      <dgm:spPr/>
      <dgm:t>
        <a:bodyPr/>
        <a:lstStyle/>
        <a:p>
          <a:pPr algn="ctr"/>
          <a:r>
            <a:rPr lang="id-ID" sz="1200" dirty="0" smtClean="0">
              <a:solidFill>
                <a:srgbClr val="00B0F0"/>
              </a:solidFill>
            </a:rPr>
            <a:t>@Singleton @Inject</a:t>
          </a:r>
          <a:endParaRPr lang="en-US" sz="1200" dirty="0">
            <a:solidFill>
              <a:srgbClr val="00B0F0"/>
            </a:solidFill>
          </a:endParaRPr>
        </a:p>
      </dgm:t>
    </dgm:pt>
    <dgm:pt modelId="{63368A9A-5463-4902-B5AF-AE0255DBC0AA}" type="asst">
      <dgm:prSet phldrT="[Text]"/>
      <dgm:spPr/>
      <dgm:t>
        <a:bodyPr/>
        <a:lstStyle/>
        <a:p>
          <a:r>
            <a:rPr lang="en-US" dirty="0" err="1" smtClean="0"/>
            <a:t>ActivityBuildersModule</a:t>
          </a:r>
          <a:endParaRPr lang="en-US" dirty="0"/>
        </a:p>
      </dgm:t>
    </dgm:pt>
    <dgm:pt modelId="{A73B241E-F7F5-4F26-94A4-8D6D30541A2A}" type="parTrans" cxnId="{8BBE7998-454D-434F-A4BC-EBFC8BC0E35A}">
      <dgm:prSet/>
      <dgm:spPr/>
      <dgm:t>
        <a:bodyPr/>
        <a:lstStyle/>
        <a:p>
          <a:endParaRPr lang="en-US"/>
        </a:p>
      </dgm:t>
    </dgm:pt>
    <dgm:pt modelId="{3CBF1310-FFE3-4559-9D12-CCC367565BA0}" type="sibTrans" cxnId="{8BBE7998-454D-434F-A4BC-EBFC8BC0E35A}">
      <dgm:prSet custT="1"/>
      <dgm:spPr/>
      <dgm:t>
        <a:bodyPr/>
        <a:lstStyle/>
        <a:p>
          <a:pPr algn="ctr"/>
          <a:r>
            <a:rPr lang="id-ID" sz="1200" dirty="0" smtClean="0">
              <a:solidFill>
                <a:srgbClr val="00B0F0"/>
              </a:solidFill>
            </a:rPr>
            <a:t>@Module @ContributesAndroidInjector</a:t>
          </a:r>
          <a:endParaRPr lang="en-US" sz="1200" dirty="0">
            <a:solidFill>
              <a:srgbClr val="00B0F0"/>
            </a:solidFill>
          </a:endParaRPr>
        </a:p>
      </dgm:t>
    </dgm:pt>
    <dgm:pt modelId="{26FCCFC7-955D-4155-9AF2-2CEEC2007F23}" type="pres">
      <dgm:prSet presAssocID="{A04A29A0-5743-44DD-8BD9-C33FB7293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0CC7D4-A863-4640-80C9-236B5CA77A94}" type="pres">
      <dgm:prSet presAssocID="{1EFA4EE8-331F-4442-96C2-606BAC35DF43}" presName="hierRoot1" presStyleCnt="0">
        <dgm:presLayoutVars>
          <dgm:hierBranch val="init"/>
        </dgm:presLayoutVars>
      </dgm:prSet>
      <dgm:spPr/>
    </dgm:pt>
    <dgm:pt modelId="{4F897D2A-BB41-44E1-9570-4C48050D824E}" type="pres">
      <dgm:prSet presAssocID="{1EFA4EE8-331F-4442-96C2-606BAC35DF43}" presName="rootComposite1" presStyleCnt="0"/>
      <dgm:spPr/>
    </dgm:pt>
    <dgm:pt modelId="{6AFBA775-C7C2-4758-8927-5FF6BD1274FA}" type="pres">
      <dgm:prSet presAssocID="{1EFA4EE8-331F-4442-96C2-606BAC35DF43}" presName="rootText1" presStyleLbl="node0" presStyleIdx="0" presStyleCnt="1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5262B2E-88F7-4E13-8E18-14A724ED4E32}" type="pres">
      <dgm:prSet presAssocID="{1EFA4EE8-331F-4442-96C2-606BAC35DF43}" presName="titleText1" presStyleLbl="fgAcc0" presStyleIdx="0" presStyleCnt="1" custScaleX="107940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ECC48ED-4D22-45CC-BC26-DDCF754F8A83}" type="pres">
      <dgm:prSet presAssocID="{1EFA4EE8-331F-4442-96C2-606BAC35DF43}" presName="rootConnector1" presStyleLbl="node1" presStyleIdx="0" presStyleCnt="2"/>
      <dgm:spPr/>
      <dgm:t>
        <a:bodyPr/>
        <a:lstStyle/>
        <a:p>
          <a:endParaRPr lang="en-US"/>
        </a:p>
      </dgm:t>
    </dgm:pt>
    <dgm:pt modelId="{85CF3341-CAC3-4F3E-83D9-74D76622CCCE}" type="pres">
      <dgm:prSet presAssocID="{1EFA4EE8-331F-4442-96C2-606BAC35DF43}" presName="hierChild2" presStyleCnt="0"/>
      <dgm:spPr/>
    </dgm:pt>
    <dgm:pt modelId="{E7F9F6AC-4858-42F4-A297-248B99A1CE61}" type="pres">
      <dgm:prSet presAssocID="{813207F6-640C-4072-9C6E-DD11A882E8B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DA4E4EE-659C-4612-922E-CB9AC717EA5F}" type="pres">
      <dgm:prSet presAssocID="{28BDFBE7-42DC-44FE-8770-154ECC203208}" presName="hierRoot2" presStyleCnt="0">
        <dgm:presLayoutVars>
          <dgm:hierBranch val="init"/>
        </dgm:presLayoutVars>
      </dgm:prSet>
      <dgm:spPr/>
    </dgm:pt>
    <dgm:pt modelId="{1F6A0B29-3C01-407E-8622-CD8FF9DF728B}" type="pres">
      <dgm:prSet presAssocID="{28BDFBE7-42DC-44FE-8770-154ECC203208}" presName="rootComposite" presStyleCnt="0"/>
      <dgm:spPr/>
    </dgm:pt>
    <dgm:pt modelId="{9A2ECEB0-0BC5-4912-83BA-128F1F4AE9CF}" type="pres">
      <dgm:prSet presAssocID="{28BDFBE7-42DC-44FE-8770-154ECC203208}" presName="rootText" presStyleLbl="node1" presStyleIdx="0" presStyleCnt="2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0F2E377-ED22-472D-9D5C-27AACB05D903}" type="pres">
      <dgm:prSet presAssocID="{28BDFBE7-42DC-44FE-8770-154ECC203208}" presName="titleText2" presStyleLbl="fgAcc1" presStyleIdx="0" presStyleCnt="2" custScaleX="41526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A37FD53-2A20-4774-88A0-E5CE3273698C}" type="pres">
      <dgm:prSet presAssocID="{28BDFBE7-42DC-44FE-8770-154ECC203208}" presName="rootConnector" presStyleLbl="node2" presStyleIdx="0" presStyleCnt="0"/>
      <dgm:spPr/>
      <dgm:t>
        <a:bodyPr/>
        <a:lstStyle/>
        <a:p>
          <a:endParaRPr lang="en-US"/>
        </a:p>
      </dgm:t>
    </dgm:pt>
    <dgm:pt modelId="{9E597684-470D-442F-B5FD-4EE2C470F992}" type="pres">
      <dgm:prSet presAssocID="{28BDFBE7-42DC-44FE-8770-154ECC203208}" presName="hierChild4" presStyleCnt="0"/>
      <dgm:spPr/>
    </dgm:pt>
    <dgm:pt modelId="{8A5A958E-CBCB-4D34-B1C8-FAC1EA9BD3AA}" type="pres">
      <dgm:prSet presAssocID="{28BDFBE7-42DC-44FE-8770-154ECC203208}" presName="hierChild5" presStyleCnt="0"/>
      <dgm:spPr/>
    </dgm:pt>
    <dgm:pt modelId="{B6583FC3-11DB-4039-B4A2-DD417783D4D6}" type="pres">
      <dgm:prSet presAssocID="{088C6F0B-6390-4F02-884F-D2B09ADFA99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669452E1-15DB-460C-B67E-0A5085DBA82C}" type="pres">
      <dgm:prSet presAssocID="{E9C54618-AFFB-4F91-856D-6DCE88C099F6}" presName="hierRoot2" presStyleCnt="0">
        <dgm:presLayoutVars>
          <dgm:hierBranch val="init"/>
        </dgm:presLayoutVars>
      </dgm:prSet>
      <dgm:spPr/>
    </dgm:pt>
    <dgm:pt modelId="{E93F9826-F1C2-4689-97D8-416AE8DA93A4}" type="pres">
      <dgm:prSet presAssocID="{E9C54618-AFFB-4F91-856D-6DCE88C099F6}" presName="rootComposite" presStyleCnt="0"/>
      <dgm:spPr/>
    </dgm:pt>
    <dgm:pt modelId="{D9E1A77C-5682-411D-9D8C-B49164DAD3BF}" type="pres">
      <dgm:prSet presAssocID="{E9C54618-AFFB-4F91-856D-6DCE88C099F6}" presName="rootText" presStyleLbl="node1" presStyleIdx="1" presStyleCnt="2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D66491B-D321-4558-8B43-7AB1E7646DBE}" type="pres">
      <dgm:prSet presAssocID="{E9C54618-AFFB-4F91-856D-6DCE88C099F6}" presName="titleText2" presStyleLbl="fgAcc1" presStyleIdx="1" presStyleCnt="2" custScaleX="82648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C55FEB6-2F88-4113-B45D-A565A42B8896}" type="pres">
      <dgm:prSet presAssocID="{E9C54618-AFFB-4F91-856D-6DCE88C099F6}" presName="rootConnector" presStyleLbl="node2" presStyleIdx="0" presStyleCnt="0"/>
      <dgm:spPr/>
      <dgm:t>
        <a:bodyPr/>
        <a:lstStyle/>
        <a:p>
          <a:endParaRPr lang="en-US"/>
        </a:p>
      </dgm:t>
    </dgm:pt>
    <dgm:pt modelId="{A28AADE6-5DCD-4BF1-B6ED-6366E2207A80}" type="pres">
      <dgm:prSet presAssocID="{E9C54618-AFFB-4F91-856D-6DCE88C099F6}" presName="hierChild4" presStyleCnt="0"/>
      <dgm:spPr/>
    </dgm:pt>
    <dgm:pt modelId="{B7F8C92C-680F-4666-8D1C-2AF47C01D7D8}" type="pres">
      <dgm:prSet presAssocID="{E9C54618-AFFB-4F91-856D-6DCE88C099F6}" presName="hierChild5" presStyleCnt="0"/>
      <dgm:spPr/>
    </dgm:pt>
    <dgm:pt modelId="{58A77D8C-7A85-4D91-A849-7CBA2174C8EC}" type="pres">
      <dgm:prSet presAssocID="{1EFA4EE8-331F-4442-96C2-606BAC35DF43}" presName="hierChild3" presStyleCnt="0"/>
      <dgm:spPr/>
    </dgm:pt>
    <dgm:pt modelId="{EF741E75-E2F4-4E50-BC28-5100A1DC8C41}" type="pres">
      <dgm:prSet presAssocID="{AEABA046-1617-4499-94EE-3C3274B9D3B9}" presName="Name96" presStyleLbl="parChTrans1D2" presStyleIdx="2" presStyleCnt="4"/>
      <dgm:spPr/>
      <dgm:t>
        <a:bodyPr/>
        <a:lstStyle/>
        <a:p>
          <a:endParaRPr lang="en-US"/>
        </a:p>
      </dgm:t>
    </dgm:pt>
    <dgm:pt modelId="{4F7906BE-417B-4473-9209-C3C782040FE6}" type="pres">
      <dgm:prSet presAssocID="{EAE7BCD7-89DD-4FA0-81BB-A72C0B91D390}" presName="hierRoot3" presStyleCnt="0">
        <dgm:presLayoutVars>
          <dgm:hierBranch val="init"/>
        </dgm:presLayoutVars>
      </dgm:prSet>
      <dgm:spPr/>
    </dgm:pt>
    <dgm:pt modelId="{9B9E79D1-936B-46D1-83D0-3381C3F12255}" type="pres">
      <dgm:prSet presAssocID="{EAE7BCD7-89DD-4FA0-81BB-A72C0B91D390}" presName="rootComposite3" presStyleCnt="0"/>
      <dgm:spPr/>
    </dgm:pt>
    <dgm:pt modelId="{7413A37A-8291-4147-859A-534AA5CD7724}" type="pres">
      <dgm:prSet presAssocID="{EAE7BCD7-89DD-4FA0-81BB-A72C0B91D390}" presName="rootText3" presStyleLbl="asst1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49134AA-BDD6-451D-A66C-092151849939}" type="pres">
      <dgm:prSet presAssocID="{EAE7BCD7-89DD-4FA0-81BB-A72C0B91D390}" presName="titleText3" presStyleLbl="fgAcc2" presStyleIdx="0" presStyleCnt="2" custScaleX="135760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E7BFD72-A1AB-4261-A253-DA0B3F6CCACE}" type="pres">
      <dgm:prSet presAssocID="{EAE7BCD7-89DD-4FA0-81BB-A72C0B91D390}" presName="rootConnector3" presStyleLbl="asst1" presStyleIdx="0" presStyleCnt="2"/>
      <dgm:spPr/>
      <dgm:t>
        <a:bodyPr/>
        <a:lstStyle/>
        <a:p>
          <a:endParaRPr lang="en-US"/>
        </a:p>
      </dgm:t>
    </dgm:pt>
    <dgm:pt modelId="{D41B9E5A-0623-41E7-B4C0-2580D3D039C8}" type="pres">
      <dgm:prSet presAssocID="{EAE7BCD7-89DD-4FA0-81BB-A72C0B91D390}" presName="hierChild6" presStyleCnt="0"/>
      <dgm:spPr/>
    </dgm:pt>
    <dgm:pt modelId="{8E917099-6E11-45A6-BC7C-2B8C5FC80DC6}" type="pres">
      <dgm:prSet presAssocID="{EAE7BCD7-89DD-4FA0-81BB-A72C0B91D390}" presName="hierChild7" presStyleCnt="0"/>
      <dgm:spPr/>
    </dgm:pt>
    <dgm:pt modelId="{356D666C-FC60-4899-AD0F-27C71851EC2F}" type="pres">
      <dgm:prSet presAssocID="{A73B241E-F7F5-4F26-94A4-8D6D30541A2A}" presName="Name96" presStyleLbl="parChTrans1D2" presStyleIdx="3" presStyleCnt="4"/>
      <dgm:spPr/>
      <dgm:t>
        <a:bodyPr/>
        <a:lstStyle/>
        <a:p>
          <a:endParaRPr lang="en-US"/>
        </a:p>
      </dgm:t>
    </dgm:pt>
    <dgm:pt modelId="{127CD348-B38E-40E5-A723-9DC24E8B0B9D}" type="pres">
      <dgm:prSet presAssocID="{63368A9A-5463-4902-B5AF-AE0255DBC0AA}" presName="hierRoot3" presStyleCnt="0">
        <dgm:presLayoutVars>
          <dgm:hierBranch val="init"/>
        </dgm:presLayoutVars>
      </dgm:prSet>
      <dgm:spPr/>
    </dgm:pt>
    <dgm:pt modelId="{EB17FA51-9243-42D3-B5E3-62EAFAC1B914}" type="pres">
      <dgm:prSet presAssocID="{63368A9A-5463-4902-B5AF-AE0255DBC0AA}" presName="rootComposite3" presStyleCnt="0"/>
      <dgm:spPr/>
    </dgm:pt>
    <dgm:pt modelId="{2026E243-0720-4932-948A-DEBC2FA9E2EA}" type="pres">
      <dgm:prSet presAssocID="{63368A9A-5463-4902-B5AF-AE0255DBC0AA}" presName="rootText3" presStyleLbl="asst1" presStyleIdx="1" presStyleCnt="2" custScaleX="14767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DAEA9E1-46D0-403B-A0EF-233208E76A76}" type="pres">
      <dgm:prSet presAssocID="{63368A9A-5463-4902-B5AF-AE0255DBC0AA}" presName="titleText3" presStyleLbl="fgAcc2" presStyleIdx="1" presStyleCnt="2" custScaleX="162524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67FF583-2ABB-43CA-B30B-A8CA17ACEB3D}" type="pres">
      <dgm:prSet presAssocID="{63368A9A-5463-4902-B5AF-AE0255DBC0AA}" presName="rootConnector3" presStyleLbl="asst1" presStyleIdx="1" presStyleCnt="2"/>
      <dgm:spPr/>
      <dgm:t>
        <a:bodyPr/>
        <a:lstStyle/>
        <a:p>
          <a:endParaRPr lang="en-US"/>
        </a:p>
      </dgm:t>
    </dgm:pt>
    <dgm:pt modelId="{5A033C21-8E56-4A4F-AAA9-2802A3655A79}" type="pres">
      <dgm:prSet presAssocID="{63368A9A-5463-4902-B5AF-AE0255DBC0AA}" presName="hierChild6" presStyleCnt="0"/>
      <dgm:spPr/>
    </dgm:pt>
    <dgm:pt modelId="{594BDA3A-85C5-43C5-9782-D180DB37D383}" type="pres">
      <dgm:prSet presAssocID="{63368A9A-5463-4902-B5AF-AE0255DBC0AA}" presName="hierChild7" presStyleCnt="0"/>
      <dgm:spPr/>
    </dgm:pt>
  </dgm:ptLst>
  <dgm:cxnLst>
    <dgm:cxn modelId="{E5C70F93-950F-4122-B8EB-C72FB5BC341D}" type="presOf" srcId="{E9C54618-AFFB-4F91-856D-6DCE88C099F6}" destId="{D9E1A77C-5682-411D-9D8C-B49164DAD3BF}" srcOrd="0" destOrd="0" presId="urn:microsoft.com/office/officeart/2008/layout/NameandTitleOrganizationalChart"/>
    <dgm:cxn modelId="{40A60A1B-37F2-47D9-A66B-BAC6F5C2C84F}" type="presOf" srcId="{28BDFBE7-42DC-44FE-8770-154ECC203208}" destId="{9A2ECEB0-0BC5-4912-83BA-128F1F4AE9CF}" srcOrd="0" destOrd="0" presId="urn:microsoft.com/office/officeart/2008/layout/NameandTitleOrganizationalChart"/>
    <dgm:cxn modelId="{CA824798-62A5-4325-9D34-82C8729A8F6E}" type="presOf" srcId="{813207F6-640C-4072-9C6E-DD11A882E8BE}" destId="{E7F9F6AC-4858-42F4-A297-248B99A1CE61}" srcOrd="0" destOrd="0" presId="urn:microsoft.com/office/officeart/2008/layout/NameandTitleOrganizationalChart"/>
    <dgm:cxn modelId="{FD6D0B52-3880-49E6-A09A-F54BB0C5E962}" srcId="{1EFA4EE8-331F-4442-96C2-606BAC35DF43}" destId="{28BDFBE7-42DC-44FE-8770-154ECC203208}" srcOrd="2" destOrd="0" parTransId="{813207F6-640C-4072-9C6E-DD11A882E8BE}" sibTransId="{B9D3EA80-7AD0-4D89-B556-B99D6F456EDC}"/>
    <dgm:cxn modelId="{8BBE7998-454D-434F-A4BC-EBFC8BC0E35A}" srcId="{1EFA4EE8-331F-4442-96C2-606BAC35DF43}" destId="{63368A9A-5463-4902-B5AF-AE0255DBC0AA}" srcOrd="1" destOrd="0" parTransId="{A73B241E-F7F5-4F26-94A4-8D6D30541A2A}" sibTransId="{3CBF1310-FFE3-4559-9D12-CCC367565BA0}"/>
    <dgm:cxn modelId="{2211DC34-EF99-46FF-9E78-2DAD754399BC}" srcId="{A04A29A0-5743-44DD-8BD9-C33FB7293D42}" destId="{1EFA4EE8-331F-4442-96C2-606BAC35DF43}" srcOrd="0" destOrd="0" parTransId="{77AC3828-3A7C-4E77-9476-17824A24FFD0}" sibTransId="{F1806FBF-26F8-42F7-AEE5-11404F56EBC5}"/>
    <dgm:cxn modelId="{D9475065-F33C-4CBE-A108-DF2A29E0E71C}" type="presOf" srcId="{AEABA046-1617-4499-94EE-3C3274B9D3B9}" destId="{EF741E75-E2F4-4E50-BC28-5100A1DC8C41}" srcOrd="0" destOrd="0" presId="urn:microsoft.com/office/officeart/2008/layout/NameandTitleOrganizationalChart"/>
    <dgm:cxn modelId="{76F689D6-F0E9-4F8A-8D3C-8EA1AC2D7E46}" type="presOf" srcId="{8E67F660-F64D-416E-A26B-469817181505}" destId="{A49134AA-BDD6-451D-A66C-092151849939}" srcOrd="0" destOrd="0" presId="urn:microsoft.com/office/officeart/2008/layout/NameandTitleOrganizationalChart"/>
    <dgm:cxn modelId="{3F13DA6D-9163-42AB-850E-03ACBCC36B61}" type="presOf" srcId="{768924D4-58FA-4478-9FCF-00090B77A1BA}" destId="{CD66491B-D321-4558-8B43-7AB1E7646DBE}" srcOrd="0" destOrd="0" presId="urn:microsoft.com/office/officeart/2008/layout/NameandTitleOrganizationalChart"/>
    <dgm:cxn modelId="{D7EF1C51-1538-4CD0-A398-334CFD38626D}" type="presOf" srcId="{A73B241E-F7F5-4F26-94A4-8D6D30541A2A}" destId="{356D666C-FC60-4899-AD0F-27C71851EC2F}" srcOrd="0" destOrd="0" presId="urn:microsoft.com/office/officeart/2008/layout/NameandTitleOrganizationalChart"/>
    <dgm:cxn modelId="{EFD7E508-5219-41AC-AA25-EBCAD89ACB72}" type="presOf" srcId="{28BDFBE7-42DC-44FE-8770-154ECC203208}" destId="{AA37FD53-2A20-4774-88A0-E5CE3273698C}" srcOrd="1" destOrd="0" presId="urn:microsoft.com/office/officeart/2008/layout/NameandTitleOrganizationalChart"/>
    <dgm:cxn modelId="{6DAE4578-5442-42EE-AFFB-303E5AF6076C}" type="presOf" srcId="{EAE7BCD7-89DD-4FA0-81BB-A72C0B91D390}" destId="{7413A37A-8291-4147-859A-534AA5CD7724}" srcOrd="0" destOrd="0" presId="urn:microsoft.com/office/officeart/2008/layout/NameandTitleOrganizationalChart"/>
    <dgm:cxn modelId="{875E5463-96D6-421A-AA69-1DB017FA34B1}" srcId="{1EFA4EE8-331F-4442-96C2-606BAC35DF43}" destId="{E9C54618-AFFB-4F91-856D-6DCE88C099F6}" srcOrd="3" destOrd="0" parTransId="{088C6F0B-6390-4F02-884F-D2B09ADFA990}" sibTransId="{768924D4-58FA-4478-9FCF-00090B77A1BA}"/>
    <dgm:cxn modelId="{66D2056B-A04A-4AFC-A19E-09F4EB231AF7}" type="presOf" srcId="{3CBF1310-FFE3-4559-9D12-CCC367565BA0}" destId="{7DAEA9E1-46D0-403B-A0EF-233208E76A76}" srcOrd="0" destOrd="0" presId="urn:microsoft.com/office/officeart/2008/layout/NameandTitleOrganizationalChart"/>
    <dgm:cxn modelId="{80C0072C-B19E-4AD1-9B95-6C65421D6C02}" type="presOf" srcId="{1EFA4EE8-331F-4442-96C2-606BAC35DF43}" destId="{DECC48ED-4D22-45CC-BC26-DDCF754F8A83}" srcOrd="1" destOrd="0" presId="urn:microsoft.com/office/officeart/2008/layout/NameandTitleOrganizationalChart"/>
    <dgm:cxn modelId="{A4317E02-9A64-4386-9CBD-400B1CCBE5BE}" type="presOf" srcId="{A04A29A0-5743-44DD-8BD9-C33FB7293D42}" destId="{26FCCFC7-955D-4155-9AF2-2CEEC2007F23}" srcOrd="0" destOrd="0" presId="urn:microsoft.com/office/officeart/2008/layout/NameandTitleOrganizationalChart"/>
    <dgm:cxn modelId="{DA27B8BA-8551-4F93-9EBA-F504D7B313ED}" srcId="{1EFA4EE8-331F-4442-96C2-606BAC35DF43}" destId="{EAE7BCD7-89DD-4FA0-81BB-A72C0B91D390}" srcOrd="0" destOrd="0" parTransId="{AEABA046-1617-4499-94EE-3C3274B9D3B9}" sibTransId="{8E67F660-F64D-416E-A26B-469817181505}"/>
    <dgm:cxn modelId="{EFE32E29-CC73-4D50-BBB9-02870C3FF344}" type="presOf" srcId="{63368A9A-5463-4902-B5AF-AE0255DBC0AA}" destId="{2026E243-0720-4932-948A-DEBC2FA9E2EA}" srcOrd="0" destOrd="0" presId="urn:microsoft.com/office/officeart/2008/layout/NameandTitleOrganizationalChart"/>
    <dgm:cxn modelId="{44DE4DA3-2A9E-4F68-9ECB-53A4F8193FA1}" type="presOf" srcId="{088C6F0B-6390-4F02-884F-D2B09ADFA990}" destId="{B6583FC3-11DB-4039-B4A2-DD417783D4D6}" srcOrd="0" destOrd="0" presId="urn:microsoft.com/office/officeart/2008/layout/NameandTitleOrganizationalChart"/>
    <dgm:cxn modelId="{E119F1BC-CEBD-4893-A1D2-F73A142A3D0E}" type="presOf" srcId="{EAE7BCD7-89DD-4FA0-81BB-A72C0B91D390}" destId="{1E7BFD72-A1AB-4261-A253-DA0B3F6CCACE}" srcOrd="1" destOrd="0" presId="urn:microsoft.com/office/officeart/2008/layout/NameandTitleOrganizationalChart"/>
    <dgm:cxn modelId="{4613CE12-7F6D-4A96-87BA-1746B0B17ECD}" type="presOf" srcId="{63368A9A-5463-4902-B5AF-AE0255DBC0AA}" destId="{A67FF583-2ABB-43CA-B30B-A8CA17ACEB3D}" srcOrd="1" destOrd="0" presId="urn:microsoft.com/office/officeart/2008/layout/NameandTitleOrganizationalChart"/>
    <dgm:cxn modelId="{1420946A-E789-401E-857A-286298C579A2}" type="presOf" srcId="{1EFA4EE8-331F-4442-96C2-606BAC35DF43}" destId="{6AFBA775-C7C2-4758-8927-5FF6BD1274FA}" srcOrd="0" destOrd="0" presId="urn:microsoft.com/office/officeart/2008/layout/NameandTitleOrganizationalChart"/>
    <dgm:cxn modelId="{C04453F1-1167-4832-8648-39167C49BBF7}" type="presOf" srcId="{F1806FBF-26F8-42F7-AEE5-11404F56EBC5}" destId="{15262B2E-88F7-4E13-8E18-14A724ED4E32}" srcOrd="0" destOrd="0" presId="urn:microsoft.com/office/officeart/2008/layout/NameandTitleOrganizationalChart"/>
    <dgm:cxn modelId="{2EF77FCD-D1F8-46B3-9D35-125688AB9B5B}" type="presOf" srcId="{E9C54618-AFFB-4F91-856D-6DCE88C099F6}" destId="{3C55FEB6-2F88-4113-B45D-A565A42B8896}" srcOrd="1" destOrd="0" presId="urn:microsoft.com/office/officeart/2008/layout/NameandTitleOrganizationalChart"/>
    <dgm:cxn modelId="{C77B5D6C-AD30-47BE-AAB1-BC8EF8BC576C}" type="presOf" srcId="{B9D3EA80-7AD0-4D89-B556-B99D6F456EDC}" destId="{90F2E377-ED22-472D-9D5C-27AACB05D903}" srcOrd="0" destOrd="0" presId="urn:microsoft.com/office/officeart/2008/layout/NameandTitleOrganizationalChart"/>
    <dgm:cxn modelId="{4BDEA00F-CA77-4EE3-940F-E8E896080D9B}" type="presParOf" srcId="{26FCCFC7-955D-4155-9AF2-2CEEC2007F23}" destId="{6C0CC7D4-A863-4640-80C9-236B5CA77A94}" srcOrd="0" destOrd="0" presId="urn:microsoft.com/office/officeart/2008/layout/NameandTitleOrganizationalChart"/>
    <dgm:cxn modelId="{10A7C581-61E9-40F3-894A-6A7E803E2014}" type="presParOf" srcId="{6C0CC7D4-A863-4640-80C9-236B5CA77A94}" destId="{4F897D2A-BB41-44E1-9570-4C48050D824E}" srcOrd="0" destOrd="0" presId="urn:microsoft.com/office/officeart/2008/layout/NameandTitleOrganizationalChart"/>
    <dgm:cxn modelId="{76AEC842-5CC6-4314-9381-9B2BA1DD1F01}" type="presParOf" srcId="{4F897D2A-BB41-44E1-9570-4C48050D824E}" destId="{6AFBA775-C7C2-4758-8927-5FF6BD1274FA}" srcOrd="0" destOrd="0" presId="urn:microsoft.com/office/officeart/2008/layout/NameandTitleOrganizationalChart"/>
    <dgm:cxn modelId="{34275BA4-8089-445A-913D-D023F9C4132C}" type="presParOf" srcId="{4F897D2A-BB41-44E1-9570-4C48050D824E}" destId="{15262B2E-88F7-4E13-8E18-14A724ED4E32}" srcOrd="1" destOrd="0" presId="urn:microsoft.com/office/officeart/2008/layout/NameandTitleOrganizationalChart"/>
    <dgm:cxn modelId="{02C5EAB2-DBF8-4D38-B7BF-60AFC4B8E75E}" type="presParOf" srcId="{4F897D2A-BB41-44E1-9570-4C48050D824E}" destId="{DECC48ED-4D22-45CC-BC26-DDCF754F8A83}" srcOrd="2" destOrd="0" presId="urn:microsoft.com/office/officeart/2008/layout/NameandTitleOrganizationalChart"/>
    <dgm:cxn modelId="{4027CC78-80D1-4248-A7F8-7115649D6DFE}" type="presParOf" srcId="{6C0CC7D4-A863-4640-80C9-236B5CA77A94}" destId="{85CF3341-CAC3-4F3E-83D9-74D76622CCCE}" srcOrd="1" destOrd="0" presId="urn:microsoft.com/office/officeart/2008/layout/NameandTitleOrganizationalChart"/>
    <dgm:cxn modelId="{C7883867-9DAF-4796-98F5-A14B7FE3FEC4}" type="presParOf" srcId="{85CF3341-CAC3-4F3E-83D9-74D76622CCCE}" destId="{E7F9F6AC-4858-42F4-A297-248B99A1CE61}" srcOrd="0" destOrd="0" presId="urn:microsoft.com/office/officeart/2008/layout/NameandTitleOrganizationalChart"/>
    <dgm:cxn modelId="{FF50984E-FC74-4554-8147-7F487D5F579D}" type="presParOf" srcId="{85CF3341-CAC3-4F3E-83D9-74D76622CCCE}" destId="{7DA4E4EE-659C-4612-922E-CB9AC717EA5F}" srcOrd="1" destOrd="0" presId="urn:microsoft.com/office/officeart/2008/layout/NameandTitleOrganizationalChart"/>
    <dgm:cxn modelId="{13BAB72D-F55C-4F6B-9045-7FA654E92DAF}" type="presParOf" srcId="{7DA4E4EE-659C-4612-922E-CB9AC717EA5F}" destId="{1F6A0B29-3C01-407E-8622-CD8FF9DF728B}" srcOrd="0" destOrd="0" presId="urn:microsoft.com/office/officeart/2008/layout/NameandTitleOrganizationalChart"/>
    <dgm:cxn modelId="{777731BD-7C3A-4FA7-A482-64F12C4E4C27}" type="presParOf" srcId="{1F6A0B29-3C01-407E-8622-CD8FF9DF728B}" destId="{9A2ECEB0-0BC5-4912-83BA-128F1F4AE9CF}" srcOrd="0" destOrd="0" presId="urn:microsoft.com/office/officeart/2008/layout/NameandTitleOrganizationalChart"/>
    <dgm:cxn modelId="{9638A4F3-8179-42D3-B9A8-D4D5DF725A71}" type="presParOf" srcId="{1F6A0B29-3C01-407E-8622-CD8FF9DF728B}" destId="{90F2E377-ED22-472D-9D5C-27AACB05D903}" srcOrd="1" destOrd="0" presId="urn:microsoft.com/office/officeart/2008/layout/NameandTitleOrganizationalChart"/>
    <dgm:cxn modelId="{163828F1-DF1E-48C1-AC18-FF7C4222802D}" type="presParOf" srcId="{1F6A0B29-3C01-407E-8622-CD8FF9DF728B}" destId="{AA37FD53-2A20-4774-88A0-E5CE3273698C}" srcOrd="2" destOrd="0" presId="urn:microsoft.com/office/officeart/2008/layout/NameandTitleOrganizationalChart"/>
    <dgm:cxn modelId="{FCBD736D-C8E1-49F3-86BE-D31A71EF1795}" type="presParOf" srcId="{7DA4E4EE-659C-4612-922E-CB9AC717EA5F}" destId="{9E597684-470D-442F-B5FD-4EE2C470F992}" srcOrd="1" destOrd="0" presId="urn:microsoft.com/office/officeart/2008/layout/NameandTitleOrganizationalChart"/>
    <dgm:cxn modelId="{F3ECAD4F-9D52-47DD-98F0-0ACB5223E6A7}" type="presParOf" srcId="{7DA4E4EE-659C-4612-922E-CB9AC717EA5F}" destId="{8A5A958E-CBCB-4D34-B1C8-FAC1EA9BD3AA}" srcOrd="2" destOrd="0" presId="urn:microsoft.com/office/officeart/2008/layout/NameandTitleOrganizationalChart"/>
    <dgm:cxn modelId="{1FDE1403-B579-4318-993E-75E1F404C8D2}" type="presParOf" srcId="{85CF3341-CAC3-4F3E-83D9-74D76622CCCE}" destId="{B6583FC3-11DB-4039-B4A2-DD417783D4D6}" srcOrd="2" destOrd="0" presId="urn:microsoft.com/office/officeart/2008/layout/NameandTitleOrganizationalChart"/>
    <dgm:cxn modelId="{56BEEF15-50AA-4FF2-B18F-145C57A0F937}" type="presParOf" srcId="{85CF3341-CAC3-4F3E-83D9-74D76622CCCE}" destId="{669452E1-15DB-460C-B67E-0A5085DBA82C}" srcOrd="3" destOrd="0" presId="urn:microsoft.com/office/officeart/2008/layout/NameandTitleOrganizationalChart"/>
    <dgm:cxn modelId="{C4532554-6FE1-43AA-977F-A9E1655CCC47}" type="presParOf" srcId="{669452E1-15DB-460C-B67E-0A5085DBA82C}" destId="{E93F9826-F1C2-4689-97D8-416AE8DA93A4}" srcOrd="0" destOrd="0" presId="urn:microsoft.com/office/officeart/2008/layout/NameandTitleOrganizationalChart"/>
    <dgm:cxn modelId="{3243EBDD-1670-4932-A4DC-2D3DC66F08B1}" type="presParOf" srcId="{E93F9826-F1C2-4689-97D8-416AE8DA93A4}" destId="{D9E1A77C-5682-411D-9D8C-B49164DAD3BF}" srcOrd="0" destOrd="0" presId="urn:microsoft.com/office/officeart/2008/layout/NameandTitleOrganizationalChart"/>
    <dgm:cxn modelId="{2684D206-7A8A-4742-9CB7-353693747B0B}" type="presParOf" srcId="{E93F9826-F1C2-4689-97D8-416AE8DA93A4}" destId="{CD66491B-D321-4558-8B43-7AB1E7646DBE}" srcOrd="1" destOrd="0" presId="urn:microsoft.com/office/officeart/2008/layout/NameandTitleOrganizationalChart"/>
    <dgm:cxn modelId="{02E1084B-652B-443E-AB3F-BF9CFDEA29DE}" type="presParOf" srcId="{E93F9826-F1C2-4689-97D8-416AE8DA93A4}" destId="{3C55FEB6-2F88-4113-B45D-A565A42B8896}" srcOrd="2" destOrd="0" presId="urn:microsoft.com/office/officeart/2008/layout/NameandTitleOrganizationalChart"/>
    <dgm:cxn modelId="{9CC12A65-C37A-4315-9C61-7C81E1E88A79}" type="presParOf" srcId="{669452E1-15DB-460C-B67E-0A5085DBA82C}" destId="{A28AADE6-5DCD-4BF1-B6ED-6366E2207A80}" srcOrd="1" destOrd="0" presId="urn:microsoft.com/office/officeart/2008/layout/NameandTitleOrganizationalChart"/>
    <dgm:cxn modelId="{1358C86B-9C62-4E90-ADAF-FF0C763A4696}" type="presParOf" srcId="{669452E1-15DB-460C-B67E-0A5085DBA82C}" destId="{B7F8C92C-680F-4666-8D1C-2AF47C01D7D8}" srcOrd="2" destOrd="0" presId="urn:microsoft.com/office/officeart/2008/layout/NameandTitleOrganizationalChart"/>
    <dgm:cxn modelId="{F6D4336D-860A-4852-91A8-FCE630DE11EB}" type="presParOf" srcId="{6C0CC7D4-A863-4640-80C9-236B5CA77A94}" destId="{58A77D8C-7A85-4D91-A849-7CBA2174C8EC}" srcOrd="2" destOrd="0" presId="urn:microsoft.com/office/officeart/2008/layout/NameandTitleOrganizationalChart"/>
    <dgm:cxn modelId="{C4248F3F-E2C5-4666-A145-0785D4802E0C}" type="presParOf" srcId="{58A77D8C-7A85-4D91-A849-7CBA2174C8EC}" destId="{EF741E75-E2F4-4E50-BC28-5100A1DC8C41}" srcOrd="0" destOrd="0" presId="urn:microsoft.com/office/officeart/2008/layout/NameandTitleOrganizationalChart"/>
    <dgm:cxn modelId="{8172D3E5-305C-4E77-BB1C-558A90B27C47}" type="presParOf" srcId="{58A77D8C-7A85-4D91-A849-7CBA2174C8EC}" destId="{4F7906BE-417B-4473-9209-C3C782040FE6}" srcOrd="1" destOrd="0" presId="urn:microsoft.com/office/officeart/2008/layout/NameandTitleOrganizationalChart"/>
    <dgm:cxn modelId="{8F5691CC-4B9A-4A75-A1B3-E415DB23E086}" type="presParOf" srcId="{4F7906BE-417B-4473-9209-C3C782040FE6}" destId="{9B9E79D1-936B-46D1-83D0-3381C3F12255}" srcOrd="0" destOrd="0" presId="urn:microsoft.com/office/officeart/2008/layout/NameandTitleOrganizationalChart"/>
    <dgm:cxn modelId="{7C3CC8E7-2E7D-4CB2-9683-B18E3F7FC4E7}" type="presParOf" srcId="{9B9E79D1-936B-46D1-83D0-3381C3F12255}" destId="{7413A37A-8291-4147-859A-534AA5CD7724}" srcOrd="0" destOrd="0" presId="urn:microsoft.com/office/officeart/2008/layout/NameandTitleOrganizationalChart"/>
    <dgm:cxn modelId="{9F9EF6F6-8174-4E64-937B-09F5F7B1FCB9}" type="presParOf" srcId="{9B9E79D1-936B-46D1-83D0-3381C3F12255}" destId="{A49134AA-BDD6-451D-A66C-092151849939}" srcOrd="1" destOrd="0" presId="urn:microsoft.com/office/officeart/2008/layout/NameandTitleOrganizationalChart"/>
    <dgm:cxn modelId="{CACDC58C-CFFA-49B1-95D1-1FA99B12A3C7}" type="presParOf" srcId="{9B9E79D1-936B-46D1-83D0-3381C3F12255}" destId="{1E7BFD72-A1AB-4261-A253-DA0B3F6CCACE}" srcOrd="2" destOrd="0" presId="urn:microsoft.com/office/officeart/2008/layout/NameandTitleOrganizationalChart"/>
    <dgm:cxn modelId="{E14F92D1-F426-4440-A23E-2D245ADCA26D}" type="presParOf" srcId="{4F7906BE-417B-4473-9209-C3C782040FE6}" destId="{D41B9E5A-0623-41E7-B4C0-2580D3D039C8}" srcOrd="1" destOrd="0" presId="urn:microsoft.com/office/officeart/2008/layout/NameandTitleOrganizationalChart"/>
    <dgm:cxn modelId="{F89BEC3B-D0C6-4A2D-B627-4DB819D1F001}" type="presParOf" srcId="{4F7906BE-417B-4473-9209-C3C782040FE6}" destId="{8E917099-6E11-45A6-BC7C-2B8C5FC80DC6}" srcOrd="2" destOrd="0" presId="urn:microsoft.com/office/officeart/2008/layout/NameandTitleOrganizationalChart"/>
    <dgm:cxn modelId="{467ED7DB-027F-49C0-AA3B-C404297FC262}" type="presParOf" srcId="{58A77D8C-7A85-4D91-A849-7CBA2174C8EC}" destId="{356D666C-FC60-4899-AD0F-27C71851EC2F}" srcOrd="2" destOrd="0" presId="urn:microsoft.com/office/officeart/2008/layout/NameandTitleOrganizationalChart"/>
    <dgm:cxn modelId="{D293CEA8-AB67-45F8-BA2F-64B51DE569B8}" type="presParOf" srcId="{58A77D8C-7A85-4D91-A849-7CBA2174C8EC}" destId="{127CD348-B38E-40E5-A723-9DC24E8B0B9D}" srcOrd="3" destOrd="0" presId="urn:microsoft.com/office/officeart/2008/layout/NameandTitleOrganizationalChart"/>
    <dgm:cxn modelId="{E194001A-E05E-4864-884E-ECB9E60B7067}" type="presParOf" srcId="{127CD348-B38E-40E5-A723-9DC24E8B0B9D}" destId="{EB17FA51-9243-42D3-B5E3-62EAFAC1B914}" srcOrd="0" destOrd="0" presId="urn:microsoft.com/office/officeart/2008/layout/NameandTitleOrganizationalChart"/>
    <dgm:cxn modelId="{740DAF99-620A-4313-B9E9-E36EF77C5FF8}" type="presParOf" srcId="{EB17FA51-9243-42D3-B5E3-62EAFAC1B914}" destId="{2026E243-0720-4932-948A-DEBC2FA9E2EA}" srcOrd="0" destOrd="0" presId="urn:microsoft.com/office/officeart/2008/layout/NameandTitleOrganizationalChart"/>
    <dgm:cxn modelId="{32A9D09B-4EBE-41ED-B0BC-38B37E925FB4}" type="presParOf" srcId="{EB17FA51-9243-42D3-B5E3-62EAFAC1B914}" destId="{7DAEA9E1-46D0-403B-A0EF-233208E76A76}" srcOrd="1" destOrd="0" presId="urn:microsoft.com/office/officeart/2008/layout/NameandTitleOrganizationalChart"/>
    <dgm:cxn modelId="{BE72A6E9-8431-484E-B55F-49B46271906D}" type="presParOf" srcId="{EB17FA51-9243-42D3-B5E3-62EAFAC1B914}" destId="{A67FF583-2ABB-43CA-B30B-A8CA17ACEB3D}" srcOrd="2" destOrd="0" presId="urn:microsoft.com/office/officeart/2008/layout/NameandTitleOrganizationalChart"/>
    <dgm:cxn modelId="{0C5FAA14-D28F-413A-89FA-A1F774DFDA66}" type="presParOf" srcId="{127CD348-B38E-40E5-A723-9DC24E8B0B9D}" destId="{5A033C21-8E56-4A4F-AAA9-2802A3655A79}" srcOrd="1" destOrd="0" presId="urn:microsoft.com/office/officeart/2008/layout/NameandTitleOrganizationalChart"/>
    <dgm:cxn modelId="{8C21FDFA-AD7A-4125-9920-E87D499D1B5E}" type="presParOf" srcId="{127CD348-B38E-40E5-A723-9DC24E8B0B9D}" destId="{594BDA3A-85C5-43C5-9782-D180DB37D38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3E1CB-9BD2-439E-89CD-C81796B2E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9940D5-12D0-4A37-BD1D-0B09AFD54E87}">
      <dgm:prSet phldrT="[Text]" custT="1"/>
      <dgm:spPr/>
      <dgm:t>
        <a:bodyPr/>
        <a:lstStyle/>
        <a:p>
          <a:r>
            <a:rPr lang="id-ID" sz="1200" dirty="0" smtClean="0"/>
            <a:t>@Component</a:t>
          </a:r>
          <a:endParaRPr lang="en-US" sz="1200" dirty="0"/>
        </a:p>
      </dgm:t>
    </dgm:pt>
    <dgm:pt modelId="{B7033C70-7934-40C2-BD4C-0D5B2BC93771}" type="parTrans" cxnId="{54333FDB-E3A2-4899-B8B5-822BD9FF3657}">
      <dgm:prSet/>
      <dgm:spPr/>
      <dgm:t>
        <a:bodyPr/>
        <a:lstStyle/>
        <a:p>
          <a:endParaRPr lang="en-US"/>
        </a:p>
      </dgm:t>
    </dgm:pt>
    <dgm:pt modelId="{ABBED118-5CB9-4B4D-88F9-527174B50B42}" type="sibTrans" cxnId="{54333FDB-E3A2-4899-B8B5-822BD9FF3657}">
      <dgm:prSet/>
      <dgm:spPr/>
      <dgm:t>
        <a:bodyPr/>
        <a:lstStyle/>
        <a:p>
          <a:endParaRPr lang="en-US"/>
        </a:p>
      </dgm:t>
    </dgm:pt>
    <dgm:pt modelId="{1B7FC7E1-8C14-4334-8914-4A0B9E1020EE}">
      <dgm:prSet phldrT="[Text]" custT="1"/>
      <dgm:spPr/>
      <dgm:t>
        <a:bodyPr/>
        <a:lstStyle/>
        <a:p>
          <a:r>
            <a:rPr lang="id-ID" sz="1200" dirty="0" smtClean="0"/>
            <a:t>Pusat Class tempat Class dengan annotaion </a:t>
          </a:r>
          <a:r>
            <a:rPr lang="id-ID" sz="1200" dirty="0" smtClean="0">
              <a:solidFill>
                <a:srgbClr val="00B0F0"/>
              </a:solidFill>
            </a:rPr>
            <a:t>@Module </a:t>
          </a:r>
          <a:r>
            <a:rPr lang="id-ID" sz="1200" dirty="0" smtClean="0"/>
            <a:t>di daftarkan.</a:t>
          </a:r>
          <a:endParaRPr lang="en-US" sz="1200" dirty="0"/>
        </a:p>
      </dgm:t>
    </dgm:pt>
    <dgm:pt modelId="{561A6232-5E1A-4078-B7D3-39BE378E1532}" type="parTrans" cxnId="{1B4C2D43-14B3-4C40-8483-2030040C92F5}">
      <dgm:prSet/>
      <dgm:spPr/>
      <dgm:t>
        <a:bodyPr/>
        <a:lstStyle/>
        <a:p>
          <a:endParaRPr lang="en-US"/>
        </a:p>
      </dgm:t>
    </dgm:pt>
    <dgm:pt modelId="{1931532D-2C08-4541-A72E-3F8DE7D06F0E}" type="sibTrans" cxnId="{1B4C2D43-14B3-4C40-8483-2030040C92F5}">
      <dgm:prSet/>
      <dgm:spPr/>
      <dgm:t>
        <a:bodyPr/>
        <a:lstStyle/>
        <a:p>
          <a:endParaRPr lang="en-US"/>
        </a:p>
      </dgm:t>
    </dgm:pt>
    <dgm:pt modelId="{B33E34BD-E5F1-4729-A49F-DE40EE6ECE8C}">
      <dgm:prSet phldrT="[Text]" custT="1"/>
      <dgm:spPr/>
      <dgm:t>
        <a:bodyPr/>
        <a:lstStyle/>
        <a:p>
          <a:r>
            <a:rPr lang="id-ID" sz="1200" dirty="0" smtClean="0"/>
            <a:t>@Singleton</a:t>
          </a:r>
          <a:endParaRPr lang="en-US" sz="1200" dirty="0"/>
        </a:p>
      </dgm:t>
    </dgm:pt>
    <dgm:pt modelId="{4FF95DCF-0349-4CF6-85A3-C00F5946AFE5}" type="parTrans" cxnId="{A7A227DB-B094-4A42-8A75-09A7E18395F1}">
      <dgm:prSet/>
      <dgm:spPr/>
      <dgm:t>
        <a:bodyPr/>
        <a:lstStyle/>
        <a:p>
          <a:endParaRPr lang="en-US"/>
        </a:p>
      </dgm:t>
    </dgm:pt>
    <dgm:pt modelId="{BF7C6C34-8290-49A3-AACD-C1B434450D40}" type="sibTrans" cxnId="{A7A227DB-B094-4A42-8A75-09A7E18395F1}">
      <dgm:prSet/>
      <dgm:spPr/>
      <dgm:t>
        <a:bodyPr/>
        <a:lstStyle/>
        <a:p>
          <a:endParaRPr lang="en-US"/>
        </a:p>
      </dgm:t>
    </dgm:pt>
    <dgm:pt modelId="{B1D6D915-144C-49EB-B360-A02CA484008D}">
      <dgm:prSet phldrT="[Text]" custT="1"/>
      <dgm:spPr/>
      <dgm:t>
        <a:bodyPr/>
        <a:lstStyle/>
        <a:p>
          <a:r>
            <a:rPr lang="id-ID" sz="1200" dirty="0" smtClean="0"/>
            <a:t>Megaskan hanya ada </a:t>
          </a:r>
          <a:r>
            <a:rPr lang="id-ID" sz="1200" b="1" dirty="0" smtClean="0"/>
            <a:t>SATU</a:t>
          </a:r>
          <a:r>
            <a:rPr lang="id-ID" sz="1200" b="0" dirty="0" smtClean="0"/>
            <a:t> instance yang akan dibuat dan akan dipakai terus.</a:t>
          </a:r>
          <a:endParaRPr lang="en-US" sz="1200" b="1" dirty="0"/>
        </a:p>
      </dgm:t>
    </dgm:pt>
    <dgm:pt modelId="{1E72D2D6-02AC-4CB0-9227-E19889E61E92}" type="parTrans" cxnId="{2DCE82C4-5535-4F4B-916C-BAEDCA80652B}">
      <dgm:prSet/>
      <dgm:spPr/>
      <dgm:t>
        <a:bodyPr/>
        <a:lstStyle/>
        <a:p>
          <a:endParaRPr lang="en-US"/>
        </a:p>
      </dgm:t>
    </dgm:pt>
    <dgm:pt modelId="{A4FD089A-6E4F-45E8-97F8-2B6A0CE828C4}" type="sibTrans" cxnId="{2DCE82C4-5535-4F4B-916C-BAEDCA80652B}">
      <dgm:prSet/>
      <dgm:spPr/>
      <dgm:t>
        <a:bodyPr/>
        <a:lstStyle/>
        <a:p>
          <a:endParaRPr lang="en-US"/>
        </a:p>
      </dgm:t>
    </dgm:pt>
    <dgm:pt modelId="{A282E011-3ABF-4388-919E-2B29DAD363F0}">
      <dgm:prSet phldrT="[Text]" custT="1"/>
      <dgm:spPr/>
      <dgm:t>
        <a:bodyPr/>
        <a:lstStyle/>
        <a:p>
          <a:r>
            <a:rPr lang="id-ID" sz="1200" b="0" dirty="0" smtClean="0"/>
            <a:t>@Module</a:t>
          </a:r>
          <a:endParaRPr lang="en-US" sz="1200" b="0" dirty="0"/>
        </a:p>
      </dgm:t>
    </dgm:pt>
    <dgm:pt modelId="{9EBAF840-5757-4078-A308-90490A38F63C}" type="parTrans" cxnId="{FE3F3598-7A7E-46B9-856A-2846C8E4B936}">
      <dgm:prSet/>
      <dgm:spPr/>
      <dgm:t>
        <a:bodyPr/>
        <a:lstStyle/>
        <a:p>
          <a:endParaRPr lang="en-US"/>
        </a:p>
      </dgm:t>
    </dgm:pt>
    <dgm:pt modelId="{1EFC0F48-418C-46BF-8E0A-848F1D93E72D}" type="sibTrans" cxnId="{FE3F3598-7A7E-46B9-856A-2846C8E4B936}">
      <dgm:prSet/>
      <dgm:spPr/>
      <dgm:t>
        <a:bodyPr/>
        <a:lstStyle/>
        <a:p>
          <a:endParaRPr lang="en-US"/>
        </a:p>
      </dgm:t>
    </dgm:pt>
    <dgm:pt modelId="{06B6F3C9-604E-41BA-BAE1-A8BAB67CB981}">
      <dgm:prSet phldrT="[Text]" custT="1"/>
      <dgm:spPr/>
      <dgm:t>
        <a:bodyPr/>
        <a:lstStyle/>
        <a:p>
          <a:r>
            <a:rPr lang="id-ID" sz="1200" b="0" dirty="0" smtClean="0"/>
            <a:t>Tempat semua </a:t>
          </a:r>
          <a:r>
            <a:rPr lang="id-ID" sz="1200" b="0" dirty="0" smtClean="0">
              <a:solidFill>
                <a:srgbClr val="00B0F0"/>
              </a:solidFill>
            </a:rPr>
            <a:t>@Provides </a:t>
          </a:r>
          <a:r>
            <a:rPr lang="id-ID" sz="1200" b="0" dirty="0" smtClean="0"/>
            <a:t>atau </a:t>
          </a:r>
          <a:r>
            <a:rPr lang="id-ID" sz="1200" b="0" dirty="0" smtClean="0">
              <a:solidFill>
                <a:srgbClr val="00B0F0"/>
              </a:solidFill>
            </a:rPr>
            <a:t>@Singleton @Provides </a:t>
          </a:r>
          <a:r>
            <a:rPr lang="id-ID" sz="1200" b="0" dirty="0" smtClean="0"/>
            <a:t>didaftarkan.</a:t>
          </a:r>
          <a:endParaRPr lang="en-US" sz="1200" b="0" dirty="0"/>
        </a:p>
      </dgm:t>
    </dgm:pt>
    <dgm:pt modelId="{1383B25F-1C90-4EA8-85CF-8FCAEB93B2C6}" type="parTrans" cxnId="{4EE14B87-9C13-4D45-9555-D923C60FDDE6}">
      <dgm:prSet/>
      <dgm:spPr/>
      <dgm:t>
        <a:bodyPr/>
        <a:lstStyle/>
        <a:p>
          <a:endParaRPr lang="en-US"/>
        </a:p>
      </dgm:t>
    </dgm:pt>
    <dgm:pt modelId="{40283B45-44D6-4DDE-9FCB-E9D7244B2127}" type="sibTrans" cxnId="{4EE14B87-9C13-4D45-9555-D923C60FDDE6}">
      <dgm:prSet/>
      <dgm:spPr/>
      <dgm:t>
        <a:bodyPr/>
        <a:lstStyle/>
        <a:p>
          <a:endParaRPr lang="en-US"/>
        </a:p>
      </dgm:t>
    </dgm:pt>
    <dgm:pt modelId="{5C3F9B1B-A095-4377-9119-D4EC153F6CE0}">
      <dgm:prSet phldrT="[Text]" custT="1"/>
      <dgm:spPr/>
      <dgm:t>
        <a:bodyPr/>
        <a:lstStyle/>
        <a:p>
          <a:r>
            <a:rPr lang="id-ID" sz="1200" b="0" dirty="0" smtClean="0">
              <a:solidFill>
                <a:srgbClr val="00B0F0"/>
              </a:solidFill>
            </a:rPr>
            <a:t>@Provides </a:t>
          </a:r>
          <a:r>
            <a:rPr lang="id-ID" sz="1200" b="0" dirty="0" smtClean="0"/>
            <a:t>bisa menggunakan </a:t>
          </a:r>
          <a:r>
            <a:rPr lang="id-ID" sz="1200" b="0" dirty="0" smtClean="0">
              <a:solidFill>
                <a:srgbClr val="00B0F0"/>
              </a:solidFill>
            </a:rPr>
            <a:t>@Singleton </a:t>
          </a:r>
          <a:r>
            <a:rPr lang="id-ID" sz="1200" b="0" dirty="0" smtClean="0"/>
            <a:t>atau tidak. Syaratnya harus sebuah Class yang kita buat sendiri.</a:t>
          </a:r>
          <a:endParaRPr lang="en-US" sz="1200" b="0" dirty="0"/>
        </a:p>
      </dgm:t>
    </dgm:pt>
    <dgm:pt modelId="{34AD7522-C75B-4F0C-A544-33540FE884B5}" type="parTrans" cxnId="{37174C56-7B6E-4EC3-815C-CDD4E935AA8F}">
      <dgm:prSet/>
      <dgm:spPr/>
      <dgm:t>
        <a:bodyPr/>
        <a:lstStyle/>
        <a:p>
          <a:endParaRPr lang="en-US"/>
        </a:p>
      </dgm:t>
    </dgm:pt>
    <dgm:pt modelId="{ED650DE6-2B9C-408D-ABAE-5F2196BEBC68}" type="sibTrans" cxnId="{37174C56-7B6E-4EC3-815C-CDD4E935AA8F}">
      <dgm:prSet/>
      <dgm:spPr/>
      <dgm:t>
        <a:bodyPr/>
        <a:lstStyle/>
        <a:p>
          <a:endParaRPr lang="en-US"/>
        </a:p>
      </dgm:t>
    </dgm:pt>
    <dgm:pt modelId="{F67AE113-9303-40EF-A4F3-F3EE62FD1094}">
      <dgm:prSet phldrT="[Text]" custT="1"/>
      <dgm:spPr/>
      <dgm:t>
        <a:bodyPr/>
        <a:lstStyle/>
        <a:p>
          <a:r>
            <a:rPr lang="id-ID" sz="1200" b="0" dirty="0" smtClean="0"/>
            <a:t>@Provides</a:t>
          </a:r>
          <a:endParaRPr lang="en-US" sz="1200" b="0" dirty="0"/>
        </a:p>
      </dgm:t>
    </dgm:pt>
    <dgm:pt modelId="{C05A9FC1-19D1-4172-971A-07418CE4174E}" type="parTrans" cxnId="{E81DFD9D-F636-48DE-A488-8ED013064789}">
      <dgm:prSet/>
      <dgm:spPr/>
      <dgm:t>
        <a:bodyPr/>
        <a:lstStyle/>
        <a:p>
          <a:endParaRPr lang="en-US"/>
        </a:p>
      </dgm:t>
    </dgm:pt>
    <dgm:pt modelId="{FA641E46-5550-4B74-ACE7-232D056E9F89}" type="sibTrans" cxnId="{E81DFD9D-F636-48DE-A488-8ED013064789}">
      <dgm:prSet/>
      <dgm:spPr/>
      <dgm:t>
        <a:bodyPr/>
        <a:lstStyle/>
        <a:p>
          <a:endParaRPr lang="en-US"/>
        </a:p>
      </dgm:t>
    </dgm:pt>
    <dgm:pt modelId="{43AEF521-4D3C-4D24-A832-C910F475DA8A}">
      <dgm:prSet phldrT="[Text]" custT="1"/>
      <dgm:spPr/>
      <dgm:t>
        <a:bodyPr/>
        <a:lstStyle/>
        <a:p>
          <a:r>
            <a:rPr lang="id-ID" sz="1200" b="0" dirty="0" smtClean="0"/>
            <a:t>Semua </a:t>
          </a:r>
          <a:r>
            <a:rPr lang="id-ID" sz="1200" b="0" dirty="0" smtClean="0">
              <a:solidFill>
                <a:srgbClr val="00B0F0"/>
              </a:solidFill>
            </a:rPr>
            <a:t>@Provides </a:t>
          </a:r>
          <a:r>
            <a:rPr lang="id-ID" sz="1200" b="0" dirty="0" smtClean="0"/>
            <a:t>bisa di </a:t>
          </a:r>
          <a:r>
            <a:rPr lang="id-ID" sz="1200" b="0" dirty="0" smtClean="0">
              <a:solidFill>
                <a:srgbClr val="00B0F0"/>
              </a:solidFill>
            </a:rPr>
            <a:t>@Inject </a:t>
          </a:r>
          <a:r>
            <a:rPr lang="id-ID" sz="1200" b="0" dirty="0" smtClean="0"/>
            <a:t>oleh semua Class.</a:t>
          </a:r>
          <a:endParaRPr lang="en-US" sz="1200" b="0" dirty="0"/>
        </a:p>
      </dgm:t>
    </dgm:pt>
    <dgm:pt modelId="{AFF3EDF6-6646-4984-B729-D2C7E5166E62}" type="parTrans" cxnId="{410DE57E-B72C-4E10-9314-C15853B88376}">
      <dgm:prSet/>
      <dgm:spPr/>
      <dgm:t>
        <a:bodyPr/>
        <a:lstStyle/>
        <a:p>
          <a:endParaRPr lang="en-US"/>
        </a:p>
      </dgm:t>
    </dgm:pt>
    <dgm:pt modelId="{260E25A8-AA12-418B-A6DA-F8A8EB9BFD7D}" type="sibTrans" cxnId="{410DE57E-B72C-4E10-9314-C15853B88376}">
      <dgm:prSet/>
      <dgm:spPr/>
      <dgm:t>
        <a:bodyPr/>
        <a:lstStyle/>
        <a:p>
          <a:endParaRPr lang="en-US"/>
        </a:p>
      </dgm:t>
    </dgm:pt>
    <dgm:pt modelId="{BCE6A190-1EEE-4001-BEFA-A92357C85249}">
      <dgm:prSet phldrT="[Text]" custT="1"/>
      <dgm:spPr/>
      <dgm:t>
        <a:bodyPr/>
        <a:lstStyle/>
        <a:p>
          <a:r>
            <a:rPr lang="id-ID" sz="1200" b="0" dirty="0" smtClean="0"/>
            <a:t>@Inject</a:t>
          </a:r>
          <a:endParaRPr lang="en-US" sz="1200" b="0" dirty="0"/>
        </a:p>
      </dgm:t>
    </dgm:pt>
    <dgm:pt modelId="{70671F92-E9AA-4BA5-96A7-8A11C75908FA}" type="parTrans" cxnId="{66AFA600-3945-4157-800B-0D7D0FEEAAB5}">
      <dgm:prSet/>
      <dgm:spPr/>
      <dgm:t>
        <a:bodyPr/>
        <a:lstStyle/>
        <a:p>
          <a:endParaRPr lang="en-US"/>
        </a:p>
      </dgm:t>
    </dgm:pt>
    <dgm:pt modelId="{65758D3B-34D3-465B-A4AC-71F2082FB30C}" type="sibTrans" cxnId="{66AFA600-3945-4157-800B-0D7D0FEEAAB5}">
      <dgm:prSet/>
      <dgm:spPr/>
      <dgm:t>
        <a:bodyPr/>
        <a:lstStyle/>
        <a:p>
          <a:endParaRPr lang="en-US"/>
        </a:p>
      </dgm:t>
    </dgm:pt>
    <dgm:pt modelId="{B28F3A93-74A1-4DB5-B9CB-5C965004C807}">
      <dgm:prSet phldrT="[Text]" custT="1"/>
      <dgm:spPr/>
      <dgm:t>
        <a:bodyPr/>
        <a:lstStyle/>
        <a:p>
          <a:r>
            <a:rPr lang="id-ID" sz="1200" b="0" dirty="0" smtClean="0"/>
            <a:t>Semua yang di </a:t>
          </a:r>
          <a:r>
            <a:rPr lang="id-ID" sz="1200" b="0" dirty="0" smtClean="0">
              <a:solidFill>
                <a:srgbClr val="00B0F0"/>
              </a:solidFill>
            </a:rPr>
            <a:t>@Inject </a:t>
          </a:r>
          <a:r>
            <a:rPr lang="id-ID" sz="1200" b="0" dirty="0" smtClean="0"/>
            <a:t>harus sudah di </a:t>
          </a:r>
          <a:r>
            <a:rPr lang="id-ID" sz="1200" b="0" dirty="0" smtClean="0">
              <a:solidFill>
                <a:srgbClr val="00B0F0"/>
              </a:solidFill>
            </a:rPr>
            <a:t>@Provides </a:t>
          </a:r>
          <a:r>
            <a:rPr lang="id-ID" sz="1200" b="0" dirty="0" smtClean="0"/>
            <a:t>di </a:t>
          </a:r>
          <a:r>
            <a:rPr lang="id-ID" sz="1200" b="0" dirty="0" smtClean="0">
              <a:solidFill>
                <a:srgbClr val="00B0F0"/>
              </a:solidFill>
            </a:rPr>
            <a:t>@Module.</a:t>
          </a:r>
          <a:endParaRPr lang="en-US" sz="1200" b="0" dirty="0">
            <a:solidFill>
              <a:srgbClr val="00B0F0"/>
            </a:solidFill>
          </a:endParaRPr>
        </a:p>
      </dgm:t>
    </dgm:pt>
    <dgm:pt modelId="{DBE5FF57-EF79-48FF-B7E3-959D399FE9F5}" type="parTrans" cxnId="{C50844C5-40CD-4C4A-B485-D9F1377A07DA}">
      <dgm:prSet/>
      <dgm:spPr/>
      <dgm:t>
        <a:bodyPr/>
        <a:lstStyle/>
        <a:p>
          <a:endParaRPr lang="en-US"/>
        </a:p>
      </dgm:t>
    </dgm:pt>
    <dgm:pt modelId="{E0AF9955-9F29-4A29-B69A-05DD1B61134F}" type="sibTrans" cxnId="{C50844C5-40CD-4C4A-B485-D9F1377A07DA}">
      <dgm:prSet/>
      <dgm:spPr/>
      <dgm:t>
        <a:bodyPr/>
        <a:lstStyle/>
        <a:p>
          <a:endParaRPr lang="en-US"/>
        </a:p>
      </dgm:t>
    </dgm:pt>
    <dgm:pt modelId="{2E78E6FB-D745-4FB1-A2CA-183AA14148EE}">
      <dgm:prSet phldrT="[Text]" custT="1"/>
      <dgm:spPr/>
      <dgm:t>
        <a:bodyPr/>
        <a:lstStyle/>
        <a:p>
          <a:r>
            <a:rPr lang="id-ID" sz="1200" b="0" dirty="0" smtClean="0"/>
            <a:t>Semua Class yang di </a:t>
          </a:r>
          <a:r>
            <a:rPr lang="id-ID" sz="1200" b="0" dirty="0" smtClean="0">
              <a:solidFill>
                <a:srgbClr val="00B0F0"/>
              </a:solidFill>
            </a:rPr>
            <a:t>@Inject </a:t>
          </a:r>
          <a:r>
            <a:rPr lang="id-ID" sz="1200" b="0" dirty="0" smtClean="0"/>
            <a:t>harus sudah diberi annotation </a:t>
          </a:r>
          <a:r>
            <a:rPr lang="id-ID" sz="1200" b="0" dirty="0" smtClean="0">
              <a:solidFill>
                <a:srgbClr val="00B0F0"/>
              </a:solidFill>
            </a:rPr>
            <a:t>@Singleton </a:t>
          </a:r>
          <a:r>
            <a:rPr lang="id-ID" sz="1200" b="0" dirty="0" smtClean="0"/>
            <a:t>terlebih dahulu.</a:t>
          </a:r>
          <a:endParaRPr lang="en-US" sz="1200" b="0" dirty="0"/>
        </a:p>
      </dgm:t>
    </dgm:pt>
    <dgm:pt modelId="{2678E4C3-9F51-456B-8B4E-AD2522A75ABD}" type="parTrans" cxnId="{F2F49CB2-451C-453B-8961-BC093D722B89}">
      <dgm:prSet/>
      <dgm:spPr/>
      <dgm:t>
        <a:bodyPr/>
        <a:lstStyle/>
        <a:p>
          <a:endParaRPr lang="en-US"/>
        </a:p>
      </dgm:t>
    </dgm:pt>
    <dgm:pt modelId="{0A908C16-AC73-4242-ACE0-6622B978A888}" type="sibTrans" cxnId="{F2F49CB2-451C-453B-8961-BC093D722B89}">
      <dgm:prSet/>
      <dgm:spPr/>
      <dgm:t>
        <a:bodyPr/>
        <a:lstStyle/>
        <a:p>
          <a:endParaRPr lang="en-US"/>
        </a:p>
      </dgm:t>
    </dgm:pt>
    <dgm:pt modelId="{078117A2-ECBA-4364-AE76-AA3BD013AAE8}">
      <dgm:prSet phldrT="[Text]" custT="1"/>
      <dgm:spPr/>
      <dgm:t>
        <a:bodyPr/>
        <a:lstStyle/>
        <a:p>
          <a:r>
            <a:rPr lang="id-ID" sz="1200" b="0" dirty="0" smtClean="0"/>
            <a:t>@</a:t>
          </a:r>
          <a:r>
            <a:rPr lang="id-ID" sz="1200" dirty="0" smtClean="0"/>
            <a:t>ContributesAndroidInjector</a:t>
          </a:r>
          <a:endParaRPr lang="en-US" sz="1200" b="0" dirty="0"/>
        </a:p>
      </dgm:t>
    </dgm:pt>
    <dgm:pt modelId="{EAEC4391-8DEA-4052-94CA-FB28FEB07518}" type="parTrans" cxnId="{401DCC2B-32B3-4E74-9306-0A9A4E34AFFF}">
      <dgm:prSet/>
      <dgm:spPr/>
      <dgm:t>
        <a:bodyPr/>
        <a:lstStyle/>
        <a:p>
          <a:endParaRPr lang="en-US"/>
        </a:p>
      </dgm:t>
    </dgm:pt>
    <dgm:pt modelId="{6BD39575-BA52-4F21-9B13-22705FDB57F7}" type="sibTrans" cxnId="{401DCC2B-32B3-4E74-9306-0A9A4E34AFFF}">
      <dgm:prSet/>
      <dgm:spPr/>
      <dgm:t>
        <a:bodyPr/>
        <a:lstStyle/>
        <a:p>
          <a:endParaRPr lang="en-US"/>
        </a:p>
      </dgm:t>
    </dgm:pt>
    <dgm:pt modelId="{D498D076-44DA-49F0-977B-17BDDBBBD502}">
      <dgm:prSet phldrT="[Text]" custT="1"/>
      <dgm:spPr/>
      <dgm:t>
        <a:bodyPr/>
        <a:lstStyle/>
        <a:p>
          <a:r>
            <a:rPr lang="id-ID" sz="1200" b="0" dirty="0" smtClean="0"/>
            <a:t>Untuk mendaftarkan Activity yang di izinkan menggunakan </a:t>
          </a:r>
          <a:r>
            <a:rPr lang="id-ID" sz="1200" b="0" dirty="0" smtClean="0">
              <a:solidFill>
                <a:srgbClr val="00B0F0"/>
              </a:solidFill>
            </a:rPr>
            <a:t>@Inject</a:t>
          </a:r>
          <a:r>
            <a:rPr lang="id-ID" sz="1200" b="0" dirty="0" smtClean="0"/>
            <a:t>. Syaratnya harus menggunakan extents Spesial dari Dagger2.</a:t>
          </a:r>
          <a:endParaRPr lang="en-US" sz="1200" b="0" dirty="0"/>
        </a:p>
      </dgm:t>
    </dgm:pt>
    <dgm:pt modelId="{99BB72FD-6E6D-4180-A8F6-F84759F408B2}" type="parTrans" cxnId="{B9D3F59F-68E9-4E3B-8AAE-BE8600719551}">
      <dgm:prSet/>
      <dgm:spPr/>
      <dgm:t>
        <a:bodyPr/>
        <a:lstStyle/>
        <a:p>
          <a:endParaRPr lang="en-US"/>
        </a:p>
      </dgm:t>
    </dgm:pt>
    <dgm:pt modelId="{5A7310DA-DF1F-4F39-8184-870D102F8F9E}" type="sibTrans" cxnId="{B9D3F59F-68E9-4E3B-8AAE-BE8600719551}">
      <dgm:prSet/>
      <dgm:spPr/>
      <dgm:t>
        <a:bodyPr/>
        <a:lstStyle/>
        <a:p>
          <a:endParaRPr lang="en-US"/>
        </a:p>
      </dgm:t>
    </dgm:pt>
    <dgm:pt modelId="{25EBF2AD-2471-4F94-8DD1-26E370A57600}" type="pres">
      <dgm:prSet presAssocID="{FE13E1CB-9BD2-439E-89CD-C81796B2E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BF3D91-F536-4DBB-AD00-AFF7D9A9DDFD}" type="pres">
      <dgm:prSet presAssocID="{149940D5-12D0-4A37-BD1D-0B09AFD54E87}" presName="parentText" presStyleLbl="node1" presStyleIdx="0" presStyleCnt="6" custScaleY="33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E2FB4-2B80-47E6-BC7C-803AB822CEF4}" type="pres">
      <dgm:prSet presAssocID="{149940D5-12D0-4A37-BD1D-0B09AFD54E87}" presName="childText" presStyleLbl="revTx" presStyleIdx="0" presStyleCnt="6" custScaleY="63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E5048-585C-440A-B549-FFB33212654D}" type="pres">
      <dgm:prSet presAssocID="{B33E34BD-E5F1-4729-A49F-DE40EE6ECE8C}" presName="parentText" presStyleLbl="node1" presStyleIdx="1" presStyleCnt="6" custScaleY="33156" custLinFactNeighborX="-10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71D7-D595-4046-BF6E-D2461E49F212}" type="pres">
      <dgm:prSet presAssocID="{B33E34BD-E5F1-4729-A49F-DE40EE6ECE8C}" presName="childText" presStyleLbl="revTx" presStyleIdx="1" presStyleCnt="6" custScaleY="612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5777-8081-47EF-8741-8EE74BDF3223}" type="pres">
      <dgm:prSet presAssocID="{A282E011-3ABF-4388-919E-2B29DAD363F0}" presName="parentText" presStyleLbl="node1" presStyleIdx="2" presStyleCnt="6" custScaleY="33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609EC-D0E2-4275-B806-449A7FAE8DC2}" type="pres">
      <dgm:prSet presAssocID="{A282E011-3ABF-4388-919E-2B29DAD363F0}" presName="childText" presStyleLbl="revTx" presStyleIdx="2" presStyleCnt="6" custScaleY="102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D5A38-E5A8-48ED-A1DF-D08C3FD8C570}" type="pres">
      <dgm:prSet presAssocID="{078117A2-ECBA-4364-AE76-AA3BD013AAE8}" presName="parentText" presStyleLbl="node1" presStyleIdx="3" presStyleCnt="6" custScaleY="369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36ACA-3ACF-4C4E-B835-967D95AC9F97}" type="pres">
      <dgm:prSet presAssocID="{078117A2-ECBA-4364-AE76-AA3BD013AAE8}" presName="childText" presStyleLbl="revTx" presStyleIdx="3" presStyleCnt="6" custScaleY="81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AAC71-76FD-4D49-B240-71318B5862D7}" type="pres">
      <dgm:prSet presAssocID="{F67AE113-9303-40EF-A4F3-F3EE62FD1094}" presName="parentText" presStyleLbl="node1" presStyleIdx="4" presStyleCnt="6" custScaleY="33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2A1C1-7213-4136-9AFF-541A36DF0CEA}" type="pres">
      <dgm:prSet presAssocID="{F67AE113-9303-40EF-A4F3-F3EE62FD1094}" presName="childText" presStyleLbl="revTx" presStyleIdx="4" presStyleCnt="6" custScaleY="44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50E8F-EAD6-4D9D-B059-480039205E4A}" type="pres">
      <dgm:prSet presAssocID="{BCE6A190-1EEE-4001-BEFA-A92357C85249}" presName="parentText" presStyleLbl="node1" presStyleIdx="5" presStyleCnt="6" custScaleY="33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C8FE0-1578-41BA-815B-D8BBB9DDCE6D}" type="pres">
      <dgm:prSet presAssocID="{BCE6A190-1EEE-4001-BEFA-A92357C85249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758644-46F9-49FB-93BC-C455758356CD}" type="presOf" srcId="{43AEF521-4D3C-4D24-A832-C910F475DA8A}" destId="{5892A1C1-7213-4136-9AFF-541A36DF0CEA}" srcOrd="0" destOrd="0" presId="urn:microsoft.com/office/officeart/2005/8/layout/vList2"/>
    <dgm:cxn modelId="{D8C7106A-E7F2-44C9-9805-5D879A869266}" type="presOf" srcId="{1B7FC7E1-8C14-4334-8914-4A0B9E1020EE}" destId="{CBAE2FB4-2B80-47E6-BC7C-803AB822CEF4}" srcOrd="0" destOrd="0" presId="urn:microsoft.com/office/officeart/2005/8/layout/vList2"/>
    <dgm:cxn modelId="{4EE14B87-9C13-4D45-9555-D923C60FDDE6}" srcId="{A282E011-3ABF-4388-919E-2B29DAD363F0}" destId="{06B6F3C9-604E-41BA-BAE1-A8BAB67CB981}" srcOrd="0" destOrd="0" parTransId="{1383B25F-1C90-4EA8-85CF-8FCAEB93B2C6}" sibTransId="{40283B45-44D6-4DDE-9FCB-E9D7244B2127}"/>
    <dgm:cxn modelId="{35FF1407-0834-4BE2-8B72-7EA138AAADB2}" type="presOf" srcId="{D498D076-44DA-49F0-977B-17BDDBBBD502}" destId="{51A36ACA-3ACF-4C4E-B835-967D95AC9F97}" srcOrd="0" destOrd="0" presId="urn:microsoft.com/office/officeart/2005/8/layout/vList2"/>
    <dgm:cxn modelId="{2B1FF9A4-C7C5-4BDA-8560-243B43FB9C54}" type="presOf" srcId="{A282E011-3ABF-4388-919E-2B29DAD363F0}" destId="{38695777-8081-47EF-8741-8EE74BDF3223}" srcOrd="0" destOrd="0" presId="urn:microsoft.com/office/officeart/2005/8/layout/vList2"/>
    <dgm:cxn modelId="{B34D558A-1076-438C-B309-459D5BBD324B}" type="presOf" srcId="{B33E34BD-E5F1-4729-A49F-DE40EE6ECE8C}" destId="{C7FE5048-585C-440A-B549-FFB33212654D}" srcOrd="0" destOrd="0" presId="urn:microsoft.com/office/officeart/2005/8/layout/vList2"/>
    <dgm:cxn modelId="{08E086DC-511E-4CD6-8EC5-AA3A24ACE221}" type="presOf" srcId="{149940D5-12D0-4A37-BD1D-0B09AFD54E87}" destId="{5DBF3D91-F536-4DBB-AD00-AFF7D9A9DDFD}" srcOrd="0" destOrd="0" presId="urn:microsoft.com/office/officeart/2005/8/layout/vList2"/>
    <dgm:cxn modelId="{C1105E02-10BF-4DB3-805B-226D46C27C4D}" type="presOf" srcId="{06B6F3C9-604E-41BA-BAE1-A8BAB67CB981}" destId="{390609EC-D0E2-4275-B806-449A7FAE8DC2}" srcOrd="0" destOrd="0" presId="urn:microsoft.com/office/officeart/2005/8/layout/vList2"/>
    <dgm:cxn modelId="{54333FDB-E3A2-4899-B8B5-822BD9FF3657}" srcId="{FE13E1CB-9BD2-439E-89CD-C81796B2E97C}" destId="{149940D5-12D0-4A37-BD1D-0B09AFD54E87}" srcOrd="0" destOrd="0" parTransId="{B7033C70-7934-40C2-BD4C-0D5B2BC93771}" sibTransId="{ABBED118-5CB9-4B4D-88F9-527174B50B42}"/>
    <dgm:cxn modelId="{A7A227DB-B094-4A42-8A75-09A7E18395F1}" srcId="{FE13E1CB-9BD2-439E-89CD-C81796B2E97C}" destId="{B33E34BD-E5F1-4729-A49F-DE40EE6ECE8C}" srcOrd="1" destOrd="0" parTransId="{4FF95DCF-0349-4CF6-85A3-C00F5946AFE5}" sibTransId="{BF7C6C34-8290-49A3-AACD-C1B434450D40}"/>
    <dgm:cxn modelId="{401DCC2B-32B3-4E74-9306-0A9A4E34AFFF}" srcId="{FE13E1CB-9BD2-439E-89CD-C81796B2E97C}" destId="{078117A2-ECBA-4364-AE76-AA3BD013AAE8}" srcOrd="3" destOrd="0" parTransId="{EAEC4391-8DEA-4052-94CA-FB28FEB07518}" sibTransId="{6BD39575-BA52-4F21-9B13-22705FDB57F7}"/>
    <dgm:cxn modelId="{2DCE82C4-5535-4F4B-916C-BAEDCA80652B}" srcId="{B33E34BD-E5F1-4729-A49F-DE40EE6ECE8C}" destId="{B1D6D915-144C-49EB-B360-A02CA484008D}" srcOrd="0" destOrd="0" parTransId="{1E72D2D6-02AC-4CB0-9227-E19889E61E92}" sibTransId="{A4FD089A-6E4F-45E8-97F8-2B6A0CE828C4}"/>
    <dgm:cxn modelId="{1C1957E3-0407-4809-A755-C0109565B6E3}" type="presOf" srcId="{F67AE113-9303-40EF-A4F3-F3EE62FD1094}" destId="{195AAC71-76FD-4D49-B240-71318B5862D7}" srcOrd="0" destOrd="0" presId="urn:microsoft.com/office/officeart/2005/8/layout/vList2"/>
    <dgm:cxn modelId="{37174C56-7B6E-4EC3-815C-CDD4E935AA8F}" srcId="{A282E011-3ABF-4388-919E-2B29DAD363F0}" destId="{5C3F9B1B-A095-4377-9119-D4EC153F6CE0}" srcOrd="1" destOrd="0" parTransId="{34AD7522-C75B-4F0C-A544-33540FE884B5}" sibTransId="{ED650DE6-2B9C-408D-ABAE-5F2196BEBC68}"/>
    <dgm:cxn modelId="{410DE57E-B72C-4E10-9314-C15853B88376}" srcId="{F67AE113-9303-40EF-A4F3-F3EE62FD1094}" destId="{43AEF521-4D3C-4D24-A832-C910F475DA8A}" srcOrd="0" destOrd="0" parTransId="{AFF3EDF6-6646-4984-B729-D2C7E5166E62}" sibTransId="{260E25A8-AA12-418B-A6DA-F8A8EB9BFD7D}"/>
    <dgm:cxn modelId="{E81DFD9D-F636-48DE-A488-8ED013064789}" srcId="{FE13E1CB-9BD2-439E-89CD-C81796B2E97C}" destId="{F67AE113-9303-40EF-A4F3-F3EE62FD1094}" srcOrd="4" destOrd="0" parTransId="{C05A9FC1-19D1-4172-971A-07418CE4174E}" sibTransId="{FA641E46-5550-4B74-ACE7-232D056E9F89}"/>
    <dgm:cxn modelId="{5AD1DDAF-DAF7-4B2A-96B4-4CD86D0C11C1}" type="presOf" srcId="{B1D6D915-144C-49EB-B360-A02CA484008D}" destId="{F11771D7-D595-4046-BF6E-D2461E49F212}" srcOrd="0" destOrd="0" presId="urn:microsoft.com/office/officeart/2005/8/layout/vList2"/>
    <dgm:cxn modelId="{7A4B8CA0-4074-42A8-A272-45A97E329A61}" type="presOf" srcId="{5C3F9B1B-A095-4377-9119-D4EC153F6CE0}" destId="{390609EC-D0E2-4275-B806-449A7FAE8DC2}" srcOrd="0" destOrd="1" presId="urn:microsoft.com/office/officeart/2005/8/layout/vList2"/>
    <dgm:cxn modelId="{1B4C2D43-14B3-4C40-8483-2030040C92F5}" srcId="{149940D5-12D0-4A37-BD1D-0B09AFD54E87}" destId="{1B7FC7E1-8C14-4334-8914-4A0B9E1020EE}" srcOrd="0" destOrd="0" parTransId="{561A6232-5E1A-4078-B7D3-39BE378E1532}" sibTransId="{1931532D-2C08-4541-A72E-3F8DE7D06F0E}"/>
    <dgm:cxn modelId="{B9D3F59F-68E9-4E3B-8AAE-BE8600719551}" srcId="{078117A2-ECBA-4364-AE76-AA3BD013AAE8}" destId="{D498D076-44DA-49F0-977B-17BDDBBBD502}" srcOrd="0" destOrd="0" parTransId="{99BB72FD-6E6D-4180-A8F6-F84759F408B2}" sibTransId="{5A7310DA-DF1F-4F39-8184-870D102F8F9E}"/>
    <dgm:cxn modelId="{C50844C5-40CD-4C4A-B485-D9F1377A07DA}" srcId="{BCE6A190-1EEE-4001-BEFA-A92357C85249}" destId="{B28F3A93-74A1-4DB5-B9CB-5C965004C807}" srcOrd="0" destOrd="0" parTransId="{DBE5FF57-EF79-48FF-B7E3-959D399FE9F5}" sibTransId="{E0AF9955-9F29-4A29-B69A-05DD1B61134F}"/>
    <dgm:cxn modelId="{F2F49CB2-451C-453B-8961-BC093D722B89}" srcId="{BCE6A190-1EEE-4001-BEFA-A92357C85249}" destId="{2E78E6FB-D745-4FB1-A2CA-183AA14148EE}" srcOrd="1" destOrd="0" parTransId="{2678E4C3-9F51-456B-8B4E-AD2522A75ABD}" sibTransId="{0A908C16-AC73-4242-ACE0-6622B978A888}"/>
    <dgm:cxn modelId="{66AFA600-3945-4157-800B-0D7D0FEEAAB5}" srcId="{FE13E1CB-9BD2-439E-89CD-C81796B2E97C}" destId="{BCE6A190-1EEE-4001-BEFA-A92357C85249}" srcOrd="5" destOrd="0" parTransId="{70671F92-E9AA-4BA5-96A7-8A11C75908FA}" sibTransId="{65758D3B-34D3-465B-A4AC-71F2082FB30C}"/>
    <dgm:cxn modelId="{906ECFCF-6F17-4676-ABAF-1296123CC33D}" type="presOf" srcId="{2E78E6FB-D745-4FB1-A2CA-183AA14148EE}" destId="{1B6C8FE0-1578-41BA-815B-D8BBB9DDCE6D}" srcOrd="0" destOrd="1" presId="urn:microsoft.com/office/officeart/2005/8/layout/vList2"/>
    <dgm:cxn modelId="{3896F18F-706D-4777-A726-C4EB77E61B29}" type="presOf" srcId="{078117A2-ECBA-4364-AE76-AA3BD013AAE8}" destId="{C0DD5A38-E5A8-48ED-A1DF-D08C3FD8C570}" srcOrd="0" destOrd="0" presId="urn:microsoft.com/office/officeart/2005/8/layout/vList2"/>
    <dgm:cxn modelId="{FE3F3598-7A7E-46B9-856A-2846C8E4B936}" srcId="{FE13E1CB-9BD2-439E-89CD-C81796B2E97C}" destId="{A282E011-3ABF-4388-919E-2B29DAD363F0}" srcOrd="2" destOrd="0" parTransId="{9EBAF840-5757-4078-A308-90490A38F63C}" sibTransId="{1EFC0F48-418C-46BF-8E0A-848F1D93E72D}"/>
    <dgm:cxn modelId="{41D628F8-26E1-48C2-BAA2-C1EA907E4FAE}" type="presOf" srcId="{B28F3A93-74A1-4DB5-B9CB-5C965004C807}" destId="{1B6C8FE0-1578-41BA-815B-D8BBB9DDCE6D}" srcOrd="0" destOrd="0" presId="urn:microsoft.com/office/officeart/2005/8/layout/vList2"/>
    <dgm:cxn modelId="{F3251645-927D-4204-8E98-473990BB6F30}" type="presOf" srcId="{BCE6A190-1EEE-4001-BEFA-A92357C85249}" destId="{3AF50E8F-EAD6-4D9D-B059-480039205E4A}" srcOrd="0" destOrd="0" presId="urn:microsoft.com/office/officeart/2005/8/layout/vList2"/>
    <dgm:cxn modelId="{8A723BCB-6F6F-4340-8C33-CFFA9EECC9C2}" type="presOf" srcId="{FE13E1CB-9BD2-439E-89CD-C81796B2E97C}" destId="{25EBF2AD-2471-4F94-8DD1-26E370A57600}" srcOrd="0" destOrd="0" presId="urn:microsoft.com/office/officeart/2005/8/layout/vList2"/>
    <dgm:cxn modelId="{06B15C1C-B46E-4AC7-B24E-B523B06A4E1F}" type="presParOf" srcId="{25EBF2AD-2471-4F94-8DD1-26E370A57600}" destId="{5DBF3D91-F536-4DBB-AD00-AFF7D9A9DDFD}" srcOrd="0" destOrd="0" presId="urn:microsoft.com/office/officeart/2005/8/layout/vList2"/>
    <dgm:cxn modelId="{62A386E6-1D50-46A2-BFEC-7B4685470059}" type="presParOf" srcId="{25EBF2AD-2471-4F94-8DD1-26E370A57600}" destId="{CBAE2FB4-2B80-47E6-BC7C-803AB822CEF4}" srcOrd="1" destOrd="0" presId="urn:microsoft.com/office/officeart/2005/8/layout/vList2"/>
    <dgm:cxn modelId="{87DB0954-4687-4031-8E82-185476E52A58}" type="presParOf" srcId="{25EBF2AD-2471-4F94-8DD1-26E370A57600}" destId="{C7FE5048-585C-440A-B549-FFB33212654D}" srcOrd="2" destOrd="0" presId="urn:microsoft.com/office/officeart/2005/8/layout/vList2"/>
    <dgm:cxn modelId="{7611F689-F792-4F09-8ADD-C91261486F80}" type="presParOf" srcId="{25EBF2AD-2471-4F94-8DD1-26E370A57600}" destId="{F11771D7-D595-4046-BF6E-D2461E49F212}" srcOrd="3" destOrd="0" presId="urn:microsoft.com/office/officeart/2005/8/layout/vList2"/>
    <dgm:cxn modelId="{EAFB82B8-5F73-4E28-A08F-C508BD804226}" type="presParOf" srcId="{25EBF2AD-2471-4F94-8DD1-26E370A57600}" destId="{38695777-8081-47EF-8741-8EE74BDF3223}" srcOrd="4" destOrd="0" presId="urn:microsoft.com/office/officeart/2005/8/layout/vList2"/>
    <dgm:cxn modelId="{A47BDF33-75E5-4E43-BE23-64014F5A98C9}" type="presParOf" srcId="{25EBF2AD-2471-4F94-8DD1-26E370A57600}" destId="{390609EC-D0E2-4275-B806-449A7FAE8DC2}" srcOrd="5" destOrd="0" presId="urn:microsoft.com/office/officeart/2005/8/layout/vList2"/>
    <dgm:cxn modelId="{9FDE504D-5CD9-4B8A-81F5-9F3B6F1EFAC0}" type="presParOf" srcId="{25EBF2AD-2471-4F94-8DD1-26E370A57600}" destId="{C0DD5A38-E5A8-48ED-A1DF-D08C3FD8C570}" srcOrd="6" destOrd="0" presId="urn:microsoft.com/office/officeart/2005/8/layout/vList2"/>
    <dgm:cxn modelId="{0CFE7CD1-AB7F-466B-BBEA-F4B0F24A996C}" type="presParOf" srcId="{25EBF2AD-2471-4F94-8DD1-26E370A57600}" destId="{51A36ACA-3ACF-4C4E-B835-967D95AC9F97}" srcOrd="7" destOrd="0" presId="urn:microsoft.com/office/officeart/2005/8/layout/vList2"/>
    <dgm:cxn modelId="{054732D4-D1A6-4CF8-AB77-DB5472CC23FC}" type="presParOf" srcId="{25EBF2AD-2471-4F94-8DD1-26E370A57600}" destId="{195AAC71-76FD-4D49-B240-71318B5862D7}" srcOrd="8" destOrd="0" presId="urn:microsoft.com/office/officeart/2005/8/layout/vList2"/>
    <dgm:cxn modelId="{A39C13EA-2957-4A7B-B837-AEE8D9B7FB2E}" type="presParOf" srcId="{25EBF2AD-2471-4F94-8DD1-26E370A57600}" destId="{5892A1C1-7213-4136-9AFF-541A36DF0CEA}" srcOrd="9" destOrd="0" presId="urn:microsoft.com/office/officeart/2005/8/layout/vList2"/>
    <dgm:cxn modelId="{96CA7285-46BD-46B8-804C-1CFCA3C123A0}" type="presParOf" srcId="{25EBF2AD-2471-4F94-8DD1-26E370A57600}" destId="{3AF50E8F-EAD6-4D9D-B059-480039205E4A}" srcOrd="10" destOrd="0" presId="urn:microsoft.com/office/officeart/2005/8/layout/vList2"/>
    <dgm:cxn modelId="{3D070BE4-DF19-4D87-87B4-CD31FB4D8C98}" type="presParOf" srcId="{25EBF2AD-2471-4F94-8DD1-26E370A57600}" destId="{1B6C8FE0-1578-41BA-815B-D8BBB9DDCE6D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D666C-FC60-4899-AD0F-27C71851EC2F}">
      <dsp:nvSpPr>
        <dsp:cNvPr id="0" name=""/>
        <dsp:cNvSpPr/>
      </dsp:nvSpPr>
      <dsp:spPr>
        <a:xfrm>
          <a:off x="2891049" y="999573"/>
          <a:ext cx="364087" cy="107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827"/>
              </a:lnTo>
              <a:lnTo>
                <a:pt x="364087" y="1076827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41E75-E2F4-4E50-BC28-5100A1DC8C41}">
      <dsp:nvSpPr>
        <dsp:cNvPr id="0" name=""/>
        <dsp:cNvSpPr/>
      </dsp:nvSpPr>
      <dsp:spPr>
        <a:xfrm>
          <a:off x="2285381" y="999573"/>
          <a:ext cx="605667" cy="1076827"/>
        </a:xfrm>
        <a:custGeom>
          <a:avLst/>
          <a:gdLst/>
          <a:ahLst/>
          <a:cxnLst/>
          <a:rect l="0" t="0" r="0" b="0"/>
          <a:pathLst>
            <a:path>
              <a:moveTo>
                <a:pt x="605667" y="0"/>
              </a:moveTo>
              <a:lnTo>
                <a:pt x="605667" y="1076827"/>
              </a:lnTo>
              <a:lnTo>
                <a:pt x="0" y="1076827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FC3-11DB-4039-B4A2-DD417783D4D6}">
      <dsp:nvSpPr>
        <dsp:cNvPr id="0" name=""/>
        <dsp:cNvSpPr/>
      </dsp:nvSpPr>
      <dsp:spPr>
        <a:xfrm>
          <a:off x="2891049" y="999573"/>
          <a:ext cx="1307796" cy="2153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527"/>
              </a:lnTo>
              <a:lnTo>
                <a:pt x="1307796" y="1920527"/>
              </a:lnTo>
              <a:lnTo>
                <a:pt x="1307796" y="2153655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9F6AC-4858-42F4-A297-248B99A1CE61}">
      <dsp:nvSpPr>
        <dsp:cNvPr id="0" name=""/>
        <dsp:cNvSpPr/>
      </dsp:nvSpPr>
      <dsp:spPr>
        <a:xfrm>
          <a:off x="1802880" y="999573"/>
          <a:ext cx="1088168" cy="2153655"/>
        </a:xfrm>
        <a:custGeom>
          <a:avLst/>
          <a:gdLst/>
          <a:ahLst/>
          <a:cxnLst/>
          <a:rect l="0" t="0" r="0" b="0"/>
          <a:pathLst>
            <a:path>
              <a:moveTo>
                <a:pt x="1088168" y="0"/>
              </a:moveTo>
              <a:lnTo>
                <a:pt x="1088168" y="1920527"/>
              </a:lnTo>
              <a:lnTo>
                <a:pt x="0" y="1920527"/>
              </a:lnTo>
              <a:lnTo>
                <a:pt x="0" y="2153655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BA775-C7C2-4758-8927-5FF6BD1274FA}">
      <dsp:nvSpPr>
        <dsp:cNvPr id="0" name=""/>
        <dsp:cNvSpPr/>
      </dsp:nvSpPr>
      <dsp:spPr>
        <a:xfrm>
          <a:off x="1926194" y="455"/>
          <a:ext cx="1929710" cy="99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98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AppComponent</a:t>
          </a:r>
          <a:endParaRPr lang="en-US" sz="1900" kern="1200" dirty="0"/>
        </a:p>
      </dsp:txBody>
      <dsp:txXfrm>
        <a:off x="1974967" y="49228"/>
        <a:ext cx="1832164" cy="901572"/>
      </dsp:txXfrm>
    </dsp:sp>
    <dsp:sp modelId="{15262B2E-88F7-4E13-8E18-14A724ED4E32}">
      <dsp:nvSpPr>
        <dsp:cNvPr id="0" name=""/>
        <dsp:cNvSpPr/>
      </dsp:nvSpPr>
      <dsp:spPr>
        <a:xfrm>
          <a:off x="2243187" y="777547"/>
          <a:ext cx="1874636" cy="3330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solidFill>
                <a:srgbClr val="00B0F0"/>
              </a:solidFill>
            </a:rPr>
            <a:t>@Component @Singleton</a:t>
          </a:r>
          <a:endParaRPr lang="en-US" sz="1200" kern="1200" dirty="0">
            <a:solidFill>
              <a:srgbClr val="00B0F0"/>
            </a:solidFill>
          </a:endParaRPr>
        </a:p>
      </dsp:txBody>
      <dsp:txXfrm>
        <a:off x="2259445" y="793805"/>
        <a:ext cx="1842120" cy="300523"/>
      </dsp:txXfrm>
    </dsp:sp>
    <dsp:sp modelId="{9A2ECEB0-0BC5-4912-83BA-128F1F4AE9CF}">
      <dsp:nvSpPr>
        <dsp:cNvPr id="0" name=""/>
        <dsp:cNvSpPr/>
      </dsp:nvSpPr>
      <dsp:spPr>
        <a:xfrm>
          <a:off x="838025" y="3153229"/>
          <a:ext cx="1929710" cy="99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98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MainActivity</a:t>
          </a:r>
          <a:endParaRPr lang="en-US" sz="1900" kern="1200" dirty="0"/>
        </a:p>
      </dsp:txBody>
      <dsp:txXfrm>
        <a:off x="886798" y="3202002"/>
        <a:ext cx="1832164" cy="901572"/>
      </dsp:txXfrm>
    </dsp:sp>
    <dsp:sp modelId="{90F2E377-ED22-472D-9D5C-27AACB05D903}">
      <dsp:nvSpPr>
        <dsp:cNvPr id="0" name=""/>
        <dsp:cNvSpPr/>
      </dsp:nvSpPr>
      <dsp:spPr>
        <a:xfrm>
          <a:off x="1731738" y="3930321"/>
          <a:ext cx="721198" cy="3330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solidFill>
                <a:srgbClr val="00B0F0"/>
              </a:solidFill>
            </a:rPr>
            <a:t>@Inject</a:t>
          </a:r>
          <a:endParaRPr lang="en-US" sz="1200" kern="1200" dirty="0">
            <a:solidFill>
              <a:srgbClr val="00B0F0"/>
            </a:solidFill>
          </a:endParaRPr>
        </a:p>
      </dsp:txBody>
      <dsp:txXfrm>
        <a:off x="1747996" y="3946579"/>
        <a:ext cx="688682" cy="300523"/>
      </dsp:txXfrm>
    </dsp:sp>
    <dsp:sp modelId="{D9E1A77C-5682-411D-9D8C-B49164DAD3BF}">
      <dsp:nvSpPr>
        <dsp:cNvPr id="0" name=""/>
        <dsp:cNvSpPr/>
      </dsp:nvSpPr>
      <dsp:spPr>
        <a:xfrm>
          <a:off x="3233991" y="3153229"/>
          <a:ext cx="1929710" cy="99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98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SomeClass</a:t>
          </a:r>
          <a:endParaRPr lang="en-US" sz="1900" kern="1200" dirty="0"/>
        </a:p>
      </dsp:txBody>
      <dsp:txXfrm>
        <a:off x="3282764" y="3202002"/>
        <a:ext cx="1832164" cy="901572"/>
      </dsp:txXfrm>
    </dsp:sp>
    <dsp:sp modelId="{CD66491B-D321-4558-8B43-7AB1E7646DBE}">
      <dsp:nvSpPr>
        <dsp:cNvPr id="0" name=""/>
        <dsp:cNvSpPr/>
      </dsp:nvSpPr>
      <dsp:spPr>
        <a:xfrm>
          <a:off x="3770612" y="3930321"/>
          <a:ext cx="1435380" cy="3330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solidFill>
                <a:srgbClr val="00B0F0"/>
              </a:solidFill>
            </a:rPr>
            <a:t>@Singleton @Inject</a:t>
          </a:r>
          <a:endParaRPr lang="en-US" sz="1200" kern="1200" dirty="0">
            <a:solidFill>
              <a:srgbClr val="00B0F0"/>
            </a:solidFill>
          </a:endParaRPr>
        </a:p>
      </dsp:txBody>
      <dsp:txXfrm>
        <a:off x="3786870" y="3946579"/>
        <a:ext cx="1402864" cy="300523"/>
      </dsp:txXfrm>
    </dsp:sp>
    <dsp:sp modelId="{7413A37A-8291-4147-859A-534AA5CD7724}">
      <dsp:nvSpPr>
        <dsp:cNvPr id="0" name=""/>
        <dsp:cNvSpPr/>
      </dsp:nvSpPr>
      <dsp:spPr>
        <a:xfrm>
          <a:off x="355671" y="1576842"/>
          <a:ext cx="1929710" cy="99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98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AppModule</a:t>
          </a:r>
          <a:endParaRPr lang="en-US" sz="1900" kern="1200" dirty="0"/>
        </a:p>
      </dsp:txBody>
      <dsp:txXfrm>
        <a:off x="404444" y="1625615"/>
        <a:ext cx="1832164" cy="901572"/>
      </dsp:txXfrm>
    </dsp:sp>
    <dsp:sp modelId="{A49134AA-BDD6-451D-A66C-092151849939}">
      <dsp:nvSpPr>
        <dsp:cNvPr id="0" name=""/>
        <dsp:cNvSpPr/>
      </dsp:nvSpPr>
      <dsp:spPr>
        <a:xfrm>
          <a:off x="431084" y="2353934"/>
          <a:ext cx="2357797" cy="3330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solidFill>
                <a:srgbClr val="00B0F0"/>
              </a:solidFill>
            </a:rPr>
            <a:t>@Module @Singleton @Provides</a:t>
          </a:r>
          <a:endParaRPr lang="en-US" sz="1200" kern="1200" dirty="0">
            <a:solidFill>
              <a:srgbClr val="00B0F0"/>
            </a:solidFill>
          </a:endParaRPr>
        </a:p>
      </dsp:txBody>
      <dsp:txXfrm>
        <a:off x="447342" y="2370192"/>
        <a:ext cx="2325281" cy="300523"/>
      </dsp:txXfrm>
    </dsp:sp>
    <dsp:sp modelId="{2026E243-0720-4932-948A-DEBC2FA9E2EA}">
      <dsp:nvSpPr>
        <dsp:cNvPr id="0" name=""/>
        <dsp:cNvSpPr/>
      </dsp:nvSpPr>
      <dsp:spPr>
        <a:xfrm>
          <a:off x="3255136" y="1576842"/>
          <a:ext cx="2849738" cy="99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098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ActivityBuildersModule</a:t>
          </a:r>
          <a:endParaRPr lang="en-US" sz="1900" kern="1200" dirty="0"/>
        </a:p>
      </dsp:txBody>
      <dsp:txXfrm>
        <a:off x="3303909" y="1625615"/>
        <a:ext cx="2752192" cy="901572"/>
      </dsp:txXfrm>
    </dsp:sp>
    <dsp:sp modelId="{7DAEA9E1-46D0-403B-A0EF-233208E76A76}">
      <dsp:nvSpPr>
        <dsp:cNvPr id="0" name=""/>
        <dsp:cNvSpPr/>
      </dsp:nvSpPr>
      <dsp:spPr>
        <a:xfrm>
          <a:off x="3558153" y="2353934"/>
          <a:ext cx="2822618" cy="3330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solidFill>
                <a:srgbClr val="00B0F0"/>
              </a:solidFill>
            </a:rPr>
            <a:t>@Module @ContributesAndroidInjector</a:t>
          </a:r>
          <a:endParaRPr lang="en-US" sz="1200" kern="1200" dirty="0">
            <a:solidFill>
              <a:srgbClr val="00B0F0"/>
            </a:solidFill>
          </a:endParaRPr>
        </a:p>
      </dsp:txBody>
      <dsp:txXfrm>
        <a:off x="3574411" y="2370192"/>
        <a:ext cx="2790102" cy="300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3D91-F536-4DBB-AD00-AFF7D9A9DDFD}">
      <dsp:nvSpPr>
        <dsp:cNvPr id="0" name=""/>
        <dsp:cNvSpPr/>
      </dsp:nvSpPr>
      <dsp:spPr>
        <a:xfrm>
          <a:off x="0" y="43345"/>
          <a:ext cx="3789829" cy="291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@Component</a:t>
          </a:r>
          <a:endParaRPr lang="en-US" sz="1200" kern="1200" dirty="0"/>
        </a:p>
      </dsp:txBody>
      <dsp:txXfrm>
        <a:off x="14241" y="57586"/>
        <a:ext cx="3761347" cy="263237"/>
      </dsp:txXfrm>
    </dsp:sp>
    <dsp:sp modelId="{CBAE2FB4-2B80-47E6-BC7C-803AB822CEF4}">
      <dsp:nvSpPr>
        <dsp:cNvPr id="0" name=""/>
        <dsp:cNvSpPr/>
      </dsp:nvSpPr>
      <dsp:spPr>
        <a:xfrm>
          <a:off x="0" y="335065"/>
          <a:ext cx="3789829" cy="49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200" kern="1200" dirty="0" smtClean="0"/>
            <a:t>Pusat Class tempat Class dengan annotaion </a:t>
          </a:r>
          <a:r>
            <a:rPr lang="id-ID" sz="1200" kern="1200" dirty="0" smtClean="0">
              <a:solidFill>
                <a:srgbClr val="00B0F0"/>
              </a:solidFill>
            </a:rPr>
            <a:t>@Module </a:t>
          </a:r>
          <a:r>
            <a:rPr lang="id-ID" sz="1200" kern="1200" dirty="0" smtClean="0"/>
            <a:t>di daftarkan.</a:t>
          </a:r>
          <a:endParaRPr lang="en-US" sz="1200" kern="1200" dirty="0"/>
        </a:p>
      </dsp:txBody>
      <dsp:txXfrm>
        <a:off x="0" y="335065"/>
        <a:ext cx="3789829" cy="496684"/>
      </dsp:txXfrm>
    </dsp:sp>
    <dsp:sp modelId="{C7FE5048-585C-440A-B549-FFB33212654D}">
      <dsp:nvSpPr>
        <dsp:cNvPr id="0" name=""/>
        <dsp:cNvSpPr/>
      </dsp:nvSpPr>
      <dsp:spPr>
        <a:xfrm>
          <a:off x="0" y="831750"/>
          <a:ext cx="3789829" cy="291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@Singleton</a:t>
          </a:r>
          <a:endParaRPr lang="en-US" sz="1200" kern="1200" dirty="0"/>
        </a:p>
      </dsp:txBody>
      <dsp:txXfrm>
        <a:off x="14241" y="845991"/>
        <a:ext cx="3761347" cy="263237"/>
      </dsp:txXfrm>
    </dsp:sp>
    <dsp:sp modelId="{F11771D7-D595-4046-BF6E-D2461E49F212}">
      <dsp:nvSpPr>
        <dsp:cNvPr id="0" name=""/>
        <dsp:cNvSpPr/>
      </dsp:nvSpPr>
      <dsp:spPr>
        <a:xfrm>
          <a:off x="0" y="1123469"/>
          <a:ext cx="3789829" cy="47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200" kern="1200" dirty="0" smtClean="0"/>
            <a:t>Megaskan hanya ada </a:t>
          </a:r>
          <a:r>
            <a:rPr lang="id-ID" sz="1200" b="1" kern="1200" dirty="0" smtClean="0"/>
            <a:t>SATU</a:t>
          </a:r>
          <a:r>
            <a:rPr lang="id-ID" sz="1200" b="0" kern="1200" dirty="0" smtClean="0"/>
            <a:t> instance yang akan dibuat dan akan dipakai terus.</a:t>
          </a:r>
          <a:endParaRPr lang="en-US" sz="1200" b="1" kern="1200" dirty="0"/>
        </a:p>
      </dsp:txBody>
      <dsp:txXfrm>
        <a:off x="0" y="1123469"/>
        <a:ext cx="3789829" cy="476448"/>
      </dsp:txXfrm>
    </dsp:sp>
    <dsp:sp modelId="{38695777-8081-47EF-8741-8EE74BDF3223}">
      <dsp:nvSpPr>
        <dsp:cNvPr id="0" name=""/>
        <dsp:cNvSpPr/>
      </dsp:nvSpPr>
      <dsp:spPr>
        <a:xfrm>
          <a:off x="0" y="1599918"/>
          <a:ext cx="3789829" cy="296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0" kern="1200" dirty="0" smtClean="0"/>
            <a:t>@Module</a:t>
          </a:r>
          <a:endParaRPr lang="en-US" sz="1200" b="0" kern="1200" dirty="0"/>
        </a:p>
      </dsp:txBody>
      <dsp:txXfrm>
        <a:off x="14491" y="1614409"/>
        <a:ext cx="3760847" cy="267858"/>
      </dsp:txXfrm>
    </dsp:sp>
    <dsp:sp modelId="{390609EC-D0E2-4275-B806-449A7FAE8DC2}">
      <dsp:nvSpPr>
        <dsp:cNvPr id="0" name=""/>
        <dsp:cNvSpPr/>
      </dsp:nvSpPr>
      <dsp:spPr>
        <a:xfrm>
          <a:off x="0" y="1896758"/>
          <a:ext cx="3789829" cy="799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200" b="0" kern="1200" dirty="0" smtClean="0"/>
            <a:t>Tempat semua </a:t>
          </a:r>
          <a:r>
            <a:rPr lang="id-ID" sz="1200" b="0" kern="1200" dirty="0" smtClean="0">
              <a:solidFill>
                <a:srgbClr val="00B0F0"/>
              </a:solidFill>
            </a:rPr>
            <a:t>@Provides </a:t>
          </a:r>
          <a:r>
            <a:rPr lang="id-ID" sz="1200" b="0" kern="1200" dirty="0" smtClean="0"/>
            <a:t>atau </a:t>
          </a:r>
          <a:r>
            <a:rPr lang="id-ID" sz="1200" b="0" kern="1200" dirty="0" smtClean="0">
              <a:solidFill>
                <a:srgbClr val="00B0F0"/>
              </a:solidFill>
            </a:rPr>
            <a:t>@Singleton @Provides </a:t>
          </a:r>
          <a:r>
            <a:rPr lang="id-ID" sz="1200" b="0" kern="1200" dirty="0" smtClean="0"/>
            <a:t>didaftarkan.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200" b="0" kern="1200" dirty="0" smtClean="0">
              <a:solidFill>
                <a:srgbClr val="00B0F0"/>
              </a:solidFill>
            </a:rPr>
            <a:t>@Provides </a:t>
          </a:r>
          <a:r>
            <a:rPr lang="id-ID" sz="1200" b="0" kern="1200" dirty="0" smtClean="0"/>
            <a:t>bisa menggunakan </a:t>
          </a:r>
          <a:r>
            <a:rPr lang="id-ID" sz="1200" b="0" kern="1200" dirty="0" smtClean="0">
              <a:solidFill>
                <a:srgbClr val="00B0F0"/>
              </a:solidFill>
            </a:rPr>
            <a:t>@Singleton </a:t>
          </a:r>
          <a:r>
            <a:rPr lang="id-ID" sz="1200" b="0" kern="1200" dirty="0" smtClean="0"/>
            <a:t>atau tidak. Syaratnya harus sebuah Class yang kita buat sendiri.</a:t>
          </a:r>
          <a:endParaRPr lang="en-US" sz="1200" b="0" kern="1200" dirty="0"/>
        </a:p>
      </dsp:txBody>
      <dsp:txXfrm>
        <a:off x="0" y="1896758"/>
        <a:ext cx="3789829" cy="799194"/>
      </dsp:txXfrm>
    </dsp:sp>
    <dsp:sp modelId="{C0DD5A38-E5A8-48ED-A1DF-D08C3FD8C570}">
      <dsp:nvSpPr>
        <dsp:cNvPr id="0" name=""/>
        <dsp:cNvSpPr/>
      </dsp:nvSpPr>
      <dsp:spPr>
        <a:xfrm>
          <a:off x="0" y="2695953"/>
          <a:ext cx="3789829" cy="325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0" kern="1200" dirty="0" smtClean="0"/>
            <a:t>@</a:t>
          </a:r>
          <a:r>
            <a:rPr lang="id-ID" sz="1200" kern="1200" dirty="0" smtClean="0"/>
            <a:t>ContributesAndroidInjector</a:t>
          </a:r>
          <a:endParaRPr lang="en-US" sz="1200" b="0" kern="1200" dirty="0"/>
        </a:p>
      </dsp:txBody>
      <dsp:txXfrm>
        <a:off x="15884" y="2711837"/>
        <a:ext cx="3758061" cy="293614"/>
      </dsp:txXfrm>
    </dsp:sp>
    <dsp:sp modelId="{51A36ACA-3ACF-4C4E-B835-967D95AC9F97}">
      <dsp:nvSpPr>
        <dsp:cNvPr id="0" name=""/>
        <dsp:cNvSpPr/>
      </dsp:nvSpPr>
      <dsp:spPr>
        <a:xfrm>
          <a:off x="0" y="3021335"/>
          <a:ext cx="3789829" cy="63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200" b="0" kern="1200" dirty="0" smtClean="0"/>
            <a:t>Untuk mendaftarkan Activity yang di izinkan menggunakan </a:t>
          </a:r>
          <a:r>
            <a:rPr lang="id-ID" sz="1200" b="0" kern="1200" dirty="0" smtClean="0">
              <a:solidFill>
                <a:srgbClr val="00B0F0"/>
              </a:solidFill>
            </a:rPr>
            <a:t>@Inject</a:t>
          </a:r>
          <a:r>
            <a:rPr lang="id-ID" sz="1200" b="0" kern="1200" dirty="0" smtClean="0"/>
            <a:t>. Syaratnya harus menggunakan extents Spesial dari Dagger2.</a:t>
          </a:r>
          <a:endParaRPr lang="en-US" sz="1200" b="0" kern="1200" dirty="0"/>
        </a:p>
      </dsp:txBody>
      <dsp:txXfrm>
        <a:off x="0" y="3021335"/>
        <a:ext cx="3789829" cy="630929"/>
      </dsp:txXfrm>
    </dsp:sp>
    <dsp:sp modelId="{195AAC71-76FD-4D49-B240-71318B5862D7}">
      <dsp:nvSpPr>
        <dsp:cNvPr id="0" name=""/>
        <dsp:cNvSpPr/>
      </dsp:nvSpPr>
      <dsp:spPr>
        <a:xfrm>
          <a:off x="0" y="3652265"/>
          <a:ext cx="3789829" cy="296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0" kern="1200" dirty="0" smtClean="0"/>
            <a:t>@Provides</a:t>
          </a:r>
          <a:endParaRPr lang="en-US" sz="1200" b="0" kern="1200" dirty="0"/>
        </a:p>
      </dsp:txBody>
      <dsp:txXfrm>
        <a:off x="14491" y="3666756"/>
        <a:ext cx="3760847" cy="267858"/>
      </dsp:txXfrm>
    </dsp:sp>
    <dsp:sp modelId="{5892A1C1-7213-4136-9AFF-541A36DF0CEA}">
      <dsp:nvSpPr>
        <dsp:cNvPr id="0" name=""/>
        <dsp:cNvSpPr/>
      </dsp:nvSpPr>
      <dsp:spPr>
        <a:xfrm>
          <a:off x="0" y="3949105"/>
          <a:ext cx="3789829" cy="34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200" b="0" kern="1200" dirty="0" smtClean="0"/>
            <a:t>Semua </a:t>
          </a:r>
          <a:r>
            <a:rPr lang="id-ID" sz="1200" b="0" kern="1200" dirty="0" smtClean="0">
              <a:solidFill>
                <a:srgbClr val="00B0F0"/>
              </a:solidFill>
            </a:rPr>
            <a:t>@Provides </a:t>
          </a:r>
          <a:r>
            <a:rPr lang="id-ID" sz="1200" b="0" kern="1200" dirty="0" smtClean="0"/>
            <a:t>bisa di </a:t>
          </a:r>
          <a:r>
            <a:rPr lang="id-ID" sz="1200" b="0" kern="1200" dirty="0" smtClean="0">
              <a:solidFill>
                <a:srgbClr val="00B0F0"/>
              </a:solidFill>
            </a:rPr>
            <a:t>@Inject </a:t>
          </a:r>
          <a:r>
            <a:rPr lang="id-ID" sz="1200" b="0" kern="1200" dirty="0" smtClean="0"/>
            <a:t>oleh semua Class.</a:t>
          </a:r>
          <a:endParaRPr lang="en-US" sz="1200" b="0" kern="1200" dirty="0"/>
        </a:p>
      </dsp:txBody>
      <dsp:txXfrm>
        <a:off x="0" y="3949105"/>
        <a:ext cx="3789829" cy="345309"/>
      </dsp:txXfrm>
    </dsp:sp>
    <dsp:sp modelId="{3AF50E8F-EAD6-4D9D-B059-480039205E4A}">
      <dsp:nvSpPr>
        <dsp:cNvPr id="0" name=""/>
        <dsp:cNvSpPr/>
      </dsp:nvSpPr>
      <dsp:spPr>
        <a:xfrm>
          <a:off x="0" y="4294415"/>
          <a:ext cx="3789829" cy="296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0" kern="1200" dirty="0" smtClean="0"/>
            <a:t>@Inject</a:t>
          </a:r>
          <a:endParaRPr lang="en-US" sz="1200" b="0" kern="1200" dirty="0"/>
        </a:p>
      </dsp:txBody>
      <dsp:txXfrm>
        <a:off x="14491" y="4308906"/>
        <a:ext cx="3760847" cy="267858"/>
      </dsp:txXfrm>
    </dsp:sp>
    <dsp:sp modelId="{1B6C8FE0-1578-41BA-815B-D8BBB9DDCE6D}">
      <dsp:nvSpPr>
        <dsp:cNvPr id="0" name=""/>
        <dsp:cNvSpPr/>
      </dsp:nvSpPr>
      <dsp:spPr>
        <a:xfrm>
          <a:off x="0" y="4591255"/>
          <a:ext cx="3789829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200" b="0" kern="1200" dirty="0" smtClean="0"/>
            <a:t>Semua yang di </a:t>
          </a:r>
          <a:r>
            <a:rPr lang="id-ID" sz="1200" b="0" kern="1200" dirty="0" smtClean="0">
              <a:solidFill>
                <a:srgbClr val="00B0F0"/>
              </a:solidFill>
            </a:rPr>
            <a:t>@Inject </a:t>
          </a:r>
          <a:r>
            <a:rPr lang="id-ID" sz="1200" b="0" kern="1200" dirty="0" smtClean="0"/>
            <a:t>harus sudah di </a:t>
          </a:r>
          <a:r>
            <a:rPr lang="id-ID" sz="1200" b="0" kern="1200" dirty="0" smtClean="0">
              <a:solidFill>
                <a:srgbClr val="00B0F0"/>
              </a:solidFill>
            </a:rPr>
            <a:t>@Provides </a:t>
          </a:r>
          <a:r>
            <a:rPr lang="id-ID" sz="1200" b="0" kern="1200" dirty="0" smtClean="0"/>
            <a:t>di </a:t>
          </a:r>
          <a:r>
            <a:rPr lang="id-ID" sz="1200" b="0" kern="1200" dirty="0" smtClean="0">
              <a:solidFill>
                <a:srgbClr val="00B0F0"/>
              </a:solidFill>
            </a:rPr>
            <a:t>@Module.</a:t>
          </a:r>
          <a:endParaRPr lang="en-US" sz="1200" b="0" kern="1200" dirty="0">
            <a:solidFill>
              <a:srgbClr val="00B0F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200" b="0" kern="1200" dirty="0" smtClean="0"/>
            <a:t>Semua Class yang di </a:t>
          </a:r>
          <a:r>
            <a:rPr lang="id-ID" sz="1200" b="0" kern="1200" dirty="0" smtClean="0">
              <a:solidFill>
                <a:srgbClr val="00B0F0"/>
              </a:solidFill>
            </a:rPr>
            <a:t>@Inject </a:t>
          </a:r>
          <a:r>
            <a:rPr lang="id-ID" sz="1200" b="0" kern="1200" dirty="0" smtClean="0"/>
            <a:t>harus sudah diberi annotation </a:t>
          </a:r>
          <a:r>
            <a:rPr lang="id-ID" sz="1200" b="0" kern="1200" dirty="0" smtClean="0">
              <a:solidFill>
                <a:srgbClr val="00B0F0"/>
              </a:solidFill>
            </a:rPr>
            <a:t>@Singleton </a:t>
          </a:r>
          <a:r>
            <a:rPr lang="id-ID" sz="1200" b="0" kern="1200" dirty="0" smtClean="0"/>
            <a:t>terlebih dahulu.</a:t>
          </a:r>
          <a:endParaRPr lang="en-US" sz="1200" b="0" kern="1200" dirty="0"/>
        </a:p>
      </dsp:txBody>
      <dsp:txXfrm>
        <a:off x="0" y="4591255"/>
        <a:ext cx="3789829" cy="77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7"/>
          <a:stretch/>
        </p:blipFill>
        <p:spPr>
          <a:xfrm>
            <a:off x="2173512" y="0"/>
            <a:ext cx="814172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5390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riggered Meme [SOUND EFFECT]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57137" y="-48986"/>
            <a:ext cx="12393374" cy="69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600">
        <p:cut/>
      </p:transition>
    </mc:Choice>
    <mc:Fallback xmlns="">
      <p:transition advClick="0" advTm="26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5751" y="0"/>
            <a:ext cx="11906250" cy="6858000"/>
          </a:xfrm>
        </p:spPr>
        <p:txBody>
          <a:bodyPr anchor="ctr">
            <a:normAutofit/>
          </a:bodyPr>
          <a:lstStyle/>
          <a:p>
            <a:r>
              <a:rPr lang="id-ID" sz="5000" dirty="0" smtClean="0"/>
              <a:t>Eits, </a:t>
            </a:r>
          </a:p>
          <a:p>
            <a:r>
              <a:rPr lang="id-ID" sz="5000" dirty="0" smtClean="0"/>
              <a:t>Gak secepat itu bro, </a:t>
            </a:r>
          </a:p>
          <a:p>
            <a:r>
              <a:rPr lang="id-ID" sz="5000" dirty="0" smtClean="0"/>
              <a:t>Ada beberapa file lagi yang harus kita buat.</a:t>
            </a:r>
          </a:p>
          <a:p>
            <a:endParaRPr lang="id-ID" sz="5000" dirty="0"/>
          </a:p>
          <a:p>
            <a:r>
              <a:rPr lang="id-ID" sz="5000" dirty="0" smtClean="0"/>
              <a:t>Dan ini lah core inti dari dagger nya, </a:t>
            </a:r>
            <a:r>
              <a:rPr lang="id-ID" sz="5000" dirty="0" smtClean="0">
                <a:solidFill>
                  <a:srgbClr val="FF0000"/>
                </a:solidFill>
              </a:rPr>
              <a:t>Next!!</a:t>
            </a:r>
          </a:p>
        </p:txBody>
      </p:sp>
    </p:spTree>
    <p:extLst>
      <p:ext uri="{BB962C8B-B14F-4D97-AF65-F5344CB8AC3E}">
        <p14:creationId xmlns:p14="http://schemas.microsoft.com/office/powerpoint/2010/main" val="681619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Dagger2 &amp; annotation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Dagger2 tidak lepas dari yang namanya Annotation.</a:t>
            </a:r>
            <a:br>
              <a:rPr lang="id-ID" dirty="0" smtClean="0"/>
            </a:br>
            <a:r>
              <a:rPr lang="id-ID" dirty="0" smtClean="0"/>
              <a:t>Annotation yang akan sering kita pakai untuk menggunakan Dagger2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id-ID" dirty="0" smtClean="0">
                <a:solidFill>
                  <a:srgbClr val="00B0F0"/>
                </a:solidFill>
              </a:rPr>
              <a:t>@Component </a:t>
            </a: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rgbClr val="00B0F0"/>
                </a:solidFill>
              </a:rPr>
              <a:t>@</a:t>
            </a:r>
            <a:r>
              <a:rPr lang="id-ID" dirty="0">
                <a:solidFill>
                  <a:srgbClr val="00B0F0"/>
                </a:solidFill>
              </a:rPr>
              <a:t>Singleton</a:t>
            </a:r>
            <a:r>
              <a:rPr lang="id-ID" dirty="0" smtClean="0">
                <a:solidFill>
                  <a:srgbClr val="00B0F0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dirty="0">
                <a:solidFill>
                  <a:srgbClr val="00B0F0"/>
                </a:solidFill>
              </a:rPr>
              <a:t>@</a:t>
            </a:r>
            <a:r>
              <a:rPr lang="id-ID" dirty="0" smtClean="0">
                <a:solidFill>
                  <a:srgbClr val="00B0F0"/>
                </a:solidFill>
              </a:rPr>
              <a:t>Module</a:t>
            </a:r>
          </a:p>
          <a:p>
            <a:pPr marL="457200" indent="-457200">
              <a:buAutoNum type="arabicPeriod"/>
            </a:pPr>
            <a:r>
              <a:rPr lang="id-ID" dirty="0">
                <a:solidFill>
                  <a:srgbClr val="00B0F0"/>
                </a:solidFill>
              </a:rPr>
              <a:t>@</a:t>
            </a:r>
            <a:r>
              <a:rPr lang="id-ID" dirty="0" smtClean="0">
                <a:solidFill>
                  <a:srgbClr val="00B0F0"/>
                </a:solidFill>
              </a:rPr>
              <a:t>ContributesAndroidInjector</a:t>
            </a:r>
            <a:endParaRPr lang="id-ID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rgbClr val="00B0F0"/>
                </a:solidFill>
              </a:rPr>
              <a:t>@Provides</a:t>
            </a:r>
          </a:p>
          <a:p>
            <a:pPr marL="457200" indent="-457200">
              <a:buAutoNum type="arabicPeriod"/>
            </a:pPr>
            <a:r>
              <a:rPr lang="id-ID" dirty="0">
                <a:solidFill>
                  <a:srgbClr val="00B0F0"/>
                </a:solidFill>
              </a:rPr>
              <a:t>@</a:t>
            </a:r>
            <a:r>
              <a:rPr lang="id-ID" dirty="0" smtClean="0">
                <a:solidFill>
                  <a:srgbClr val="00B0F0"/>
                </a:solidFill>
              </a:rPr>
              <a:t>Inject</a:t>
            </a:r>
          </a:p>
          <a:p>
            <a:pPr marL="457200" indent="-457200">
              <a:buAutoNum type="arabicPeriod"/>
            </a:pPr>
            <a:r>
              <a:rPr lang="id-ID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567372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Dagger2 &amp; annotation 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9390932"/>
              </p:ext>
            </p:extLst>
          </p:nvPr>
        </p:nvGraphicFramePr>
        <p:xfrm>
          <a:off x="758371" y="1874517"/>
          <a:ext cx="6736443" cy="4263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2625" y="1505185"/>
            <a:ext cx="194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Hirarki Dagger</a:t>
            </a:r>
            <a:endParaRPr lang="id-ID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72474516"/>
              </p:ext>
            </p:extLst>
          </p:nvPr>
        </p:nvGraphicFramePr>
        <p:xfrm>
          <a:off x="7558527" y="1143000"/>
          <a:ext cx="3789829" cy="541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58290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15045" y="0"/>
            <a:ext cx="8045373" cy="6858000"/>
          </a:xfrm>
        </p:spPr>
        <p:txBody>
          <a:bodyPr anchor="ctr">
            <a:normAutofit/>
          </a:bodyPr>
          <a:lstStyle/>
          <a:p>
            <a:r>
              <a:rPr lang="id-ID" sz="5000" dirty="0" smtClean="0"/>
              <a:t>SKUY DEMo</a:t>
            </a:r>
            <a:endParaRPr lang="id-ID" sz="5000" dirty="0"/>
          </a:p>
        </p:txBody>
      </p:sp>
    </p:spTree>
    <p:extLst>
      <p:ext uri="{BB962C8B-B14F-4D97-AF65-F5344CB8AC3E}">
        <p14:creationId xmlns:p14="http://schemas.microsoft.com/office/powerpoint/2010/main" val="384158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2" y="987019"/>
            <a:ext cx="5781675" cy="453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0" y="2171691"/>
            <a:ext cx="5286375" cy="2164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5936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0"/>
            <a:ext cx="11290300" cy="6858000"/>
          </a:xfrm>
        </p:spPr>
        <p:txBody>
          <a:bodyPr anchor="ctr">
            <a:normAutofit/>
          </a:bodyPr>
          <a:lstStyle/>
          <a:p>
            <a:pPr algn="l"/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Source</a:t>
            </a:r>
          </a:p>
          <a:p>
            <a:pPr algn="l"/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1. https</a:t>
            </a:r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://dagger.dev/</a:t>
            </a:r>
          </a:p>
          <a:p>
            <a:pPr algn="l"/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2. https</a:t>
            </a:r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://github.com/google/dagger</a:t>
            </a:r>
          </a:p>
          <a:p>
            <a:pPr algn="l"/>
            <a:endParaRPr lang="id-ID" sz="1500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Example</a:t>
            </a:r>
          </a:p>
          <a:p>
            <a:pPr algn="l"/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1. https</a:t>
            </a:r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://github.com/gzeinnumer/TrainingDaggerPandecNoDagger</a:t>
            </a:r>
          </a:p>
          <a:p>
            <a:pPr algn="l"/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2. https</a:t>
            </a:r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://</a:t>
            </a:r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github.com/gzeinnumer/TrainingDaggerPandec </a:t>
            </a:r>
            <a:r>
              <a:rPr lang="id-ID" sz="1500" b="0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-&gt;</a:t>
            </a:r>
            <a:r>
              <a:rPr lang="id-ID" sz="1500" b="0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Versi </a:t>
            </a:r>
            <a:r>
              <a:rPr lang="id-ID" sz="1500" b="0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Java</a:t>
            </a:r>
            <a:endParaRPr lang="id-ID" sz="1500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3. https</a:t>
            </a:r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://</a:t>
            </a:r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github.com/gzeinnumer/TrainingDaggerPandeckt </a:t>
            </a:r>
            <a:r>
              <a:rPr lang="id-ID" sz="1500" b="0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-&gt;Versi kotlin</a:t>
            </a:r>
            <a:endParaRPr lang="id-ID" sz="1500" b="0" dirty="0">
              <a:solidFill>
                <a:srgbClr val="00B0F0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4. https</a:t>
            </a:r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://</a:t>
            </a:r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github.com/gzeinnumer/droidwiki-starter </a:t>
            </a:r>
            <a:r>
              <a:rPr lang="id-ID" sz="1500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-&gt; sample versi 1.0</a:t>
            </a:r>
          </a:p>
          <a:p>
            <a:pPr algn="l"/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5. https://</a:t>
            </a:r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github.com/gzeinnumer/DaggerPractice</a:t>
            </a:r>
            <a:r>
              <a:rPr lang="id-ID" sz="1500" b="0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-&gt;Versi Java</a:t>
            </a:r>
            <a:endParaRPr lang="id-ID" sz="1500" dirty="0" smtClean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id-ID" sz="15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6. https://</a:t>
            </a:r>
            <a:r>
              <a:rPr lang="id-ID" sz="15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github.com/gzeinnumer/DaggerPracticekt</a:t>
            </a:r>
            <a:r>
              <a:rPr lang="id-ID" sz="1500" b="0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-&gt;Versi kotlin</a:t>
            </a:r>
            <a:endParaRPr lang="id-ID" sz="1500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478986" y="4351564"/>
            <a:ext cx="8162" cy="135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134399" y="5706836"/>
            <a:ext cx="27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Tampa extents spesial dari Dagger2,</a:t>
            </a:r>
            <a:br>
              <a:rPr lang="id-ID" sz="12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</a:br>
            <a:r>
              <a:rPr lang="id-ID" sz="12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DaggerApplication, </a:t>
            </a:r>
          </a:p>
          <a:p>
            <a:r>
              <a:rPr lang="id-ID" sz="12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DaggerAppCompactActivity,</a:t>
            </a:r>
          </a:p>
          <a:p>
            <a:r>
              <a:rPr lang="id-ID" sz="12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DaggerFragment</a:t>
            </a:r>
            <a:endParaRPr lang="id-ID" sz="1200" dirty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57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17" y="0"/>
            <a:ext cx="3857625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949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Dagger 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dependency injection android</a:t>
            </a:r>
          </a:p>
        </p:txBody>
      </p:sp>
    </p:spTree>
    <p:extLst>
      <p:ext uri="{BB962C8B-B14F-4D97-AF65-F5344CB8AC3E}">
        <p14:creationId xmlns:p14="http://schemas.microsoft.com/office/powerpoint/2010/main" val="2205447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Dagger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Dagger adalah Dependency Injection di Android yang bertujuan untuk membuat inisialisasi object yang dapat kita pakai berkali-kali tapi cukup </a:t>
            </a:r>
            <a:r>
              <a:rPr lang="id-ID" b="1" dirty="0" smtClean="0"/>
              <a:t>SATU</a:t>
            </a:r>
            <a:r>
              <a:rPr lang="id-ID" dirty="0" smtClean="0"/>
              <a:t> kali inisialisasi saja. Sama seperti Global Variable atau yang serupa dengan itu.</a:t>
            </a:r>
          </a:p>
          <a:p>
            <a:r>
              <a:rPr lang="id-ID" dirty="0" smtClean="0"/>
              <a:t>Apa itu proses inisialisasi? Adalah proses pengisian sebuah Object yang telah dideklarasi sebelumnya agar tidak memberikan hasil </a:t>
            </a:r>
            <a:r>
              <a:rPr lang="id-ID" b="1" dirty="0" smtClean="0"/>
              <a:t>NULL. </a:t>
            </a:r>
          </a:p>
          <a:p>
            <a:r>
              <a:rPr lang="id-ID" dirty="0" smtClean="0"/>
              <a:t>Seperti apa Contohnya? 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1388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75" y="257000"/>
            <a:ext cx="4785360" cy="2941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40" y="3768184"/>
            <a:ext cx="4815840" cy="2933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0" y="257000"/>
            <a:ext cx="530352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Elbow Connector 11"/>
          <p:cNvCxnSpPr/>
          <p:nvPr/>
        </p:nvCxnSpPr>
        <p:spPr>
          <a:xfrm>
            <a:off x="5853793" y="1768752"/>
            <a:ext cx="1085850" cy="3376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96718" y="2351314"/>
            <a:ext cx="0" cy="1355272"/>
          </a:xfrm>
          <a:prstGeom prst="straightConnector1">
            <a:avLst/>
          </a:prstGeom>
          <a:ln cap="flat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53793" y="2341790"/>
            <a:ext cx="542925" cy="8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35" y="4372663"/>
            <a:ext cx="5023539" cy="1713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8242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4" y="4431520"/>
            <a:ext cx="5023539" cy="1713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88" y="573507"/>
            <a:ext cx="4815840" cy="3093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9" y="314149"/>
            <a:ext cx="530352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267" y="4642763"/>
            <a:ext cx="4069080" cy="1783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" name="Elbow Connector 4"/>
          <p:cNvCxnSpPr/>
          <p:nvPr/>
        </p:nvCxnSpPr>
        <p:spPr>
          <a:xfrm rot="10800000">
            <a:off x="5780315" y="1885950"/>
            <a:ext cx="1004207" cy="6776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33470" y="2752827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490366" y="2743199"/>
            <a:ext cx="25765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93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untungnya menggunakan Dagger 2?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Lebih rapi.</a:t>
            </a:r>
          </a:p>
          <a:p>
            <a:r>
              <a:rPr lang="id-ID" dirty="0" smtClean="0"/>
              <a:t>Anti NPE NPE Club.</a:t>
            </a:r>
          </a:p>
          <a:p>
            <a:r>
              <a:rPr lang="id-ID" dirty="0" smtClean="0"/>
              <a:t>Tidak perlu sering-sering inisialisasi.</a:t>
            </a:r>
          </a:p>
          <a:p>
            <a:r>
              <a:rPr lang="id-ID" dirty="0" smtClean="0"/>
              <a:t>Lebih cepat dalam proses pengembangan aplikasi.</a:t>
            </a:r>
          </a:p>
          <a:p>
            <a:r>
              <a:rPr lang="id-ID" dirty="0" smtClean="0">
                <a:solidFill>
                  <a:srgbClr val="00B0F0"/>
                </a:solidFill>
              </a:rPr>
              <a:t>@Inject </a:t>
            </a:r>
            <a:r>
              <a:rPr lang="id-ID" dirty="0" smtClean="0"/>
              <a:t>menghemat beberapa detik dalam hidup mu untuk menginisialisasi.</a:t>
            </a:r>
          </a:p>
          <a:p>
            <a:r>
              <a:rPr lang="id-ID" dirty="0" smtClean="0"/>
              <a:t>Contohnya seperti apa?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8051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1" y="1171575"/>
            <a:ext cx="6048375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3" y="3786187"/>
            <a:ext cx="5086350" cy="181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328870" y="802243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Tampa Dagger</a:t>
            </a:r>
            <a:endParaRPr lang="id-ID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82254" y="3416855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Dengan Dagger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882720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1" y="626031"/>
            <a:ext cx="6076950" cy="2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328869" y="161449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Tampa Dagger</a:t>
            </a:r>
            <a:endParaRPr lang="id-ID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82253" y="3308389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Dengan Dagger</a:t>
            </a:r>
            <a:endParaRPr lang="id-ID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93" y="3772971"/>
            <a:ext cx="5076825" cy="204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09" y="3772971"/>
            <a:ext cx="5038725" cy="2657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4710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5751" y="0"/>
            <a:ext cx="11906250" cy="6858000"/>
          </a:xfrm>
        </p:spPr>
        <p:txBody>
          <a:bodyPr anchor="ctr">
            <a:normAutofit/>
          </a:bodyPr>
          <a:lstStyle/>
          <a:p>
            <a:r>
              <a:rPr lang="id-ID" sz="5000" dirty="0" smtClean="0"/>
              <a:t>HOOH!!</a:t>
            </a:r>
          </a:p>
          <a:p>
            <a:r>
              <a:rPr lang="id-ID" sz="5000" dirty="0" smtClean="0"/>
              <a:t>Cuma tinggal ganti </a:t>
            </a:r>
          </a:p>
          <a:p>
            <a:r>
              <a:rPr lang="id-ID" sz="5000" dirty="0" smtClean="0"/>
              <a:t>“new new an” </a:t>
            </a:r>
          </a:p>
          <a:p>
            <a:r>
              <a:rPr lang="id-ID" sz="5000" dirty="0" smtClean="0"/>
              <a:t>Sama</a:t>
            </a:r>
          </a:p>
          <a:p>
            <a:r>
              <a:rPr lang="id-ID" sz="5000" dirty="0" smtClean="0"/>
              <a:t>“</a:t>
            </a:r>
            <a:r>
              <a:rPr lang="id-ID" sz="5000" dirty="0" smtClean="0">
                <a:solidFill>
                  <a:srgbClr val="00B0F0"/>
                </a:solidFill>
              </a:rPr>
              <a:t>@Inject </a:t>
            </a:r>
            <a:r>
              <a:rPr lang="id-ID" sz="5000" dirty="0" smtClean="0"/>
              <a:t>dan </a:t>
            </a:r>
            <a:r>
              <a:rPr lang="id-ID" sz="5000" dirty="0" smtClean="0">
                <a:solidFill>
                  <a:srgbClr val="00B0F0"/>
                </a:solidFill>
              </a:rPr>
              <a:t>@singleton</a:t>
            </a:r>
            <a:r>
              <a:rPr lang="id-ID" sz="5000" dirty="0" smtClean="0"/>
              <a:t>”</a:t>
            </a:r>
          </a:p>
          <a:p>
            <a:r>
              <a:rPr lang="id-ID" sz="5000" dirty="0" smtClean="0">
                <a:solidFill>
                  <a:srgbClr val="FF0000"/>
                </a:solidFill>
              </a:rPr>
              <a:t>Mudah mah!!</a:t>
            </a:r>
          </a:p>
        </p:txBody>
      </p:sp>
    </p:spTree>
    <p:extLst>
      <p:ext uri="{BB962C8B-B14F-4D97-AF65-F5344CB8AC3E}">
        <p14:creationId xmlns:p14="http://schemas.microsoft.com/office/powerpoint/2010/main" val="2064705255"/>
      </p:ext>
    </p:extLst>
  </p:cSld>
  <p:clrMapOvr>
    <a:masterClrMapping/>
  </p:clrMapOvr>
  <p:transition spd="med" advClick="0" advTm="7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268</TotalTime>
  <Words>392</Words>
  <Application>Microsoft Office PowerPoint</Application>
  <PresentationFormat>Widescreen</PresentationFormat>
  <Paragraphs>78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Gothic Std B</vt:lpstr>
      <vt:lpstr>Arial</vt:lpstr>
      <vt:lpstr>Gill Sans MT</vt:lpstr>
      <vt:lpstr>Impact</vt:lpstr>
      <vt:lpstr>Badge</vt:lpstr>
      <vt:lpstr>PowerPoint Presentation</vt:lpstr>
      <vt:lpstr>Dagger 2</vt:lpstr>
      <vt:lpstr>Dagger 2</vt:lpstr>
      <vt:lpstr>PowerPoint Presentation</vt:lpstr>
      <vt:lpstr>PowerPoint Presentation</vt:lpstr>
      <vt:lpstr>Apa untungnya menggunakan Dagger 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Dagger2 &amp; annotation </vt:lpstr>
      <vt:lpstr>Dagger2 &amp; annotation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GZeinNumer</dc:creator>
  <cp:lastModifiedBy>GZeinNumer</cp:lastModifiedBy>
  <cp:revision>18</cp:revision>
  <dcterms:created xsi:type="dcterms:W3CDTF">2020-05-14T15:53:34Z</dcterms:created>
  <dcterms:modified xsi:type="dcterms:W3CDTF">2020-05-16T10:46:31Z</dcterms:modified>
</cp:coreProperties>
</file>