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2"/>
    <p:restoredTop sz="94640"/>
  </p:normalViewPr>
  <p:slideViewPr>
    <p:cSldViewPr snapToGrid="0" snapToObjects="1">
      <p:cViewPr varScale="1">
        <p:scale>
          <a:sx n="103" d="100"/>
          <a:sy n="103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23A9-1382-DA49-9727-6B21B0929032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F7B76-C3F2-6449-9812-81F7FBF6E2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553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990-4116-5542-9353-272620BC98A6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3DF7-6664-D343-A9FC-C3829F95B9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194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990-4116-5542-9353-272620BC98A6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3DF7-6664-D343-A9FC-C3829F95B9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12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990-4116-5542-9353-272620BC98A6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3DF7-6664-D343-A9FC-C3829F95B9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3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990-4116-5542-9353-272620BC98A6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3DF7-6664-D343-A9FC-C3829F95B9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82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990-4116-5542-9353-272620BC98A6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3DF7-6664-D343-A9FC-C3829F95B9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7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990-4116-5542-9353-272620BC98A6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3DF7-6664-D343-A9FC-C3829F95B9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05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990-4116-5542-9353-272620BC98A6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3DF7-6664-D343-A9FC-C3829F95B9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73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990-4116-5542-9353-272620BC98A6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3DF7-6664-D343-A9FC-C3829F95B9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50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990-4116-5542-9353-272620BC98A6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3DF7-6664-D343-A9FC-C3829F95B9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59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990-4116-5542-9353-272620BC98A6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3DF7-6664-D343-A9FC-C3829F95B9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68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990-4116-5542-9353-272620BC98A6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3DF7-6664-D343-A9FC-C3829F95B9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6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9990-4116-5542-9353-272620BC98A6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B3DF7-6664-D343-A9FC-C3829F95B9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3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451230" y="713565"/>
            <a:ext cx="2919047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InterestRateModel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7903" y="1415562"/>
            <a:ext cx="2608389" cy="571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ErrorReporter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7903" y="2344616"/>
            <a:ext cx="2608389" cy="4865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CarefulMath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63767" y="3188677"/>
            <a:ext cx="2602526" cy="4865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</a:rPr>
              <a:t>Exponential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8170" y="713565"/>
            <a:ext cx="152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/>
              <a:t>utils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888522" y="2831123"/>
            <a:ext cx="4044462" cy="1099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smtClean="0">
                <a:solidFill>
                  <a:schemeClr val="tx1"/>
                </a:solidFill>
              </a:rPr>
              <a:t>StandardInterestRateModel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6734907" y="1987062"/>
            <a:ext cx="351692" cy="7356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5090745" y="4041532"/>
            <a:ext cx="720970" cy="738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7974623" y="4041532"/>
            <a:ext cx="791307" cy="738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877407" y="4976446"/>
            <a:ext cx="1934308" cy="756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getSupplyRate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172448" y="4976446"/>
            <a:ext cx="1850781" cy="756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getBorrowRate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83975" y="5928945"/>
            <a:ext cx="240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smtClean="0"/>
              <a:t>计算放贷利率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974623" y="5928945"/>
            <a:ext cx="240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计算借贷利率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32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761786" y="1201616"/>
            <a:ext cx="2919047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PriceOracle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7903" y="1415562"/>
            <a:ext cx="2608389" cy="571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ErrorReporter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7903" y="2344616"/>
            <a:ext cx="2608389" cy="4865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CarefulMath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63767" y="3188677"/>
            <a:ext cx="2602526" cy="4865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</a:rPr>
              <a:t>Exponential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8170" y="713565"/>
            <a:ext cx="152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/>
              <a:t>utils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06809" y="3599063"/>
            <a:ext cx="3429000" cy="1128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SetPrice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poster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执行）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6045463" y="2633375"/>
            <a:ext cx="351692" cy="7356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63766" y="4853196"/>
            <a:ext cx="2602526" cy="4865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DSValue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6860" y="5494971"/>
            <a:ext cx="247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返回资产类型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58709" y="4171055"/>
            <a:ext cx="1935733" cy="526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smtClean="0"/>
              <a:t>合约调用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9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525501" y="3173568"/>
            <a:ext cx="2901466" cy="7854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MoneyMarket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4974" y="913839"/>
            <a:ext cx="2608389" cy="571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ErrorReporter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94974" y="1842893"/>
            <a:ext cx="2608389" cy="4865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CarefulMath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0838" y="2686954"/>
            <a:ext cx="2602526" cy="4865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</a:rPr>
              <a:t>Exponential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5241" y="211842"/>
            <a:ext cx="152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/>
              <a:t>utils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257903" y="4125726"/>
            <a:ext cx="3024557" cy="5824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smtClean="0">
                <a:solidFill>
                  <a:schemeClr val="tx1"/>
                </a:solidFill>
              </a:rPr>
              <a:t>PriceOracleInterface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534739" y="3546076"/>
            <a:ext cx="2919047" cy="1143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InterestRateModel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378785" y="1668618"/>
            <a:ext cx="2075001" cy="11428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PriceOracle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453786" y="5071312"/>
            <a:ext cx="2102320" cy="903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func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borrow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384377" y="5071311"/>
            <a:ext cx="2085179" cy="90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f</a:t>
            </a:r>
            <a:r>
              <a:rPr kumimoji="1" lang="en-US" altLang="zh-CN" sz="2400" dirty="0" err="1" smtClean="0">
                <a:solidFill>
                  <a:schemeClr val="tx1"/>
                </a:solidFill>
              </a:rPr>
              <a:t>unc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supply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 flipH="1">
            <a:off x="7967024" y="4106948"/>
            <a:ext cx="631133" cy="785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9546326" y="4106948"/>
            <a:ext cx="616849" cy="785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57902" y="5012211"/>
            <a:ext cx="3024557" cy="5824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InterestRateModel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57902" y="5853343"/>
            <a:ext cx="3024557" cy="5824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smtClean="0">
                <a:solidFill>
                  <a:schemeClr val="tx1"/>
                </a:solidFill>
              </a:rPr>
              <a:t>EIP20Interface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上下箭头 24"/>
          <p:cNvSpPr/>
          <p:nvPr/>
        </p:nvSpPr>
        <p:spPr>
          <a:xfrm rot="18499598">
            <a:off x="6869993" y="2126172"/>
            <a:ext cx="239305" cy="11769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上下箭头 25"/>
          <p:cNvSpPr/>
          <p:nvPr/>
        </p:nvSpPr>
        <p:spPr>
          <a:xfrm rot="3312942">
            <a:off x="6831858" y="3354791"/>
            <a:ext cx="273484" cy="106368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48341" y="3441462"/>
            <a:ext cx="1935733" cy="526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smtClean="0"/>
              <a:t>合约调用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7965821" y="1497043"/>
            <a:ext cx="2020825" cy="7588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smtClean="0">
                <a:solidFill>
                  <a:schemeClr val="tx1"/>
                </a:solidFill>
              </a:rPr>
              <a:t>SafeToken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上箭头 28"/>
          <p:cNvSpPr/>
          <p:nvPr/>
        </p:nvSpPr>
        <p:spPr>
          <a:xfrm>
            <a:off x="8797062" y="2347115"/>
            <a:ext cx="358346" cy="7350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04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47</Words>
  <Application>Microsoft Macintosh PowerPoint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9</cp:revision>
  <dcterms:created xsi:type="dcterms:W3CDTF">2019-03-13T15:59:45Z</dcterms:created>
  <dcterms:modified xsi:type="dcterms:W3CDTF">2019-03-13T16:45:49Z</dcterms:modified>
</cp:coreProperties>
</file>