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7" r:id="rId14"/>
  </p:sldIdLst>
  <p:sldSz cx="18288000" cy="10287000"/>
  <p:notesSz cx="6858000" cy="9144000"/>
  <p:defaultTextStyle>
    <a:defPPr>
      <a:defRPr lang="ko-KR"/>
    </a:defPPr>
    <a:lvl1pPr marL="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326" autoAdjust="0"/>
  </p:normalViewPr>
  <p:slideViewPr>
    <p:cSldViewPr snapToGrid="0">
      <p:cViewPr varScale="1">
        <p:scale>
          <a:sx n="52" d="100"/>
          <a:sy n="52" d="100"/>
        </p:scale>
        <p:origin x="17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1EDFD1-144D-4F3A-AA13-B364C9FE626E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A867C6-9B90-4B95-9F0C-B426DDAB77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879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안녕하세요 저희는 </a:t>
            </a:r>
            <a:r>
              <a:rPr lang="ko-KR" altLang="en-US" dirty="0"/>
              <a:t>강아지와 호랑이 </a:t>
            </a:r>
            <a:r>
              <a:rPr lang="ko-KR" altLang="en-US" dirty="0" err="1"/>
              <a:t>세마리</a:t>
            </a:r>
            <a:r>
              <a:rPr lang="ko-KR" altLang="en-US" dirty="0"/>
              <a:t> 조입니다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저희의 프로젝트 이름은 챌린지 </a:t>
            </a:r>
            <a:r>
              <a:rPr lang="ko-KR" altLang="en-US" dirty="0" err="1"/>
              <a:t>에브리데이</a:t>
            </a:r>
            <a:r>
              <a:rPr lang="ko-KR" altLang="en-US" dirty="0"/>
              <a:t> </a:t>
            </a:r>
            <a:r>
              <a:rPr lang="ko-KR" altLang="en-US" dirty="0" err="1"/>
              <a:t>위드</a:t>
            </a:r>
            <a:r>
              <a:rPr lang="ko-KR" altLang="en-US" dirty="0"/>
              <a:t> 어스이고 줄여서 </a:t>
            </a:r>
            <a:r>
              <a:rPr lang="ko-KR" altLang="en-US" dirty="0" err="1"/>
              <a:t>챌어스라고</a:t>
            </a:r>
            <a:r>
              <a:rPr lang="ko-KR" altLang="en-US" dirty="0"/>
              <a:t> 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발표 시작하겠습니다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867C6-9B90-4B95-9F0C-B426DDAB779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8793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개발 환경에 대해 말씀드리겠습니다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867C6-9B90-4B95-9F0C-B426DDAB779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1306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자바 </a:t>
            </a:r>
            <a:r>
              <a:rPr lang="en-US" altLang="ko-KR" dirty="0" smtClean="0"/>
              <a:t>11</a:t>
            </a:r>
            <a:r>
              <a:rPr lang="ko-KR" altLang="en-US" baseline="0" dirty="0" smtClean="0"/>
              <a:t> 버전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스프링 부트</a:t>
            </a:r>
            <a:r>
              <a:rPr lang="en-US" altLang="ko-KR" baseline="0" dirty="0" smtClean="0"/>
              <a:t> 2.6.6</a:t>
            </a:r>
            <a:r>
              <a:rPr lang="ko-KR" altLang="en-US" baseline="0" dirty="0" smtClean="0"/>
              <a:t>을 사용하고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데이터베이스로 </a:t>
            </a:r>
            <a:r>
              <a:rPr lang="en-US" altLang="ko-KR" baseline="0" dirty="0" err="1" smtClean="0"/>
              <a:t>Mysql</a:t>
            </a:r>
            <a:r>
              <a:rPr lang="ko-KR" altLang="en-US" baseline="0" dirty="0" smtClean="0"/>
              <a:t>을 사용할 예정입니다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867C6-9B90-4B95-9F0C-B426DDAB779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0588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867C6-9B90-4B95-9F0C-B426DDAB779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2043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이상으로 발표 마치겠습니다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867C6-9B90-4B95-9F0C-B426DDAB779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495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발표순서는</a:t>
            </a:r>
            <a:r>
              <a:rPr lang="ko-KR" altLang="en-US" dirty="0"/>
              <a:t> </a:t>
            </a:r>
            <a:r>
              <a:rPr lang="ko-KR" altLang="en-US" dirty="0" smtClean="0"/>
              <a:t>팀원 소개</a:t>
            </a:r>
            <a:r>
              <a:rPr lang="en-US" altLang="ko-KR" dirty="0" smtClean="0"/>
              <a:t>, </a:t>
            </a:r>
            <a:r>
              <a:rPr lang="ko-KR" altLang="en-US" dirty="0"/>
              <a:t>프로젝트 </a:t>
            </a:r>
            <a:r>
              <a:rPr lang="ko-KR" altLang="en-US" dirty="0" smtClean="0"/>
              <a:t>개요</a:t>
            </a:r>
            <a:r>
              <a:rPr lang="en-US" altLang="ko-KR" dirty="0" smtClean="0"/>
              <a:t>, </a:t>
            </a:r>
            <a:r>
              <a:rPr lang="ko-KR" altLang="en-US" dirty="0"/>
              <a:t>프로젝트를 </a:t>
            </a:r>
            <a:r>
              <a:rPr lang="ko-KR" altLang="en-US" dirty="0" smtClean="0"/>
              <a:t>선정하게 된 이유와</a:t>
            </a:r>
            <a:endParaRPr lang="en-US" altLang="ko-KR" dirty="0" smtClean="0"/>
          </a:p>
          <a:p>
            <a:r>
              <a:rPr lang="ko-KR" altLang="en-US" dirty="0" err="1" smtClean="0"/>
              <a:t>메뉴구조도</a:t>
            </a:r>
            <a:r>
              <a:rPr lang="en-US" altLang="ko-KR" dirty="0"/>
              <a:t>, </a:t>
            </a:r>
            <a:r>
              <a:rPr lang="ko-KR" altLang="en-US" dirty="0"/>
              <a:t>개발환경 그리고 프로젝트 수행 일정에 대해 말씀드리겠습니다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867C6-9B90-4B95-9F0C-B426DDAB779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578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저희 </a:t>
            </a:r>
            <a:r>
              <a:rPr lang="ko-KR" altLang="en-US" dirty="0"/>
              <a:t>팀 소개를 하겠습니다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저희 </a:t>
            </a:r>
            <a:r>
              <a:rPr lang="ko-KR" altLang="en-US" dirty="0"/>
              <a:t>팀 이름은 강아지와 호랑이 </a:t>
            </a:r>
            <a:r>
              <a:rPr lang="ko-KR" altLang="en-US" dirty="0" smtClean="0"/>
              <a:t>세 마리이고</a:t>
            </a:r>
            <a:r>
              <a:rPr lang="en-US" altLang="ko-KR" baseline="0" dirty="0" smtClean="0"/>
              <a:t> </a:t>
            </a:r>
            <a:r>
              <a:rPr lang="ko-KR" altLang="en-US" dirty="0" err="1" smtClean="0"/>
              <a:t>호랑이띠</a:t>
            </a:r>
            <a:r>
              <a:rPr lang="ko-KR" altLang="en-US" dirty="0" smtClean="0"/>
              <a:t> </a:t>
            </a:r>
            <a:r>
              <a:rPr lang="ko-KR" altLang="en-US" dirty="0"/>
              <a:t>세명과 </a:t>
            </a:r>
            <a:r>
              <a:rPr lang="ko-KR" altLang="en-US" dirty="0" err="1" smtClean="0"/>
              <a:t>강아지띠인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혜성님으로</a:t>
            </a:r>
            <a:r>
              <a:rPr lang="ko-KR" altLang="en-US" dirty="0" smtClean="0"/>
              <a:t> 구성돼</a:t>
            </a:r>
            <a:r>
              <a:rPr lang="ko-KR" altLang="en-US" baseline="0" dirty="0" smtClean="0"/>
              <a:t> 있습니다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r>
              <a:rPr lang="ko-KR" altLang="en-US" dirty="0" smtClean="0"/>
              <a:t>팀장 </a:t>
            </a:r>
            <a:r>
              <a:rPr lang="ko-KR" altLang="en-US" dirty="0"/>
              <a:t>지영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ko-KR" altLang="en-US" dirty="0" smtClean="0"/>
              <a:t>팀원인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혜성</a:t>
            </a:r>
            <a:r>
              <a:rPr lang="en-US" altLang="ko-KR" dirty="0"/>
              <a:t>, </a:t>
            </a:r>
            <a:r>
              <a:rPr lang="ko-KR" altLang="en-US" dirty="0" smtClean="0"/>
              <a:t>근해</a:t>
            </a:r>
            <a:r>
              <a:rPr lang="en-US" altLang="ko-KR" dirty="0" smtClean="0"/>
              <a:t>,</a:t>
            </a:r>
            <a:r>
              <a:rPr lang="ko-KR" altLang="en-US" dirty="0" smtClean="0"/>
              <a:t> 영훈으로 역할을 나눴고</a:t>
            </a:r>
            <a:endParaRPr lang="en-US" altLang="ko-KR" dirty="0" smtClean="0"/>
          </a:p>
          <a:p>
            <a:r>
              <a:rPr lang="en-US" altLang="ko-KR" dirty="0" smtClean="0"/>
              <a:t>ERD </a:t>
            </a:r>
            <a:r>
              <a:rPr lang="ko-KR" altLang="en-US" dirty="0" smtClean="0"/>
              <a:t>설계나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문서 작성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화면 구성 같은 기획은 다 같이 회의를 통해 결정하고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개발 진행은</a:t>
            </a:r>
            <a:r>
              <a:rPr lang="ko-KR" altLang="en-US" dirty="0" smtClean="0"/>
              <a:t> </a:t>
            </a:r>
            <a:r>
              <a:rPr lang="ko-KR" altLang="en-US" dirty="0"/>
              <a:t>지영 </a:t>
            </a:r>
            <a:r>
              <a:rPr lang="ko-KR" altLang="en-US" dirty="0" smtClean="0"/>
              <a:t>혜성 그리고 </a:t>
            </a:r>
            <a:r>
              <a:rPr lang="ko-KR" altLang="en-US" dirty="0"/>
              <a:t>영훈 근해 </a:t>
            </a:r>
            <a:r>
              <a:rPr lang="en-US" altLang="ko-KR" dirty="0"/>
              <a:t>2</a:t>
            </a:r>
            <a:r>
              <a:rPr lang="ko-KR" altLang="en-US" dirty="0"/>
              <a:t>인 </a:t>
            </a:r>
            <a:r>
              <a:rPr lang="en-US" altLang="ko-KR" dirty="0"/>
              <a:t>1</a:t>
            </a:r>
            <a:r>
              <a:rPr lang="ko-KR" altLang="en-US" dirty="0"/>
              <a:t>조로 </a:t>
            </a:r>
            <a:r>
              <a:rPr lang="ko-KR" altLang="en-US" dirty="0" smtClean="0"/>
              <a:t>나누어 기능별로 해나갈 생각이고</a:t>
            </a:r>
            <a:endParaRPr lang="en-US" altLang="ko-KR" dirty="0" smtClean="0"/>
          </a:p>
          <a:p>
            <a:r>
              <a:rPr lang="ko-KR" altLang="en-US" dirty="0" smtClean="0"/>
              <a:t>같은 </a:t>
            </a:r>
            <a:r>
              <a:rPr lang="ko-KR" altLang="en-US" dirty="0" err="1" smtClean="0"/>
              <a:t>조원끼리는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pull request</a:t>
            </a:r>
            <a:r>
              <a:rPr lang="ko-KR" altLang="en-US" baseline="0" dirty="0" smtClean="0"/>
              <a:t>에 대한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더블체크를</a:t>
            </a:r>
            <a:r>
              <a:rPr lang="ko-KR" altLang="en-US" dirty="0" smtClean="0"/>
              <a:t> 진행하고</a:t>
            </a:r>
            <a:endParaRPr lang="en-US" altLang="ko-KR" dirty="0" smtClean="0"/>
          </a:p>
          <a:p>
            <a:r>
              <a:rPr lang="ko-KR" altLang="en-US" dirty="0" smtClean="0"/>
              <a:t>매일 회의를 진행하여 개발 상황에 대한 검증을 통해 안정적인 개발을 할 수 있도록 노력할 생각입니다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867C6-9B90-4B95-9F0C-B426DDAB779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885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저희 프로젝트 개요에서는 주제 선정이유와 참고사이트에 대해 말하겠습니다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867C6-9B90-4B95-9F0C-B426DDAB779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669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주제 </a:t>
            </a:r>
            <a:r>
              <a:rPr lang="ko-KR" altLang="en-US" dirty="0" smtClean="0"/>
              <a:t>선정이유로는 사람들이 관심을 가질만한 세가지 키워드</a:t>
            </a:r>
            <a:endParaRPr lang="en-US" altLang="ko-KR" dirty="0" smtClean="0"/>
          </a:p>
          <a:p>
            <a:r>
              <a:rPr lang="ko-KR" altLang="en-US" dirty="0" smtClean="0"/>
              <a:t>나 </a:t>
            </a:r>
            <a:r>
              <a:rPr lang="en-US" altLang="ko-KR" dirty="0" smtClean="0"/>
              <a:t>/ </a:t>
            </a:r>
            <a:r>
              <a:rPr lang="ko-KR" altLang="en-US" dirty="0"/>
              <a:t>기록 </a:t>
            </a:r>
            <a:r>
              <a:rPr lang="en-US" altLang="ko-KR" dirty="0" smtClean="0"/>
              <a:t>/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도전을 생각해 보았습니다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나에 대한 기록을 재미있게 작성할 수 있도록 해주고 싶었고</a:t>
            </a:r>
            <a:endParaRPr lang="en-US" altLang="ko-KR" dirty="0" smtClean="0"/>
          </a:p>
          <a:p>
            <a:r>
              <a:rPr lang="ko-KR" altLang="en-US" dirty="0" smtClean="0"/>
              <a:t>사람들은 도전에서 재미를 느끼는 경우가 많으니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크고 작은 </a:t>
            </a:r>
            <a:r>
              <a:rPr lang="en-US" altLang="ko-KR" dirty="0" smtClean="0"/>
              <a:t>~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867C6-9B90-4B95-9F0C-B426DDAB779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796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그로우</a:t>
            </a:r>
            <a:r>
              <a:rPr lang="ko-KR" altLang="en-US" dirty="0" smtClean="0"/>
              <a:t> 앱은 인생목표부터 일상 속 </a:t>
            </a:r>
            <a:r>
              <a:rPr lang="ko-KR" altLang="en-US" dirty="0"/>
              <a:t>작은 목표까지 나의 미래를 </a:t>
            </a:r>
            <a:r>
              <a:rPr lang="ko-KR" altLang="en-US" dirty="0" smtClean="0"/>
              <a:t>그릴 수 있다는 장점이 있습니다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r>
              <a:rPr lang="ko-KR" altLang="en-US" dirty="0" smtClean="0"/>
              <a:t>그리고 </a:t>
            </a:r>
            <a:r>
              <a:rPr lang="ko-KR" altLang="en-US" dirty="0" err="1" smtClean="0"/>
              <a:t>챌린저스에서는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팀단위로</a:t>
            </a:r>
            <a:r>
              <a:rPr lang="ko-KR" altLang="en-US" dirty="0" smtClean="0"/>
              <a:t> </a:t>
            </a:r>
            <a:r>
              <a:rPr lang="ko-KR" altLang="en-US" dirty="0"/>
              <a:t>목표를 달성함으로써 협력과 동기부여를 </a:t>
            </a:r>
            <a:r>
              <a:rPr lang="ko-KR" altLang="en-US" dirty="0" smtClean="0"/>
              <a:t>촉진시켜주는 장점을 갖고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이러한 장점들을 고려하여 개인적으로 </a:t>
            </a:r>
            <a:r>
              <a:rPr lang="ko-KR" altLang="en-US" dirty="0"/>
              <a:t>중요한 목표를 이룸과 동시에 사회적인 지지와 동기부여를 얻으며 발전할 수 있는 플랫폼을 만들 예정입니다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867C6-9B90-4B95-9F0C-B426DDAB779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172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프로젝트 메뉴구조도에 대해 발표하겠습니다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867C6-9B90-4B95-9F0C-B426DDAB779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622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기본 구성 페이지에 있는</a:t>
            </a:r>
            <a:r>
              <a:rPr lang="en-US" altLang="ko-KR" dirty="0"/>
              <a:t> </a:t>
            </a:r>
            <a:r>
              <a:rPr lang="ko-KR" altLang="en-US" dirty="0"/>
              <a:t>메뉴 구성입니다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로그인</a:t>
            </a:r>
            <a:r>
              <a:rPr lang="en-US" altLang="ko-KR" dirty="0"/>
              <a:t>/</a:t>
            </a:r>
            <a:r>
              <a:rPr lang="ko-KR" altLang="en-US" dirty="0"/>
              <a:t>회원가입</a:t>
            </a:r>
            <a:r>
              <a:rPr lang="en-US" altLang="ko-KR" dirty="0"/>
              <a:t> </a:t>
            </a:r>
            <a:r>
              <a:rPr lang="ko-KR" altLang="en-US" dirty="0" smtClean="0"/>
              <a:t>메뉴에서는 회원 관련 기능을 처리하고</a:t>
            </a:r>
            <a:endParaRPr lang="en-US" altLang="ko-KR" dirty="0" smtClean="0"/>
          </a:p>
          <a:p>
            <a:r>
              <a:rPr lang="en-US" altLang="ko-KR" dirty="0" smtClean="0"/>
              <a:t>My page </a:t>
            </a:r>
            <a:r>
              <a:rPr lang="ko-KR" altLang="en-US" dirty="0" smtClean="0"/>
              <a:t>메뉴의 상점에서 포인트를 충전하는 기능과 포인트 물건을 교환하는 기능을 구현할 예정입니다</a:t>
            </a:r>
            <a:endParaRPr lang="en-US" altLang="ko-KR" dirty="0" smtClean="0"/>
          </a:p>
          <a:p>
            <a:r>
              <a:rPr lang="ko-KR" altLang="en-US" dirty="0" err="1" smtClean="0"/>
              <a:t>챌린지</a:t>
            </a:r>
            <a:r>
              <a:rPr lang="ko-KR" altLang="en-US" dirty="0" smtClean="0"/>
              <a:t> 메뉴에서는 저희 프로젝트의 핵심 기능인 </a:t>
            </a:r>
            <a:r>
              <a:rPr lang="ko-KR" altLang="en-US" dirty="0" err="1" smtClean="0"/>
              <a:t>챌린지를</a:t>
            </a:r>
            <a:r>
              <a:rPr lang="ko-KR" altLang="en-US" dirty="0" smtClean="0"/>
              <a:t> 개설하는 역할을 담당하고 </a:t>
            </a:r>
            <a:r>
              <a:rPr lang="en-US" altLang="ko-KR" dirty="0" smtClean="0"/>
              <a:t>Feed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메뉴에서 조회 가능하도록 구성할 예정입니다</a:t>
            </a:r>
            <a:endParaRPr lang="en-US" altLang="ko-KR" baseline="0" dirty="0" smtClean="0"/>
          </a:p>
          <a:p>
            <a:r>
              <a:rPr lang="ko-KR" altLang="en-US" baseline="0" dirty="0" smtClean="0"/>
              <a:t>마지막으로 </a:t>
            </a:r>
            <a:r>
              <a:rPr lang="en-US" altLang="ko-KR" baseline="0" dirty="0" smtClean="0"/>
              <a:t>Event </a:t>
            </a:r>
            <a:r>
              <a:rPr lang="ko-KR" altLang="en-US" baseline="0" dirty="0" smtClean="0"/>
              <a:t>메뉴에서 간단한 게임을 통해 포인트를 얻을 수 있도록 할 생각입니다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867C6-9B90-4B95-9F0C-B426DDAB779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478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867C6-9B90-4B95-9F0C-B426DDAB779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672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4FA453-83AE-C6EC-C6D5-4922BE07C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94A207-5060-E876-3A8B-AAFCF3CC2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6FA3B-0A03-4B48-BC03-0F3FB2FB61AB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470027-6C40-0B82-2C66-2DD665466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F978E4-8A73-C078-65A5-08C8D26A9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D300-ECFB-4B34-9747-088A2D2CF8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998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FE58987-EBA5-C7EB-9DEC-E909FC282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68B466-5CA1-597C-0640-C0285153E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08F2F6-3BE0-04A3-7D93-27AE8D68B7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6FA3B-0A03-4B48-BC03-0F3FB2FB61AB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B98842-4B7E-6F24-B44B-62E3FA5F4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E5EED7-488D-5AE9-072C-F9D7167450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D300-ECFB-4B34-9747-088A2D2CF8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53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1371600" rtl="0" eaLnBrk="1" latinLnBrk="1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1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6DA1E9E4-6156-7E92-8797-22341529E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163ED1-93C1-E3BA-AF70-8416184F471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423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04810C40-2AFF-A219-0529-F711ED76A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14578D-E133-4E71-A5B2-7AB8A504FC6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626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129F2495-2922-0F9A-3831-4ADC47EDA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5B8DE9-25B5-648B-D356-81E1BB35A1C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94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C4041261-4D6C-6958-DE51-5AF7724F5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04C35F-5CD6-C5EC-894E-81C9005AA81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911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3B129735-2F5F-661A-59BB-2F4B16D83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D5E0C2-9CE9-0C46-52A8-534CCE1D461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435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CE21A88C-F6D6-0964-7BA2-4877EA7EB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5DB0F4-4D55-29C2-7350-44BE3DA6D08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96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FBF68596-C955-D0CD-C440-D62CE4996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60F151-6CF4-000D-02B5-3A66614C9E0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220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88222750-D867-7D50-6C46-20089FC3A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901948A-94B3-DBFA-2327-0046CF93E96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962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3710E795-47E0-E598-7077-3D3ABA451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802502-6312-6624-880F-21F50B2BCEF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76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834FE063-8F95-B915-F3DB-8E73D6B55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EB6E1B-3FFB-CFBF-D8C1-DA3541FC047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452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669B27C3-D11B-3B7F-5539-AB5CD0BE1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7E99E5-8045-35E7-D1C1-E75D4E1E441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407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1D187B2A-E21A-8F90-075E-5495391D5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3CEE9D-03D3-79F1-A635-D465807C743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52755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981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367018CC-93D5-8160-8977-FDC850B00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17FEEA-0886-6EE8-F8ED-C3B00C622A0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113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319</Words>
  <Application>Microsoft Office PowerPoint</Application>
  <PresentationFormat>사용자 지정</PresentationFormat>
  <Paragraphs>48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근해 문</dc:creator>
  <cp:lastModifiedBy>ITPS</cp:lastModifiedBy>
  <cp:revision>28</cp:revision>
  <dcterms:created xsi:type="dcterms:W3CDTF">2023-11-01T00:12:26Z</dcterms:created>
  <dcterms:modified xsi:type="dcterms:W3CDTF">2023-11-01T01:30:04Z</dcterms:modified>
</cp:coreProperties>
</file>