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71800" y="4005064"/>
            <a:ext cx="38884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9792" y="2204864"/>
            <a:ext cx="38884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5820" y="26064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欢迎使用停车场管理系统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1720" y="2276872"/>
            <a:ext cx="5256584" cy="86409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tx1"/>
                </a:solidFill>
              </a:rPr>
              <a:t>停车信息录入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123728" y="4077072"/>
            <a:ext cx="525658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接机信息查询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9932" y="5373216"/>
            <a:ext cx="1512168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95936" y="5465548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统计</a:t>
            </a:r>
          </a:p>
        </p:txBody>
      </p:sp>
    </p:spTree>
    <p:extLst>
      <p:ext uri="{BB962C8B-B14F-4D97-AF65-F5344CB8AC3E}">
        <p14:creationId xmlns:p14="http://schemas.microsoft.com/office/powerpoint/2010/main" val="132439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835696" y="1988840"/>
            <a:ext cx="6048672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99792" y="620688"/>
            <a:ext cx="38884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2987824" y="692696"/>
            <a:ext cx="525658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 smtClean="0"/>
              <a:t>停车信息录入</a:t>
            </a:r>
            <a:endParaRPr lang="zh-CN" altLang="en-US" sz="4000" dirty="0"/>
          </a:p>
        </p:txBody>
      </p:sp>
      <p:sp>
        <p:nvSpPr>
          <p:cNvPr id="8" name="矩形 7"/>
          <p:cNvSpPr/>
          <p:nvPr/>
        </p:nvSpPr>
        <p:spPr>
          <a:xfrm>
            <a:off x="2286000" y="2136339"/>
            <a:ext cx="50943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车牌</a:t>
            </a:r>
            <a:r>
              <a:rPr lang="zh-CN" altLang="en-US" sz="2800" dirty="0" smtClean="0">
                <a:sym typeface="Wingdings" pitchFamily="2" charset="2"/>
              </a:rPr>
              <a:t>：（         ）</a:t>
            </a:r>
            <a:endParaRPr lang="zh-CN" altLang="en-US" sz="2800" dirty="0"/>
          </a:p>
          <a:p>
            <a:r>
              <a:rPr lang="zh-CN" altLang="en-US" sz="2800" dirty="0"/>
              <a:t>停车费用：（  ）元</a:t>
            </a:r>
            <a:r>
              <a:rPr lang="zh-CN" altLang="en-US" sz="2800" dirty="0" smtClean="0"/>
              <a:t>一天</a:t>
            </a:r>
            <a:endParaRPr lang="zh-CN" altLang="en-US" sz="2800" dirty="0"/>
          </a:p>
          <a:p>
            <a:r>
              <a:rPr lang="zh-CN" altLang="en-US" sz="2800" dirty="0"/>
              <a:t>过路费： （  ）元</a:t>
            </a:r>
          </a:p>
          <a:p>
            <a:r>
              <a:rPr lang="zh-CN" altLang="en-US" sz="2800" dirty="0"/>
              <a:t>停车</a:t>
            </a:r>
            <a:r>
              <a:rPr lang="zh-CN" altLang="en-US" sz="2800" dirty="0" smtClean="0"/>
              <a:t>日期</a:t>
            </a:r>
            <a:r>
              <a:rPr lang="zh-CN" altLang="en-US" sz="2800" dirty="0" smtClean="0">
                <a:sym typeface="Wingdings" pitchFamily="2" charset="2"/>
              </a:rPr>
              <a:t>：（ ）</a:t>
            </a:r>
            <a:r>
              <a:rPr lang="zh-CN" altLang="en-US" sz="2800" dirty="0" smtClean="0"/>
              <a:t>月（ ）日</a:t>
            </a:r>
            <a:endParaRPr lang="zh-CN" altLang="en-US" sz="2800" dirty="0"/>
          </a:p>
          <a:p>
            <a:r>
              <a:rPr lang="zh-CN" altLang="en-US" sz="2800" dirty="0"/>
              <a:t>停车区域：（  ）区</a:t>
            </a:r>
          </a:p>
          <a:p>
            <a:r>
              <a:rPr lang="zh-CN" altLang="en-US" sz="2800" dirty="0"/>
              <a:t>回来日期和航班</a:t>
            </a:r>
            <a:r>
              <a:rPr lang="zh-CN" altLang="en-US" sz="2800" dirty="0" smtClean="0"/>
              <a:t>号</a:t>
            </a:r>
            <a:r>
              <a:rPr lang="zh-CN" altLang="en-US" sz="2800" dirty="0" smtClean="0">
                <a:sym typeface="Wingdings" pitchFamily="2" charset="2"/>
              </a:rPr>
              <a:t>：（ ）</a:t>
            </a:r>
            <a:r>
              <a:rPr lang="zh-CN" altLang="en-US" sz="2800" dirty="0" smtClean="0"/>
              <a:t>月（ ）日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JW1234</a:t>
            </a:r>
            <a:r>
              <a:rPr lang="zh-CN" altLang="en-US" sz="2800" dirty="0"/>
              <a:t>）</a:t>
            </a:r>
          </a:p>
          <a:p>
            <a:r>
              <a:rPr lang="zh-CN" altLang="en-US" sz="2800" dirty="0"/>
              <a:t>回来</a:t>
            </a:r>
            <a:r>
              <a:rPr lang="zh-CN" altLang="en-US" sz="2800" dirty="0" smtClean="0"/>
              <a:t>人数</a:t>
            </a:r>
            <a:r>
              <a:rPr lang="zh-CN" altLang="en-US" sz="2800" dirty="0" smtClean="0">
                <a:sym typeface="Wingdings" pitchFamily="2" charset="2"/>
              </a:rPr>
              <a:t>：（ ）</a:t>
            </a:r>
            <a:r>
              <a:rPr lang="zh-CN" altLang="en-US" sz="2800" dirty="0" smtClean="0"/>
              <a:t>位（ ）个</a:t>
            </a:r>
            <a:r>
              <a:rPr lang="zh-CN" altLang="en-US" sz="2800" dirty="0"/>
              <a:t>箱子</a:t>
            </a:r>
          </a:p>
        </p:txBody>
      </p:sp>
    </p:spTree>
    <p:extLst>
      <p:ext uri="{BB962C8B-B14F-4D97-AF65-F5344CB8AC3E}">
        <p14:creationId xmlns:p14="http://schemas.microsoft.com/office/powerpoint/2010/main" val="111827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67544" y="4437112"/>
            <a:ext cx="7848872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7544" y="2671598"/>
            <a:ext cx="7848872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71800" y="548680"/>
            <a:ext cx="388843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123728" y="620688"/>
            <a:ext cx="525658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接机信息查询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71900" y="1628800"/>
            <a:ext cx="21602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2087724" y="1700808"/>
            <a:ext cx="525658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日期选项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2671598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车牌：</a:t>
            </a:r>
            <a:endParaRPr lang="en-US" altLang="zh-CN" dirty="0" smtClean="0"/>
          </a:p>
          <a:p>
            <a:r>
              <a:rPr lang="zh-CN" altLang="en-US" dirty="0" smtClean="0"/>
              <a:t>预计航班出发到达时间</a:t>
            </a:r>
            <a:endParaRPr lang="zh-CN" altLang="en-US" dirty="0"/>
          </a:p>
          <a:p>
            <a:r>
              <a:rPr lang="zh-CN" altLang="en-US" dirty="0"/>
              <a:t>停车区域：（  ）区</a:t>
            </a:r>
          </a:p>
          <a:p>
            <a:r>
              <a:rPr lang="zh-CN" altLang="en-US" dirty="0" smtClean="0"/>
              <a:t>预计收费</a:t>
            </a:r>
            <a:r>
              <a:rPr lang="zh-CN" altLang="en-US" dirty="0" smtClean="0">
                <a:sym typeface="Wingdings" pitchFamily="2" charset="2"/>
              </a:rPr>
              <a:t>：（ ）元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/>
              <a:t>回来人数</a:t>
            </a:r>
            <a:r>
              <a:rPr lang="zh-CN" altLang="en-US" dirty="0" smtClean="0">
                <a:sym typeface="Wingdings" pitchFamily="2" charset="2"/>
              </a:rPr>
              <a:t>：（）</a:t>
            </a:r>
            <a:r>
              <a:rPr lang="zh-CN" altLang="en-US" dirty="0" smtClean="0"/>
              <a:t>位（）个</a:t>
            </a:r>
            <a:r>
              <a:rPr lang="zh-CN" altLang="en-US" dirty="0"/>
              <a:t>箱子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4437112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车牌：</a:t>
            </a:r>
            <a:endParaRPr lang="en-US" altLang="zh-CN" dirty="0" smtClean="0"/>
          </a:p>
          <a:p>
            <a:r>
              <a:rPr lang="zh-CN" altLang="en-US" dirty="0" smtClean="0"/>
              <a:t>预计航班出发到达时间</a:t>
            </a:r>
            <a:endParaRPr lang="zh-CN" altLang="en-US" dirty="0"/>
          </a:p>
          <a:p>
            <a:r>
              <a:rPr lang="zh-CN" altLang="en-US" dirty="0"/>
              <a:t>停车区域：（  ）区</a:t>
            </a:r>
          </a:p>
          <a:p>
            <a:r>
              <a:rPr lang="zh-CN" altLang="en-US" dirty="0" smtClean="0"/>
              <a:t>预计收费</a:t>
            </a:r>
            <a:r>
              <a:rPr lang="zh-CN" altLang="en-US" dirty="0" smtClean="0">
                <a:sym typeface="Wingdings" pitchFamily="2" charset="2"/>
              </a:rPr>
              <a:t>：（ ）元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/>
              <a:t>回来人数</a:t>
            </a:r>
            <a:r>
              <a:rPr lang="zh-CN" altLang="en-US" dirty="0" smtClean="0">
                <a:sym typeface="Wingdings" pitchFamily="2" charset="2"/>
              </a:rPr>
              <a:t>：（）</a:t>
            </a:r>
            <a:r>
              <a:rPr lang="zh-CN" altLang="en-US" dirty="0" smtClean="0"/>
              <a:t>位（）个</a:t>
            </a:r>
            <a:r>
              <a:rPr lang="zh-CN" altLang="en-US" dirty="0"/>
              <a:t>箱子</a:t>
            </a:r>
          </a:p>
        </p:txBody>
      </p:sp>
    </p:spTree>
    <p:extLst>
      <p:ext uri="{BB962C8B-B14F-4D97-AF65-F5344CB8AC3E}">
        <p14:creationId xmlns:p14="http://schemas.microsoft.com/office/powerpoint/2010/main" val="108631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83568" y="620688"/>
            <a:ext cx="1944216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620688"/>
            <a:ext cx="2304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统计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727684" y="3097991"/>
            <a:ext cx="5868652" cy="3355345"/>
            <a:chOff x="1187624" y="1988840"/>
            <a:chExt cx="5868652" cy="3355345"/>
          </a:xfrm>
        </p:grpSpPr>
        <p:sp>
          <p:nvSpPr>
            <p:cNvPr id="7" name="矩形 6"/>
            <p:cNvSpPr/>
            <p:nvPr/>
          </p:nvSpPr>
          <p:spPr>
            <a:xfrm>
              <a:off x="1187624" y="1988840"/>
              <a:ext cx="5868652" cy="33553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87624" y="2204864"/>
              <a:ext cx="5868652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/>
                <a:t>今日停车数量（ ）</a:t>
              </a:r>
              <a:endParaRPr lang="en-US" altLang="zh-CN" sz="3600" dirty="0" smtClean="0"/>
            </a:p>
            <a:p>
              <a:endParaRPr lang="en-US" altLang="zh-CN" sz="3600" dirty="0" smtClean="0"/>
            </a:p>
            <a:p>
              <a:r>
                <a:rPr lang="zh-CN" altLang="en-US" sz="3600" dirty="0" smtClean="0"/>
                <a:t>今日取车数量（ ）</a:t>
              </a:r>
              <a:endParaRPr lang="en-US" altLang="zh-CN" sz="3600" dirty="0" smtClean="0"/>
            </a:p>
            <a:p>
              <a:endParaRPr lang="en-US" altLang="zh-CN" sz="3600" dirty="0" smtClean="0"/>
            </a:p>
            <a:p>
              <a:r>
                <a:rPr lang="zh-CN" altLang="en-US" sz="3600" dirty="0" smtClean="0"/>
                <a:t>今日总停放车辆（ ）</a:t>
              </a:r>
              <a:endParaRPr lang="en-US" altLang="zh-CN" sz="3600" dirty="0" smtClean="0"/>
            </a:p>
            <a:p>
              <a:endParaRPr lang="zh-CN" altLang="en-US" dirty="0"/>
            </a:p>
          </p:txBody>
        </p:sp>
      </p:grpSp>
      <p:sp>
        <p:nvSpPr>
          <p:cNvPr id="8" name="矩形 7"/>
          <p:cNvSpPr/>
          <p:nvPr/>
        </p:nvSpPr>
        <p:spPr>
          <a:xfrm>
            <a:off x="3419872" y="1844824"/>
            <a:ext cx="21602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1835696" y="1916832"/>
            <a:ext cx="525658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日期选项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4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152</Words>
  <Application>Microsoft Office PowerPoint</Application>
  <PresentationFormat>全屏显示(4:3)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欢迎使用停车场管理系统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欢迎使用停车场管理系统</dc:title>
  <dc:creator>user</dc:creator>
  <cp:lastModifiedBy>user</cp:lastModifiedBy>
  <cp:revision>3</cp:revision>
  <dcterms:created xsi:type="dcterms:W3CDTF">2018-03-02T15:16:51Z</dcterms:created>
  <dcterms:modified xsi:type="dcterms:W3CDTF">2018-03-02T16:38:32Z</dcterms:modified>
</cp:coreProperties>
</file>