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8999"/>
            <a:ext cx="7772400" cy="1350963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5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8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4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23" y="-24"/>
            <a:ext cx="9108000" cy="540000"/>
          </a:xfrm>
          <a:gradFill flip="none" rotWithShape="1">
            <a:gsLst>
              <a:gs pos="0">
                <a:srgbClr val="0000FF"/>
              </a:gs>
              <a:gs pos="32000">
                <a:srgbClr val="0000FF"/>
              </a:gs>
              <a:gs pos="69000">
                <a:srgbClr val="0000FF"/>
              </a:gs>
              <a:gs pos="95000">
                <a:srgbClr val="0000FF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kern="1200" baseline="0" dirty="0">
                <a:solidFill>
                  <a:schemeClr val="bg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395536" y="6597352"/>
            <a:ext cx="8352928" cy="26064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aseline="0">
                <a:latin typeface="Arial" panose="020B0604020202020204" pitchFamily="34" charset="0"/>
              </a:defRPr>
            </a:lvl1pPr>
            <a:lvl2pPr marL="457200" indent="0" algn="r">
              <a:buFontTx/>
              <a:buNone/>
              <a:defRPr sz="1200"/>
            </a:lvl2pPr>
            <a:lvl3pPr marL="914400" indent="0" algn="r">
              <a:buFontTx/>
              <a:buNone/>
              <a:defRPr sz="1200"/>
            </a:lvl3pPr>
            <a:lvl4pPr marL="1371600" indent="0" algn="r">
              <a:buFontTx/>
              <a:buNone/>
              <a:defRPr sz="1200"/>
            </a:lvl4pPr>
            <a:lvl5pPr marL="1828800" indent="0" algn="r">
              <a:buFontTx/>
              <a:buNone/>
              <a:defRPr sz="12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072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4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213100"/>
            <a:ext cx="7886700" cy="1349376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0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05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8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9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0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tianxia-world.tk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tong-chen.github.io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" y="0"/>
            <a:ext cx="9108000" cy="720000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0" y="1524000"/>
            <a:ext cx="8712000" cy="4882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01E6-387A-4E2E-BA64-E13FE5756AAB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5C21-6398-40D0-8BAD-5A4F47CA0D1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rcRect l="6695" t="7397" r="3276"/>
          <a:stretch/>
        </p:blipFill>
        <p:spPr>
          <a:xfrm>
            <a:off x="8925929" y="6518900"/>
            <a:ext cx="218071" cy="324000"/>
          </a:xfrm>
          <a:prstGeom prst="rect">
            <a:avLst/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rcRect l="6695" t="7397" r="3276"/>
          <a:stretch/>
        </p:blipFill>
        <p:spPr>
          <a:xfrm>
            <a:off x="0" y="6518900"/>
            <a:ext cx="218071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PBR training (Python, Bash, R)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Chen Tong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r</a:t>
            </a:r>
            <a:r>
              <a:rPr lang="en-US" altLang="zh-CN" dirty="0" smtClean="0"/>
              <a:t> –cd ‘A-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-z’   #Delete all characteristics except 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</a:t>
            </a:r>
          </a:p>
          <a:p>
            <a:r>
              <a:rPr lang="en-US" altLang="zh-CN" dirty="0" smtClean="0"/>
              <a:t>fold –w 75         #Wrap each input line with no more than 75 chars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5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new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new" id="{B39C544F-30D7-4672-9182-F7A037EF0BFC}" vid="{D8DF40FE-C11B-4A9B-BD3D-F551A47060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Theme-new</Template>
  <TotalTime>6</TotalTime>
  <Words>39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Theme-new</vt:lpstr>
      <vt:lpstr>PBR training (Python, Bash, R)</vt:lpstr>
      <vt:lpstr>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PBR training (Python, Bash, R)</dc:title>
  <dc:creator>tong chen</dc:creator>
  <cp:lastModifiedBy>tong chen</cp:lastModifiedBy>
  <cp:revision>4</cp:revision>
  <dcterms:created xsi:type="dcterms:W3CDTF">2014-07-09T08:00:33Z</dcterms:created>
  <dcterms:modified xsi:type="dcterms:W3CDTF">2014-07-11T21:59:49Z</dcterms:modified>
</cp:coreProperties>
</file>