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656c65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656c65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656c6abe_6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656c6abe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656c6abe_6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656c6abe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656c6abe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656c6abe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656c6abe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656c6ab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2656c6abe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2656c6abe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656c6ab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2656c6ab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656c65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656c65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656c6abe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656c6abe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656c6abe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656c6abe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656c6abe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656c6abe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29500" y="630225"/>
            <a:ext cx="80739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2021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890525" y="3147525"/>
            <a:ext cx="78129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Zhejun HE      Alibek Kuantkhan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Gao Zhi Lin    QI Shi Hao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50" y="905900"/>
            <a:ext cx="3856499" cy="20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100" y="72512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63750" y="165578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Modification of the Coordinate System in plain JPanel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363750" y="3068338"/>
            <a:ext cx="34329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Zoom in/out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550" y="333888"/>
            <a:ext cx="27336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5250" y="333888"/>
            <a:ext cx="16573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6845400" y="941925"/>
            <a:ext cx="5544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689175" y="1829325"/>
            <a:ext cx="34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Coordinate System in plain JPanel</a:t>
            </a:r>
            <a:endParaRPr b="1" sz="15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7475" y="3005675"/>
            <a:ext cx="2652263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100" y="72512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363750" y="165578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Set scales to enable preferred size for the viewer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363750" y="3068338"/>
            <a:ext cx="34329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undo/redo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501" y="449150"/>
            <a:ext cx="4620174" cy="12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738" y="2304150"/>
            <a:ext cx="4631700" cy="236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69100"/>
            <a:ext cx="6287500" cy="46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6264300" y="826875"/>
            <a:ext cx="29706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Swing containers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JPanel serves as a general purpose container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675550" y="2855800"/>
            <a:ext cx="81153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Destroy the old window and create a new one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Every time the user inputs a new command, the old window will be destroyed automatically and a new window is created. (We implement it as much as we can, though there is room for improvement)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13" y="1390650"/>
            <a:ext cx="78390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00" y="150675"/>
            <a:ext cx="8210876" cy="10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" y="162725"/>
            <a:ext cx="87569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3" name="Google Shape;183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234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534775" y="597625"/>
            <a:ext cx="4118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</a:t>
            </a:r>
            <a:r>
              <a:rPr b="1" lang="en" sz="3000">
                <a:solidFill>
                  <a:schemeClr val="lt2"/>
                </a:solidFill>
              </a:rPr>
              <a:t>1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85" name="Google Shape;185;p26"/>
          <p:cNvSpPr txBox="1"/>
          <p:nvPr>
            <p:ph idx="4294967295" type="body"/>
          </p:nvPr>
        </p:nvSpPr>
        <p:spPr>
          <a:xfrm>
            <a:off x="1279425" y="1223975"/>
            <a:ext cx="551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The CommandLine is the </a:t>
            </a:r>
            <a:r>
              <a:rPr i="1" lang="en" sz="1600">
                <a:latin typeface="Raleway"/>
                <a:ea typeface="Raleway"/>
                <a:cs typeface="Raleway"/>
                <a:sym typeface="Raleway"/>
              </a:rPr>
              <a:t>order intermediate center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of our project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We set conditions for every order in requirements. And before it, we would also check whether it is legal.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In general, if you input some wrong methods name, we will ask you to input again. However, if you  try to cause/test overflow or underflow of our program(we used stack to store proper orders), you will be kicked out from program. :)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" y="162725"/>
            <a:ext cx="87569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1" name="Google Shape;191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234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534775" y="597625"/>
            <a:ext cx="4118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</a:t>
            </a:r>
            <a:r>
              <a:rPr b="1" lang="en" sz="3000">
                <a:solidFill>
                  <a:schemeClr val="lt2"/>
                </a:solidFill>
              </a:rPr>
              <a:t>2-6, 9-10, 12-13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93" name="Google Shape;193;p27"/>
          <p:cNvSpPr txBox="1"/>
          <p:nvPr>
            <p:ph idx="4294967295" type="body"/>
          </p:nvPr>
        </p:nvSpPr>
        <p:spPr>
          <a:xfrm>
            <a:off x="432025" y="1282425"/>
            <a:ext cx="551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put these REQs in every shape class.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our design, every shape will extend from a Class Shape, which defines the structure and methods of every shape class. From the screenshots of the code, we can see the fundamental design.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And among these fundamental graphic processing files, because most of the shapes consist of Lines, we attach great importance to implementing methods in Line.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REQ</a:t>
            </a:r>
            <a:r>
              <a:rPr b="1" lang="en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9-10, 12-13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850" y="995125"/>
            <a:ext cx="19335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75" y="3647697"/>
            <a:ext cx="5305200" cy="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" y="162725"/>
            <a:ext cx="87569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1" name="Google Shape;201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234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34775" y="597625"/>
            <a:ext cx="4118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</a:t>
            </a:r>
            <a:r>
              <a:rPr b="1" lang="en" sz="3000">
                <a:solidFill>
                  <a:schemeClr val="lt2"/>
                </a:solidFill>
              </a:rPr>
              <a:t>7-8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203" name="Google Shape;203;p28"/>
          <p:cNvSpPr txBox="1"/>
          <p:nvPr>
            <p:ph idx="4294967295" type="body"/>
          </p:nvPr>
        </p:nvSpPr>
        <p:spPr>
          <a:xfrm>
            <a:off x="432025" y="1270050"/>
            <a:ext cx="551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put these REQ in file CommandLine.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our design, this could increase the processing and executing speed of the program. Meanwhile, we also add a method called listDetail to better print out shapes’ information.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REQ11, 14-15</a:t>
            </a:r>
            <a:endParaRPr b="1"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And these REQs have also been put in file CommandLine. For “pick-and-move”, we will first check whether the point in/inside the shape then executes the “move” method.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Here we show execution result of “pick and move” and codes of “quit”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5000" y="385800"/>
            <a:ext cx="2403325" cy="14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75" y="3955475"/>
            <a:ext cx="2850599" cy="7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9475" y="3922975"/>
            <a:ext cx="3247200" cy="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" y="162725"/>
            <a:ext cx="87569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12" name="Google Shape;212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234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534775" y="597625"/>
            <a:ext cx="4118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Bonus 2  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214" name="Google Shape;214;p29"/>
          <p:cNvSpPr txBox="1"/>
          <p:nvPr>
            <p:ph idx="4294967295" type="body"/>
          </p:nvPr>
        </p:nvSpPr>
        <p:spPr>
          <a:xfrm>
            <a:off x="432025" y="1282425"/>
            <a:ext cx="551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aleway"/>
                <a:ea typeface="Raleway"/>
                <a:cs typeface="Raleway"/>
                <a:sym typeface="Raleway"/>
              </a:rPr>
              <a:t>Undo:</a:t>
            </a:r>
            <a:endParaRPr sz="20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After inputting “undo”, the program will first check whether there are any changes in the current order, and restore the change. Then delete this order from executing stack.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aleway"/>
                <a:ea typeface="Raleway"/>
                <a:cs typeface="Raleway"/>
                <a:sym typeface="Raleway"/>
              </a:rPr>
              <a:t>Redo:</a:t>
            </a:r>
            <a:endParaRPr sz="20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Once receiveing “redo”, the program will run the method “Execute” again, but it won’t clear the order that has been input before.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But both two orders won’t restore/clear order stored in html and txt.</a:t>
            </a:r>
            <a:endParaRPr b="1" sz="14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787900" y="539875"/>
            <a:ext cx="30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Bonus 1 is shown on slide 8-11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52175" y="209400"/>
            <a:ext cx="8771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Preparation before Running CLEVIS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399600" y="2687750"/>
            <a:ext cx="87444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After you input file name in “Edit Configuration” -&gt; the second line in “Build and run” as format in picture. You can start running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file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“Clevis” 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But please remember, if you want to restart the program, please delete the two files “a.html” and “a.txt” or change the files’ name in the line. E.g: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-html b.html -txt b.txt              As this is required in REQ1.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23" y="854250"/>
            <a:ext cx="7096399" cy="1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244925" y="232050"/>
            <a:ext cx="83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Overview of Clevis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5" y="831625"/>
            <a:ext cx="6241335" cy="43118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742325" y="842800"/>
            <a:ext cx="2317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Clevis is initiator file of our program.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is only an initialization stage of our program. After we receive the order,  CommandLine will invoke other methods or java files to execute it.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0" y="246125"/>
            <a:ext cx="2388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Overview of Shapes</a:t>
            </a:r>
            <a:endParaRPr sz="24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375" y="0"/>
            <a:ext cx="657763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00" y="3193575"/>
            <a:ext cx="4235450" cy="13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50" y="0"/>
            <a:ext cx="487047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5721"/>
            <a:ext cx="4572000" cy="147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48" y="0"/>
            <a:ext cx="63990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5" y="285900"/>
            <a:ext cx="3582699" cy="11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75" y="229175"/>
            <a:ext cx="7977125" cy="370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77975"/>
            <a:ext cx="4549975" cy="1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29200" y="531675"/>
            <a:ext cx="35580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design of MyWindow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19" name="Google Shape;119;p20"/>
          <p:cNvGrpSpPr/>
          <p:nvPr/>
        </p:nvGrpSpPr>
        <p:grpSpPr>
          <a:xfrm>
            <a:off x="1225364" y="3172093"/>
            <a:ext cx="1726947" cy="1867795"/>
            <a:chOff x="6803275" y="395363"/>
            <a:chExt cx="2212050" cy="2537076"/>
          </a:xfrm>
        </p:grpSpPr>
        <p:pic>
          <p:nvPicPr>
            <p:cNvPr id="120" name="Google Shape;12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1" name="Google Shape;121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Components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1. JFrame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2. JPanel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3. JSlider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...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575" y="0"/>
            <a:ext cx="5138425" cy="4640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6141475" y="813750"/>
            <a:ext cx="2821531" cy="399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Java Swing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58600" y="0"/>
            <a:ext cx="5062500" cy="11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100"/>
              <a:t>Implementation</a:t>
            </a:r>
            <a:endParaRPr b="0" sz="1700"/>
          </a:p>
        </p:txBody>
      </p:sp>
      <p:sp>
        <p:nvSpPr>
          <p:cNvPr id="130" name="Google Shape;130;p21"/>
          <p:cNvSpPr txBox="1"/>
          <p:nvPr/>
        </p:nvSpPr>
        <p:spPr>
          <a:xfrm>
            <a:off x="360650" y="1322625"/>
            <a:ext cx="3784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1900">
                <a:latin typeface="Raleway"/>
                <a:ea typeface="Raleway"/>
                <a:cs typeface="Raleway"/>
                <a:sym typeface="Raleway"/>
              </a:rPr>
              <a:t>Graphical Components that make up the Graphical User Interface.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aleway"/>
                <a:ea typeface="Raleway"/>
                <a:cs typeface="Raleway"/>
                <a:sym typeface="Raleway"/>
              </a:rPr>
              <a:t>2. Listener methods that receive the events and respond to them.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aleway"/>
                <a:ea typeface="Raleway"/>
                <a:cs typeface="Raleway"/>
                <a:sym typeface="Raleway"/>
              </a:rPr>
              <a:t>3. Application methods that do useful work for the user.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963" y="2454108"/>
            <a:ext cx="3871900" cy="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974" y="1604086"/>
            <a:ext cx="4349526" cy="4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100" y="915750"/>
            <a:ext cx="3173625" cy="4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549" y="4310882"/>
            <a:ext cx="4110725" cy="31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3828" y="4707250"/>
            <a:ext cx="4148160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2541" y="3534299"/>
            <a:ext cx="4270360" cy="5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7200898" y="847825"/>
            <a:ext cx="1416300" cy="542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E9E9E"/>
              </a:highlight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6568125" y="1617025"/>
            <a:ext cx="963300" cy="542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E9E9E"/>
              </a:highlight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190575" y="2416375"/>
            <a:ext cx="2426700" cy="724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E9E9E"/>
              </a:highlight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733813" y="3534250"/>
            <a:ext cx="1671600" cy="542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E9E9E"/>
              </a:highlight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6568113" y="4195975"/>
            <a:ext cx="1671600" cy="542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E9E9E"/>
              </a:highlight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5274113" y="4592350"/>
            <a:ext cx="1671600" cy="542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E9E9E"/>
              </a:highlight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871975" y="305226"/>
            <a:ext cx="3522739" cy="406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The idea of inheritance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