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3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2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6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2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1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1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4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3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2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DF67-EFAF-4CB3-815A-1234D3D49C68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F437-723B-45C5-B338-365C0CE7E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2" y="23648"/>
            <a:ext cx="4642089" cy="6807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28" y="1134955"/>
            <a:ext cx="4889751" cy="56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91" y="880942"/>
            <a:ext cx="7093315" cy="59502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2" y="23648"/>
            <a:ext cx="4642089" cy="68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hitfgx</dc:creator>
  <cp:lastModifiedBy>hitfgx</cp:lastModifiedBy>
  <cp:revision>2</cp:revision>
  <dcterms:created xsi:type="dcterms:W3CDTF">2018-09-02T02:35:51Z</dcterms:created>
  <dcterms:modified xsi:type="dcterms:W3CDTF">2018-09-02T03:16:53Z</dcterms:modified>
</cp:coreProperties>
</file>