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6" r:id="rId5"/>
    <p:sldId id="263" r:id="rId6"/>
    <p:sldId id="271" r:id="rId7"/>
    <p:sldId id="269" r:id="rId8"/>
    <p:sldId id="270" r:id="rId9"/>
    <p:sldId id="273" r:id="rId10"/>
    <p:sldId id="274" r:id="rId11"/>
    <p:sldId id="275" r:id="rId12"/>
    <p:sldId id="272" r:id="rId13"/>
    <p:sldId id="276" r:id="rId14"/>
    <p:sldId id="277" r:id="rId15"/>
    <p:sldId id="268" r:id="rId16"/>
    <p:sldId id="262" r:id="rId17"/>
    <p:sldId id="267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2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5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5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1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7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4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7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8FB9-1EF9-4186-98A1-2C674193140A}" type="datetimeFigureOut">
              <a:rPr lang="zh-CN" altLang="en-US" smtClean="0"/>
              <a:t>2019/09/25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2D68-F4E9-4F36-A54A-28B718D4A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69"/>
            <a:ext cx="12192000" cy="65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1663431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1887171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6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2110908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1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80" y="738555"/>
            <a:ext cx="10357719" cy="58081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279" y="2762665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6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3667334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0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3667334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424153" y="1828801"/>
            <a:ext cx="1008434" cy="29183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3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299640" y="1828801"/>
            <a:ext cx="1008434" cy="29183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4279" y="3667334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3667334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642057" y="2714018"/>
            <a:ext cx="1008434" cy="29183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5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3667334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642057" y="2714018"/>
            <a:ext cx="1008434" cy="29183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82" y="21019"/>
            <a:ext cx="9427779" cy="68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5" y="10509"/>
            <a:ext cx="10255634" cy="68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44" y="0"/>
            <a:ext cx="6600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517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91071" y="4221800"/>
            <a:ext cx="1206231" cy="340471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517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1021401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9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1235418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7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1449425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6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79" y="1663434"/>
            <a:ext cx="1595338" cy="252922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6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hitfgx</dc:creator>
  <cp:lastModifiedBy>hitfgx</cp:lastModifiedBy>
  <cp:revision>5</cp:revision>
  <dcterms:created xsi:type="dcterms:W3CDTF">2018-09-27T23:20:49Z</dcterms:created>
  <dcterms:modified xsi:type="dcterms:W3CDTF">2019-09-25T03:21:06Z</dcterms:modified>
</cp:coreProperties>
</file>