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8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37" r:id="rId11"/>
    <p:sldId id="636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7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6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7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16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8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Preemptive </a:t>
            </a:r>
            <a:r>
              <a:rPr lang="zh-CN" altLang="en-US" dirty="0" smtClean="0"/>
              <a:t>有购买权的，抢占式的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29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8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smtClean="0"/>
              <a:t>无人看守的书报亭，服务自助机等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6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dirty="0" smtClean="0"/>
              <a:t>特定功能的一体机（带计算能力）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9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7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6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Synonyms </a:t>
            </a:r>
            <a:r>
              <a:rPr lang="zh-CN" altLang="en-US" dirty="0" smtClean="0"/>
              <a:t>同义词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2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6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6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3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Seminar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semɪnɑ</a:t>
            </a:r>
            <a:r>
              <a:rPr lang="en-US" altLang="zh-CN" dirty="0" smtClean="0"/>
              <a:t>ː(r)]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semɪnɑːr</a:t>
            </a:r>
            <a:r>
              <a:rPr lang="en-US" altLang="zh-CN" dirty="0" smtClean="0"/>
              <a:t>]n.(</a:t>
            </a:r>
            <a:r>
              <a:rPr lang="zh-CN" altLang="en-US" dirty="0" smtClean="0"/>
              <a:t>大学教师带领学生作专题讨论的</a:t>
            </a:r>
            <a:r>
              <a:rPr lang="en-US" altLang="zh-CN" dirty="0" smtClean="0"/>
              <a:t>) </a:t>
            </a:r>
            <a:r>
              <a:rPr lang="zh-CN" altLang="en-US" dirty="0" smtClean="0"/>
              <a:t>研讨课</a:t>
            </a:r>
            <a:r>
              <a:rPr lang="en-US" altLang="zh-CN" dirty="0" smtClean="0"/>
              <a:t>; </a:t>
            </a:r>
            <a:r>
              <a:rPr lang="zh-CN" altLang="en-US" dirty="0" smtClean="0"/>
              <a:t>研讨会</a:t>
            </a:r>
            <a:r>
              <a:rPr lang="en-US" altLang="zh-CN" dirty="0" smtClean="0"/>
              <a:t>; </a:t>
            </a:r>
            <a:r>
              <a:rPr lang="zh-CN" altLang="en-US" dirty="0" smtClean="0"/>
              <a:t>培训会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persistence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英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[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pəˈsɪstəns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]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美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[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pərˈsɪstəns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]</a:t>
            </a:r>
            <a:r>
              <a:rPr lang="zh-CN" altLang="en-US" smtClean="0">
                <a:effectLst/>
                <a:latin typeface="Arial" panose="020B0604020202020204" pitchFamily="34" charset="0"/>
              </a:rPr>
              <a:t>坚持，持久化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1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2020/11/8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2020. 09</a:t>
            </a:r>
            <a:endParaRPr lang="zh-CN" altLang="zh-CN" sz="2800" dirty="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例图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活动图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时序图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协作图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状态图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组件图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部署图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9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什么是部署图？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deployment diagram is a diagram that shows the configuration of run-time processing nodes and the component instances and objects that live on them</a:t>
            </a:r>
          </a:p>
          <a:p>
            <a:pPr eaLnBrk="1" hangingPunct="1"/>
            <a:r>
              <a:rPr lang="zh-CN" altLang="en-US" dirty="0" smtClean="0"/>
              <a:t>也称配置图，实施图</a:t>
            </a:r>
          </a:p>
          <a:p>
            <a:pPr eaLnBrk="1" hangingPunct="1"/>
            <a:r>
              <a:rPr lang="zh-CN" altLang="en-US" dirty="0" smtClean="0"/>
              <a:t>用来描述系统硬件的物理拓扑结构以及在此结构上执行的软构件</a:t>
            </a:r>
          </a:p>
        </p:txBody>
      </p:sp>
    </p:spTree>
    <p:extLst>
      <p:ext uri="{BB962C8B-B14F-4D97-AF65-F5344CB8AC3E}">
        <p14:creationId xmlns:p14="http://schemas.microsoft.com/office/powerpoint/2010/main" val="1041546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部署图的例子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8421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0203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部署图的特点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部署图是对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一个系统模型只有一个部署图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可以显示计算节点的拓扑结构和通信路径、节点上运行的软构件等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常常用于帮助理解分布式系统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由体系结构设计师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网络工程师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系统工程师等描述</a:t>
            </a:r>
          </a:p>
        </p:txBody>
      </p:sp>
    </p:spTree>
    <p:extLst>
      <p:ext uri="{BB962C8B-B14F-4D97-AF65-F5344CB8AC3E}">
        <p14:creationId xmlns:p14="http://schemas.microsoft.com/office/powerpoint/2010/main" val="9166513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部署图中的基本概念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（节点）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（连接）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63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什么是节点？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node is a physical element that exists at run time and represents a computational resources, generally having at least some memory and, often, processing capability.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节点是存在于运行时并代表一项计算资源的物理元素，一般至少拥有一些内存，而且通常具有处理能力</a:t>
            </a:r>
          </a:p>
          <a:p>
            <a:pPr eaLnBrk="1" hangingPunct="1"/>
            <a:r>
              <a:rPr lang="zh-CN" altLang="en-US" dirty="0" smtClean="0"/>
              <a:t>节点包括两种类型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8270083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什么是处理器？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is a hardware component capable of executing programs.</a:t>
            </a:r>
          </a:p>
          <a:p>
            <a:pPr eaLnBrk="1" hangingPunct="1"/>
            <a:r>
              <a:rPr lang="zh-CN" altLang="en-US" dirty="0" smtClean="0"/>
              <a:t>处理器具有处理能力的节点，即它可以执行构件</a:t>
            </a:r>
          </a:p>
          <a:p>
            <a:pPr eaLnBrk="1" hangingPunct="1"/>
            <a:r>
              <a:rPr lang="zh-CN" altLang="en-US" dirty="0" smtClean="0"/>
              <a:t>处理机的图标：</a:t>
            </a:r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04" y="3429000"/>
            <a:ext cx="190500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253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什么是设备？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is a hardware component with no computing power.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设备是无计算能力的外部设备，如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、终端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190500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2134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处理器和设备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81608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42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什么是连接？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connection represents some type of hardware coupling between two entities.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连接是代表一种交流的机制：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物理媒介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软件协议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38100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43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部署图的一些例子</a:t>
            </a:r>
          </a:p>
        </p:txBody>
      </p:sp>
      <p:pic>
        <p:nvPicPr>
          <p:cNvPr id="4" name="Picture 3" descr="7T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" y="2579216"/>
            <a:ext cx="7654532" cy="32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在下图中，构造型指出了浏览器和应用服务器之间的连接使用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协议，而应用服务器与数据服务器之间的连接使用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的远程方法调用（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）协议</a:t>
            </a:r>
          </a:p>
        </p:txBody>
      </p:sp>
    </p:spTree>
    <p:extLst>
      <p:ext uri="{BB962C8B-B14F-4D97-AF65-F5344CB8AC3E}">
        <p14:creationId xmlns:p14="http://schemas.microsoft.com/office/powerpoint/2010/main" val="23896382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如何开发部署模型？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部署模型通常与组件模型并行开发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为了开发部署模型，可以迭代使用以下步骤：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确定模型范围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确定分布结构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确定节点和它们的连接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把组件分布到节点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为不同组件之间的依赖建模</a:t>
            </a:r>
          </a:p>
        </p:txBody>
      </p:sp>
    </p:spTree>
    <p:extLst>
      <p:ext uri="{BB962C8B-B14F-4D97-AF65-F5344CB8AC3E}">
        <p14:creationId xmlns:p14="http://schemas.microsoft.com/office/powerpoint/2010/main" val="3544269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什么是组件图？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组件图描述了软件的各种组件以及它们之间的依赖关系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组件图可以用来显示编译、链接或执行时组件之间的依赖关系，以及组件的接口和调用关系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组件图是对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组件图中通常包含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Interface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依赖关系（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6959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组件图的例子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77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physical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replaceable part of a system that conforms to and provides the realization of a set of interfaces.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组件是系统中遵从一组接口且提供其实现的物理的、可替换的部分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55320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2809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组件的分类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一般说来，组件就是一个实际文件，可以有以下几种类型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dll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COM+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CORBA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EJB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、动态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页、数据库表等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 product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，如源代码文件，数据文件等，这些构件可以用来产生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execution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，系统执行后得到的构件</a:t>
            </a:r>
          </a:p>
        </p:txBody>
      </p:sp>
    </p:spTree>
    <p:extLst>
      <p:ext uri="{BB962C8B-B14F-4D97-AF65-F5344CB8AC3E}">
        <p14:creationId xmlns:p14="http://schemas.microsoft.com/office/powerpoint/2010/main" val="26912017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组件和类之间的不同点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类是逻辑抽象，构件是物理抽象，即构件可以位于节点（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构件是对其它逻辑元素，如类的物理实现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类可以有属性和操作；构件通常只有操作，而且这些操作只能通过构件的接口才能使用</a:t>
            </a:r>
          </a:p>
        </p:txBody>
      </p:sp>
    </p:spTree>
    <p:extLst>
      <p:ext uri="{BB962C8B-B14F-4D97-AF65-F5344CB8AC3E}">
        <p14:creationId xmlns:p14="http://schemas.microsoft.com/office/powerpoint/2010/main" val="30197878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组件和接口之间的关系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组件和接口之间的两种关系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Realization</a:t>
            </a:r>
          </a:p>
          <a:p>
            <a:pPr eaLnBrk="1" hangingPunct="1"/>
            <a:r>
              <a:rPr lang="zh-CN" altLang="en-US" dirty="0" smtClean="0"/>
              <a:t>例：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104" y="3136924"/>
            <a:ext cx="7031270" cy="2307750"/>
            <a:chOff x="-815" y="1481"/>
            <a:chExt cx="6481" cy="200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" y="1481"/>
              <a:ext cx="6481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" y="2983"/>
              <a:ext cx="2045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Dependency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405" y="2215"/>
              <a:ext cx="624" cy="864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96" y="2982"/>
              <a:ext cx="1877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Realization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72" y="2193"/>
              <a:ext cx="528" cy="96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9632" y="5673725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使用接口的是依赖关系，实现接口的是实现关系</a:t>
            </a:r>
          </a:p>
        </p:txBody>
      </p:sp>
    </p:spTree>
    <p:extLst>
      <p:ext uri="{BB962C8B-B14F-4D97-AF65-F5344CB8AC3E}">
        <p14:creationId xmlns:p14="http://schemas.microsoft.com/office/powerpoint/2010/main" val="3882690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的一个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组件图的示例 </a:t>
            </a:r>
          </a:p>
        </p:txBody>
      </p:sp>
      <p:pic>
        <p:nvPicPr>
          <p:cNvPr id="4" name="Picture 3" descr="7T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556792"/>
            <a:ext cx="83534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931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1025</Words>
  <Application>Microsoft Office PowerPoint</Application>
  <PresentationFormat>全屏显示(4:3)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103</cp:revision>
  <dcterms:modified xsi:type="dcterms:W3CDTF">2020-11-08T15:34:39Z</dcterms:modified>
</cp:coreProperties>
</file>