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459" r:id="rId2"/>
    <p:sldId id="460" r:id="rId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2801" autoAdjust="0"/>
  </p:normalViewPr>
  <p:slideViewPr>
    <p:cSldViewPr>
      <p:cViewPr varScale="1">
        <p:scale>
          <a:sx n="78" d="100"/>
          <a:sy n="78" d="100"/>
        </p:scale>
        <p:origin x="195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74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2020/10/16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43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2020/10/16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&#21152;&#20943;&#27861;&#32852;&#31995;&#23567;&#36719;&#20214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PageRank&#31639;&#27861;&#23454;&#29616;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：增量模型应用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结对编程实践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组队：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人一组，任意组合</a:t>
            </a:r>
            <a:endParaRPr lang="zh-CN" alt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选题：微型项目（需求清晰明确，代码量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行以内），可选但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不限于以下项目：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以内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file"/>
              </a:rPr>
              <a:t>加减法练习小软件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（用户目标：小学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年级学生）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仿真计算器（常规计算器）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网页排名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file"/>
              </a:rPr>
              <a:t>PageRank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file"/>
              </a:rPr>
              <a:t>算法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教学演示小软件（网页数量≤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一元二次方程求解教学演示小软件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线性方程组求解教学演示小软件（未知数≤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二叉树的遍历算法教学演示小软件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9798390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：增量模型应用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结对编程实践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19598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开发过程要求：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必须采用增量模型进行项目开发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至少有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次增量过程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提交每次增量开发的需求说明、设计方案、实现结果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编程与测试必须结对完成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选题、文档需在实验前完成，结对编程需在实验室进行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对编程需要提供现场照片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实验提交物、结果考核：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提交每个增量的文档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实验室演示至少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次增量过程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次实验时，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老师检查文档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成绩评定：过程考核占</a:t>
            </a:r>
            <a:r>
              <a:rPr lang="en-US" altLang="zh-CN" b="1" noProof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，程序结果占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48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242</Words>
  <Application>Microsoft Office PowerPoint</Application>
  <PresentationFormat>全屏显示(4:3)</PresentationFormat>
  <Paragraphs>29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91</cp:revision>
  <dcterms:modified xsi:type="dcterms:W3CDTF">2020-10-16T13:29:46Z</dcterms:modified>
</cp:coreProperties>
</file>