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471" r:id="rId2"/>
    <p:sldId id="462" r:id="rId3"/>
    <p:sldId id="463" r:id="rId4"/>
    <p:sldId id="464" r:id="rId5"/>
    <p:sldId id="465" r:id="rId6"/>
    <p:sldId id="466" r:id="rId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2801" autoAdjust="0"/>
  </p:normalViewPr>
  <p:slideViewPr>
    <p:cSldViewPr>
      <p:cViewPr varScale="1">
        <p:scale>
          <a:sx n="78" d="100"/>
          <a:sy n="78" d="100"/>
        </p:scale>
        <p:origin x="195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2020/10/31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实验目标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了解配置管理工具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及相应用环境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熟练掌握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的基本指令和分支管理指令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支持软件配置管理的核心机理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在实践项目中使用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Gitee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/GitHub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管理自己的项目源代码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本次实验由个人单独完成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：配置管理工具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Git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7071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65901" y="597630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在本地机器上安装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Git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：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00FF"/>
                </a:solidFill>
              </a:rPr>
              <a:t>$ yum install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git</a:t>
            </a:r>
            <a:r>
              <a:rPr lang="en-US" altLang="zh-CN" b="1" dirty="0" smtClean="0">
                <a:solidFill>
                  <a:srgbClr val="0000FF"/>
                </a:solidFill>
              </a:rPr>
              <a:t>-core  #</a:t>
            </a:r>
            <a:r>
              <a:rPr lang="zh-CN" altLang="en-US" b="1" dirty="0" smtClean="0">
                <a:solidFill>
                  <a:srgbClr val="0000FF"/>
                </a:solidFill>
              </a:rPr>
              <a:t>在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redhat</a:t>
            </a:r>
            <a:r>
              <a:rPr lang="zh-CN" altLang="en-US" b="1" dirty="0" smtClean="0">
                <a:solidFill>
                  <a:srgbClr val="0000FF"/>
                </a:solidFill>
              </a:rPr>
              <a:t>等系统下用</a:t>
            </a:r>
            <a:r>
              <a:rPr lang="en-US" altLang="zh-CN" b="1" dirty="0" smtClean="0">
                <a:solidFill>
                  <a:srgbClr val="0000FF"/>
                </a:solidFill>
              </a:rPr>
              <a:t>yum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00FF"/>
                </a:solidFill>
              </a:rPr>
              <a:t>$ apt-get install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git</a:t>
            </a:r>
            <a:r>
              <a:rPr lang="en-US" altLang="zh-CN" b="1" dirty="0" smtClean="0">
                <a:solidFill>
                  <a:srgbClr val="0000FF"/>
                </a:solidFill>
              </a:rPr>
              <a:t>-core  #</a:t>
            </a:r>
            <a:r>
              <a:rPr lang="zh-CN" altLang="en-US" b="1" dirty="0" smtClean="0">
                <a:solidFill>
                  <a:srgbClr val="0000FF"/>
                </a:solidFill>
              </a:rPr>
              <a:t>在</a:t>
            </a:r>
            <a:r>
              <a:rPr lang="en-US" altLang="zh-CN" b="1" dirty="0" err="1" smtClean="0">
                <a:solidFill>
                  <a:srgbClr val="0000FF"/>
                </a:solidFill>
              </a:rPr>
              <a:t>debian</a:t>
            </a:r>
            <a:r>
              <a:rPr lang="en-US" altLang="zh-CN" b="1" dirty="0" smtClean="0">
                <a:solidFill>
                  <a:srgbClr val="0000FF"/>
                </a:solidFill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ubuntu</a:t>
            </a:r>
            <a:r>
              <a:rPr lang="zh-CN" altLang="en-US" b="1" dirty="0" smtClean="0">
                <a:solidFill>
                  <a:srgbClr val="0000FF"/>
                </a:solidFill>
              </a:rPr>
              <a:t>等系统下用</a:t>
            </a:r>
            <a:r>
              <a:rPr lang="en-US" altLang="zh-CN" b="1" dirty="0" smtClean="0">
                <a:solidFill>
                  <a:srgbClr val="0000FF"/>
                </a:solidFill>
              </a:rPr>
              <a:t>apt-get</a:t>
            </a:r>
          </a:p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http://msysgit.github.io/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下载安装包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远程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服务器：</a:t>
            </a:r>
            <a:r>
              <a:rPr lang="en-US" altLang="zh-CN" dirty="0" err="1" smtClean="0"/>
              <a:t>Gitee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3"/>
              </a:rPr>
              <a:t>http://gitee.com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              </a:t>
            </a:r>
            <a:r>
              <a:rPr lang="zh-CN" altLang="en-US" dirty="0" smtClean="0"/>
              <a:t>本课程实验考虑网络因素，搭建了实验室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>
                <a:solidFill>
                  <a:srgbClr val="0000FF"/>
                </a:solidFill>
              </a:rPr>
              <a:t>Linux</a:t>
            </a:r>
            <a:r>
              <a:rPr lang="zh-CN" altLang="en-US" b="1" dirty="0" smtClean="0">
                <a:solidFill>
                  <a:srgbClr val="0000FF"/>
                </a:solidFill>
              </a:rPr>
              <a:t>和</a:t>
            </a:r>
            <a:r>
              <a:rPr lang="en-US" altLang="zh-CN" b="1" dirty="0" smtClean="0">
                <a:solidFill>
                  <a:srgbClr val="0000FF"/>
                </a:solidFill>
              </a:rPr>
              <a:t>Windows</a:t>
            </a:r>
            <a:r>
              <a:rPr lang="zh-CN" altLang="en-US" b="1" dirty="0" smtClean="0">
                <a:solidFill>
                  <a:srgbClr val="0000FF"/>
                </a:solidFill>
              </a:rPr>
              <a:t>下的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Git</a:t>
            </a:r>
            <a:r>
              <a:rPr lang="zh-CN" altLang="en-US" b="1" dirty="0" smtClean="0">
                <a:solidFill>
                  <a:srgbClr val="0000FF"/>
                </a:solidFill>
              </a:rPr>
              <a:t>安装操作二选一即可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</a:rPr>
              <a:t>在</a:t>
            </a:r>
            <a:r>
              <a:rPr lang="zh-CN" altLang="en-US" b="1" dirty="0" smtClean="0">
                <a:solidFill>
                  <a:srgbClr val="0000FF"/>
                </a:solidFill>
              </a:rPr>
              <a:t>本地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Gitee</a:t>
            </a:r>
            <a:r>
              <a:rPr lang="en-US" altLang="zh-CN" b="1" dirty="0">
                <a:solidFill>
                  <a:srgbClr val="0000FF"/>
                </a:solidFill>
              </a:rPr>
              <a:t>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GitLab</a:t>
            </a:r>
            <a:r>
              <a:rPr lang="en-US" altLang="zh-CN" b="1" dirty="0" smtClean="0">
                <a:solidFill>
                  <a:srgbClr val="0000FF"/>
                </a:solidFill>
              </a:rPr>
              <a:t>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Github</a:t>
            </a:r>
            <a:r>
              <a:rPr lang="zh-CN" altLang="en-US" b="1" dirty="0" smtClean="0">
                <a:solidFill>
                  <a:srgbClr val="0000FF"/>
                </a:solidFill>
              </a:rPr>
              <a:t>上申请账号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</a:rPr>
              <a:t>使用命令行方式完成实验，避免图形界面下的操作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：配置管理工具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Git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39228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实验场景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：仓库创建与提交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：针对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，在进行每次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操作之前，随时查看工作区、暂存区、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仓库的状态，确认项目里的各文件当前处于什么状态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：本地初始化一个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仓库，将自己在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中所创建项目的全部源文件加入进去，纳入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：提交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手工对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个文件进行修改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：查看上次提交之后都有哪些文件修改、具体修改内容是什么（查看修改后的文件和暂存区域中相应文件的差别）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：重新提交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再次对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个文件进行修改 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：重新提交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：把最后一次提交撤销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：查询提交记录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：配置管理工具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Git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14776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实验场景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：分支管理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/GitHub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上，通过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界面建立一个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，将不少于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个文件（程序代码、文档等）加入进去，形成初始分支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基础上建立两个并行的分支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，手工对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上的某些文件进行不同程度的修改并提交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/GitHub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(URL)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克隆一个已有的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仓库到本地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：获得该仓库的全部分支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分支基础上创建一个新分支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上，对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个文件进行修改并提交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分支上对同样的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个文件做不同修改并提交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分支合并，若有冲突，手工消解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：查看目前哪些分支已经合并、哪些分支尚未合并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合并后的分支删除，将尚未合并的分支合并到一个新分支上，分支名字为你的学号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：配置管理工具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Git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51237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实验场景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：远程分支管理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497887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：将本地以你的学号命名的分支推送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/GitHub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各步骤得到的结果推送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/GitHub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网站以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页面的方式查看你的两个仓库的当前状态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：配置管理工具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Git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90845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提交方式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请遵循实验报告模板撰写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提交日期：第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周周六（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2020.11.07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本次实验由个人单独完成。</a:t>
            </a: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：配置管理工具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Git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3137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624</Words>
  <Application>Microsoft Office PowerPoint</Application>
  <PresentationFormat>全屏显示(4:3)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94</cp:revision>
  <dcterms:modified xsi:type="dcterms:W3CDTF">2020-10-31T05:52:17Z</dcterms:modified>
</cp:coreProperties>
</file>