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471" r:id="rId2"/>
    <p:sldId id="463" r:id="rId3"/>
    <p:sldId id="473" r:id="rId4"/>
    <p:sldId id="477" r:id="rId5"/>
    <p:sldId id="478" r:id="rId6"/>
    <p:sldId id="479" r:id="rId7"/>
    <p:sldId id="466" r:id="rId8"/>
    <p:sldId id="481" r:id="rId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2801" autoAdjust="0"/>
  </p:normalViewPr>
  <p:slideViewPr>
    <p:cSldViewPr>
      <p:cViewPr>
        <p:scale>
          <a:sx n="50" d="100"/>
          <a:sy n="50" d="100"/>
        </p:scale>
        <p:origin x="203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2018/11/29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36513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"/>
          <p:cNvSpPr>
            <a:spLocks noChangeShapeType="1"/>
          </p:cNvSpPr>
          <p:nvPr userDrawn="1"/>
        </p:nvSpPr>
        <p:spPr bwMode="auto">
          <a:xfrm>
            <a:off x="2411760" y="225112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36513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45268" y="222148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要求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学习软件需求获取技术方法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学会使用用例建模分析软件需求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采用原型设计方法进行需求分析，并通过评审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次实验要求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人组队，直到项目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次迭代开发结束，中途不得变更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noProof="0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需求建模</a:t>
            </a:r>
            <a:r>
              <a:rPr lang="en-US" altLang="zh-CN" b="1" noProof="0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noProof="0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70713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内容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1602" y="1052736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需求建模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11560" y="1196752"/>
            <a:ext cx="799288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根据教师给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定的软件项目基本需求内容，教师模拟需求方（甲方），学生团队作为开发方（乙方），与甲方沟通，完成需求获取与深入挖掘，进而完成需求工程的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个步骤：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需求获取：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与模拟甲方沟通，获取详细的用户需求，获得用户的分类，分析、整理需求，形成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文档化的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描述</a:t>
            </a:r>
            <a:endParaRPr kumimoji="0" lang="en-US" altLang="zh-CN" b="1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需求分析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需求提炼，定义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边界，建立用例分析模型，开发软件系统原型，确定需求优先级，根据需求创建数据模型（实体类图） 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）规格说明：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将需求分析结果写出需求规格说明书（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），包含需求描述、用例分析模型、业务活动模型、分析类模型、状态变化模型、系统功能列表、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功能和约束条件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zh-CN" altLang="en-US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）需求验证：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通过开发组长汇报，指导教师对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和系统原型进行评审</a:t>
            </a:r>
            <a:endParaRPr kumimoji="0" lang="zh-CN" alt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14776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（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需求建模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31602" y="1268760"/>
            <a:ext cx="817264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本课程项目实践至少完成</a:t>
            </a:r>
            <a:r>
              <a:rPr kumimoji="0" lang="en-US" altLang="zh-CN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个发布的软件版本，本次实验仅给出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V1.0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的需求梗概</a:t>
            </a:r>
            <a:r>
              <a:rPr kumimoji="0" lang="zh-CN" altLang="en-US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0" lang="en-US" altLang="zh-CN" sz="2000" b="1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项目名称：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通用批发零售业务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管理系统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需求愿景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目标：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针对中小型从事批发、零售业务的公司（商户），对其进货、销售、库存管理等业务和数据进行管理，达到方便、高效的目的。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行业类型：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文具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玩具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服装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鞋帽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日杂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百货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食品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建材等行业。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相关人员：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公司（商户）经理（老板）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店长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采购人员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售货员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收银员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市场推销员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仓库管理员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送货员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客户（购买者）等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endParaRPr kumimoji="0" lang="en-US" altLang="zh-CN" sz="2000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58606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需求建模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19634" y="1124744"/>
            <a:ext cx="781280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just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基本系统（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V1.0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）需求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基本目标：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单个仓库、单个用户、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单机版，适合零售小店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基本需求：</a:t>
            </a:r>
          </a:p>
          <a:p>
            <a:pPr marL="627063" lvl="0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）货品资料维护：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货品基本档案信息的日常维护；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）客户资料维护：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客户（购买者）基本档案信息的日常维护；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）销售业务管理：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货品销售过程管理，包括开销售单（草稿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，可以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保存、修改、删除）、审核（通过后，则库存发生变化、不可更改）、收款、退货（针对某个销售单进行整单退货）等过程管理；</a:t>
            </a:r>
          </a:p>
          <a:p>
            <a:pPr marL="627063" indent="-627063" algn="just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）库存管理：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采购进货入库、销售出库、库存盘点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、库存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统计查询等。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33442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需求建模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0196" y="980728"/>
            <a:ext cx="799224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需求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商用版本（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V2.0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需求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目标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个仓库、多个用户、网络版本，适合批发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零售商户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基本需求：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完全包含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</a:p>
          <a:p>
            <a:pPr lvl="0" indent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拓展需求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暂不发布！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41519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项目需求梗概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12474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需求建模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原型设计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40196" y="980728"/>
            <a:ext cx="7992244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376238"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just">
              <a:lnSpc>
                <a:spcPct val="150000"/>
              </a:lnSpc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商用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版本（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V3.0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）需求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lvl="0" indent="0" algn="just">
              <a:lnSpc>
                <a:spcPct val="150000"/>
              </a:lnSpc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目标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，适用更复杂业务情况，通过增加新模式提高效率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需求：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完全包含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V2.0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版本</a:t>
            </a:r>
          </a:p>
          <a:p>
            <a:pPr indent="0" algn="just">
              <a:lnSpc>
                <a:spcPct val="15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拓展需求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暂不发布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18684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实验步骤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02" y="1412007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项目开发团队组建：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3-5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人，自由组合，设组长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名，其他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2-4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人为组员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需求获取模拟：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指导教师模拟需求方（甲方）代表，每个项目团队根据已有项目梗概，与甲方沟通，进一步挖掘详细需求，记录所理解的需求内容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需求分析：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定义系统的边界，建立系统用例图，确定需求优先级，根据需求创建数据模型（实体类图），开发软件系统原型</a:t>
            </a:r>
          </a:p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按照模板填写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SRS-V1.0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需求规格说明书：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将需求分析结果写出需求规格说明书（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），包含需求描述、用例分析模型、业务活动模型、分析类模型、状态变化模型、系统功能列表、非功能和约束条件等</a:t>
            </a:r>
          </a:p>
          <a:p>
            <a:pPr marL="265113" indent="-265113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需求验证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通过开发组长汇报，指导教师对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和系统原型进行评审（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该步骤下次实验课中进行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需求建模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</a:p>
        </p:txBody>
      </p:sp>
    </p:spTree>
    <p:extLst>
      <p:ext uri="{BB962C8B-B14F-4D97-AF65-F5344CB8AC3E}">
        <p14:creationId xmlns:p14="http://schemas.microsoft.com/office/powerpoint/2010/main" val="3620833137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提交方式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494" y="1484784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hangingPunct="1">
              <a:buClr>
                <a:srgbClr val="FF822D"/>
              </a:buClr>
            </a:pPr>
            <a:r>
              <a:rPr lang="zh-CN" altLang="en-US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提交文件：</a:t>
            </a:r>
            <a:endParaRPr lang="en-US" altLang="zh-CN" dirty="0" smtClean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文件：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按照“项目需求分析规格说明书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模板撰写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SRS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，提交文件命名格式：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项目需求分析规格说明书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V1.0-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docx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建模源文件：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保存到文件夹“项目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模型源文件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中，压缩后提交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系统原型文件：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保存到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文件夹“系统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V1.0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原型文件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组长学号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组长姓名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压缩后提交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提交日期：第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周周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四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12:00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前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提交方式：在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GitLab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Lab4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中提交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4</a:t>
            </a:r>
            <a:r>
              <a:rPr kumimoji="0" lang="zh-CN" altLang="en-US" sz="1800" b="1" dirty="0">
                <a:solidFill>
                  <a:srgbClr val="A5002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（综合实践</a:t>
            </a:r>
            <a:r>
              <a:rPr kumimoji="0" lang="en-US" altLang="zh-CN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1</a:t>
            </a:r>
            <a:r>
              <a:rPr kumimoji="0" lang="zh-CN" altLang="en-US" sz="1800" b="1" dirty="0">
                <a:solidFill>
                  <a:srgbClr val="A50021"/>
                </a:solidFill>
                <a:cs typeface="Times New Roman" panose="02020603050405020304" pitchFamily="18" charset="0"/>
              </a:rPr>
              <a:t>） 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需求建模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原型设计</a:t>
            </a:r>
          </a:p>
        </p:txBody>
      </p:sp>
    </p:spTree>
    <p:extLst>
      <p:ext uri="{BB962C8B-B14F-4D97-AF65-F5344CB8AC3E}">
        <p14:creationId xmlns:p14="http://schemas.microsoft.com/office/powerpoint/2010/main" val="3230060191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958</Words>
  <Application>Microsoft Office PowerPoint</Application>
  <PresentationFormat>全屏显示(4:3)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129</cp:revision>
  <dcterms:modified xsi:type="dcterms:W3CDTF">2018-11-29T06:46:51Z</dcterms:modified>
</cp:coreProperties>
</file>