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471" r:id="rId2"/>
    <p:sldId id="463" r:id="rId3"/>
    <p:sldId id="473" r:id="rId4"/>
    <p:sldId id="477" r:id="rId5"/>
    <p:sldId id="478" r:id="rId6"/>
    <p:sldId id="466" r:id="rId7"/>
    <p:sldId id="481" r:id="rId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2801" autoAdjust="0"/>
  </p:normalViewPr>
  <p:slideViewPr>
    <p:cSldViewPr>
      <p:cViewPr varScale="1">
        <p:scale>
          <a:sx n="78" d="100"/>
          <a:sy n="78" d="100"/>
        </p:scale>
        <p:origin x="195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2020/12/7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188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36513" y="4762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2"/>
          <p:cNvSpPr>
            <a:spLocks noChangeShapeType="1"/>
          </p:cNvSpPr>
          <p:nvPr userDrawn="1"/>
        </p:nvSpPr>
        <p:spPr bwMode="auto">
          <a:xfrm>
            <a:off x="2411760" y="225112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>
            <a:off x="36513" y="50512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45268" y="222148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&#21457;&#36865;&#32473;&#32769;&#24072;&#37038;&#31665;fgx@hit.edu.c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实验目的及要求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在系统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的基础上，迭代并增量完成系统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V2.0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学会建立详细的系统用例分析模型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学会建立详细的分析类模型（含边界类、控制类、实体类）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学会添加分析类的属性与操作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学会建立动态分析模型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项目团队同实验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（综合实践</a:t>
            </a:r>
            <a:r>
              <a:rPr lang="en-US" altLang="zh-CN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：迭代增量开发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V2.0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70713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内容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1602" y="1052736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1560" y="1196752"/>
            <a:ext cx="799288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just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根据教师给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定的软件项目拓展需求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V2.0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的内容，教师模拟需求方（甲方），学生团队作为开发方（乙方），与甲方沟通，完成增量需求获取与深入挖掘，进而完成软件系统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V2.0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的分析、设计、实现：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）需求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获取与用例分析：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的系统用例图；分析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新增的业务活动</a:t>
            </a:r>
            <a:endParaRPr kumimoji="0" lang="en-US" altLang="zh-CN" b="1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42925" lvl="0" indent="-542925" algn="just">
              <a:lnSpc>
                <a:spcPct val="135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需求详细分析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分析并建立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系统的分析类图，给出每个类的关键属性和操作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42925" lvl="0" indent="-542925" algn="just">
              <a:lnSpc>
                <a:spcPct val="135000"/>
              </a:lnSpc>
            </a:pP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）用例的场景分析：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建立主要用例的行为逻辑模型（时序图）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42925" lvl="0" indent="-542925" algn="just">
              <a:lnSpc>
                <a:spcPct val="135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）系统设计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划分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系统的功能结构，设计软件系统的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菜单结构；设计主要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界面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42925" indent="-542925" algn="just">
              <a:lnSpc>
                <a:spcPct val="135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）系统实现：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迭代、增量实现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</a:t>
            </a:r>
            <a:endParaRPr kumimoji="0" lang="zh-CN" alt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（综合实践</a:t>
            </a:r>
            <a:r>
              <a:rPr lang="en-US" altLang="zh-CN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：迭代增量开发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V2.0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14776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1602" y="1268760"/>
            <a:ext cx="817264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54125" lvl="0" indent="-1254125" algn="just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项目名称：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通用批发零售业务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管理系统</a:t>
            </a:r>
          </a:p>
          <a:p>
            <a:pPr marL="1254125" lvl="0" indent="-1254125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需求愿景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目标：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针对中小型从事批发、零售业务的公司（商户），对其进货、销售、库存管理等业务和数据进行管理，达到方便、高效的目的。</a:t>
            </a:r>
          </a:p>
          <a:p>
            <a:pPr marL="1254125" lvl="0" indent="-1254125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行业类型：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文具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玩具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服装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鞋帽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日杂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百货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食品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建材等行业。</a:t>
            </a:r>
          </a:p>
          <a:p>
            <a:pPr marL="1254125" lvl="0" indent="-1254125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相关人员：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公司（商户）经理（老板）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店长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采购人员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售货员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收银员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市场推销员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仓库管理员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送货员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客户（购买者）等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endParaRPr kumimoji="0" lang="en-US" altLang="zh-CN" sz="20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（综合实践</a:t>
            </a:r>
            <a:r>
              <a:rPr lang="en-US" altLang="zh-CN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：迭代增量开发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V2.0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58606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1560" y="1124744"/>
            <a:ext cx="781280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just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基本系统（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V1.0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）需求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基本目标：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单个仓库、单个用户、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单机版，适合零售小店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基本需求：</a:t>
            </a:r>
          </a:p>
          <a:p>
            <a:pPr marL="627063" lvl="0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）货品资料维护：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货品基本档案信息的日常维护；</a:t>
            </a:r>
          </a:p>
          <a:p>
            <a:pPr marL="627063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）客户资料维护：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客户（购买者）基本档案信息的日常维护；</a:t>
            </a:r>
          </a:p>
          <a:p>
            <a:pPr marL="627063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）销售业务管理：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货品销售过程管理，包括开销售单（草稿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，可以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保存、修改、删除）、审核（通过后，则库存发生变化、不可更改）、收款、退货（针对某个销售单进行整单退货）等过程管理；</a:t>
            </a:r>
          </a:p>
          <a:p>
            <a:pPr marL="627063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）库存管理：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采购进货入库、销售出库、库存盘点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、库存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统计查询等。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（综合实践</a:t>
            </a:r>
            <a:r>
              <a:rPr lang="en-US" altLang="zh-CN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：迭代增量开发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V2.0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33442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1560" y="980728"/>
            <a:ext cx="7992244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商用版本（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V2.0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需求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目标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个仓库、多个用户、网络版本，适合批发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零售商户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基本需求：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完全包含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V1.0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版本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拓展需求：</a:t>
            </a:r>
          </a:p>
          <a:p>
            <a:pPr marL="542925" indent="-542925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）支持多个仓库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，同一种货品可以在不同的仓库（比如大库、门店库房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）中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存放；在任意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个仓库之间可以调拨货品（比如从大库调拨到门店）；</a:t>
            </a:r>
          </a:p>
          <a:p>
            <a:pPr marL="542925" indent="-542925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）支持多个用户并行工作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，用户有不同的业务权限（比如开单、审核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、收款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等），角色可以分为经理、店长、店员等；</a:t>
            </a:r>
          </a:p>
          <a:p>
            <a:pPr marL="542925" indent="-542925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）支持批发、零售业务并存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，要求将客户分类（批发客户、零售客户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），同时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货品价格有多个（进货价、批发价、零售价）；</a:t>
            </a:r>
          </a:p>
          <a:p>
            <a:pPr marL="542925" indent="-542925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）利润计算：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在销售单中，能够显示本单的毛利润；</a:t>
            </a:r>
          </a:p>
          <a:p>
            <a:pPr marL="542925" indent="-542925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收银台：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零售客户，开发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专用的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销售结账功能（参考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超市收银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台）。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（综合实践</a:t>
            </a:r>
            <a:r>
              <a:rPr lang="en-US" altLang="zh-CN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：迭代增量开发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V2.0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41519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实验步骤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02" y="1196752"/>
            <a:ext cx="8064946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项目开发团队组建：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同实验</a:t>
            </a:r>
            <a:r>
              <a:rPr lang="en-US" altLang="zh-CN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，不能变更</a:t>
            </a:r>
            <a:endParaRPr lang="en-US" altLang="zh-CN" sz="19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lvl="0" indent="-265113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800100" algn="l"/>
              </a:tabLst>
              <a:defRPr/>
            </a:pPr>
            <a:r>
              <a:rPr lang="en-US" altLang="zh-CN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获取与用例分析：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与模拟甲方沟通，获取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的拓展需求，进而完成详尽的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系统用例图；分析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新增的业务活动，给出对应用例的事件流分析</a:t>
            </a:r>
            <a:endParaRPr lang="en-US" altLang="zh-CN" sz="19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lvl="0" indent="-265113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800100" algn="l"/>
              </a:tabLst>
              <a:defRPr/>
            </a:pPr>
            <a:r>
              <a:rPr lang="en-US" altLang="zh-CN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详细分析：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的用例图，分析并建立系统分析类图，包括边界类、控制类和实体类；给出每个类的关键属性和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</a:t>
            </a:r>
            <a:endParaRPr lang="en-US" altLang="zh-CN" sz="19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lvl="0" indent="-265113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800100" algn="l"/>
              </a:tabLst>
              <a:defRPr/>
            </a:pPr>
            <a:r>
              <a:rPr lang="en-US" altLang="zh-CN" sz="19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的逻辑设计：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的用例图和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分析类图，建立主要用例的行为逻辑模型（时序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图或协作图）</a:t>
            </a:r>
            <a:endParaRPr lang="zh-CN" altLang="en-US" sz="19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lvl="0" indent="-265113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800100" algn="l"/>
              </a:tabLst>
              <a:defRPr/>
            </a:pPr>
            <a:r>
              <a:rPr lang="en-US" altLang="zh-CN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系统设计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的用例图，划分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系统的功能结构，设计软件系统的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菜单结构；设计主要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界面（挑选主要的边界类对应的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界面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）；根据（</a:t>
            </a:r>
            <a:r>
              <a:rPr lang="en-US" altLang="zh-CN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9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的分析类图，</a:t>
            </a:r>
            <a:r>
              <a:rPr lang="zh-CN" altLang="en-US" sz="19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考虑实体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类，设计物理数据库</a:t>
            </a:r>
            <a:r>
              <a:rPr lang="en-US" altLang="zh-CN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Table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en-US" altLang="zh-CN" sz="19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lvl="0" indent="-265113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800100" algn="l"/>
              </a:tabLst>
              <a:defRPr/>
            </a:pPr>
            <a:r>
              <a:rPr lang="en-US" altLang="zh-CN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en-US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实现：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V1.0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基础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上，依据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的设计，迭代、增量实现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</a:t>
            </a:r>
            <a:endParaRPr lang="zh-CN" altLang="en-US" sz="19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按照模板撰写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V2.0</a:t>
            </a:r>
            <a:r>
              <a:rPr lang="zh-CN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系统分析与设计说明书：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可以复制</a:t>
            </a:r>
            <a:r>
              <a:rPr lang="en-US" altLang="zh-CN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Lab4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报告的部分内容，并填写增量和修订的部分</a:t>
            </a:r>
            <a:endParaRPr lang="en-US" altLang="zh-CN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（综合实践</a:t>
            </a:r>
            <a:r>
              <a:rPr lang="en-US" altLang="zh-CN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：迭代增量开发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V2.0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33137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提交方式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494" y="148478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>
                <a:srgbClr val="FF822D"/>
              </a:buClr>
            </a:pPr>
            <a:r>
              <a:rPr lang="zh-CN" altLang="en-US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提交文件：</a:t>
            </a:r>
            <a:endParaRPr lang="en-US" altLang="zh-CN" dirty="0" smtClean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报告文件：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按照“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系统分析与设计说明书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模板撰写实验报告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，提交文件命名格式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系统分析与设计说明书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V2.0-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组长学号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组长姓名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b="1" i="1" dirty="0" err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docx</a:t>
            </a:r>
            <a:endParaRPr lang="en-US" altLang="zh-CN" b="1" i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建模源文件：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保存到文件夹“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模型源文件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组长学号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组长姓名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中，压缩后提交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代码文件（含代码源文件、执行文件、其他辅助文件）：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文件夹“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代码文件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组长学号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组长姓名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压缩后提交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提交日期：第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14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周六（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2020.12.12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24:00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前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提交方式：在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GitLab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Lab5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中提交，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hlinkClick r:id="rId2"/>
              </a:rPr>
              <a:t>发送给老师邮箱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hlinkClick r:id="rId2"/>
              </a:rPr>
              <a:t>fgx@hit.edu.cn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QQ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1738510031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（综合实践</a:t>
            </a:r>
            <a:r>
              <a:rPr lang="en-US" altLang="zh-CN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：迭代增量开发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V2.0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60191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</TotalTime>
  <Words>1136</Words>
  <Application>Microsoft Office PowerPoint</Application>
  <PresentationFormat>全屏显示(4:3)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152</cp:revision>
  <dcterms:modified xsi:type="dcterms:W3CDTF">2020-12-07T02:02:04Z</dcterms:modified>
</cp:coreProperties>
</file>