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471" r:id="rId2"/>
    <p:sldId id="463" r:id="rId3"/>
    <p:sldId id="473" r:id="rId4"/>
    <p:sldId id="474" r:id="rId5"/>
    <p:sldId id="476" r:id="rId6"/>
    <p:sldId id="475" r:id="rId7"/>
    <p:sldId id="466" r:id="rId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2801" autoAdjust="0"/>
  </p:normalViewPr>
  <p:slideViewPr>
    <p:cSldViewPr>
      <p:cViewPr varScale="1">
        <p:scale>
          <a:sx n="78" d="100"/>
          <a:sy n="78" d="100"/>
        </p:scale>
        <p:origin x="195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2020/11/9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fgx@hit.edu.c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要求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建模方法，基本模型图（用例图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时序图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*组件图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*部署图）的构成元素及结构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学会一种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建模工具（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StarUML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Rational Rose / Microsoft Visio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等）的使用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熟练制作基本的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模型图（用例图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本次实验由个人单独完成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建模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071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602" y="1052736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建模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1602" y="1052736"/>
            <a:ext cx="824376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系统需求描述</a:t>
            </a: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某企业内部餐厅为方便员工用餐，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计划开发餐厅网上订餐管理系统。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允许员工通过网上订餐系统订餐，由餐厅服务员送餐到办公室。该系统的相关需求描述如下：</a:t>
            </a:r>
          </a:p>
          <a:p>
            <a:pPr marL="0" marR="0" lvl="0" indent="376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）餐厅经理负责维护菜单，即增减菜品、修改价格，有时还会查看订餐情况，指派送餐员，计算送餐员的奖金（若有送餐超时或反馈评价不好，则扣部分奖金）等；</a:t>
            </a: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76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）餐厅经理还有权维护服务员的信息；</a:t>
            </a:r>
            <a:endParaRPr kumimoji="0" lang="zh-CN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76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）餐厅服务员打卡签到，领取送餐任务；</a:t>
            </a: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76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企业员工可以通过上网注册账户、下订餐订单、取消订餐订单、为送餐服务打分等；</a:t>
            </a:r>
          </a:p>
        </p:txBody>
      </p:sp>
    </p:spTree>
    <p:extLst>
      <p:ext uri="{BB962C8B-B14F-4D97-AF65-F5344CB8AC3E}">
        <p14:creationId xmlns:p14="http://schemas.microsoft.com/office/powerpoint/2010/main" val="58001477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建模实践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602" y="1052736"/>
            <a:ext cx="824376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系统需求描述</a:t>
            </a: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（续）：</a:t>
            </a: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）员工下订餐订单的过程如下：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 员工登录系统；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 员工请求查看菜单；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 系统显示菜品及当日价格；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④ 员工选菜品并加入到订单中；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⑤ 第②～④步骤可以循环进行，直到提交订单为止；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⑥ 员工输入送餐时间，系统写入订单中；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⑦ 员工输入送餐的办公室地点，系统写入订单中；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⑧ 员工提交订单；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⑨ 系统反馈订单确认信息。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5860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建模实践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602" y="1052736"/>
            <a:ext cx="824376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系统需求描述</a:t>
            </a: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（续）：</a:t>
            </a: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根据该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需求描述，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下面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）建立“系统用例图”；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）建立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“设计类图”，要求图中出现的类及每个类的属性和方法至少满足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中时序图的需要；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）对“员工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下订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餐单”的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，建立“时序图”，并自动转换为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“协作图”；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）针对“订餐单”，给出至少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个状态，并建立“状态图”。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91396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602" y="1052736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建模实践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1602" y="1052736"/>
            <a:ext cx="824376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系统需求描述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通过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对大学某实验室的日常管理工作过程的详细调查，我们获得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了有关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实验设备管理和使用相关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的需求信息片段，整理如下：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．实验室相关人员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实验室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负责人；（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）设备管理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员；（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）设备借用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人员。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．针对“校外人员”，设备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借用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流程如下：校外人员填写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设备借用预约申请单”，提交给设备管理员，设备管理员核查该设备在申请时段内是否可用，若可用则批准（在申请单上签字），然后交由实验室负责人审批（在申请单上签字），审批通过后到学校财务处交费（在申请单上盖财务章），最后持缴费后的申请单到设备管理员确认，并记录该设备的预约状态，到时校外人员即可凭申请单到实验室使用。</a:t>
            </a:r>
          </a:p>
        </p:txBody>
      </p:sp>
    </p:spTree>
    <p:extLst>
      <p:ext uri="{BB962C8B-B14F-4D97-AF65-F5344CB8AC3E}">
        <p14:creationId xmlns:p14="http://schemas.microsoft.com/office/powerpoint/2010/main" val="668440768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建模实践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602" y="1052736"/>
            <a:ext cx="824376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系统需求描述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376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该业务需求片段，建立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“校外人员借用实验设备业务活动图”。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21634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提交方式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按照实验报告模板填写实验报告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提交时间：第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周周六（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2020.11.21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24:00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本次实验由个人单独完成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上交文件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）实验报告文件；（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）模型图源文件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上交方式：发到老师邮箱：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/>
              </a:rPr>
              <a:t>fgx@hit.edu.cn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邮件主题：实验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学号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姓名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建模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3137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749</Words>
  <Application>Microsoft Office PowerPoint</Application>
  <PresentationFormat>全屏显示(4:3)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112</cp:revision>
  <dcterms:modified xsi:type="dcterms:W3CDTF">2020-11-09T03:02:25Z</dcterms:modified>
</cp:coreProperties>
</file>