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 id="2147487643" r:id="rId2"/>
    <p:sldMasterId id="2147487908" r:id="rId3"/>
    <p:sldMasterId id="2147488044" r:id="rId4"/>
  </p:sldMasterIdLst>
  <p:notesMasterIdLst>
    <p:notesMasterId r:id="rId50"/>
  </p:notesMasterIdLst>
  <p:handoutMasterIdLst>
    <p:handoutMasterId r:id="rId51"/>
  </p:handoutMasterIdLst>
  <p:sldIdLst>
    <p:sldId id="1099" r:id="rId5"/>
    <p:sldId id="1100" r:id="rId6"/>
    <p:sldId id="1149" r:id="rId7"/>
    <p:sldId id="992" r:id="rId8"/>
    <p:sldId id="1021" r:id="rId9"/>
    <p:sldId id="993" r:id="rId10"/>
    <p:sldId id="1115" r:id="rId11"/>
    <p:sldId id="736" r:id="rId12"/>
    <p:sldId id="1150" r:id="rId13"/>
    <p:sldId id="994" r:id="rId14"/>
    <p:sldId id="995" r:id="rId15"/>
    <p:sldId id="996" r:id="rId16"/>
    <p:sldId id="1023" r:id="rId17"/>
    <p:sldId id="1024" r:id="rId18"/>
    <p:sldId id="1121" r:id="rId19"/>
    <p:sldId id="1130" r:id="rId20"/>
    <p:sldId id="1131" r:id="rId21"/>
    <p:sldId id="998" r:id="rId22"/>
    <p:sldId id="999" r:id="rId23"/>
    <p:sldId id="1000" r:id="rId24"/>
    <p:sldId id="1001" r:id="rId25"/>
    <p:sldId id="1003" r:id="rId26"/>
    <p:sldId id="1144" r:id="rId27"/>
    <p:sldId id="1005" r:id="rId28"/>
    <p:sldId id="1123" r:id="rId29"/>
    <p:sldId id="1124" r:id="rId30"/>
    <p:sldId id="1025" r:id="rId31"/>
    <p:sldId id="771" r:id="rId32"/>
    <p:sldId id="1007" r:id="rId33"/>
    <p:sldId id="1008" r:id="rId34"/>
    <p:sldId id="1118" r:id="rId35"/>
    <p:sldId id="1010" r:id="rId36"/>
    <p:sldId id="1011" r:id="rId37"/>
    <p:sldId id="1012" r:id="rId38"/>
    <p:sldId id="1013" r:id="rId39"/>
    <p:sldId id="1014" r:id="rId40"/>
    <p:sldId id="1126" r:id="rId41"/>
    <p:sldId id="1133" r:id="rId42"/>
    <p:sldId id="1135" r:id="rId43"/>
    <p:sldId id="1151" r:id="rId44"/>
    <p:sldId id="1138" r:id="rId45"/>
    <p:sldId id="1127" r:id="rId46"/>
    <p:sldId id="1143" r:id="rId47"/>
    <p:sldId id="1147" r:id="rId48"/>
    <p:sldId id="1148" r:id="rId49"/>
  </p:sldIdLst>
  <p:sldSz cx="9144000" cy="5143500" type="screen16x9"/>
  <p:notesSz cx="6761163" cy="9942513"/>
  <p:defaultTex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00FF"/>
    <a:srgbClr val="FFCCCC"/>
    <a:srgbClr val="FF9999"/>
    <a:srgbClr val="FF7B77"/>
    <a:srgbClr val="FF0066"/>
    <a:srgbClr val="FF00FF"/>
    <a:srgbClr val="B7B7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73" autoAdjust="0"/>
    <p:restoredTop sz="76163" autoAdjust="0"/>
  </p:normalViewPr>
  <p:slideViewPr>
    <p:cSldViewPr>
      <p:cViewPr varScale="1">
        <p:scale>
          <a:sx n="67" d="100"/>
          <a:sy n="67" d="100"/>
        </p:scale>
        <p:origin x="1388" y="5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9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87074" name="Rectangle 2"/>
          <p:cNvSpPr>
            <a:spLocks noGrp="1" noChangeArrowheads="1"/>
          </p:cNvSpPr>
          <p:nvPr>
            <p:ph type="hdr" sz="quarter"/>
          </p:nvPr>
        </p:nvSpPr>
        <p:spPr bwMode="auto">
          <a:xfrm>
            <a:off x="0" y="0"/>
            <a:ext cx="2930039" cy="496586"/>
          </a:xfrm>
          <a:prstGeom prst="rect">
            <a:avLst/>
          </a:prstGeom>
          <a:noFill/>
          <a:ln>
            <a:noFill/>
          </a:ln>
          <a:effectLst/>
        </p:spPr>
        <p:txBody>
          <a:bodyPr vert="horz" wrap="square" lIns="88087" tIns="44044" rIns="88087" bIns="44044" numCol="1" anchor="t" anchorCtr="0" compatLnSpc="1"/>
          <a:lstStyle>
            <a:lvl1pPr eaLnBrk="0" hangingPunct="0">
              <a:buFontTx/>
              <a:buNone/>
              <a:defRPr sz="1200">
                <a:latin typeface="Tahoma" panose="020B0604030504040204" pitchFamily="34" charset="0"/>
                <a:ea typeface="宋体" panose="02010600030101010101" pitchFamily="2" charset="-122"/>
              </a:defRPr>
            </a:lvl1pPr>
          </a:lstStyle>
          <a:p>
            <a:pPr>
              <a:defRPr/>
            </a:pPr>
            <a:endParaRPr lang="zh-CN" altLang="en-US"/>
          </a:p>
        </p:txBody>
      </p:sp>
      <p:sp>
        <p:nvSpPr>
          <p:cNvPr id="387075" name="Rectangle 3"/>
          <p:cNvSpPr>
            <a:spLocks noGrp="1" noChangeArrowheads="1"/>
          </p:cNvSpPr>
          <p:nvPr>
            <p:ph type="dt" sz="quarter" idx="1"/>
          </p:nvPr>
        </p:nvSpPr>
        <p:spPr bwMode="auto">
          <a:xfrm>
            <a:off x="3829613" y="0"/>
            <a:ext cx="2930039" cy="496586"/>
          </a:xfrm>
          <a:prstGeom prst="rect">
            <a:avLst/>
          </a:prstGeom>
          <a:noFill/>
          <a:ln>
            <a:noFill/>
          </a:ln>
          <a:effectLst/>
        </p:spPr>
        <p:txBody>
          <a:bodyPr vert="horz" wrap="square" lIns="88087" tIns="44044" rIns="88087" bIns="44044" numCol="1" anchor="t" anchorCtr="0" compatLnSpc="1"/>
          <a:lstStyle>
            <a:lvl1pPr algn="r" eaLnBrk="0" hangingPunct="0">
              <a:buFontTx/>
              <a:buNone/>
              <a:defRPr sz="1200">
                <a:latin typeface="Tahoma" panose="020B0604030504040204" pitchFamily="34" charset="0"/>
                <a:ea typeface="宋体" panose="02010600030101010101" pitchFamily="2" charset="-122"/>
              </a:defRPr>
            </a:lvl1pPr>
          </a:lstStyle>
          <a:p>
            <a:pPr>
              <a:defRPr/>
            </a:pPr>
            <a:endParaRPr lang="en-US" altLang="zh-CN"/>
          </a:p>
        </p:txBody>
      </p:sp>
      <p:sp>
        <p:nvSpPr>
          <p:cNvPr id="387076" name="Rectangle 4"/>
          <p:cNvSpPr>
            <a:spLocks noGrp="1" noChangeArrowheads="1"/>
          </p:cNvSpPr>
          <p:nvPr>
            <p:ph type="ftr" sz="quarter" idx="2"/>
          </p:nvPr>
        </p:nvSpPr>
        <p:spPr bwMode="auto">
          <a:xfrm>
            <a:off x="0" y="9444385"/>
            <a:ext cx="2930039" cy="496586"/>
          </a:xfrm>
          <a:prstGeom prst="rect">
            <a:avLst/>
          </a:prstGeom>
          <a:noFill/>
          <a:ln>
            <a:noFill/>
          </a:ln>
          <a:effectLst/>
        </p:spPr>
        <p:txBody>
          <a:bodyPr vert="horz" wrap="square" lIns="88087" tIns="44044" rIns="88087" bIns="44044" numCol="1" anchor="b" anchorCtr="0" compatLnSpc="1"/>
          <a:lstStyle>
            <a:lvl1pPr eaLnBrk="0" hangingPunct="0">
              <a:buFontTx/>
              <a:buNone/>
              <a:defRPr sz="1200">
                <a:latin typeface="Tahoma" panose="020B0604030504040204" pitchFamily="34" charset="0"/>
                <a:ea typeface="宋体" panose="02010600030101010101" pitchFamily="2" charset="-122"/>
              </a:defRPr>
            </a:lvl1pPr>
          </a:lstStyle>
          <a:p>
            <a:pPr>
              <a:defRPr/>
            </a:pPr>
            <a:endParaRPr lang="en-US" altLang="zh-CN"/>
          </a:p>
        </p:txBody>
      </p:sp>
      <p:sp>
        <p:nvSpPr>
          <p:cNvPr id="387077" name="Rectangle 5"/>
          <p:cNvSpPr>
            <a:spLocks noGrp="1" noChangeArrowheads="1"/>
          </p:cNvSpPr>
          <p:nvPr>
            <p:ph type="sldNum" sz="quarter" idx="3"/>
          </p:nvPr>
        </p:nvSpPr>
        <p:spPr bwMode="auto">
          <a:xfrm>
            <a:off x="3829613" y="9444385"/>
            <a:ext cx="2930039" cy="496586"/>
          </a:xfrm>
          <a:prstGeom prst="rect">
            <a:avLst/>
          </a:prstGeom>
          <a:noFill/>
          <a:ln>
            <a:noFill/>
          </a:ln>
          <a:effectLst/>
        </p:spPr>
        <p:txBody>
          <a:bodyPr vert="horz" wrap="square" lIns="88087" tIns="44044" rIns="88087" bIns="44044" numCol="1" anchor="b" anchorCtr="0" compatLnSpc="1">
            <a:prstTxWarp prst="textNoShape">
              <a:avLst/>
            </a:prstTxWarp>
          </a:bodyPr>
          <a:lstStyle>
            <a:lvl1pPr algn="r" eaLnBrk="0" hangingPunct="0">
              <a:buFont typeface="Arial" panose="020B0604020202020204" pitchFamily="34" charset="0"/>
              <a:buNone/>
              <a:defRPr sz="1200"/>
            </a:lvl1pPr>
          </a:lstStyle>
          <a:p>
            <a:pPr>
              <a:defRPr/>
            </a:pPr>
            <a:fld id="{2F840432-A894-4AFC-A942-1A33E813B6A4}" type="slidenum">
              <a:rPr lang="zh-CN" altLang="en-US"/>
              <a:pPr>
                <a:defRPr/>
              </a:pPr>
              <a:t>‹#›</a:t>
            </a:fld>
            <a:endParaRPr lang="en-US" altLang="zh-CN"/>
          </a:p>
        </p:txBody>
      </p:sp>
    </p:spTree>
    <p:extLst>
      <p:ext uri="{BB962C8B-B14F-4D97-AF65-F5344CB8AC3E}">
        <p14:creationId xmlns:p14="http://schemas.microsoft.com/office/powerpoint/2010/main" val="18108967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27682" name="Rectangle 2"/>
          <p:cNvSpPr>
            <a:spLocks noGrp="1" noChangeArrowheads="1"/>
          </p:cNvSpPr>
          <p:nvPr>
            <p:ph type="hdr" sz="quarter"/>
          </p:nvPr>
        </p:nvSpPr>
        <p:spPr bwMode="auto">
          <a:xfrm>
            <a:off x="0" y="0"/>
            <a:ext cx="2930039" cy="496586"/>
          </a:xfrm>
          <a:prstGeom prst="rect">
            <a:avLst/>
          </a:prstGeom>
          <a:noFill/>
          <a:ln>
            <a:noFill/>
          </a:ln>
        </p:spPr>
        <p:txBody>
          <a:bodyPr vert="horz" wrap="square" lIns="95415" tIns="47708" rIns="95415" bIns="47708" numCol="1" anchor="t" anchorCtr="0" compatLnSpc="1"/>
          <a:lstStyle>
            <a:lvl1pPr defTabSz="952431" eaLnBrk="1" hangingPunct="1">
              <a:buFontTx/>
              <a:buNone/>
              <a:defRPr sz="1300">
                <a:latin typeface="Tahoma" panose="020B0604030504040204" pitchFamily="34" charset="0"/>
                <a:ea typeface="宋体" panose="02010600030101010101" pitchFamily="2" charset="-122"/>
              </a:defRPr>
            </a:lvl1pPr>
          </a:lstStyle>
          <a:p>
            <a:pPr>
              <a:defRPr/>
            </a:pPr>
            <a:endParaRPr lang="zh-CN" altLang="en-US"/>
          </a:p>
        </p:txBody>
      </p:sp>
      <p:sp>
        <p:nvSpPr>
          <p:cNvPr id="327683" name="Rectangle 3"/>
          <p:cNvSpPr>
            <a:spLocks noGrp="1" noChangeArrowheads="1"/>
          </p:cNvSpPr>
          <p:nvPr>
            <p:ph type="dt" idx="1"/>
          </p:nvPr>
        </p:nvSpPr>
        <p:spPr bwMode="auto">
          <a:xfrm>
            <a:off x="3831125" y="0"/>
            <a:ext cx="2930039" cy="496586"/>
          </a:xfrm>
          <a:prstGeom prst="rect">
            <a:avLst/>
          </a:prstGeom>
          <a:noFill/>
          <a:ln>
            <a:noFill/>
          </a:ln>
        </p:spPr>
        <p:txBody>
          <a:bodyPr vert="horz" wrap="square" lIns="95415" tIns="47708" rIns="95415" bIns="47708" numCol="1" anchor="t" anchorCtr="0" compatLnSpc="1"/>
          <a:lstStyle>
            <a:lvl1pPr algn="r" defTabSz="952431" eaLnBrk="1" hangingPunct="1">
              <a:buFontTx/>
              <a:buNone/>
              <a:defRPr sz="1300">
                <a:latin typeface="Tahoma" panose="020B0604030504040204" pitchFamily="34" charset="0"/>
                <a:ea typeface="宋体" panose="02010600030101010101" pitchFamily="2" charset="-122"/>
              </a:defRPr>
            </a:lvl1pPr>
          </a:lstStyle>
          <a:p>
            <a:pPr>
              <a:defRPr/>
            </a:pPr>
            <a:endParaRPr lang="en-US" altLang="zh-CN"/>
          </a:p>
        </p:txBody>
      </p:sp>
      <p:sp>
        <p:nvSpPr>
          <p:cNvPr id="14340" name="Rectangle 4"/>
          <p:cNvSpPr>
            <a:spLocks noGrp="1" noRot="1" noChangeAspect="1" noChangeArrowheads="1" noTextEdit="1"/>
          </p:cNvSpPr>
          <p:nvPr>
            <p:ph type="sldImg" idx="4294967295"/>
          </p:nvPr>
        </p:nvSpPr>
        <p:spPr bwMode="auto">
          <a:xfrm>
            <a:off x="68263" y="746125"/>
            <a:ext cx="6626225" cy="3727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4294967295"/>
          </p:nvPr>
        </p:nvSpPr>
        <p:spPr bwMode="auto">
          <a:xfrm>
            <a:off x="901085" y="4722192"/>
            <a:ext cx="4958993" cy="4473900"/>
          </a:xfrm>
          <a:prstGeom prst="rect">
            <a:avLst/>
          </a:prstGeom>
          <a:noFill/>
          <a:ln w="9525">
            <a:noFill/>
            <a:miter lim="800000"/>
            <a:headEnd/>
            <a:tailEnd/>
          </a:ln>
        </p:spPr>
        <p:txBody>
          <a:bodyPr vert="horz" wrap="square" lIns="95415" tIns="47708" rIns="95415" bIns="47708"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27686" name="Rectangle 6"/>
          <p:cNvSpPr>
            <a:spLocks noGrp="1" noChangeArrowheads="1"/>
          </p:cNvSpPr>
          <p:nvPr>
            <p:ph type="ftr" sz="quarter" idx="4"/>
          </p:nvPr>
        </p:nvSpPr>
        <p:spPr bwMode="auto">
          <a:xfrm>
            <a:off x="0" y="9445928"/>
            <a:ext cx="2930039" cy="496586"/>
          </a:xfrm>
          <a:prstGeom prst="rect">
            <a:avLst/>
          </a:prstGeom>
          <a:noFill/>
          <a:ln>
            <a:noFill/>
          </a:ln>
        </p:spPr>
        <p:txBody>
          <a:bodyPr vert="horz" wrap="square" lIns="95415" tIns="47708" rIns="95415" bIns="47708" numCol="1" anchor="b" anchorCtr="0" compatLnSpc="1"/>
          <a:lstStyle>
            <a:lvl1pPr defTabSz="952431" eaLnBrk="1" hangingPunct="1">
              <a:buFontTx/>
              <a:buNone/>
              <a:defRPr sz="1300">
                <a:latin typeface="Tahoma" panose="020B0604030504040204" pitchFamily="34" charset="0"/>
                <a:ea typeface="宋体" panose="02010600030101010101" pitchFamily="2" charset="-122"/>
              </a:defRPr>
            </a:lvl1pPr>
          </a:lstStyle>
          <a:p>
            <a:pPr>
              <a:defRPr/>
            </a:pPr>
            <a:endParaRPr lang="en-US" altLang="zh-CN"/>
          </a:p>
        </p:txBody>
      </p:sp>
      <p:sp>
        <p:nvSpPr>
          <p:cNvPr id="327687" name="Rectangle 7"/>
          <p:cNvSpPr>
            <a:spLocks noGrp="1" noChangeArrowheads="1"/>
          </p:cNvSpPr>
          <p:nvPr>
            <p:ph type="sldNum" sz="quarter" idx="5"/>
          </p:nvPr>
        </p:nvSpPr>
        <p:spPr bwMode="auto">
          <a:xfrm>
            <a:off x="3831125" y="9445928"/>
            <a:ext cx="2930039" cy="496586"/>
          </a:xfrm>
          <a:prstGeom prst="rect">
            <a:avLst/>
          </a:prstGeom>
          <a:noFill/>
          <a:ln>
            <a:noFill/>
          </a:ln>
        </p:spPr>
        <p:txBody>
          <a:bodyPr vert="horz" wrap="square" lIns="95415" tIns="47708" rIns="95415" bIns="47708" numCol="1" anchor="b" anchorCtr="0" compatLnSpc="1">
            <a:prstTxWarp prst="textNoShape">
              <a:avLst/>
            </a:prstTxWarp>
          </a:bodyPr>
          <a:lstStyle>
            <a:lvl1pPr algn="r" defTabSz="952431" eaLnBrk="1" hangingPunct="1">
              <a:buFont typeface="Arial" panose="020B0604020202020204" pitchFamily="34" charset="0"/>
              <a:buNone/>
              <a:defRPr sz="1300"/>
            </a:lvl1pPr>
          </a:lstStyle>
          <a:p>
            <a:pPr>
              <a:defRPr/>
            </a:pPr>
            <a:fld id="{357E7C84-7A15-4B1F-B763-F68EF38EB7E3}" type="slidenum">
              <a:rPr lang="zh-CN" altLang="en-US"/>
              <a:pPr>
                <a:defRPr/>
              </a:pPr>
              <a:t>‹#›</a:t>
            </a:fld>
            <a:endParaRPr lang="en-US" altLang="zh-CN"/>
          </a:p>
        </p:txBody>
      </p:sp>
    </p:spTree>
    <p:extLst>
      <p:ext uri="{BB962C8B-B14F-4D97-AF65-F5344CB8AC3E}">
        <p14:creationId xmlns:p14="http://schemas.microsoft.com/office/powerpoint/2010/main" val="16043414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ChangeArrowheads="1" noTextEdit="1"/>
          </p:cNvSpPr>
          <p:nvPr>
            <p:ph type="sldImg" idx="4294967295"/>
          </p:nvPr>
        </p:nvSpPr>
        <p:spPr>
          <a:ln/>
        </p:spPr>
      </p:sp>
      <p:sp>
        <p:nvSpPr>
          <p:cNvPr id="17411" name="备注占位符 2"/>
          <p:cNvSpPr>
            <a:spLocks noGrp="1" noChangeArrowheads="1"/>
          </p:cNvSpPr>
          <p:nvPr>
            <p:ph type="body" idx="4294967295"/>
          </p:nvPr>
        </p:nvSpPr>
        <p:spPr/>
        <p:txBody>
          <a:bodyPr/>
          <a:lstStyle/>
          <a:p>
            <a:endParaRPr lang="en-US" altLang="zh-CN"/>
          </a:p>
        </p:txBody>
      </p:sp>
      <p:sp>
        <p:nvSpPr>
          <p:cNvPr id="17412"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483">
              <a:spcBef>
                <a:spcPct val="30000"/>
              </a:spcBef>
              <a:defRPr sz="1200">
                <a:solidFill>
                  <a:schemeClr val="tx1"/>
                </a:solidFill>
                <a:latin typeface="Arial" panose="020B0604020202020204" pitchFamily="34" charset="0"/>
                <a:ea typeface="宋体" panose="02010600030101010101" pitchFamily="2" charset="-122"/>
              </a:defRPr>
            </a:lvl1pPr>
            <a:lvl2pPr marL="741912" indent="-284527" defTabSz="951483">
              <a:spcBef>
                <a:spcPct val="30000"/>
              </a:spcBef>
              <a:defRPr sz="1200">
                <a:solidFill>
                  <a:schemeClr val="tx1"/>
                </a:solidFill>
                <a:latin typeface="Arial" panose="020B0604020202020204" pitchFamily="34" charset="0"/>
                <a:ea typeface="宋体" panose="02010600030101010101" pitchFamily="2" charset="-122"/>
              </a:defRPr>
            </a:lvl2pPr>
            <a:lvl3pPr marL="1142698" indent="-227928" defTabSz="951483">
              <a:spcBef>
                <a:spcPct val="30000"/>
              </a:spcBef>
              <a:defRPr sz="1200">
                <a:solidFill>
                  <a:schemeClr val="tx1"/>
                </a:solidFill>
                <a:latin typeface="Arial" panose="020B0604020202020204" pitchFamily="34" charset="0"/>
                <a:ea typeface="宋体" panose="02010600030101010101" pitchFamily="2" charset="-122"/>
              </a:defRPr>
            </a:lvl3pPr>
            <a:lvl4pPr marL="1600082" indent="-227928" defTabSz="951483">
              <a:spcBef>
                <a:spcPct val="30000"/>
              </a:spcBef>
              <a:defRPr sz="1200">
                <a:solidFill>
                  <a:schemeClr val="tx1"/>
                </a:solidFill>
                <a:latin typeface="Arial" panose="020B0604020202020204" pitchFamily="34" charset="0"/>
                <a:ea typeface="宋体" panose="02010600030101010101" pitchFamily="2" charset="-122"/>
              </a:defRPr>
            </a:lvl4pPr>
            <a:lvl5pPr marL="2055937" indent="-227928" defTabSz="951483">
              <a:spcBef>
                <a:spcPct val="30000"/>
              </a:spcBef>
              <a:defRPr sz="1200">
                <a:solidFill>
                  <a:schemeClr val="tx1"/>
                </a:solidFill>
                <a:latin typeface="Arial" panose="020B0604020202020204" pitchFamily="34" charset="0"/>
                <a:ea typeface="宋体" panose="02010600030101010101" pitchFamily="2" charset="-122"/>
              </a:defRPr>
            </a:lvl5pPr>
            <a:lvl6pPr marL="2496495" indent="-227928" defTabSz="95148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37053" indent="-227928" defTabSz="95148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77611" indent="-227928" defTabSz="95148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18169" indent="-227928" defTabSz="95148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3CDC0FFE-58B7-483A-BC1F-CAACB5CA19A1}" type="slidenum">
              <a:rPr lang="zh-CN" altLang="en-US" sz="1300">
                <a:solidFill>
                  <a:srgbClr val="000000"/>
                </a:solidFill>
                <a:latin typeface="Tahoma" panose="020B0604030504040204" pitchFamily="34" charset="0"/>
              </a:rPr>
              <a:pPr>
                <a:spcBef>
                  <a:spcPct val="0"/>
                </a:spcBef>
                <a:buFontTx/>
                <a:buNone/>
              </a:pPr>
              <a:t>1</a:t>
            </a:fld>
            <a:endParaRPr lang="zh-CN" altLang="en-US" sz="1300">
              <a:solidFill>
                <a:srgbClr val="000000"/>
              </a:solidFill>
              <a:latin typeface="Tahoma" panose="020B0604030504040204" pitchFamily="34" charset="0"/>
            </a:endParaRPr>
          </a:p>
        </p:txBody>
      </p:sp>
    </p:spTree>
    <p:extLst>
      <p:ext uri="{BB962C8B-B14F-4D97-AF65-F5344CB8AC3E}">
        <p14:creationId xmlns:p14="http://schemas.microsoft.com/office/powerpoint/2010/main" val="36499986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ChangeArrowheads="1" noTextEdit="1"/>
          </p:cNvSpPr>
          <p:nvPr>
            <p:ph type="sldImg" idx="4294967295"/>
          </p:nvPr>
        </p:nvSpPr>
        <p:spPr>
          <a:ln/>
        </p:spPr>
      </p:sp>
      <p:sp>
        <p:nvSpPr>
          <p:cNvPr id="35843" name="备注占位符 2"/>
          <p:cNvSpPr>
            <a:spLocks noGrp="1" noChangeArrowheads="1"/>
          </p:cNvSpPr>
          <p:nvPr>
            <p:ph type="body" idx="4294967295"/>
          </p:nvPr>
        </p:nvSpPr>
        <p:spPr/>
        <p:txBody>
          <a:bodyPr/>
          <a:lstStyle/>
          <a:p>
            <a:pPr marL="0" lvl="1"/>
            <a:endParaRPr lang="zh-CN" altLang="en-US"/>
          </a:p>
        </p:txBody>
      </p:sp>
      <p:sp>
        <p:nvSpPr>
          <p:cNvPr id="35844"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953">
              <a:spcBef>
                <a:spcPct val="30000"/>
              </a:spcBef>
              <a:defRPr sz="1200">
                <a:solidFill>
                  <a:schemeClr val="tx1"/>
                </a:solidFill>
                <a:latin typeface="Arial" panose="020B0604020202020204" pitchFamily="34" charset="0"/>
                <a:ea typeface="宋体" panose="02010600030101010101" pitchFamily="2" charset="-122"/>
              </a:defRPr>
            </a:lvl1pPr>
            <a:lvl2pPr marL="741912" indent="-284527" defTabSz="949953">
              <a:spcBef>
                <a:spcPct val="30000"/>
              </a:spcBef>
              <a:defRPr sz="1200">
                <a:solidFill>
                  <a:schemeClr val="tx1"/>
                </a:solidFill>
                <a:latin typeface="Arial" panose="020B0604020202020204" pitchFamily="34" charset="0"/>
                <a:ea typeface="宋体" panose="02010600030101010101" pitchFamily="2" charset="-122"/>
              </a:defRPr>
            </a:lvl2pPr>
            <a:lvl3pPr marL="1142698" indent="-227928" defTabSz="949953">
              <a:spcBef>
                <a:spcPct val="30000"/>
              </a:spcBef>
              <a:defRPr sz="1200">
                <a:solidFill>
                  <a:schemeClr val="tx1"/>
                </a:solidFill>
                <a:latin typeface="Arial" panose="020B0604020202020204" pitchFamily="34" charset="0"/>
                <a:ea typeface="宋体" panose="02010600030101010101" pitchFamily="2" charset="-122"/>
              </a:defRPr>
            </a:lvl3pPr>
            <a:lvl4pPr marL="1600082" indent="-227928" defTabSz="949953">
              <a:spcBef>
                <a:spcPct val="30000"/>
              </a:spcBef>
              <a:defRPr sz="1200">
                <a:solidFill>
                  <a:schemeClr val="tx1"/>
                </a:solidFill>
                <a:latin typeface="Arial" panose="020B0604020202020204" pitchFamily="34" charset="0"/>
                <a:ea typeface="宋体" panose="02010600030101010101" pitchFamily="2" charset="-122"/>
              </a:defRPr>
            </a:lvl4pPr>
            <a:lvl5pPr marL="2055937" indent="-227928" defTabSz="949953">
              <a:spcBef>
                <a:spcPct val="30000"/>
              </a:spcBef>
              <a:defRPr sz="1200">
                <a:solidFill>
                  <a:schemeClr val="tx1"/>
                </a:solidFill>
                <a:latin typeface="Arial" panose="020B0604020202020204" pitchFamily="34" charset="0"/>
                <a:ea typeface="宋体" panose="02010600030101010101" pitchFamily="2" charset="-122"/>
              </a:defRPr>
            </a:lvl5pPr>
            <a:lvl6pPr marL="2496495"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37053"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77611"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18169"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80D25A47-82BB-4788-A442-385FBFC9C00B}" type="slidenum">
              <a:rPr lang="zh-CN" altLang="en-US" sz="1300">
                <a:latin typeface="Tahoma" panose="020B0604030504040204" pitchFamily="34" charset="0"/>
              </a:rPr>
              <a:pPr>
                <a:spcBef>
                  <a:spcPct val="0"/>
                </a:spcBef>
                <a:buFontTx/>
                <a:buNone/>
              </a:pPr>
              <a:t>10</a:t>
            </a:fld>
            <a:endParaRPr lang="zh-CN" altLang="en-US" sz="1300">
              <a:latin typeface="Tahoma" panose="020B0604030504040204" pitchFamily="34" charset="0"/>
            </a:endParaRPr>
          </a:p>
        </p:txBody>
      </p:sp>
    </p:spTree>
    <p:extLst>
      <p:ext uri="{BB962C8B-B14F-4D97-AF65-F5344CB8AC3E}">
        <p14:creationId xmlns:p14="http://schemas.microsoft.com/office/powerpoint/2010/main" val="28803373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953">
              <a:spcBef>
                <a:spcPct val="30000"/>
              </a:spcBef>
              <a:defRPr sz="1200">
                <a:solidFill>
                  <a:schemeClr val="tx1"/>
                </a:solidFill>
                <a:latin typeface="Arial" panose="020B0604020202020204" pitchFamily="34" charset="0"/>
                <a:ea typeface="宋体" panose="02010600030101010101" pitchFamily="2" charset="-122"/>
              </a:defRPr>
            </a:lvl1pPr>
            <a:lvl2pPr marL="741912" indent="-284527" defTabSz="949953">
              <a:spcBef>
                <a:spcPct val="30000"/>
              </a:spcBef>
              <a:defRPr sz="1200">
                <a:solidFill>
                  <a:schemeClr val="tx1"/>
                </a:solidFill>
                <a:latin typeface="Arial" panose="020B0604020202020204" pitchFamily="34" charset="0"/>
                <a:ea typeface="宋体" panose="02010600030101010101" pitchFamily="2" charset="-122"/>
              </a:defRPr>
            </a:lvl2pPr>
            <a:lvl3pPr marL="1142698" indent="-227928" defTabSz="949953">
              <a:spcBef>
                <a:spcPct val="30000"/>
              </a:spcBef>
              <a:defRPr sz="1200">
                <a:solidFill>
                  <a:schemeClr val="tx1"/>
                </a:solidFill>
                <a:latin typeface="Arial" panose="020B0604020202020204" pitchFamily="34" charset="0"/>
                <a:ea typeface="宋体" panose="02010600030101010101" pitchFamily="2" charset="-122"/>
              </a:defRPr>
            </a:lvl3pPr>
            <a:lvl4pPr marL="1600082" indent="-227928" defTabSz="949953">
              <a:spcBef>
                <a:spcPct val="30000"/>
              </a:spcBef>
              <a:defRPr sz="1200">
                <a:solidFill>
                  <a:schemeClr val="tx1"/>
                </a:solidFill>
                <a:latin typeface="Arial" panose="020B0604020202020204" pitchFamily="34" charset="0"/>
                <a:ea typeface="宋体" panose="02010600030101010101" pitchFamily="2" charset="-122"/>
              </a:defRPr>
            </a:lvl4pPr>
            <a:lvl5pPr marL="2055937" indent="-227928" defTabSz="949953">
              <a:spcBef>
                <a:spcPct val="30000"/>
              </a:spcBef>
              <a:defRPr sz="1200">
                <a:solidFill>
                  <a:schemeClr val="tx1"/>
                </a:solidFill>
                <a:latin typeface="Arial" panose="020B0604020202020204" pitchFamily="34" charset="0"/>
                <a:ea typeface="宋体" panose="02010600030101010101" pitchFamily="2" charset="-122"/>
              </a:defRPr>
            </a:lvl5pPr>
            <a:lvl6pPr marL="2496495"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37053"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77611"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18169"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A4EB395B-1AFB-4228-94B7-E139E02B1821}" type="slidenum">
              <a:rPr lang="zh-CN" altLang="en-US" sz="1300">
                <a:latin typeface="Tahoma" panose="020B0604030504040204" pitchFamily="34" charset="0"/>
              </a:rPr>
              <a:pPr>
                <a:spcBef>
                  <a:spcPct val="0"/>
                </a:spcBef>
                <a:buFontTx/>
                <a:buNone/>
              </a:pPr>
              <a:t>11</a:t>
            </a:fld>
            <a:endParaRPr lang="zh-CN" altLang="en-US" sz="1300">
              <a:latin typeface="Tahoma" panose="020B0604030504040204" pitchFamily="34" charset="0"/>
            </a:endParaRPr>
          </a:p>
        </p:txBody>
      </p:sp>
      <p:sp>
        <p:nvSpPr>
          <p:cNvPr id="37891" name="Rectangle 2"/>
          <p:cNvSpPr>
            <a:spLocks noGrp="1" noRot="1" noChangeAspect="1" noChangeArrowheads="1" noTextEdit="1"/>
          </p:cNvSpPr>
          <p:nvPr>
            <p:ph type="sldImg" idx="4294967295"/>
          </p:nvPr>
        </p:nvSpPr>
        <p:spPr>
          <a:ln/>
        </p:spPr>
      </p:sp>
      <p:sp>
        <p:nvSpPr>
          <p:cNvPr id="37892" name="Rectangle 3"/>
          <p:cNvSpPr>
            <a:spLocks noGrp="1" noChangeArrowheads="1"/>
          </p:cNvSpPr>
          <p:nvPr>
            <p:ph type="body" idx="4294967295"/>
          </p:nvPr>
        </p:nvSpPr>
        <p:spPr/>
        <p:txBody>
          <a:bodyPr/>
          <a:lstStyle/>
          <a:p>
            <a:pPr eaLnBrk="1" hangingPunct="1"/>
            <a:endParaRPr lang="zh-CN" altLang="en-US"/>
          </a:p>
        </p:txBody>
      </p:sp>
    </p:spTree>
    <p:extLst>
      <p:ext uri="{BB962C8B-B14F-4D97-AF65-F5344CB8AC3E}">
        <p14:creationId xmlns:p14="http://schemas.microsoft.com/office/powerpoint/2010/main" val="11722350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953">
              <a:spcBef>
                <a:spcPct val="30000"/>
              </a:spcBef>
              <a:defRPr sz="1200">
                <a:solidFill>
                  <a:schemeClr val="tx1"/>
                </a:solidFill>
                <a:latin typeface="Arial" panose="020B0604020202020204" pitchFamily="34" charset="0"/>
                <a:ea typeface="宋体" panose="02010600030101010101" pitchFamily="2" charset="-122"/>
              </a:defRPr>
            </a:lvl1pPr>
            <a:lvl2pPr marL="741912" indent="-284527" defTabSz="949953">
              <a:spcBef>
                <a:spcPct val="30000"/>
              </a:spcBef>
              <a:defRPr sz="1200">
                <a:solidFill>
                  <a:schemeClr val="tx1"/>
                </a:solidFill>
                <a:latin typeface="Arial" panose="020B0604020202020204" pitchFamily="34" charset="0"/>
                <a:ea typeface="宋体" panose="02010600030101010101" pitchFamily="2" charset="-122"/>
              </a:defRPr>
            </a:lvl2pPr>
            <a:lvl3pPr marL="1142698" indent="-227928" defTabSz="949953">
              <a:spcBef>
                <a:spcPct val="30000"/>
              </a:spcBef>
              <a:defRPr sz="1200">
                <a:solidFill>
                  <a:schemeClr val="tx1"/>
                </a:solidFill>
                <a:latin typeface="Arial" panose="020B0604020202020204" pitchFamily="34" charset="0"/>
                <a:ea typeface="宋体" panose="02010600030101010101" pitchFamily="2" charset="-122"/>
              </a:defRPr>
            </a:lvl3pPr>
            <a:lvl4pPr marL="1600082" indent="-227928" defTabSz="949953">
              <a:spcBef>
                <a:spcPct val="30000"/>
              </a:spcBef>
              <a:defRPr sz="1200">
                <a:solidFill>
                  <a:schemeClr val="tx1"/>
                </a:solidFill>
                <a:latin typeface="Arial" panose="020B0604020202020204" pitchFamily="34" charset="0"/>
                <a:ea typeface="宋体" panose="02010600030101010101" pitchFamily="2" charset="-122"/>
              </a:defRPr>
            </a:lvl4pPr>
            <a:lvl5pPr marL="2055937" indent="-227928" defTabSz="949953">
              <a:spcBef>
                <a:spcPct val="30000"/>
              </a:spcBef>
              <a:defRPr sz="1200">
                <a:solidFill>
                  <a:schemeClr val="tx1"/>
                </a:solidFill>
                <a:latin typeface="Arial" panose="020B0604020202020204" pitchFamily="34" charset="0"/>
                <a:ea typeface="宋体" panose="02010600030101010101" pitchFamily="2" charset="-122"/>
              </a:defRPr>
            </a:lvl5pPr>
            <a:lvl6pPr marL="2496495"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37053"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77611"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18169"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1633245F-714D-4768-BDE2-BC59F49DB8AF}" type="slidenum">
              <a:rPr lang="zh-CN" altLang="en-US" sz="1300">
                <a:latin typeface="Tahoma" panose="020B0604030504040204" pitchFamily="34" charset="0"/>
              </a:rPr>
              <a:pPr>
                <a:spcBef>
                  <a:spcPct val="0"/>
                </a:spcBef>
                <a:buFontTx/>
                <a:buNone/>
              </a:pPr>
              <a:t>12</a:t>
            </a:fld>
            <a:endParaRPr lang="zh-CN" altLang="en-US" sz="1300">
              <a:latin typeface="Tahoma" panose="020B0604030504040204" pitchFamily="34" charset="0"/>
            </a:endParaRPr>
          </a:p>
        </p:txBody>
      </p:sp>
      <p:sp>
        <p:nvSpPr>
          <p:cNvPr id="39939" name="Rectangle 2"/>
          <p:cNvSpPr>
            <a:spLocks noGrp="1" noRot="1" noChangeAspect="1" noChangeArrowheads="1" noTextEdit="1"/>
          </p:cNvSpPr>
          <p:nvPr>
            <p:ph type="sldImg" idx="4294967295"/>
          </p:nvPr>
        </p:nvSpPr>
        <p:spPr>
          <a:ln/>
        </p:spPr>
      </p:sp>
      <p:sp>
        <p:nvSpPr>
          <p:cNvPr id="39940" name="Rectangle 3"/>
          <p:cNvSpPr>
            <a:spLocks noGrp="1" noChangeArrowheads="1"/>
          </p:cNvSpPr>
          <p:nvPr>
            <p:ph type="body" idx="4294967295"/>
          </p:nvPr>
        </p:nvSpPr>
        <p:spPr/>
        <p:txBody>
          <a:bodyPr/>
          <a:lstStyle/>
          <a:p>
            <a:pPr eaLnBrk="1" hangingPunct="1"/>
            <a:endParaRPr lang="zh-CN" altLang="en-US"/>
          </a:p>
        </p:txBody>
      </p:sp>
    </p:spTree>
    <p:extLst>
      <p:ext uri="{BB962C8B-B14F-4D97-AF65-F5344CB8AC3E}">
        <p14:creationId xmlns:p14="http://schemas.microsoft.com/office/powerpoint/2010/main" val="7442800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ChangeArrowheads="1" noTextEdit="1"/>
          </p:cNvSpPr>
          <p:nvPr>
            <p:ph type="sldImg" idx="4294967295"/>
          </p:nvPr>
        </p:nvSpPr>
        <p:spPr>
          <a:ln/>
        </p:spPr>
      </p:sp>
      <p:sp>
        <p:nvSpPr>
          <p:cNvPr id="41987" name="备注占位符 2"/>
          <p:cNvSpPr>
            <a:spLocks noGrp="1" noChangeArrowheads="1"/>
          </p:cNvSpPr>
          <p:nvPr>
            <p:ph type="body" idx="4294967295"/>
          </p:nvPr>
        </p:nvSpPr>
        <p:spPr/>
        <p:txBody>
          <a:bodyPr/>
          <a:lstStyle/>
          <a:p>
            <a:pPr eaLnBrk="1" hangingPunct="1"/>
            <a:endParaRPr lang="en-US" altLang="zh-CN"/>
          </a:p>
        </p:txBody>
      </p:sp>
      <p:sp>
        <p:nvSpPr>
          <p:cNvPr id="41988"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953">
              <a:spcBef>
                <a:spcPct val="30000"/>
              </a:spcBef>
              <a:defRPr sz="1200">
                <a:solidFill>
                  <a:schemeClr val="tx1"/>
                </a:solidFill>
                <a:latin typeface="Arial" panose="020B0604020202020204" pitchFamily="34" charset="0"/>
                <a:ea typeface="宋体" panose="02010600030101010101" pitchFamily="2" charset="-122"/>
              </a:defRPr>
            </a:lvl1pPr>
            <a:lvl2pPr marL="741912" indent="-284527" defTabSz="949953">
              <a:spcBef>
                <a:spcPct val="30000"/>
              </a:spcBef>
              <a:defRPr sz="1200">
                <a:solidFill>
                  <a:schemeClr val="tx1"/>
                </a:solidFill>
                <a:latin typeface="Arial" panose="020B0604020202020204" pitchFamily="34" charset="0"/>
                <a:ea typeface="宋体" panose="02010600030101010101" pitchFamily="2" charset="-122"/>
              </a:defRPr>
            </a:lvl2pPr>
            <a:lvl3pPr marL="1142698" indent="-227928" defTabSz="949953">
              <a:spcBef>
                <a:spcPct val="30000"/>
              </a:spcBef>
              <a:defRPr sz="1200">
                <a:solidFill>
                  <a:schemeClr val="tx1"/>
                </a:solidFill>
                <a:latin typeface="Arial" panose="020B0604020202020204" pitchFamily="34" charset="0"/>
                <a:ea typeface="宋体" panose="02010600030101010101" pitchFamily="2" charset="-122"/>
              </a:defRPr>
            </a:lvl3pPr>
            <a:lvl4pPr marL="1600082" indent="-227928" defTabSz="949953">
              <a:spcBef>
                <a:spcPct val="30000"/>
              </a:spcBef>
              <a:defRPr sz="1200">
                <a:solidFill>
                  <a:schemeClr val="tx1"/>
                </a:solidFill>
                <a:latin typeface="Arial" panose="020B0604020202020204" pitchFamily="34" charset="0"/>
                <a:ea typeface="宋体" panose="02010600030101010101" pitchFamily="2" charset="-122"/>
              </a:defRPr>
            </a:lvl4pPr>
            <a:lvl5pPr marL="2055937" indent="-227928" defTabSz="949953">
              <a:spcBef>
                <a:spcPct val="30000"/>
              </a:spcBef>
              <a:defRPr sz="1200">
                <a:solidFill>
                  <a:schemeClr val="tx1"/>
                </a:solidFill>
                <a:latin typeface="Arial" panose="020B0604020202020204" pitchFamily="34" charset="0"/>
                <a:ea typeface="宋体" panose="02010600030101010101" pitchFamily="2" charset="-122"/>
              </a:defRPr>
            </a:lvl5pPr>
            <a:lvl6pPr marL="2496495"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37053"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77611"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18169"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B0424F76-FD58-455E-9E91-2BB6452060EE}" type="slidenum">
              <a:rPr lang="zh-CN" altLang="en-US" sz="1300">
                <a:latin typeface="Tahoma" panose="020B0604030504040204" pitchFamily="34" charset="0"/>
              </a:rPr>
              <a:pPr>
                <a:spcBef>
                  <a:spcPct val="0"/>
                </a:spcBef>
                <a:buFontTx/>
                <a:buNone/>
              </a:pPr>
              <a:t>13</a:t>
            </a:fld>
            <a:endParaRPr lang="zh-CN" altLang="en-US" sz="1300">
              <a:latin typeface="Tahoma" panose="020B0604030504040204" pitchFamily="34" charset="0"/>
            </a:endParaRPr>
          </a:p>
        </p:txBody>
      </p:sp>
    </p:spTree>
    <p:extLst>
      <p:ext uri="{BB962C8B-B14F-4D97-AF65-F5344CB8AC3E}">
        <p14:creationId xmlns:p14="http://schemas.microsoft.com/office/powerpoint/2010/main" val="23143002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ChangeArrowheads="1" noTextEdit="1"/>
          </p:cNvSpPr>
          <p:nvPr>
            <p:ph type="sldImg" idx="4294967295"/>
          </p:nvPr>
        </p:nvSpPr>
        <p:spPr>
          <a:ln/>
        </p:spPr>
      </p:sp>
      <p:sp>
        <p:nvSpPr>
          <p:cNvPr id="44035" name="备注占位符 2"/>
          <p:cNvSpPr>
            <a:spLocks noGrp="1" noChangeArrowheads="1"/>
          </p:cNvSpPr>
          <p:nvPr>
            <p:ph type="body" idx="4294967295"/>
          </p:nvPr>
        </p:nvSpPr>
        <p:spPr/>
        <p:txBody>
          <a:bodyPr/>
          <a:lstStyle/>
          <a:p>
            <a:endParaRPr lang="zh-CN" altLang="en-US"/>
          </a:p>
        </p:txBody>
      </p:sp>
      <p:sp>
        <p:nvSpPr>
          <p:cNvPr id="44036"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483">
              <a:spcBef>
                <a:spcPct val="30000"/>
              </a:spcBef>
              <a:defRPr sz="1200">
                <a:solidFill>
                  <a:schemeClr val="tx1"/>
                </a:solidFill>
                <a:latin typeface="Arial" panose="020B0604020202020204" pitchFamily="34" charset="0"/>
                <a:ea typeface="宋体" panose="02010600030101010101" pitchFamily="2" charset="-122"/>
              </a:defRPr>
            </a:lvl1pPr>
            <a:lvl2pPr marL="741912" indent="-284527" defTabSz="951483">
              <a:spcBef>
                <a:spcPct val="30000"/>
              </a:spcBef>
              <a:defRPr sz="1200">
                <a:solidFill>
                  <a:schemeClr val="tx1"/>
                </a:solidFill>
                <a:latin typeface="Arial" panose="020B0604020202020204" pitchFamily="34" charset="0"/>
                <a:ea typeface="宋体" panose="02010600030101010101" pitchFamily="2" charset="-122"/>
              </a:defRPr>
            </a:lvl2pPr>
            <a:lvl3pPr marL="1142698" indent="-227928" defTabSz="951483">
              <a:spcBef>
                <a:spcPct val="30000"/>
              </a:spcBef>
              <a:defRPr sz="1200">
                <a:solidFill>
                  <a:schemeClr val="tx1"/>
                </a:solidFill>
                <a:latin typeface="Arial" panose="020B0604020202020204" pitchFamily="34" charset="0"/>
                <a:ea typeface="宋体" panose="02010600030101010101" pitchFamily="2" charset="-122"/>
              </a:defRPr>
            </a:lvl3pPr>
            <a:lvl4pPr marL="1600082" indent="-227928" defTabSz="951483">
              <a:spcBef>
                <a:spcPct val="30000"/>
              </a:spcBef>
              <a:defRPr sz="1200">
                <a:solidFill>
                  <a:schemeClr val="tx1"/>
                </a:solidFill>
                <a:latin typeface="Arial" panose="020B0604020202020204" pitchFamily="34" charset="0"/>
                <a:ea typeface="宋体" panose="02010600030101010101" pitchFamily="2" charset="-122"/>
              </a:defRPr>
            </a:lvl4pPr>
            <a:lvl5pPr marL="2055937" indent="-227928" defTabSz="951483">
              <a:spcBef>
                <a:spcPct val="30000"/>
              </a:spcBef>
              <a:defRPr sz="1200">
                <a:solidFill>
                  <a:schemeClr val="tx1"/>
                </a:solidFill>
                <a:latin typeface="Arial" panose="020B0604020202020204" pitchFamily="34" charset="0"/>
                <a:ea typeface="宋体" panose="02010600030101010101" pitchFamily="2" charset="-122"/>
              </a:defRPr>
            </a:lvl5pPr>
            <a:lvl6pPr marL="2496495" indent="-227928" defTabSz="95148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37053" indent="-227928" defTabSz="95148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77611" indent="-227928" defTabSz="95148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18169" indent="-227928" defTabSz="95148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33C3B3FC-4AAD-4490-A39A-F6A2C5F9EC0D}" type="slidenum">
              <a:rPr lang="zh-CN" altLang="en-US" sz="1300">
                <a:latin typeface="Tahoma" panose="020B0604030504040204" pitchFamily="34" charset="0"/>
              </a:rPr>
              <a:pPr>
                <a:spcBef>
                  <a:spcPct val="0"/>
                </a:spcBef>
                <a:buFontTx/>
                <a:buNone/>
              </a:pPr>
              <a:t>14</a:t>
            </a:fld>
            <a:endParaRPr lang="zh-CN" altLang="en-US" sz="1300">
              <a:latin typeface="Tahoma" panose="020B0604030504040204" pitchFamily="34" charset="0"/>
            </a:endParaRPr>
          </a:p>
        </p:txBody>
      </p:sp>
    </p:spTree>
    <p:extLst>
      <p:ext uri="{BB962C8B-B14F-4D97-AF65-F5344CB8AC3E}">
        <p14:creationId xmlns:p14="http://schemas.microsoft.com/office/powerpoint/2010/main" val="1805715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ChangeArrowheads="1" noTextEdit="1"/>
          </p:cNvSpPr>
          <p:nvPr>
            <p:ph type="sldImg" idx="4294967295"/>
          </p:nvPr>
        </p:nvSpPr>
        <p:spPr>
          <a:ln/>
        </p:spPr>
      </p:sp>
      <p:sp>
        <p:nvSpPr>
          <p:cNvPr id="46083" name="备注占位符 2"/>
          <p:cNvSpPr>
            <a:spLocks noGrp="1" noChangeArrowheads="1"/>
          </p:cNvSpPr>
          <p:nvPr>
            <p:ph type="body" idx="4294967295"/>
          </p:nvPr>
        </p:nvSpPr>
        <p:spPr/>
        <p:txBody>
          <a:bodyPr/>
          <a:lstStyle/>
          <a:p>
            <a:endParaRPr lang="en-US" altLang="zh-CN"/>
          </a:p>
        </p:txBody>
      </p:sp>
      <p:sp>
        <p:nvSpPr>
          <p:cNvPr id="46084"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953">
              <a:spcBef>
                <a:spcPct val="30000"/>
              </a:spcBef>
              <a:defRPr sz="1200">
                <a:solidFill>
                  <a:schemeClr val="tx1"/>
                </a:solidFill>
                <a:latin typeface="Arial" panose="020B0604020202020204" pitchFamily="34" charset="0"/>
                <a:ea typeface="宋体" panose="02010600030101010101" pitchFamily="2" charset="-122"/>
              </a:defRPr>
            </a:lvl1pPr>
            <a:lvl2pPr marL="741912" indent="-284527" defTabSz="949953">
              <a:spcBef>
                <a:spcPct val="30000"/>
              </a:spcBef>
              <a:defRPr sz="1200">
                <a:solidFill>
                  <a:schemeClr val="tx1"/>
                </a:solidFill>
                <a:latin typeface="Arial" panose="020B0604020202020204" pitchFamily="34" charset="0"/>
                <a:ea typeface="宋体" panose="02010600030101010101" pitchFamily="2" charset="-122"/>
              </a:defRPr>
            </a:lvl2pPr>
            <a:lvl3pPr marL="1142698" indent="-227928" defTabSz="949953">
              <a:spcBef>
                <a:spcPct val="30000"/>
              </a:spcBef>
              <a:defRPr sz="1200">
                <a:solidFill>
                  <a:schemeClr val="tx1"/>
                </a:solidFill>
                <a:latin typeface="Arial" panose="020B0604020202020204" pitchFamily="34" charset="0"/>
                <a:ea typeface="宋体" panose="02010600030101010101" pitchFamily="2" charset="-122"/>
              </a:defRPr>
            </a:lvl3pPr>
            <a:lvl4pPr marL="1600082" indent="-227928" defTabSz="949953">
              <a:spcBef>
                <a:spcPct val="30000"/>
              </a:spcBef>
              <a:defRPr sz="1200">
                <a:solidFill>
                  <a:schemeClr val="tx1"/>
                </a:solidFill>
                <a:latin typeface="Arial" panose="020B0604020202020204" pitchFamily="34" charset="0"/>
                <a:ea typeface="宋体" panose="02010600030101010101" pitchFamily="2" charset="-122"/>
              </a:defRPr>
            </a:lvl4pPr>
            <a:lvl5pPr marL="2055937" indent="-227928" defTabSz="949953">
              <a:spcBef>
                <a:spcPct val="30000"/>
              </a:spcBef>
              <a:defRPr sz="1200">
                <a:solidFill>
                  <a:schemeClr val="tx1"/>
                </a:solidFill>
                <a:latin typeface="Arial" panose="020B0604020202020204" pitchFamily="34" charset="0"/>
                <a:ea typeface="宋体" panose="02010600030101010101" pitchFamily="2" charset="-122"/>
              </a:defRPr>
            </a:lvl5pPr>
            <a:lvl6pPr marL="2496495"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37053"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77611"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18169"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74AB3447-42BF-4224-A7F1-65C02811139A}" type="slidenum">
              <a:rPr lang="zh-CN" altLang="en-US" sz="1300">
                <a:solidFill>
                  <a:srgbClr val="000000"/>
                </a:solidFill>
                <a:latin typeface="Tahoma" panose="020B0604030504040204" pitchFamily="34" charset="0"/>
              </a:rPr>
              <a:pPr>
                <a:spcBef>
                  <a:spcPct val="0"/>
                </a:spcBef>
                <a:buFontTx/>
                <a:buNone/>
              </a:pPr>
              <a:t>15</a:t>
            </a:fld>
            <a:endParaRPr lang="zh-CN" altLang="en-US" sz="1300">
              <a:solidFill>
                <a:srgbClr val="000000"/>
              </a:solidFill>
              <a:latin typeface="Tahoma" panose="020B0604030504040204" pitchFamily="34" charset="0"/>
            </a:endParaRPr>
          </a:p>
        </p:txBody>
      </p:sp>
    </p:spTree>
    <p:extLst>
      <p:ext uri="{BB962C8B-B14F-4D97-AF65-F5344CB8AC3E}">
        <p14:creationId xmlns:p14="http://schemas.microsoft.com/office/powerpoint/2010/main" val="15863603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ChangeArrowheads="1" noTextEdit="1"/>
          </p:cNvSpPr>
          <p:nvPr>
            <p:ph type="sldImg" idx="4294967295"/>
          </p:nvPr>
        </p:nvSpPr>
        <p:spPr>
          <a:ln/>
        </p:spPr>
      </p:sp>
      <p:sp>
        <p:nvSpPr>
          <p:cNvPr id="48131" name="备注占位符 2"/>
          <p:cNvSpPr>
            <a:spLocks noGrp="1" noChangeArrowheads="1"/>
          </p:cNvSpPr>
          <p:nvPr>
            <p:ph type="body" idx="4294967295"/>
          </p:nvPr>
        </p:nvSpPr>
        <p:spPr/>
        <p:txBody>
          <a:bodyPr/>
          <a:lstStyle/>
          <a:p>
            <a:pPr eaLnBrk="1" hangingPunct="1"/>
            <a:endParaRPr lang="en-US" altLang="zh-CN"/>
          </a:p>
        </p:txBody>
      </p:sp>
      <p:sp>
        <p:nvSpPr>
          <p:cNvPr id="48132"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953">
              <a:spcBef>
                <a:spcPct val="30000"/>
              </a:spcBef>
              <a:defRPr sz="1200">
                <a:solidFill>
                  <a:schemeClr val="tx1"/>
                </a:solidFill>
                <a:latin typeface="Arial" panose="020B0604020202020204" pitchFamily="34" charset="0"/>
                <a:ea typeface="宋体" panose="02010600030101010101" pitchFamily="2" charset="-122"/>
              </a:defRPr>
            </a:lvl1pPr>
            <a:lvl2pPr marL="741912" indent="-284527" defTabSz="949953">
              <a:spcBef>
                <a:spcPct val="30000"/>
              </a:spcBef>
              <a:defRPr sz="1200">
                <a:solidFill>
                  <a:schemeClr val="tx1"/>
                </a:solidFill>
                <a:latin typeface="Arial" panose="020B0604020202020204" pitchFamily="34" charset="0"/>
                <a:ea typeface="宋体" panose="02010600030101010101" pitchFamily="2" charset="-122"/>
              </a:defRPr>
            </a:lvl2pPr>
            <a:lvl3pPr marL="1142698" indent="-227928" defTabSz="949953">
              <a:spcBef>
                <a:spcPct val="30000"/>
              </a:spcBef>
              <a:defRPr sz="1200">
                <a:solidFill>
                  <a:schemeClr val="tx1"/>
                </a:solidFill>
                <a:latin typeface="Arial" panose="020B0604020202020204" pitchFamily="34" charset="0"/>
                <a:ea typeface="宋体" panose="02010600030101010101" pitchFamily="2" charset="-122"/>
              </a:defRPr>
            </a:lvl3pPr>
            <a:lvl4pPr marL="1600082" indent="-227928" defTabSz="949953">
              <a:spcBef>
                <a:spcPct val="30000"/>
              </a:spcBef>
              <a:defRPr sz="1200">
                <a:solidFill>
                  <a:schemeClr val="tx1"/>
                </a:solidFill>
                <a:latin typeface="Arial" panose="020B0604020202020204" pitchFamily="34" charset="0"/>
                <a:ea typeface="宋体" panose="02010600030101010101" pitchFamily="2" charset="-122"/>
              </a:defRPr>
            </a:lvl4pPr>
            <a:lvl5pPr marL="2055937" indent="-227928" defTabSz="949953">
              <a:spcBef>
                <a:spcPct val="30000"/>
              </a:spcBef>
              <a:defRPr sz="1200">
                <a:solidFill>
                  <a:schemeClr val="tx1"/>
                </a:solidFill>
                <a:latin typeface="Arial" panose="020B0604020202020204" pitchFamily="34" charset="0"/>
                <a:ea typeface="宋体" panose="02010600030101010101" pitchFamily="2" charset="-122"/>
              </a:defRPr>
            </a:lvl5pPr>
            <a:lvl6pPr marL="2496495"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37053"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77611"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18169"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D11E7953-19A3-4024-B44E-2E4D5A7FCB33}" type="slidenum">
              <a:rPr lang="zh-CN" altLang="en-US" sz="1300">
                <a:solidFill>
                  <a:srgbClr val="000000"/>
                </a:solidFill>
                <a:latin typeface="Tahoma" panose="020B0604030504040204" pitchFamily="34" charset="0"/>
              </a:rPr>
              <a:pPr>
                <a:spcBef>
                  <a:spcPct val="0"/>
                </a:spcBef>
                <a:buFontTx/>
                <a:buNone/>
              </a:pPr>
              <a:t>16</a:t>
            </a:fld>
            <a:endParaRPr lang="zh-CN" altLang="en-US" sz="1300">
              <a:solidFill>
                <a:srgbClr val="000000"/>
              </a:solidFill>
              <a:latin typeface="Tahoma" panose="020B0604030504040204" pitchFamily="34" charset="0"/>
            </a:endParaRPr>
          </a:p>
        </p:txBody>
      </p:sp>
    </p:spTree>
    <p:extLst>
      <p:ext uri="{BB962C8B-B14F-4D97-AF65-F5344CB8AC3E}">
        <p14:creationId xmlns:p14="http://schemas.microsoft.com/office/powerpoint/2010/main" val="16181999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ChangeArrowheads="1" noTextEdit="1"/>
          </p:cNvSpPr>
          <p:nvPr>
            <p:ph type="sldImg" idx="4294967295"/>
          </p:nvPr>
        </p:nvSpPr>
        <p:spPr>
          <a:ln/>
        </p:spPr>
      </p:sp>
      <p:sp>
        <p:nvSpPr>
          <p:cNvPr id="50179" name="备注占位符 2"/>
          <p:cNvSpPr>
            <a:spLocks noGrp="1" noChangeArrowheads="1"/>
          </p:cNvSpPr>
          <p:nvPr>
            <p:ph type="body" idx="4294967295"/>
          </p:nvPr>
        </p:nvSpPr>
        <p:spPr/>
        <p:txBody>
          <a:bodyPr/>
          <a:lstStyle/>
          <a:p>
            <a:endParaRPr lang="zh-CN" altLang="en-US"/>
          </a:p>
        </p:txBody>
      </p:sp>
      <p:sp>
        <p:nvSpPr>
          <p:cNvPr id="50180"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953">
              <a:spcBef>
                <a:spcPct val="30000"/>
              </a:spcBef>
              <a:defRPr sz="1200">
                <a:solidFill>
                  <a:schemeClr val="tx1"/>
                </a:solidFill>
                <a:latin typeface="Arial" panose="020B0604020202020204" pitchFamily="34" charset="0"/>
                <a:ea typeface="宋体" panose="02010600030101010101" pitchFamily="2" charset="-122"/>
              </a:defRPr>
            </a:lvl1pPr>
            <a:lvl2pPr marL="741912" indent="-284527" defTabSz="949953">
              <a:spcBef>
                <a:spcPct val="30000"/>
              </a:spcBef>
              <a:defRPr sz="1200">
                <a:solidFill>
                  <a:schemeClr val="tx1"/>
                </a:solidFill>
                <a:latin typeface="Arial" panose="020B0604020202020204" pitchFamily="34" charset="0"/>
                <a:ea typeface="宋体" panose="02010600030101010101" pitchFamily="2" charset="-122"/>
              </a:defRPr>
            </a:lvl2pPr>
            <a:lvl3pPr marL="1142698" indent="-227928" defTabSz="949953">
              <a:spcBef>
                <a:spcPct val="30000"/>
              </a:spcBef>
              <a:defRPr sz="1200">
                <a:solidFill>
                  <a:schemeClr val="tx1"/>
                </a:solidFill>
                <a:latin typeface="Arial" panose="020B0604020202020204" pitchFamily="34" charset="0"/>
                <a:ea typeface="宋体" panose="02010600030101010101" pitchFamily="2" charset="-122"/>
              </a:defRPr>
            </a:lvl3pPr>
            <a:lvl4pPr marL="1600082" indent="-227928" defTabSz="949953">
              <a:spcBef>
                <a:spcPct val="30000"/>
              </a:spcBef>
              <a:defRPr sz="1200">
                <a:solidFill>
                  <a:schemeClr val="tx1"/>
                </a:solidFill>
                <a:latin typeface="Arial" panose="020B0604020202020204" pitchFamily="34" charset="0"/>
                <a:ea typeface="宋体" panose="02010600030101010101" pitchFamily="2" charset="-122"/>
              </a:defRPr>
            </a:lvl4pPr>
            <a:lvl5pPr marL="2055937" indent="-227928" defTabSz="949953">
              <a:spcBef>
                <a:spcPct val="30000"/>
              </a:spcBef>
              <a:defRPr sz="1200">
                <a:solidFill>
                  <a:schemeClr val="tx1"/>
                </a:solidFill>
                <a:latin typeface="Arial" panose="020B0604020202020204" pitchFamily="34" charset="0"/>
                <a:ea typeface="宋体" panose="02010600030101010101" pitchFamily="2" charset="-122"/>
              </a:defRPr>
            </a:lvl5pPr>
            <a:lvl6pPr marL="2496495"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37053"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77611"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18169"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867D6030-D9DD-4474-8336-DA3415B18569}" type="slidenum">
              <a:rPr lang="zh-CN" altLang="en-US" sz="1300">
                <a:solidFill>
                  <a:srgbClr val="000000"/>
                </a:solidFill>
                <a:latin typeface="Tahoma" panose="020B0604030504040204" pitchFamily="34" charset="0"/>
              </a:rPr>
              <a:pPr>
                <a:spcBef>
                  <a:spcPct val="0"/>
                </a:spcBef>
                <a:buFontTx/>
                <a:buNone/>
              </a:pPr>
              <a:t>17</a:t>
            </a:fld>
            <a:endParaRPr lang="zh-CN" altLang="en-US" sz="1300">
              <a:solidFill>
                <a:srgbClr val="000000"/>
              </a:solidFill>
              <a:latin typeface="Tahoma" panose="020B0604030504040204" pitchFamily="34" charset="0"/>
            </a:endParaRPr>
          </a:p>
        </p:txBody>
      </p:sp>
    </p:spTree>
    <p:extLst>
      <p:ext uri="{BB962C8B-B14F-4D97-AF65-F5344CB8AC3E}">
        <p14:creationId xmlns:p14="http://schemas.microsoft.com/office/powerpoint/2010/main" val="23077574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ChangeArrowheads="1" noTextEdit="1"/>
          </p:cNvSpPr>
          <p:nvPr>
            <p:ph type="sldImg" idx="4294967295"/>
          </p:nvPr>
        </p:nvSpPr>
        <p:spPr>
          <a:ln/>
        </p:spPr>
      </p:sp>
      <p:sp>
        <p:nvSpPr>
          <p:cNvPr id="52227" name="备注占位符 2"/>
          <p:cNvSpPr>
            <a:spLocks noGrp="1" noChangeArrowheads="1"/>
          </p:cNvSpPr>
          <p:nvPr>
            <p:ph type="body" idx="4294967295"/>
          </p:nvPr>
        </p:nvSpPr>
        <p:spPr/>
        <p:txBody>
          <a:bodyPr/>
          <a:lstStyle/>
          <a:p>
            <a:endParaRPr lang="zh-CN" altLang="en-US"/>
          </a:p>
        </p:txBody>
      </p:sp>
      <p:sp>
        <p:nvSpPr>
          <p:cNvPr id="52228"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953">
              <a:spcBef>
                <a:spcPct val="30000"/>
              </a:spcBef>
              <a:defRPr sz="1200">
                <a:solidFill>
                  <a:schemeClr val="tx1"/>
                </a:solidFill>
                <a:latin typeface="Arial" panose="020B0604020202020204" pitchFamily="34" charset="0"/>
                <a:ea typeface="宋体" panose="02010600030101010101" pitchFamily="2" charset="-122"/>
              </a:defRPr>
            </a:lvl1pPr>
            <a:lvl2pPr marL="741912" indent="-284527" defTabSz="949953">
              <a:spcBef>
                <a:spcPct val="30000"/>
              </a:spcBef>
              <a:defRPr sz="1200">
                <a:solidFill>
                  <a:schemeClr val="tx1"/>
                </a:solidFill>
                <a:latin typeface="Arial" panose="020B0604020202020204" pitchFamily="34" charset="0"/>
                <a:ea typeface="宋体" panose="02010600030101010101" pitchFamily="2" charset="-122"/>
              </a:defRPr>
            </a:lvl2pPr>
            <a:lvl3pPr marL="1142698" indent="-227928" defTabSz="949953">
              <a:spcBef>
                <a:spcPct val="30000"/>
              </a:spcBef>
              <a:defRPr sz="1200">
                <a:solidFill>
                  <a:schemeClr val="tx1"/>
                </a:solidFill>
                <a:latin typeface="Arial" panose="020B0604020202020204" pitchFamily="34" charset="0"/>
                <a:ea typeface="宋体" panose="02010600030101010101" pitchFamily="2" charset="-122"/>
              </a:defRPr>
            </a:lvl3pPr>
            <a:lvl4pPr marL="1600082" indent="-227928" defTabSz="949953">
              <a:spcBef>
                <a:spcPct val="30000"/>
              </a:spcBef>
              <a:defRPr sz="1200">
                <a:solidFill>
                  <a:schemeClr val="tx1"/>
                </a:solidFill>
                <a:latin typeface="Arial" panose="020B0604020202020204" pitchFamily="34" charset="0"/>
                <a:ea typeface="宋体" panose="02010600030101010101" pitchFamily="2" charset="-122"/>
              </a:defRPr>
            </a:lvl4pPr>
            <a:lvl5pPr marL="2055937" indent="-227928" defTabSz="949953">
              <a:spcBef>
                <a:spcPct val="30000"/>
              </a:spcBef>
              <a:defRPr sz="1200">
                <a:solidFill>
                  <a:schemeClr val="tx1"/>
                </a:solidFill>
                <a:latin typeface="Arial" panose="020B0604020202020204" pitchFamily="34" charset="0"/>
                <a:ea typeface="宋体" panose="02010600030101010101" pitchFamily="2" charset="-122"/>
              </a:defRPr>
            </a:lvl5pPr>
            <a:lvl6pPr marL="2496495"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37053"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77611"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18169"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0D12ED3C-B101-4620-B842-99B39E3E70BF}" type="slidenum">
              <a:rPr lang="zh-CN" altLang="en-US" sz="1300">
                <a:latin typeface="Tahoma" panose="020B0604030504040204" pitchFamily="34" charset="0"/>
              </a:rPr>
              <a:pPr>
                <a:spcBef>
                  <a:spcPct val="0"/>
                </a:spcBef>
                <a:buFontTx/>
                <a:buNone/>
              </a:pPr>
              <a:t>18</a:t>
            </a:fld>
            <a:endParaRPr lang="zh-CN" altLang="en-US" sz="1300">
              <a:latin typeface="Tahoma" panose="020B0604030504040204" pitchFamily="34" charset="0"/>
            </a:endParaRPr>
          </a:p>
        </p:txBody>
      </p:sp>
    </p:spTree>
    <p:extLst>
      <p:ext uri="{BB962C8B-B14F-4D97-AF65-F5344CB8AC3E}">
        <p14:creationId xmlns:p14="http://schemas.microsoft.com/office/powerpoint/2010/main" val="9311716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ChangeArrowheads="1" noTextEdit="1"/>
          </p:cNvSpPr>
          <p:nvPr>
            <p:ph type="sldImg" idx="4294967295"/>
          </p:nvPr>
        </p:nvSpPr>
        <p:spPr>
          <a:ln/>
        </p:spPr>
      </p:sp>
      <p:sp>
        <p:nvSpPr>
          <p:cNvPr id="54275" name="备注占位符 2"/>
          <p:cNvSpPr>
            <a:spLocks noGrp="1" noChangeArrowheads="1"/>
          </p:cNvSpPr>
          <p:nvPr>
            <p:ph type="body" idx="4294967295"/>
          </p:nvPr>
        </p:nvSpPr>
        <p:spPr/>
        <p:txBody>
          <a:bodyPr/>
          <a:lstStyle/>
          <a:p>
            <a:endParaRPr lang="zh-CN" altLang="en-US"/>
          </a:p>
        </p:txBody>
      </p:sp>
      <p:sp>
        <p:nvSpPr>
          <p:cNvPr id="54276"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953">
              <a:spcBef>
                <a:spcPct val="30000"/>
              </a:spcBef>
              <a:defRPr sz="1200">
                <a:solidFill>
                  <a:schemeClr val="tx1"/>
                </a:solidFill>
                <a:latin typeface="Arial" panose="020B0604020202020204" pitchFamily="34" charset="0"/>
                <a:ea typeface="宋体" panose="02010600030101010101" pitchFamily="2" charset="-122"/>
              </a:defRPr>
            </a:lvl1pPr>
            <a:lvl2pPr marL="741912" indent="-284527" defTabSz="949953">
              <a:spcBef>
                <a:spcPct val="30000"/>
              </a:spcBef>
              <a:defRPr sz="1200">
                <a:solidFill>
                  <a:schemeClr val="tx1"/>
                </a:solidFill>
                <a:latin typeface="Arial" panose="020B0604020202020204" pitchFamily="34" charset="0"/>
                <a:ea typeface="宋体" panose="02010600030101010101" pitchFamily="2" charset="-122"/>
              </a:defRPr>
            </a:lvl2pPr>
            <a:lvl3pPr marL="1142698" indent="-227928" defTabSz="949953">
              <a:spcBef>
                <a:spcPct val="30000"/>
              </a:spcBef>
              <a:defRPr sz="1200">
                <a:solidFill>
                  <a:schemeClr val="tx1"/>
                </a:solidFill>
                <a:latin typeface="Arial" panose="020B0604020202020204" pitchFamily="34" charset="0"/>
                <a:ea typeface="宋体" panose="02010600030101010101" pitchFamily="2" charset="-122"/>
              </a:defRPr>
            </a:lvl3pPr>
            <a:lvl4pPr marL="1600082" indent="-227928" defTabSz="949953">
              <a:spcBef>
                <a:spcPct val="30000"/>
              </a:spcBef>
              <a:defRPr sz="1200">
                <a:solidFill>
                  <a:schemeClr val="tx1"/>
                </a:solidFill>
                <a:latin typeface="Arial" panose="020B0604020202020204" pitchFamily="34" charset="0"/>
                <a:ea typeface="宋体" panose="02010600030101010101" pitchFamily="2" charset="-122"/>
              </a:defRPr>
            </a:lvl4pPr>
            <a:lvl5pPr marL="2055937" indent="-227928" defTabSz="949953">
              <a:spcBef>
                <a:spcPct val="30000"/>
              </a:spcBef>
              <a:defRPr sz="1200">
                <a:solidFill>
                  <a:schemeClr val="tx1"/>
                </a:solidFill>
                <a:latin typeface="Arial" panose="020B0604020202020204" pitchFamily="34" charset="0"/>
                <a:ea typeface="宋体" panose="02010600030101010101" pitchFamily="2" charset="-122"/>
              </a:defRPr>
            </a:lvl5pPr>
            <a:lvl6pPr marL="2496495"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37053"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77611"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18169"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583A7D67-44D8-4DEE-8227-890E73B999D0}" type="slidenum">
              <a:rPr lang="zh-CN" altLang="en-US" sz="1300">
                <a:latin typeface="Tahoma" panose="020B0604030504040204" pitchFamily="34" charset="0"/>
              </a:rPr>
              <a:pPr>
                <a:spcBef>
                  <a:spcPct val="0"/>
                </a:spcBef>
                <a:buFontTx/>
                <a:buNone/>
              </a:pPr>
              <a:t>19</a:t>
            </a:fld>
            <a:endParaRPr lang="zh-CN" altLang="en-US" sz="1300">
              <a:latin typeface="Tahoma" panose="020B0604030504040204" pitchFamily="34" charset="0"/>
            </a:endParaRPr>
          </a:p>
        </p:txBody>
      </p:sp>
    </p:spTree>
    <p:extLst>
      <p:ext uri="{BB962C8B-B14F-4D97-AF65-F5344CB8AC3E}">
        <p14:creationId xmlns:p14="http://schemas.microsoft.com/office/powerpoint/2010/main" val="1321706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953">
              <a:spcBef>
                <a:spcPct val="30000"/>
              </a:spcBef>
              <a:defRPr sz="1200">
                <a:solidFill>
                  <a:schemeClr val="tx1"/>
                </a:solidFill>
                <a:latin typeface="Arial" panose="020B0604020202020204" pitchFamily="34" charset="0"/>
                <a:ea typeface="宋体" panose="02010600030101010101" pitchFamily="2" charset="-122"/>
              </a:defRPr>
            </a:lvl1pPr>
            <a:lvl2pPr marL="741912" indent="-284527" defTabSz="949953">
              <a:spcBef>
                <a:spcPct val="30000"/>
              </a:spcBef>
              <a:defRPr sz="1200">
                <a:solidFill>
                  <a:schemeClr val="tx1"/>
                </a:solidFill>
                <a:latin typeface="Arial" panose="020B0604020202020204" pitchFamily="34" charset="0"/>
                <a:ea typeface="宋体" panose="02010600030101010101" pitchFamily="2" charset="-122"/>
              </a:defRPr>
            </a:lvl2pPr>
            <a:lvl3pPr marL="1142698" indent="-227928" defTabSz="949953">
              <a:spcBef>
                <a:spcPct val="30000"/>
              </a:spcBef>
              <a:defRPr sz="1200">
                <a:solidFill>
                  <a:schemeClr val="tx1"/>
                </a:solidFill>
                <a:latin typeface="Arial" panose="020B0604020202020204" pitchFamily="34" charset="0"/>
                <a:ea typeface="宋体" panose="02010600030101010101" pitchFamily="2" charset="-122"/>
              </a:defRPr>
            </a:lvl3pPr>
            <a:lvl4pPr marL="1600082" indent="-227928" defTabSz="949953">
              <a:spcBef>
                <a:spcPct val="30000"/>
              </a:spcBef>
              <a:defRPr sz="1200">
                <a:solidFill>
                  <a:schemeClr val="tx1"/>
                </a:solidFill>
                <a:latin typeface="Arial" panose="020B0604020202020204" pitchFamily="34" charset="0"/>
                <a:ea typeface="宋体" panose="02010600030101010101" pitchFamily="2" charset="-122"/>
              </a:defRPr>
            </a:lvl4pPr>
            <a:lvl5pPr marL="2055937" indent="-227928" defTabSz="949953">
              <a:spcBef>
                <a:spcPct val="30000"/>
              </a:spcBef>
              <a:defRPr sz="1200">
                <a:solidFill>
                  <a:schemeClr val="tx1"/>
                </a:solidFill>
                <a:latin typeface="Arial" panose="020B0604020202020204" pitchFamily="34" charset="0"/>
                <a:ea typeface="宋体" panose="02010600030101010101" pitchFamily="2" charset="-122"/>
              </a:defRPr>
            </a:lvl5pPr>
            <a:lvl6pPr marL="2496495"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37053"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77611"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18169"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0A9B3152-2948-45F0-87A8-81C427612FF9}" type="slidenum">
              <a:rPr lang="zh-CN" altLang="en-US" sz="1300">
                <a:solidFill>
                  <a:srgbClr val="000000"/>
                </a:solidFill>
                <a:latin typeface="Tahoma" panose="020B0604030504040204" pitchFamily="34" charset="0"/>
              </a:rPr>
              <a:pPr>
                <a:spcBef>
                  <a:spcPct val="0"/>
                </a:spcBef>
                <a:buFontTx/>
                <a:buNone/>
              </a:pPr>
              <a:t>2</a:t>
            </a:fld>
            <a:endParaRPr lang="zh-CN" altLang="en-US" sz="1300">
              <a:solidFill>
                <a:srgbClr val="000000"/>
              </a:solidFill>
              <a:latin typeface="Tahoma" panose="020B0604030504040204" pitchFamily="34" charset="0"/>
            </a:endParaRPr>
          </a:p>
        </p:txBody>
      </p:sp>
      <p:sp>
        <p:nvSpPr>
          <p:cNvPr id="19459" name="Rectangle 2"/>
          <p:cNvSpPr>
            <a:spLocks noGrp="1" noRot="1" noChangeAspect="1" noChangeArrowheads="1" noTextEdit="1"/>
          </p:cNvSpPr>
          <p:nvPr>
            <p:ph type="sldImg" idx="4294967295"/>
          </p:nvPr>
        </p:nvSpPr>
        <p:spPr>
          <a:ln/>
        </p:spPr>
      </p:sp>
      <p:sp>
        <p:nvSpPr>
          <p:cNvPr id="19460" name="Rectangle 3"/>
          <p:cNvSpPr>
            <a:spLocks noGrp="1" noChangeArrowheads="1"/>
          </p:cNvSpPr>
          <p:nvPr>
            <p:ph type="body" idx="4294967295"/>
          </p:nvPr>
        </p:nvSpPr>
        <p:spPr/>
        <p:txBody>
          <a:bodyPr/>
          <a:lstStyle/>
          <a:p>
            <a:pPr eaLnBrk="1" hangingPunct="1"/>
            <a:endParaRPr lang="zh-CN" altLang="en-US"/>
          </a:p>
        </p:txBody>
      </p:sp>
    </p:spTree>
    <p:extLst>
      <p:ext uri="{BB962C8B-B14F-4D97-AF65-F5344CB8AC3E}">
        <p14:creationId xmlns:p14="http://schemas.microsoft.com/office/powerpoint/2010/main" val="6773661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ChangeArrowheads="1" noTextEdit="1"/>
          </p:cNvSpPr>
          <p:nvPr>
            <p:ph type="sldImg" idx="4294967295"/>
          </p:nvPr>
        </p:nvSpPr>
        <p:spPr>
          <a:ln/>
        </p:spPr>
      </p:sp>
      <p:sp>
        <p:nvSpPr>
          <p:cNvPr id="3" name="备注占位符 2"/>
          <p:cNvSpPr>
            <a:spLocks noGrp="1"/>
          </p:cNvSpPr>
          <p:nvPr>
            <p:ph type="body" idx="1"/>
          </p:nvPr>
        </p:nvSpPr>
        <p:spPr>
          <a:ln/>
        </p:spPr>
        <p:txBody>
          <a:bodyPr/>
          <a:lstStyle/>
          <a:p>
            <a:pPr>
              <a:defRPr/>
            </a:pPr>
            <a:endParaRPr lang="zh-CN" altLang="en-US" noProof="1"/>
          </a:p>
        </p:txBody>
      </p:sp>
      <p:sp>
        <p:nvSpPr>
          <p:cNvPr id="56324"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953">
              <a:spcBef>
                <a:spcPct val="30000"/>
              </a:spcBef>
              <a:defRPr sz="1200">
                <a:solidFill>
                  <a:schemeClr val="tx1"/>
                </a:solidFill>
                <a:latin typeface="Arial" panose="020B0604020202020204" pitchFamily="34" charset="0"/>
                <a:ea typeface="宋体" panose="02010600030101010101" pitchFamily="2" charset="-122"/>
              </a:defRPr>
            </a:lvl1pPr>
            <a:lvl2pPr marL="741912" indent="-284527" defTabSz="949953">
              <a:spcBef>
                <a:spcPct val="30000"/>
              </a:spcBef>
              <a:defRPr sz="1200">
                <a:solidFill>
                  <a:schemeClr val="tx1"/>
                </a:solidFill>
                <a:latin typeface="Arial" panose="020B0604020202020204" pitchFamily="34" charset="0"/>
                <a:ea typeface="宋体" panose="02010600030101010101" pitchFamily="2" charset="-122"/>
              </a:defRPr>
            </a:lvl2pPr>
            <a:lvl3pPr marL="1142698" indent="-227928" defTabSz="949953">
              <a:spcBef>
                <a:spcPct val="30000"/>
              </a:spcBef>
              <a:defRPr sz="1200">
                <a:solidFill>
                  <a:schemeClr val="tx1"/>
                </a:solidFill>
                <a:latin typeface="Arial" panose="020B0604020202020204" pitchFamily="34" charset="0"/>
                <a:ea typeface="宋体" panose="02010600030101010101" pitchFamily="2" charset="-122"/>
              </a:defRPr>
            </a:lvl3pPr>
            <a:lvl4pPr marL="1600082" indent="-227928" defTabSz="949953">
              <a:spcBef>
                <a:spcPct val="30000"/>
              </a:spcBef>
              <a:defRPr sz="1200">
                <a:solidFill>
                  <a:schemeClr val="tx1"/>
                </a:solidFill>
                <a:latin typeface="Arial" panose="020B0604020202020204" pitchFamily="34" charset="0"/>
                <a:ea typeface="宋体" panose="02010600030101010101" pitchFamily="2" charset="-122"/>
              </a:defRPr>
            </a:lvl4pPr>
            <a:lvl5pPr marL="2055937" indent="-227928" defTabSz="949953">
              <a:spcBef>
                <a:spcPct val="30000"/>
              </a:spcBef>
              <a:defRPr sz="1200">
                <a:solidFill>
                  <a:schemeClr val="tx1"/>
                </a:solidFill>
                <a:latin typeface="Arial" panose="020B0604020202020204" pitchFamily="34" charset="0"/>
                <a:ea typeface="宋体" panose="02010600030101010101" pitchFamily="2" charset="-122"/>
              </a:defRPr>
            </a:lvl5pPr>
            <a:lvl6pPr marL="2496495"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37053"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77611"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18169"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279EE4C5-853B-419E-8ADD-20763D29E123}" type="slidenum">
              <a:rPr lang="zh-CN" altLang="en-US" sz="1300">
                <a:latin typeface="Tahoma" panose="020B0604030504040204" pitchFamily="34" charset="0"/>
              </a:rPr>
              <a:pPr>
                <a:spcBef>
                  <a:spcPct val="0"/>
                </a:spcBef>
                <a:buFontTx/>
                <a:buNone/>
              </a:pPr>
              <a:t>20</a:t>
            </a:fld>
            <a:endParaRPr lang="zh-CN" altLang="en-US" sz="1300">
              <a:latin typeface="Tahoma" panose="020B0604030504040204" pitchFamily="34" charset="0"/>
            </a:endParaRPr>
          </a:p>
        </p:txBody>
      </p:sp>
    </p:spTree>
    <p:extLst>
      <p:ext uri="{BB962C8B-B14F-4D97-AF65-F5344CB8AC3E}">
        <p14:creationId xmlns:p14="http://schemas.microsoft.com/office/powerpoint/2010/main" val="7140458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ChangeArrowheads="1" noTextEdit="1"/>
          </p:cNvSpPr>
          <p:nvPr>
            <p:ph type="sldImg" idx="4294967295"/>
          </p:nvPr>
        </p:nvSpPr>
        <p:spPr>
          <a:ln/>
        </p:spPr>
      </p:sp>
      <p:sp>
        <p:nvSpPr>
          <p:cNvPr id="58371" name="备注占位符 2"/>
          <p:cNvSpPr>
            <a:spLocks noGrp="1" noChangeArrowheads="1"/>
          </p:cNvSpPr>
          <p:nvPr>
            <p:ph type="body" idx="4294967295"/>
          </p:nvPr>
        </p:nvSpPr>
        <p:spPr/>
        <p:txBody>
          <a:bodyPr/>
          <a:lstStyle/>
          <a:p>
            <a:endParaRPr lang="zh-CN" altLang="en-US"/>
          </a:p>
        </p:txBody>
      </p:sp>
      <p:sp>
        <p:nvSpPr>
          <p:cNvPr id="58372"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483">
              <a:spcBef>
                <a:spcPct val="30000"/>
              </a:spcBef>
              <a:defRPr sz="1200">
                <a:solidFill>
                  <a:schemeClr val="tx1"/>
                </a:solidFill>
                <a:latin typeface="Arial" panose="020B0604020202020204" pitchFamily="34" charset="0"/>
                <a:ea typeface="宋体" panose="02010600030101010101" pitchFamily="2" charset="-122"/>
              </a:defRPr>
            </a:lvl1pPr>
            <a:lvl2pPr marL="741912" indent="-284527" defTabSz="951483">
              <a:spcBef>
                <a:spcPct val="30000"/>
              </a:spcBef>
              <a:defRPr sz="1200">
                <a:solidFill>
                  <a:schemeClr val="tx1"/>
                </a:solidFill>
                <a:latin typeface="Arial" panose="020B0604020202020204" pitchFamily="34" charset="0"/>
                <a:ea typeface="宋体" panose="02010600030101010101" pitchFamily="2" charset="-122"/>
              </a:defRPr>
            </a:lvl2pPr>
            <a:lvl3pPr marL="1142698" indent="-227928" defTabSz="951483">
              <a:spcBef>
                <a:spcPct val="30000"/>
              </a:spcBef>
              <a:defRPr sz="1200">
                <a:solidFill>
                  <a:schemeClr val="tx1"/>
                </a:solidFill>
                <a:latin typeface="Arial" panose="020B0604020202020204" pitchFamily="34" charset="0"/>
                <a:ea typeface="宋体" panose="02010600030101010101" pitchFamily="2" charset="-122"/>
              </a:defRPr>
            </a:lvl3pPr>
            <a:lvl4pPr marL="1600082" indent="-227928" defTabSz="951483">
              <a:spcBef>
                <a:spcPct val="30000"/>
              </a:spcBef>
              <a:defRPr sz="1200">
                <a:solidFill>
                  <a:schemeClr val="tx1"/>
                </a:solidFill>
                <a:latin typeface="Arial" panose="020B0604020202020204" pitchFamily="34" charset="0"/>
                <a:ea typeface="宋体" panose="02010600030101010101" pitchFamily="2" charset="-122"/>
              </a:defRPr>
            </a:lvl4pPr>
            <a:lvl5pPr marL="2055937" indent="-227928" defTabSz="951483">
              <a:spcBef>
                <a:spcPct val="30000"/>
              </a:spcBef>
              <a:defRPr sz="1200">
                <a:solidFill>
                  <a:schemeClr val="tx1"/>
                </a:solidFill>
                <a:latin typeface="Arial" panose="020B0604020202020204" pitchFamily="34" charset="0"/>
                <a:ea typeface="宋体" panose="02010600030101010101" pitchFamily="2" charset="-122"/>
              </a:defRPr>
            </a:lvl5pPr>
            <a:lvl6pPr marL="2496495" indent="-227928" defTabSz="95148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37053" indent="-227928" defTabSz="95148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77611" indent="-227928" defTabSz="95148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18169" indent="-227928" defTabSz="95148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7C22BC2D-6A1B-4AE1-B8C1-55FFCCAB236C}" type="slidenum">
              <a:rPr lang="zh-CN" altLang="en-US" sz="1300">
                <a:latin typeface="Tahoma" panose="020B0604030504040204" pitchFamily="34" charset="0"/>
              </a:rPr>
              <a:pPr>
                <a:spcBef>
                  <a:spcPct val="0"/>
                </a:spcBef>
                <a:buFontTx/>
                <a:buNone/>
              </a:pPr>
              <a:t>21</a:t>
            </a:fld>
            <a:endParaRPr lang="zh-CN" altLang="en-US" sz="1300">
              <a:latin typeface="Tahoma" panose="020B0604030504040204" pitchFamily="34" charset="0"/>
            </a:endParaRPr>
          </a:p>
        </p:txBody>
      </p:sp>
    </p:spTree>
    <p:extLst>
      <p:ext uri="{BB962C8B-B14F-4D97-AF65-F5344CB8AC3E}">
        <p14:creationId xmlns:p14="http://schemas.microsoft.com/office/powerpoint/2010/main" val="27172070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ChangeArrowheads="1" noTextEdit="1"/>
          </p:cNvSpPr>
          <p:nvPr>
            <p:ph type="sldImg" idx="4294967295"/>
          </p:nvPr>
        </p:nvSpPr>
        <p:spPr>
          <a:ln/>
        </p:spPr>
      </p:sp>
      <p:sp>
        <p:nvSpPr>
          <p:cNvPr id="60419" name="备注占位符 2"/>
          <p:cNvSpPr>
            <a:spLocks noGrp="1" noChangeArrowheads="1"/>
          </p:cNvSpPr>
          <p:nvPr>
            <p:ph type="body" idx="4294967295"/>
          </p:nvPr>
        </p:nvSpPr>
        <p:spPr/>
        <p:txBody>
          <a:bodyPr/>
          <a:lstStyle/>
          <a:p>
            <a:endParaRPr lang="zh-CN" altLang="en-US"/>
          </a:p>
        </p:txBody>
      </p:sp>
      <p:sp>
        <p:nvSpPr>
          <p:cNvPr id="60420"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483">
              <a:spcBef>
                <a:spcPct val="30000"/>
              </a:spcBef>
              <a:defRPr sz="1200">
                <a:solidFill>
                  <a:schemeClr val="tx1"/>
                </a:solidFill>
                <a:latin typeface="Arial" panose="020B0604020202020204" pitchFamily="34" charset="0"/>
                <a:ea typeface="宋体" panose="02010600030101010101" pitchFamily="2" charset="-122"/>
              </a:defRPr>
            </a:lvl1pPr>
            <a:lvl2pPr marL="741912" indent="-284527" defTabSz="951483">
              <a:spcBef>
                <a:spcPct val="30000"/>
              </a:spcBef>
              <a:defRPr sz="1200">
                <a:solidFill>
                  <a:schemeClr val="tx1"/>
                </a:solidFill>
                <a:latin typeface="Arial" panose="020B0604020202020204" pitchFamily="34" charset="0"/>
                <a:ea typeface="宋体" panose="02010600030101010101" pitchFamily="2" charset="-122"/>
              </a:defRPr>
            </a:lvl2pPr>
            <a:lvl3pPr marL="1142698" indent="-227928" defTabSz="951483">
              <a:spcBef>
                <a:spcPct val="30000"/>
              </a:spcBef>
              <a:defRPr sz="1200">
                <a:solidFill>
                  <a:schemeClr val="tx1"/>
                </a:solidFill>
                <a:latin typeface="Arial" panose="020B0604020202020204" pitchFamily="34" charset="0"/>
                <a:ea typeface="宋体" panose="02010600030101010101" pitchFamily="2" charset="-122"/>
              </a:defRPr>
            </a:lvl3pPr>
            <a:lvl4pPr marL="1600082" indent="-227928" defTabSz="951483">
              <a:spcBef>
                <a:spcPct val="30000"/>
              </a:spcBef>
              <a:defRPr sz="1200">
                <a:solidFill>
                  <a:schemeClr val="tx1"/>
                </a:solidFill>
                <a:latin typeface="Arial" panose="020B0604020202020204" pitchFamily="34" charset="0"/>
                <a:ea typeface="宋体" panose="02010600030101010101" pitchFamily="2" charset="-122"/>
              </a:defRPr>
            </a:lvl4pPr>
            <a:lvl5pPr marL="2055937" indent="-227928" defTabSz="951483">
              <a:spcBef>
                <a:spcPct val="30000"/>
              </a:spcBef>
              <a:defRPr sz="1200">
                <a:solidFill>
                  <a:schemeClr val="tx1"/>
                </a:solidFill>
                <a:latin typeface="Arial" panose="020B0604020202020204" pitchFamily="34" charset="0"/>
                <a:ea typeface="宋体" panose="02010600030101010101" pitchFamily="2" charset="-122"/>
              </a:defRPr>
            </a:lvl5pPr>
            <a:lvl6pPr marL="2496495" indent="-227928" defTabSz="95148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37053" indent="-227928" defTabSz="95148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77611" indent="-227928" defTabSz="95148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18169" indent="-227928" defTabSz="95148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D1446C8B-D542-4756-9481-DC9EA181284A}" type="slidenum">
              <a:rPr lang="zh-CN" altLang="en-US" sz="1300">
                <a:latin typeface="Tahoma" panose="020B0604030504040204" pitchFamily="34" charset="0"/>
              </a:rPr>
              <a:pPr>
                <a:spcBef>
                  <a:spcPct val="0"/>
                </a:spcBef>
                <a:buFontTx/>
                <a:buNone/>
              </a:pPr>
              <a:t>22</a:t>
            </a:fld>
            <a:endParaRPr lang="zh-CN" altLang="en-US" sz="1300">
              <a:latin typeface="Tahoma" panose="020B0604030504040204" pitchFamily="34" charset="0"/>
            </a:endParaRPr>
          </a:p>
        </p:txBody>
      </p:sp>
    </p:spTree>
    <p:extLst>
      <p:ext uri="{BB962C8B-B14F-4D97-AF65-F5344CB8AC3E}">
        <p14:creationId xmlns:p14="http://schemas.microsoft.com/office/powerpoint/2010/main" val="38092402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ChangeArrowheads="1" noTextEdit="1"/>
          </p:cNvSpPr>
          <p:nvPr>
            <p:ph type="sldImg" idx="4294967295"/>
          </p:nvPr>
        </p:nvSpPr>
        <p:spPr>
          <a:ln/>
        </p:spPr>
      </p:sp>
      <p:sp>
        <p:nvSpPr>
          <p:cNvPr id="62467" name="备注占位符 2"/>
          <p:cNvSpPr>
            <a:spLocks noGrp="1" noChangeArrowheads="1"/>
          </p:cNvSpPr>
          <p:nvPr>
            <p:ph type="body" idx="4294967295"/>
          </p:nvPr>
        </p:nvSpPr>
        <p:spPr/>
        <p:txBody>
          <a:bodyPr/>
          <a:lstStyle/>
          <a:p>
            <a:pPr eaLnBrk="1" hangingPunct="1"/>
            <a:endParaRPr lang="en-US" altLang="zh-CN" dirty="0"/>
          </a:p>
        </p:txBody>
      </p:sp>
      <p:sp>
        <p:nvSpPr>
          <p:cNvPr id="62468"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953">
              <a:spcBef>
                <a:spcPct val="30000"/>
              </a:spcBef>
              <a:defRPr sz="1200">
                <a:solidFill>
                  <a:schemeClr val="tx1"/>
                </a:solidFill>
                <a:latin typeface="Arial" panose="020B0604020202020204" pitchFamily="34" charset="0"/>
                <a:ea typeface="宋体" panose="02010600030101010101" pitchFamily="2" charset="-122"/>
              </a:defRPr>
            </a:lvl1pPr>
            <a:lvl2pPr marL="741912" indent="-284527" defTabSz="949953">
              <a:spcBef>
                <a:spcPct val="30000"/>
              </a:spcBef>
              <a:defRPr sz="1200">
                <a:solidFill>
                  <a:schemeClr val="tx1"/>
                </a:solidFill>
                <a:latin typeface="Arial" panose="020B0604020202020204" pitchFamily="34" charset="0"/>
                <a:ea typeface="宋体" panose="02010600030101010101" pitchFamily="2" charset="-122"/>
              </a:defRPr>
            </a:lvl2pPr>
            <a:lvl3pPr marL="1142698" indent="-227928" defTabSz="949953">
              <a:spcBef>
                <a:spcPct val="30000"/>
              </a:spcBef>
              <a:defRPr sz="1200">
                <a:solidFill>
                  <a:schemeClr val="tx1"/>
                </a:solidFill>
                <a:latin typeface="Arial" panose="020B0604020202020204" pitchFamily="34" charset="0"/>
                <a:ea typeface="宋体" panose="02010600030101010101" pitchFamily="2" charset="-122"/>
              </a:defRPr>
            </a:lvl3pPr>
            <a:lvl4pPr marL="1600082" indent="-227928" defTabSz="949953">
              <a:spcBef>
                <a:spcPct val="30000"/>
              </a:spcBef>
              <a:defRPr sz="1200">
                <a:solidFill>
                  <a:schemeClr val="tx1"/>
                </a:solidFill>
                <a:latin typeface="Arial" panose="020B0604020202020204" pitchFamily="34" charset="0"/>
                <a:ea typeface="宋体" panose="02010600030101010101" pitchFamily="2" charset="-122"/>
              </a:defRPr>
            </a:lvl4pPr>
            <a:lvl5pPr marL="2055937" indent="-227928" defTabSz="949953">
              <a:spcBef>
                <a:spcPct val="30000"/>
              </a:spcBef>
              <a:defRPr sz="1200">
                <a:solidFill>
                  <a:schemeClr val="tx1"/>
                </a:solidFill>
                <a:latin typeface="Arial" panose="020B0604020202020204" pitchFamily="34" charset="0"/>
                <a:ea typeface="宋体" panose="02010600030101010101" pitchFamily="2" charset="-122"/>
              </a:defRPr>
            </a:lvl5pPr>
            <a:lvl6pPr marL="2496495"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37053"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77611"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18169"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EF50CA4E-CC1F-4F20-B1CC-9ECE9A94BA28}" type="slidenum">
              <a:rPr lang="zh-CN" altLang="en-US" sz="1300">
                <a:solidFill>
                  <a:srgbClr val="000000"/>
                </a:solidFill>
                <a:latin typeface="Tahoma" panose="020B0604030504040204" pitchFamily="34" charset="0"/>
              </a:rPr>
              <a:pPr>
                <a:spcBef>
                  <a:spcPct val="0"/>
                </a:spcBef>
                <a:buFontTx/>
                <a:buNone/>
              </a:pPr>
              <a:t>23</a:t>
            </a:fld>
            <a:endParaRPr lang="zh-CN" altLang="en-US" sz="1300">
              <a:solidFill>
                <a:srgbClr val="000000"/>
              </a:solidFill>
              <a:latin typeface="Tahoma" panose="020B0604030504040204" pitchFamily="34" charset="0"/>
            </a:endParaRPr>
          </a:p>
        </p:txBody>
      </p:sp>
    </p:spTree>
    <p:extLst>
      <p:ext uri="{BB962C8B-B14F-4D97-AF65-F5344CB8AC3E}">
        <p14:creationId xmlns:p14="http://schemas.microsoft.com/office/powerpoint/2010/main" val="42928075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ChangeArrowheads="1" noTextEdit="1"/>
          </p:cNvSpPr>
          <p:nvPr>
            <p:ph type="sldImg" idx="4294967295"/>
          </p:nvPr>
        </p:nvSpPr>
        <p:spPr>
          <a:ln/>
        </p:spPr>
      </p:sp>
      <p:sp>
        <p:nvSpPr>
          <p:cNvPr id="64515" name="备注占位符 2"/>
          <p:cNvSpPr>
            <a:spLocks noGrp="1" noChangeArrowheads="1"/>
          </p:cNvSpPr>
          <p:nvPr>
            <p:ph type="body" idx="4294967295"/>
          </p:nvPr>
        </p:nvSpPr>
        <p:spPr/>
        <p:txBody>
          <a:bodyPr/>
          <a:lstStyle/>
          <a:p>
            <a:endParaRPr lang="zh-CN" altLang="en-US"/>
          </a:p>
        </p:txBody>
      </p:sp>
      <p:sp>
        <p:nvSpPr>
          <p:cNvPr id="64516"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953">
              <a:spcBef>
                <a:spcPct val="30000"/>
              </a:spcBef>
              <a:defRPr sz="1200">
                <a:solidFill>
                  <a:schemeClr val="tx1"/>
                </a:solidFill>
                <a:latin typeface="Arial" panose="020B0604020202020204" pitchFamily="34" charset="0"/>
                <a:ea typeface="宋体" panose="02010600030101010101" pitchFamily="2" charset="-122"/>
              </a:defRPr>
            </a:lvl1pPr>
            <a:lvl2pPr marL="741912" indent="-284527" defTabSz="949953">
              <a:spcBef>
                <a:spcPct val="30000"/>
              </a:spcBef>
              <a:defRPr sz="1200">
                <a:solidFill>
                  <a:schemeClr val="tx1"/>
                </a:solidFill>
                <a:latin typeface="Arial" panose="020B0604020202020204" pitchFamily="34" charset="0"/>
                <a:ea typeface="宋体" panose="02010600030101010101" pitchFamily="2" charset="-122"/>
              </a:defRPr>
            </a:lvl2pPr>
            <a:lvl3pPr marL="1142698" indent="-227928" defTabSz="949953">
              <a:spcBef>
                <a:spcPct val="30000"/>
              </a:spcBef>
              <a:defRPr sz="1200">
                <a:solidFill>
                  <a:schemeClr val="tx1"/>
                </a:solidFill>
                <a:latin typeface="Arial" panose="020B0604020202020204" pitchFamily="34" charset="0"/>
                <a:ea typeface="宋体" panose="02010600030101010101" pitchFamily="2" charset="-122"/>
              </a:defRPr>
            </a:lvl3pPr>
            <a:lvl4pPr marL="1600082" indent="-227928" defTabSz="949953">
              <a:spcBef>
                <a:spcPct val="30000"/>
              </a:spcBef>
              <a:defRPr sz="1200">
                <a:solidFill>
                  <a:schemeClr val="tx1"/>
                </a:solidFill>
                <a:latin typeface="Arial" panose="020B0604020202020204" pitchFamily="34" charset="0"/>
                <a:ea typeface="宋体" panose="02010600030101010101" pitchFamily="2" charset="-122"/>
              </a:defRPr>
            </a:lvl4pPr>
            <a:lvl5pPr marL="2055937" indent="-227928" defTabSz="949953">
              <a:spcBef>
                <a:spcPct val="30000"/>
              </a:spcBef>
              <a:defRPr sz="1200">
                <a:solidFill>
                  <a:schemeClr val="tx1"/>
                </a:solidFill>
                <a:latin typeface="Arial" panose="020B0604020202020204" pitchFamily="34" charset="0"/>
                <a:ea typeface="宋体" panose="02010600030101010101" pitchFamily="2" charset="-122"/>
              </a:defRPr>
            </a:lvl5pPr>
            <a:lvl6pPr marL="2496495"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37053"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77611"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18169"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6B3394FD-13FA-47B4-B65A-87BFCE512A13}" type="slidenum">
              <a:rPr lang="zh-CN" altLang="en-US" sz="1300">
                <a:latin typeface="Tahoma" panose="020B0604030504040204" pitchFamily="34" charset="0"/>
              </a:rPr>
              <a:pPr>
                <a:spcBef>
                  <a:spcPct val="0"/>
                </a:spcBef>
                <a:buFontTx/>
                <a:buNone/>
              </a:pPr>
              <a:t>24</a:t>
            </a:fld>
            <a:endParaRPr lang="zh-CN" altLang="en-US" sz="1300">
              <a:latin typeface="Tahoma" panose="020B0604030504040204" pitchFamily="34" charset="0"/>
            </a:endParaRPr>
          </a:p>
        </p:txBody>
      </p:sp>
    </p:spTree>
    <p:extLst>
      <p:ext uri="{BB962C8B-B14F-4D97-AF65-F5344CB8AC3E}">
        <p14:creationId xmlns:p14="http://schemas.microsoft.com/office/powerpoint/2010/main" val="8485668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idx="4294967295"/>
          </p:nvPr>
        </p:nvSpPr>
        <p:spPr>
          <a:ln/>
        </p:spPr>
      </p:sp>
      <p:sp>
        <p:nvSpPr>
          <p:cNvPr id="66563" name="Rectangle 3"/>
          <p:cNvSpPr>
            <a:spLocks noGrp="1" noChangeArrowheads="1"/>
          </p:cNvSpPr>
          <p:nvPr>
            <p:ph type="body" idx="4294967295"/>
          </p:nvPr>
        </p:nvSpPr>
        <p:spPr/>
        <p:txBody>
          <a:bodyPr/>
          <a:lstStyle/>
          <a:p>
            <a:endParaRPr lang="zh-CN" altLang="en-US"/>
          </a:p>
        </p:txBody>
      </p:sp>
    </p:spTree>
    <p:extLst>
      <p:ext uri="{BB962C8B-B14F-4D97-AF65-F5344CB8AC3E}">
        <p14:creationId xmlns:p14="http://schemas.microsoft.com/office/powerpoint/2010/main" val="1324338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idx="4294967295"/>
          </p:nvPr>
        </p:nvSpPr>
        <p:spPr>
          <a:ln/>
        </p:spPr>
      </p:sp>
      <p:sp>
        <p:nvSpPr>
          <p:cNvPr id="68611" name="Rectangle 3"/>
          <p:cNvSpPr>
            <a:spLocks noGrp="1" noChangeArrowheads="1"/>
          </p:cNvSpPr>
          <p:nvPr>
            <p:ph type="body" idx="4294967295"/>
          </p:nvPr>
        </p:nvSpPr>
        <p:spPr/>
        <p:txBody>
          <a:bodyPr/>
          <a:lstStyle/>
          <a:p>
            <a:endParaRPr lang="zh-CN" altLang="en-US"/>
          </a:p>
        </p:txBody>
      </p:sp>
    </p:spTree>
    <p:extLst>
      <p:ext uri="{BB962C8B-B14F-4D97-AF65-F5344CB8AC3E}">
        <p14:creationId xmlns:p14="http://schemas.microsoft.com/office/powerpoint/2010/main" val="29148920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idx="4294967295"/>
          </p:nvPr>
        </p:nvSpPr>
        <p:spPr>
          <a:ln/>
        </p:spPr>
      </p:sp>
      <p:sp>
        <p:nvSpPr>
          <p:cNvPr id="70659" name="Rectangle 3"/>
          <p:cNvSpPr>
            <a:spLocks noGrp="1" noChangeArrowheads="1"/>
          </p:cNvSpPr>
          <p:nvPr>
            <p:ph type="body" idx="4294967295"/>
          </p:nvPr>
        </p:nvSpPr>
        <p:spPr/>
        <p:txBody>
          <a:bodyPr/>
          <a:lstStyle/>
          <a:p>
            <a:endParaRPr lang="zh-CN" altLang="en-US"/>
          </a:p>
        </p:txBody>
      </p:sp>
    </p:spTree>
    <p:extLst>
      <p:ext uri="{BB962C8B-B14F-4D97-AF65-F5344CB8AC3E}">
        <p14:creationId xmlns:p14="http://schemas.microsoft.com/office/powerpoint/2010/main" val="20539297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idx="4294967295"/>
          </p:nvPr>
        </p:nvSpPr>
        <p:spPr>
          <a:ln/>
        </p:spPr>
      </p:sp>
      <p:sp>
        <p:nvSpPr>
          <p:cNvPr id="72707" name="Rectangle 3"/>
          <p:cNvSpPr>
            <a:spLocks noGrp="1" noChangeArrowheads="1"/>
          </p:cNvSpPr>
          <p:nvPr>
            <p:ph type="body" idx="4294967295"/>
          </p:nvPr>
        </p:nvSpPr>
        <p:spPr/>
        <p:txBody>
          <a:bodyPr/>
          <a:lstStyle/>
          <a:p>
            <a:endParaRPr lang="en-US" altLang="zh-CN"/>
          </a:p>
        </p:txBody>
      </p:sp>
    </p:spTree>
    <p:extLst>
      <p:ext uri="{BB962C8B-B14F-4D97-AF65-F5344CB8AC3E}">
        <p14:creationId xmlns:p14="http://schemas.microsoft.com/office/powerpoint/2010/main" val="27302116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ChangeArrowheads="1" noTextEdit="1"/>
          </p:cNvSpPr>
          <p:nvPr>
            <p:ph type="sldImg" idx="4294967295"/>
          </p:nvPr>
        </p:nvSpPr>
        <p:spPr>
          <a:ln/>
        </p:spPr>
      </p:sp>
      <p:sp>
        <p:nvSpPr>
          <p:cNvPr id="74755" name="备注占位符 2"/>
          <p:cNvSpPr>
            <a:spLocks noGrp="1" noChangeArrowheads="1"/>
          </p:cNvSpPr>
          <p:nvPr>
            <p:ph type="body" idx="4294967295"/>
          </p:nvPr>
        </p:nvSpPr>
        <p:spPr/>
        <p:txBody>
          <a:bodyPr/>
          <a:lstStyle/>
          <a:p>
            <a:endParaRPr lang="zh-CN" altLang="en-US"/>
          </a:p>
        </p:txBody>
      </p:sp>
      <p:sp>
        <p:nvSpPr>
          <p:cNvPr id="74756"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483">
              <a:spcBef>
                <a:spcPct val="30000"/>
              </a:spcBef>
              <a:defRPr sz="1200">
                <a:solidFill>
                  <a:schemeClr val="tx1"/>
                </a:solidFill>
                <a:latin typeface="Arial" panose="020B0604020202020204" pitchFamily="34" charset="0"/>
                <a:ea typeface="宋体" panose="02010600030101010101" pitchFamily="2" charset="-122"/>
              </a:defRPr>
            </a:lvl1pPr>
            <a:lvl2pPr marL="741912" indent="-284527" defTabSz="951483">
              <a:spcBef>
                <a:spcPct val="30000"/>
              </a:spcBef>
              <a:defRPr sz="1200">
                <a:solidFill>
                  <a:schemeClr val="tx1"/>
                </a:solidFill>
                <a:latin typeface="Arial" panose="020B0604020202020204" pitchFamily="34" charset="0"/>
                <a:ea typeface="宋体" panose="02010600030101010101" pitchFamily="2" charset="-122"/>
              </a:defRPr>
            </a:lvl2pPr>
            <a:lvl3pPr marL="1142698" indent="-227928" defTabSz="951483">
              <a:spcBef>
                <a:spcPct val="30000"/>
              </a:spcBef>
              <a:defRPr sz="1200">
                <a:solidFill>
                  <a:schemeClr val="tx1"/>
                </a:solidFill>
                <a:latin typeface="Arial" panose="020B0604020202020204" pitchFamily="34" charset="0"/>
                <a:ea typeface="宋体" panose="02010600030101010101" pitchFamily="2" charset="-122"/>
              </a:defRPr>
            </a:lvl3pPr>
            <a:lvl4pPr marL="1600082" indent="-227928" defTabSz="951483">
              <a:spcBef>
                <a:spcPct val="30000"/>
              </a:spcBef>
              <a:defRPr sz="1200">
                <a:solidFill>
                  <a:schemeClr val="tx1"/>
                </a:solidFill>
                <a:latin typeface="Arial" panose="020B0604020202020204" pitchFamily="34" charset="0"/>
                <a:ea typeface="宋体" panose="02010600030101010101" pitchFamily="2" charset="-122"/>
              </a:defRPr>
            </a:lvl4pPr>
            <a:lvl5pPr marL="2055937" indent="-227928" defTabSz="951483">
              <a:spcBef>
                <a:spcPct val="30000"/>
              </a:spcBef>
              <a:defRPr sz="1200">
                <a:solidFill>
                  <a:schemeClr val="tx1"/>
                </a:solidFill>
                <a:latin typeface="Arial" panose="020B0604020202020204" pitchFamily="34" charset="0"/>
                <a:ea typeface="宋体" panose="02010600030101010101" pitchFamily="2" charset="-122"/>
              </a:defRPr>
            </a:lvl5pPr>
            <a:lvl6pPr marL="2496495" indent="-227928" defTabSz="95148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37053" indent="-227928" defTabSz="95148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77611" indent="-227928" defTabSz="95148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18169" indent="-227928" defTabSz="95148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41FCCE9E-6B4F-486E-9702-3A912756C19E}" type="slidenum">
              <a:rPr lang="zh-CN" altLang="en-US" sz="1300">
                <a:latin typeface="Tahoma" panose="020B0604030504040204" pitchFamily="34" charset="0"/>
              </a:rPr>
              <a:pPr>
                <a:spcBef>
                  <a:spcPct val="0"/>
                </a:spcBef>
                <a:buFontTx/>
                <a:buNone/>
              </a:pPr>
              <a:t>29</a:t>
            </a:fld>
            <a:endParaRPr lang="zh-CN" altLang="en-US" sz="1300">
              <a:latin typeface="Tahoma" panose="020B0604030504040204" pitchFamily="34" charset="0"/>
            </a:endParaRPr>
          </a:p>
        </p:txBody>
      </p:sp>
    </p:spTree>
    <p:extLst>
      <p:ext uri="{BB962C8B-B14F-4D97-AF65-F5344CB8AC3E}">
        <p14:creationId xmlns:p14="http://schemas.microsoft.com/office/powerpoint/2010/main" val="786929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ChangeArrowheads="1" noTextEdit="1"/>
          </p:cNvSpPr>
          <p:nvPr>
            <p:ph type="sldImg" idx="4294967295"/>
          </p:nvPr>
        </p:nvSpPr>
        <p:spPr>
          <a:ln/>
        </p:spPr>
      </p:sp>
      <p:sp>
        <p:nvSpPr>
          <p:cNvPr id="21507" name="备注占位符 2"/>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21508"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483">
              <a:spcBef>
                <a:spcPct val="30000"/>
              </a:spcBef>
              <a:defRPr sz="1200">
                <a:solidFill>
                  <a:schemeClr val="tx1"/>
                </a:solidFill>
                <a:latin typeface="Arial" panose="020B0604020202020204" pitchFamily="34" charset="0"/>
                <a:ea typeface="宋体" panose="02010600030101010101" pitchFamily="2" charset="-122"/>
              </a:defRPr>
            </a:lvl1pPr>
            <a:lvl2pPr marL="741912" indent="-284527" defTabSz="951483">
              <a:spcBef>
                <a:spcPct val="30000"/>
              </a:spcBef>
              <a:defRPr sz="1200">
                <a:solidFill>
                  <a:schemeClr val="tx1"/>
                </a:solidFill>
                <a:latin typeface="Arial" panose="020B0604020202020204" pitchFamily="34" charset="0"/>
                <a:ea typeface="宋体" panose="02010600030101010101" pitchFamily="2" charset="-122"/>
              </a:defRPr>
            </a:lvl2pPr>
            <a:lvl3pPr marL="1142698" indent="-227928" defTabSz="951483">
              <a:spcBef>
                <a:spcPct val="30000"/>
              </a:spcBef>
              <a:defRPr sz="1200">
                <a:solidFill>
                  <a:schemeClr val="tx1"/>
                </a:solidFill>
                <a:latin typeface="Arial" panose="020B0604020202020204" pitchFamily="34" charset="0"/>
                <a:ea typeface="宋体" panose="02010600030101010101" pitchFamily="2" charset="-122"/>
              </a:defRPr>
            </a:lvl3pPr>
            <a:lvl4pPr marL="1600082" indent="-227928" defTabSz="951483">
              <a:spcBef>
                <a:spcPct val="30000"/>
              </a:spcBef>
              <a:defRPr sz="1200">
                <a:solidFill>
                  <a:schemeClr val="tx1"/>
                </a:solidFill>
                <a:latin typeface="Arial" panose="020B0604020202020204" pitchFamily="34" charset="0"/>
                <a:ea typeface="宋体" panose="02010600030101010101" pitchFamily="2" charset="-122"/>
              </a:defRPr>
            </a:lvl4pPr>
            <a:lvl5pPr marL="2055937" indent="-227928" defTabSz="951483">
              <a:spcBef>
                <a:spcPct val="30000"/>
              </a:spcBef>
              <a:defRPr sz="1200">
                <a:solidFill>
                  <a:schemeClr val="tx1"/>
                </a:solidFill>
                <a:latin typeface="Arial" panose="020B0604020202020204" pitchFamily="34" charset="0"/>
                <a:ea typeface="宋体" panose="02010600030101010101" pitchFamily="2" charset="-122"/>
              </a:defRPr>
            </a:lvl5pPr>
            <a:lvl6pPr marL="2496495" indent="-227928" defTabSz="95148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37053" indent="-227928" defTabSz="95148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77611" indent="-227928" defTabSz="95148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18169" indent="-227928" defTabSz="95148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2DBA6E4D-3681-4925-977C-FC55145DD4AC}" type="slidenum">
              <a:rPr lang="zh-CN" altLang="en-US" sz="1300">
                <a:solidFill>
                  <a:srgbClr val="000000"/>
                </a:solidFill>
                <a:latin typeface="Tahoma" panose="020B0604030504040204" pitchFamily="34" charset="0"/>
              </a:rPr>
              <a:pPr>
                <a:spcBef>
                  <a:spcPct val="0"/>
                </a:spcBef>
                <a:buFontTx/>
                <a:buNone/>
              </a:pPr>
              <a:t>3</a:t>
            </a:fld>
            <a:endParaRPr lang="zh-CN" altLang="en-US" sz="1300">
              <a:solidFill>
                <a:srgbClr val="000000"/>
              </a:solidFill>
              <a:latin typeface="Tahoma" panose="020B0604030504040204" pitchFamily="34" charset="0"/>
            </a:endParaRPr>
          </a:p>
        </p:txBody>
      </p:sp>
    </p:spTree>
    <p:extLst>
      <p:ext uri="{BB962C8B-B14F-4D97-AF65-F5344CB8AC3E}">
        <p14:creationId xmlns:p14="http://schemas.microsoft.com/office/powerpoint/2010/main" val="25072975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idx="4294967295"/>
          </p:nvPr>
        </p:nvSpPr>
        <p:spPr>
          <a:ln/>
        </p:spPr>
      </p:sp>
      <p:sp>
        <p:nvSpPr>
          <p:cNvPr id="76803" name="Rectangle 3"/>
          <p:cNvSpPr>
            <a:spLocks noGrp="1" noChangeArrowheads="1"/>
          </p:cNvSpPr>
          <p:nvPr>
            <p:ph type="body" idx="4294967295"/>
          </p:nvPr>
        </p:nvSpPr>
        <p:spPr/>
        <p:txBody>
          <a:bodyPr/>
          <a:lstStyle/>
          <a:p>
            <a:endParaRPr lang="zh-CN" altLang="en-US"/>
          </a:p>
        </p:txBody>
      </p:sp>
    </p:spTree>
    <p:extLst>
      <p:ext uri="{BB962C8B-B14F-4D97-AF65-F5344CB8AC3E}">
        <p14:creationId xmlns:p14="http://schemas.microsoft.com/office/powerpoint/2010/main" val="386705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idx="4294967295"/>
          </p:nvPr>
        </p:nvSpPr>
        <p:spPr>
          <a:ln/>
        </p:spPr>
      </p:sp>
      <p:sp>
        <p:nvSpPr>
          <p:cNvPr id="78851" name="Rectangle 3"/>
          <p:cNvSpPr>
            <a:spLocks noGrp="1" noChangeArrowheads="1"/>
          </p:cNvSpPr>
          <p:nvPr>
            <p:ph type="body" idx="4294967295"/>
          </p:nvPr>
        </p:nvSpPr>
        <p:spPr/>
        <p:txBody>
          <a:bodyPr/>
          <a:lstStyle/>
          <a:p>
            <a:endParaRPr lang="zh-CN" altLang="en-US"/>
          </a:p>
        </p:txBody>
      </p:sp>
    </p:spTree>
    <p:extLst>
      <p:ext uri="{BB962C8B-B14F-4D97-AF65-F5344CB8AC3E}">
        <p14:creationId xmlns:p14="http://schemas.microsoft.com/office/powerpoint/2010/main" val="31438549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953">
              <a:spcBef>
                <a:spcPct val="30000"/>
              </a:spcBef>
              <a:defRPr sz="1200">
                <a:solidFill>
                  <a:schemeClr val="tx1"/>
                </a:solidFill>
                <a:latin typeface="Arial" panose="020B0604020202020204" pitchFamily="34" charset="0"/>
                <a:ea typeface="宋体" panose="02010600030101010101" pitchFamily="2" charset="-122"/>
              </a:defRPr>
            </a:lvl1pPr>
            <a:lvl2pPr marL="741912" indent="-284527" defTabSz="949953">
              <a:spcBef>
                <a:spcPct val="30000"/>
              </a:spcBef>
              <a:defRPr sz="1200">
                <a:solidFill>
                  <a:schemeClr val="tx1"/>
                </a:solidFill>
                <a:latin typeface="Arial" panose="020B0604020202020204" pitchFamily="34" charset="0"/>
                <a:ea typeface="宋体" panose="02010600030101010101" pitchFamily="2" charset="-122"/>
              </a:defRPr>
            </a:lvl2pPr>
            <a:lvl3pPr marL="1142698" indent="-227928" defTabSz="949953">
              <a:spcBef>
                <a:spcPct val="30000"/>
              </a:spcBef>
              <a:defRPr sz="1200">
                <a:solidFill>
                  <a:schemeClr val="tx1"/>
                </a:solidFill>
                <a:latin typeface="Arial" panose="020B0604020202020204" pitchFamily="34" charset="0"/>
                <a:ea typeface="宋体" panose="02010600030101010101" pitchFamily="2" charset="-122"/>
              </a:defRPr>
            </a:lvl3pPr>
            <a:lvl4pPr marL="1600082" indent="-227928" defTabSz="949953">
              <a:spcBef>
                <a:spcPct val="30000"/>
              </a:spcBef>
              <a:defRPr sz="1200">
                <a:solidFill>
                  <a:schemeClr val="tx1"/>
                </a:solidFill>
                <a:latin typeface="Arial" panose="020B0604020202020204" pitchFamily="34" charset="0"/>
                <a:ea typeface="宋体" panose="02010600030101010101" pitchFamily="2" charset="-122"/>
              </a:defRPr>
            </a:lvl4pPr>
            <a:lvl5pPr marL="2055937" indent="-227928" defTabSz="949953">
              <a:spcBef>
                <a:spcPct val="30000"/>
              </a:spcBef>
              <a:defRPr sz="1200">
                <a:solidFill>
                  <a:schemeClr val="tx1"/>
                </a:solidFill>
                <a:latin typeface="Arial" panose="020B0604020202020204" pitchFamily="34" charset="0"/>
                <a:ea typeface="宋体" panose="02010600030101010101" pitchFamily="2" charset="-122"/>
              </a:defRPr>
            </a:lvl5pPr>
            <a:lvl6pPr marL="2496495"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37053"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77611"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18169"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915DA83C-FC37-48DF-85CA-B46BF779938A}" type="slidenum">
              <a:rPr lang="zh-CN" altLang="en-US" sz="1300">
                <a:latin typeface="Tahoma" panose="020B0604030504040204" pitchFamily="34" charset="0"/>
              </a:rPr>
              <a:pPr>
                <a:spcBef>
                  <a:spcPct val="0"/>
                </a:spcBef>
                <a:buFontTx/>
                <a:buNone/>
              </a:pPr>
              <a:t>32</a:t>
            </a:fld>
            <a:endParaRPr lang="zh-CN" altLang="en-US" sz="1300">
              <a:latin typeface="Tahoma" panose="020B0604030504040204" pitchFamily="34" charset="0"/>
            </a:endParaRPr>
          </a:p>
        </p:txBody>
      </p:sp>
      <p:sp>
        <p:nvSpPr>
          <p:cNvPr id="80899" name="Rectangle 2"/>
          <p:cNvSpPr>
            <a:spLocks noGrp="1" noRot="1" noChangeAspect="1" noChangeArrowheads="1" noTextEdit="1"/>
          </p:cNvSpPr>
          <p:nvPr>
            <p:ph type="sldImg" idx="4294967295"/>
          </p:nvPr>
        </p:nvSpPr>
        <p:spPr>
          <a:ln/>
        </p:spPr>
      </p:sp>
      <p:sp>
        <p:nvSpPr>
          <p:cNvPr id="80900" name="Rectangle 3"/>
          <p:cNvSpPr>
            <a:spLocks noGrp="1" noChangeArrowheads="1"/>
          </p:cNvSpPr>
          <p:nvPr>
            <p:ph type="body" idx="4294967295"/>
          </p:nvPr>
        </p:nvSpPr>
        <p:spPr/>
        <p:txBody>
          <a:bodyPr/>
          <a:lstStyle/>
          <a:p>
            <a:pPr eaLnBrk="1" hangingPunct="1"/>
            <a:endParaRPr lang="en-US" altLang="zh-CN"/>
          </a:p>
        </p:txBody>
      </p:sp>
    </p:spTree>
    <p:extLst>
      <p:ext uri="{BB962C8B-B14F-4D97-AF65-F5344CB8AC3E}">
        <p14:creationId xmlns:p14="http://schemas.microsoft.com/office/powerpoint/2010/main" val="39437559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953">
              <a:spcBef>
                <a:spcPct val="30000"/>
              </a:spcBef>
              <a:defRPr sz="1200">
                <a:solidFill>
                  <a:schemeClr val="tx1"/>
                </a:solidFill>
                <a:latin typeface="Arial" panose="020B0604020202020204" pitchFamily="34" charset="0"/>
                <a:ea typeface="宋体" panose="02010600030101010101" pitchFamily="2" charset="-122"/>
              </a:defRPr>
            </a:lvl1pPr>
            <a:lvl2pPr marL="741912" indent="-284527" defTabSz="949953">
              <a:spcBef>
                <a:spcPct val="30000"/>
              </a:spcBef>
              <a:defRPr sz="1200">
                <a:solidFill>
                  <a:schemeClr val="tx1"/>
                </a:solidFill>
                <a:latin typeface="Arial" panose="020B0604020202020204" pitchFamily="34" charset="0"/>
                <a:ea typeface="宋体" panose="02010600030101010101" pitchFamily="2" charset="-122"/>
              </a:defRPr>
            </a:lvl2pPr>
            <a:lvl3pPr marL="1142698" indent="-227928" defTabSz="949953">
              <a:spcBef>
                <a:spcPct val="30000"/>
              </a:spcBef>
              <a:defRPr sz="1200">
                <a:solidFill>
                  <a:schemeClr val="tx1"/>
                </a:solidFill>
                <a:latin typeface="Arial" panose="020B0604020202020204" pitchFamily="34" charset="0"/>
                <a:ea typeface="宋体" panose="02010600030101010101" pitchFamily="2" charset="-122"/>
              </a:defRPr>
            </a:lvl3pPr>
            <a:lvl4pPr marL="1600082" indent="-227928" defTabSz="949953">
              <a:spcBef>
                <a:spcPct val="30000"/>
              </a:spcBef>
              <a:defRPr sz="1200">
                <a:solidFill>
                  <a:schemeClr val="tx1"/>
                </a:solidFill>
                <a:latin typeface="Arial" panose="020B0604020202020204" pitchFamily="34" charset="0"/>
                <a:ea typeface="宋体" panose="02010600030101010101" pitchFamily="2" charset="-122"/>
              </a:defRPr>
            </a:lvl4pPr>
            <a:lvl5pPr marL="2055937" indent="-227928" defTabSz="949953">
              <a:spcBef>
                <a:spcPct val="30000"/>
              </a:spcBef>
              <a:defRPr sz="1200">
                <a:solidFill>
                  <a:schemeClr val="tx1"/>
                </a:solidFill>
                <a:latin typeface="Arial" panose="020B0604020202020204" pitchFamily="34" charset="0"/>
                <a:ea typeface="宋体" panose="02010600030101010101" pitchFamily="2" charset="-122"/>
              </a:defRPr>
            </a:lvl5pPr>
            <a:lvl6pPr marL="2496495"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37053"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77611"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18169"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8B84858A-EAB9-4CF0-B533-E2C544170BC3}" type="slidenum">
              <a:rPr lang="zh-CN" altLang="en-US" sz="1300">
                <a:latin typeface="Tahoma" panose="020B0604030504040204" pitchFamily="34" charset="0"/>
              </a:rPr>
              <a:pPr>
                <a:spcBef>
                  <a:spcPct val="0"/>
                </a:spcBef>
                <a:buFontTx/>
                <a:buNone/>
              </a:pPr>
              <a:t>33</a:t>
            </a:fld>
            <a:endParaRPr lang="zh-CN" altLang="en-US" sz="1300">
              <a:latin typeface="Tahoma" panose="020B0604030504040204" pitchFamily="34" charset="0"/>
            </a:endParaRPr>
          </a:p>
        </p:txBody>
      </p:sp>
      <p:sp>
        <p:nvSpPr>
          <p:cNvPr id="82947" name="Rectangle 2"/>
          <p:cNvSpPr>
            <a:spLocks noGrp="1" noRot="1" noChangeAspect="1" noChangeArrowheads="1" noTextEdit="1"/>
          </p:cNvSpPr>
          <p:nvPr>
            <p:ph type="sldImg" idx="4294967295"/>
          </p:nvPr>
        </p:nvSpPr>
        <p:spPr>
          <a:ln/>
        </p:spPr>
      </p:sp>
      <p:sp>
        <p:nvSpPr>
          <p:cNvPr id="82948" name="Rectangle 3"/>
          <p:cNvSpPr>
            <a:spLocks noGrp="1" noChangeArrowheads="1"/>
          </p:cNvSpPr>
          <p:nvPr>
            <p:ph type="body" idx="4294967295"/>
          </p:nvPr>
        </p:nvSpPr>
        <p:spPr/>
        <p:txBody>
          <a:bodyPr/>
          <a:lstStyle/>
          <a:p>
            <a:pPr eaLnBrk="1" hangingPunct="1"/>
            <a:endParaRPr lang="en-US" altLang="zh-CN"/>
          </a:p>
        </p:txBody>
      </p:sp>
    </p:spTree>
    <p:extLst>
      <p:ext uri="{BB962C8B-B14F-4D97-AF65-F5344CB8AC3E}">
        <p14:creationId xmlns:p14="http://schemas.microsoft.com/office/powerpoint/2010/main" val="33937246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ChangeArrowheads="1" noTextEdit="1"/>
          </p:cNvSpPr>
          <p:nvPr>
            <p:ph type="sldImg" idx="4294967295"/>
          </p:nvPr>
        </p:nvSpPr>
        <p:spPr>
          <a:ln/>
        </p:spPr>
      </p:sp>
      <p:sp>
        <p:nvSpPr>
          <p:cNvPr id="84995" name="备注占位符 2"/>
          <p:cNvSpPr>
            <a:spLocks noGrp="1" noChangeArrowheads="1"/>
          </p:cNvSpPr>
          <p:nvPr>
            <p:ph type="body" idx="4294967295"/>
          </p:nvPr>
        </p:nvSpPr>
        <p:spPr/>
        <p:txBody>
          <a:bodyPr/>
          <a:lstStyle/>
          <a:p>
            <a:endParaRPr lang="zh-CN" altLang="en-US"/>
          </a:p>
        </p:txBody>
      </p:sp>
      <p:sp>
        <p:nvSpPr>
          <p:cNvPr id="84996"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483">
              <a:spcBef>
                <a:spcPct val="30000"/>
              </a:spcBef>
              <a:defRPr sz="1200">
                <a:solidFill>
                  <a:schemeClr val="tx1"/>
                </a:solidFill>
                <a:latin typeface="Arial" panose="020B0604020202020204" pitchFamily="34" charset="0"/>
                <a:ea typeface="宋体" panose="02010600030101010101" pitchFamily="2" charset="-122"/>
              </a:defRPr>
            </a:lvl1pPr>
            <a:lvl2pPr marL="741912" indent="-284527" defTabSz="951483">
              <a:spcBef>
                <a:spcPct val="30000"/>
              </a:spcBef>
              <a:defRPr sz="1200">
                <a:solidFill>
                  <a:schemeClr val="tx1"/>
                </a:solidFill>
                <a:latin typeface="Arial" panose="020B0604020202020204" pitchFamily="34" charset="0"/>
                <a:ea typeface="宋体" panose="02010600030101010101" pitchFamily="2" charset="-122"/>
              </a:defRPr>
            </a:lvl2pPr>
            <a:lvl3pPr marL="1142698" indent="-227928" defTabSz="951483">
              <a:spcBef>
                <a:spcPct val="30000"/>
              </a:spcBef>
              <a:defRPr sz="1200">
                <a:solidFill>
                  <a:schemeClr val="tx1"/>
                </a:solidFill>
                <a:latin typeface="Arial" panose="020B0604020202020204" pitchFamily="34" charset="0"/>
                <a:ea typeface="宋体" panose="02010600030101010101" pitchFamily="2" charset="-122"/>
              </a:defRPr>
            </a:lvl3pPr>
            <a:lvl4pPr marL="1600082" indent="-227928" defTabSz="951483">
              <a:spcBef>
                <a:spcPct val="30000"/>
              </a:spcBef>
              <a:defRPr sz="1200">
                <a:solidFill>
                  <a:schemeClr val="tx1"/>
                </a:solidFill>
                <a:latin typeface="Arial" panose="020B0604020202020204" pitchFamily="34" charset="0"/>
                <a:ea typeface="宋体" panose="02010600030101010101" pitchFamily="2" charset="-122"/>
              </a:defRPr>
            </a:lvl4pPr>
            <a:lvl5pPr marL="2055937" indent="-227928" defTabSz="951483">
              <a:spcBef>
                <a:spcPct val="30000"/>
              </a:spcBef>
              <a:defRPr sz="1200">
                <a:solidFill>
                  <a:schemeClr val="tx1"/>
                </a:solidFill>
                <a:latin typeface="Arial" panose="020B0604020202020204" pitchFamily="34" charset="0"/>
                <a:ea typeface="宋体" panose="02010600030101010101" pitchFamily="2" charset="-122"/>
              </a:defRPr>
            </a:lvl5pPr>
            <a:lvl6pPr marL="2496495" indent="-227928" defTabSz="95148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37053" indent="-227928" defTabSz="95148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77611" indent="-227928" defTabSz="95148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18169" indent="-227928" defTabSz="95148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626BBED9-7CA7-438E-96B9-4D0EE756CA38}" type="slidenum">
              <a:rPr lang="zh-CN" altLang="en-US" sz="1300">
                <a:latin typeface="Tahoma" panose="020B0604030504040204" pitchFamily="34" charset="0"/>
              </a:rPr>
              <a:pPr>
                <a:spcBef>
                  <a:spcPct val="0"/>
                </a:spcBef>
                <a:buFontTx/>
                <a:buNone/>
              </a:pPr>
              <a:t>34</a:t>
            </a:fld>
            <a:endParaRPr lang="zh-CN" altLang="en-US" sz="1300">
              <a:latin typeface="Tahoma" panose="020B0604030504040204" pitchFamily="34" charset="0"/>
            </a:endParaRPr>
          </a:p>
        </p:txBody>
      </p:sp>
    </p:spTree>
    <p:extLst>
      <p:ext uri="{BB962C8B-B14F-4D97-AF65-F5344CB8AC3E}">
        <p14:creationId xmlns:p14="http://schemas.microsoft.com/office/powerpoint/2010/main" val="34601620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ChangeArrowheads="1" noTextEdit="1"/>
          </p:cNvSpPr>
          <p:nvPr>
            <p:ph type="sldImg" idx="4294967295"/>
          </p:nvPr>
        </p:nvSpPr>
        <p:spPr>
          <a:ln/>
        </p:spPr>
      </p:sp>
      <p:sp>
        <p:nvSpPr>
          <p:cNvPr id="87043" name="备注占位符 2"/>
          <p:cNvSpPr>
            <a:spLocks noGrp="1" noChangeArrowheads="1"/>
          </p:cNvSpPr>
          <p:nvPr>
            <p:ph type="body" idx="4294967295"/>
          </p:nvPr>
        </p:nvSpPr>
        <p:spPr/>
        <p:txBody>
          <a:bodyPr/>
          <a:lstStyle/>
          <a:p>
            <a:endParaRPr lang="en-US" altLang="zh-CN"/>
          </a:p>
        </p:txBody>
      </p:sp>
      <p:sp>
        <p:nvSpPr>
          <p:cNvPr id="87044"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953">
              <a:spcBef>
                <a:spcPct val="30000"/>
              </a:spcBef>
              <a:defRPr sz="1200">
                <a:solidFill>
                  <a:schemeClr val="tx1"/>
                </a:solidFill>
                <a:latin typeface="Arial" panose="020B0604020202020204" pitchFamily="34" charset="0"/>
                <a:ea typeface="宋体" panose="02010600030101010101" pitchFamily="2" charset="-122"/>
              </a:defRPr>
            </a:lvl1pPr>
            <a:lvl2pPr marL="741912" indent="-284527" defTabSz="949953">
              <a:spcBef>
                <a:spcPct val="30000"/>
              </a:spcBef>
              <a:defRPr sz="1200">
                <a:solidFill>
                  <a:schemeClr val="tx1"/>
                </a:solidFill>
                <a:latin typeface="Arial" panose="020B0604020202020204" pitchFamily="34" charset="0"/>
                <a:ea typeface="宋体" panose="02010600030101010101" pitchFamily="2" charset="-122"/>
              </a:defRPr>
            </a:lvl2pPr>
            <a:lvl3pPr marL="1142698" indent="-227928" defTabSz="949953">
              <a:spcBef>
                <a:spcPct val="30000"/>
              </a:spcBef>
              <a:defRPr sz="1200">
                <a:solidFill>
                  <a:schemeClr val="tx1"/>
                </a:solidFill>
                <a:latin typeface="Arial" panose="020B0604020202020204" pitchFamily="34" charset="0"/>
                <a:ea typeface="宋体" panose="02010600030101010101" pitchFamily="2" charset="-122"/>
              </a:defRPr>
            </a:lvl3pPr>
            <a:lvl4pPr marL="1600082" indent="-227928" defTabSz="949953">
              <a:spcBef>
                <a:spcPct val="30000"/>
              </a:spcBef>
              <a:defRPr sz="1200">
                <a:solidFill>
                  <a:schemeClr val="tx1"/>
                </a:solidFill>
                <a:latin typeface="Arial" panose="020B0604020202020204" pitchFamily="34" charset="0"/>
                <a:ea typeface="宋体" panose="02010600030101010101" pitchFamily="2" charset="-122"/>
              </a:defRPr>
            </a:lvl4pPr>
            <a:lvl5pPr marL="2055937" indent="-227928" defTabSz="949953">
              <a:spcBef>
                <a:spcPct val="30000"/>
              </a:spcBef>
              <a:defRPr sz="1200">
                <a:solidFill>
                  <a:schemeClr val="tx1"/>
                </a:solidFill>
                <a:latin typeface="Arial" panose="020B0604020202020204" pitchFamily="34" charset="0"/>
                <a:ea typeface="宋体" panose="02010600030101010101" pitchFamily="2" charset="-122"/>
              </a:defRPr>
            </a:lvl5pPr>
            <a:lvl6pPr marL="2496495"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37053"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77611"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18169"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262AFCF8-4D51-46B7-A822-FF93E4BABB65}" type="slidenum">
              <a:rPr lang="zh-CN" altLang="en-US" sz="1300">
                <a:latin typeface="Tahoma" panose="020B0604030504040204" pitchFamily="34" charset="0"/>
              </a:rPr>
              <a:pPr>
                <a:spcBef>
                  <a:spcPct val="0"/>
                </a:spcBef>
                <a:buFontTx/>
                <a:buNone/>
              </a:pPr>
              <a:t>35</a:t>
            </a:fld>
            <a:endParaRPr lang="zh-CN" altLang="en-US" sz="1300">
              <a:latin typeface="Tahoma" panose="020B0604030504040204" pitchFamily="34" charset="0"/>
            </a:endParaRPr>
          </a:p>
        </p:txBody>
      </p:sp>
    </p:spTree>
    <p:extLst>
      <p:ext uri="{BB962C8B-B14F-4D97-AF65-F5344CB8AC3E}">
        <p14:creationId xmlns:p14="http://schemas.microsoft.com/office/powerpoint/2010/main" val="29411859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953">
              <a:spcBef>
                <a:spcPct val="30000"/>
              </a:spcBef>
              <a:defRPr sz="1200">
                <a:solidFill>
                  <a:schemeClr val="tx1"/>
                </a:solidFill>
                <a:latin typeface="Arial" panose="020B0604020202020204" pitchFamily="34" charset="0"/>
                <a:ea typeface="宋体" panose="02010600030101010101" pitchFamily="2" charset="-122"/>
              </a:defRPr>
            </a:lvl1pPr>
            <a:lvl2pPr marL="741912" indent="-284527" defTabSz="949953">
              <a:spcBef>
                <a:spcPct val="30000"/>
              </a:spcBef>
              <a:defRPr sz="1200">
                <a:solidFill>
                  <a:schemeClr val="tx1"/>
                </a:solidFill>
                <a:latin typeface="Arial" panose="020B0604020202020204" pitchFamily="34" charset="0"/>
                <a:ea typeface="宋体" panose="02010600030101010101" pitchFamily="2" charset="-122"/>
              </a:defRPr>
            </a:lvl2pPr>
            <a:lvl3pPr marL="1142698" indent="-227928" defTabSz="949953">
              <a:spcBef>
                <a:spcPct val="30000"/>
              </a:spcBef>
              <a:defRPr sz="1200">
                <a:solidFill>
                  <a:schemeClr val="tx1"/>
                </a:solidFill>
                <a:latin typeface="Arial" panose="020B0604020202020204" pitchFamily="34" charset="0"/>
                <a:ea typeface="宋体" panose="02010600030101010101" pitchFamily="2" charset="-122"/>
              </a:defRPr>
            </a:lvl3pPr>
            <a:lvl4pPr marL="1600082" indent="-227928" defTabSz="949953">
              <a:spcBef>
                <a:spcPct val="30000"/>
              </a:spcBef>
              <a:defRPr sz="1200">
                <a:solidFill>
                  <a:schemeClr val="tx1"/>
                </a:solidFill>
                <a:latin typeface="Arial" panose="020B0604020202020204" pitchFamily="34" charset="0"/>
                <a:ea typeface="宋体" panose="02010600030101010101" pitchFamily="2" charset="-122"/>
              </a:defRPr>
            </a:lvl4pPr>
            <a:lvl5pPr marL="2055937" indent="-227928" defTabSz="949953">
              <a:spcBef>
                <a:spcPct val="30000"/>
              </a:spcBef>
              <a:defRPr sz="1200">
                <a:solidFill>
                  <a:schemeClr val="tx1"/>
                </a:solidFill>
                <a:latin typeface="Arial" panose="020B0604020202020204" pitchFamily="34" charset="0"/>
                <a:ea typeface="宋体" panose="02010600030101010101" pitchFamily="2" charset="-122"/>
              </a:defRPr>
            </a:lvl5pPr>
            <a:lvl6pPr marL="2496495"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37053"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77611"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18169"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BE51A85A-61FF-4414-829F-5AEF60151A69}" type="slidenum">
              <a:rPr lang="zh-CN" altLang="en-US" sz="1300">
                <a:latin typeface="Tahoma" panose="020B0604030504040204" pitchFamily="34" charset="0"/>
              </a:rPr>
              <a:pPr>
                <a:spcBef>
                  <a:spcPct val="0"/>
                </a:spcBef>
                <a:buFontTx/>
                <a:buNone/>
              </a:pPr>
              <a:t>36</a:t>
            </a:fld>
            <a:endParaRPr lang="zh-CN" altLang="en-US" sz="1300">
              <a:latin typeface="Tahoma" panose="020B0604030504040204" pitchFamily="34" charset="0"/>
            </a:endParaRPr>
          </a:p>
        </p:txBody>
      </p:sp>
      <p:sp>
        <p:nvSpPr>
          <p:cNvPr id="89091" name="Rectangle 2"/>
          <p:cNvSpPr>
            <a:spLocks noGrp="1" noRot="1" noChangeAspect="1" noChangeArrowheads="1" noTextEdit="1"/>
          </p:cNvSpPr>
          <p:nvPr>
            <p:ph type="sldImg" idx="4294967295"/>
          </p:nvPr>
        </p:nvSpPr>
        <p:spPr>
          <a:ln/>
        </p:spPr>
      </p:sp>
      <p:sp>
        <p:nvSpPr>
          <p:cNvPr id="89092" name="Rectangle 3"/>
          <p:cNvSpPr>
            <a:spLocks noGrp="1" noChangeArrowheads="1"/>
          </p:cNvSpPr>
          <p:nvPr>
            <p:ph type="body" idx="4294967295"/>
          </p:nvPr>
        </p:nvSpPr>
        <p:spPr/>
        <p:txBody>
          <a:bodyPr/>
          <a:lstStyle/>
          <a:p>
            <a:pPr eaLnBrk="1" hangingPunct="1"/>
            <a:endParaRPr lang="zh-CN" altLang="en-US"/>
          </a:p>
        </p:txBody>
      </p:sp>
    </p:spTree>
    <p:extLst>
      <p:ext uri="{BB962C8B-B14F-4D97-AF65-F5344CB8AC3E}">
        <p14:creationId xmlns:p14="http://schemas.microsoft.com/office/powerpoint/2010/main" val="10151747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p:cNvSpPr>
            <a:spLocks noGrp="1" noRot="1" noChangeAspect="1" noChangeArrowheads="1" noTextEdit="1"/>
          </p:cNvSpPr>
          <p:nvPr>
            <p:ph type="sldImg" idx="4294967295"/>
          </p:nvPr>
        </p:nvSpPr>
        <p:spPr>
          <a:ln/>
        </p:spPr>
      </p:sp>
      <p:sp>
        <p:nvSpPr>
          <p:cNvPr id="94211" name="备注占位符 2"/>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94212"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829">
              <a:defRPr>
                <a:solidFill>
                  <a:schemeClr val="tx1"/>
                </a:solidFill>
                <a:latin typeface="Tahoma" panose="020B0604030504040204" pitchFamily="34" charset="0"/>
                <a:ea typeface="宋体" panose="02010600030101010101" pitchFamily="2" charset="-122"/>
              </a:defRPr>
            </a:lvl1pPr>
            <a:lvl2pPr marL="715907" indent="-275349" defTabSz="917829">
              <a:defRPr>
                <a:solidFill>
                  <a:schemeClr val="tx1"/>
                </a:solidFill>
                <a:latin typeface="Tahoma" panose="020B0604030504040204" pitchFamily="34" charset="0"/>
                <a:ea typeface="宋体" panose="02010600030101010101" pitchFamily="2" charset="-122"/>
              </a:defRPr>
            </a:lvl2pPr>
            <a:lvl3pPr marL="1101395" indent="-220279" defTabSz="917829">
              <a:defRPr>
                <a:solidFill>
                  <a:schemeClr val="tx1"/>
                </a:solidFill>
                <a:latin typeface="Tahoma" panose="020B0604030504040204" pitchFamily="34" charset="0"/>
                <a:ea typeface="宋体" panose="02010600030101010101" pitchFamily="2" charset="-122"/>
              </a:defRPr>
            </a:lvl3pPr>
            <a:lvl4pPr marL="1541953" indent="-220279" defTabSz="917829">
              <a:defRPr>
                <a:solidFill>
                  <a:schemeClr val="tx1"/>
                </a:solidFill>
                <a:latin typeface="Tahoma" panose="020B0604030504040204" pitchFamily="34" charset="0"/>
                <a:ea typeface="宋体" panose="02010600030101010101" pitchFamily="2" charset="-122"/>
              </a:defRPr>
            </a:lvl4pPr>
            <a:lvl5pPr marL="1982511" indent="-220279" defTabSz="917829">
              <a:defRPr>
                <a:solidFill>
                  <a:schemeClr val="tx1"/>
                </a:solidFill>
                <a:latin typeface="Tahoma" panose="020B0604030504040204" pitchFamily="34" charset="0"/>
                <a:ea typeface="宋体" panose="02010600030101010101" pitchFamily="2" charset="-122"/>
              </a:defRPr>
            </a:lvl5pPr>
            <a:lvl6pPr marL="2423069" indent="-220279" defTabSz="917829"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863626" indent="-220279" defTabSz="917829"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304184" indent="-220279" defTabSz="917829"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744742" indent="-220279" defTabSz="917829"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FDAC0A00-0DE5-443C-AEC2-187C5D383817}" type="slidenum">
              <a:rPr lang="zh-CN" altLang="en-US" smtClean="0">
                <a:solidFill>
                  <a:srgbClr val="000000"/>
                </a:solidFill>
              </a:rPr>
              <a:pPr/>
              <a:t>40</a:t>
            </a:fld>
            <a:endParaRPr lang="zh-CN" altLang="en-US">
              <a:solidFill>
                <a:srgbClr val="000000"/>
              </a:solidFill>
            </a:endParaRPr>
          </a:p>
        </p:txBody>
      </p:sp>
    </p:spTree>
    <p:extLst>
      <p:ext uri="{BB962C8B-B14F-4D97-AF65-F5344CB8AC3E}">
        <p14:creationId xmlns:p14="http://schemas.microsoft.com/office/powerpoint/2010/main" val="23423938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953">
              <a:spcBef>
                <a:spcPct val="30000"/>
              </a:spcBef>
              <a:defRPr sz="1200">
                <a:solidFill>
                  <a:schemeClr val="tx1"/>
                </a:solidFill>
                <a:latin typeface="Arial" panose="020B0604020202020204" pitchFamily="34" charset="0"/>
                <a:ea typeface="宋体" panose="02010600030101010101" pitchFamily="2" charset="-122"/>
              </a:defRPr>
            </a:lvl1pPr>
            <a:lvl2pPr marL="741912" indent="-284527" defTabSz="949953">
              <a:spcBef>
                <a:spcPct val="30000"/>
              </a:spcBef>
              <a:defRPr sz="1200">
                <a:solidFill>
                  <a:schemeClr val="tx1"/>
                </a:solidFill>
                <a:latin typeface="Arial" panose="020B0604020202020204" pitchFamily="34" charset="0"/>
                <a:ea typeface="宋体" panose="02010600030101010101" pitchFamily="2" charset="-122"/>
              </a:defRPr>
            </a:lvl2pPr>
            <a:lvl3pPr marL="1142698" indent="-227928" defTabSz="949953">
              <a:spcBef>
                <a:spcPct val="30000"/>
              </a:spcBef>
              <a:defRPr sz="1200">
                <a:solidFill>
                  <a:schemeClr val="tx1"/>
                </a:solidFill>
                <a:latin typeface="Arial" panose="020B0604020202020204" pitchFamily="34" charset="0"/>
                <a:ea typeface="宋体" panose="02010600030101010101" pitchFamily="2" charset="-122"/>
              </a:defRPr>
            </a:lvl3pPr>
            <a:lvl4pPr marL="1600082" indent="-227928" defTabSz="949953">
              <a:spcBef>
                <a:spcPct val="30000"/>
              </a:spcBef>
              <a:defRPr sz="1200">
                <a:solidFill>
                  <a:schemeClr val="tx1"/>
                </a:solidFill>
                <a:latin typeface="Arial" panose="020B0604020202020204" pitchFamily="34" charset="0"/>
                <a:ea typeface="宋体" panose="02010600030101010101" pitchFamily="2" charset="-122"/>
              </a:defRPr>
            </a:lvl4pPr>
            <a:lvl5pPr marL="2055937" indent="-227928" defTabSz="949953">
              <a:spcBef>
                <a:spcPct val="30000"/>
              </a:spcBef>
              <a:defRPr sz="1200">
                <a:solidFill>
                  <a:schemeClr val="tx1"/>
                </a:solidFill>
                <a:latin typeface="Arial" panose="020B0604020202020204" pitchFamily="34" charset="0"/>
                <a:ea typeface="宋体" panose="02010600030101010101" pitchFamily="2" charset="-122"/>
              </a:defRPr>
            </a:lvl5pPr>
            <a:lvl6pPr marL="2496495"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37053"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77611"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18169"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DD863CF6-68DD-4F44-A0F1-F4DD315281CD}" type="slidenum">
              <a:rPr lang="zh-CN" altLang="en-US" sz="1300">
                <a:solidFill>
                  <a:srgbClr val="000000"/>
                </a:solidFill>
                <a:latin typeface="Tahoma" panose="020B0604030504040204" pitchFamily="34" charset="0"/>
              </a:rPr>
              <a:pPr>
                <a:spcBef>
                  <a:spcPct val="0"/>
                </a:spcBef>
                <a:buFontTx/>
                <a:buNone/>
              </a:pPr>
              <a:t>42</a:t>
            </a:fld>
            <a:endParaRPr lang="zh-CN" altLang="en-US" sz="1300">
              <a:solidFill>
                <a:srgbClr val="000000"/>
              </a:solidFill>
              <a:latin typeface="Tahoma" panose="020B0604030504040204" pitchFamily="34" charset="0"/>
            </a:endParaRPr>
          </a:p>
        </p:txBody>
      </p:sp>
      <p:sp>
        <p:nvSpPr>
          <p:cNvPr id="97283" name="Rectangle 2"/>
          <p:cNvSpPr>
            <a:spLocks noGrp="1" noRot="1" noChangeAspect="1" noChangeArrowheads="1" noTextEdit="1"/>
          </p:cNvSpPr>
          <p:nvPr>
            <p:ph type="sldImg" idx="4294967295"/>
          </p:nvPr>
        </p:nvSpPr>
        <p:spPr>
          <a:ln/>
        </p:spPr>
      </p:sp>
      <p:sp>
        <p:nvSpPr>
          <p:cNvPr id="97284" name="Rectangle 3"/>
          <p:cNvSpPr>
            <a:spLocks noGrp="1" noChangeArrowheads="1"/>
          </p:cNvSpPr>
          <p:nvPr>
            <p:ph type="body" idx="4294967295"/>
          </p:nvPr>
        </p:nvSpPr>
        <p:spPr/>
        <p:txBody>
          <a:bodyPr/>
          <a:lstStyle/>
          <a:p>
            <a:pPr eaLnBrk="1" hangingPunct="1"/>
            <a:endParaRPr lang="zh-CN" altLang="en-US" dirty="0"/>
          </a:p>
        </p:txBody>
      </p:sp>
    </p:spTree>
    <p:extLst>
      <p:ext uri="{BB962C8B-B14F-4D97-AF65-F5344CB8AC3E}">
        <p14:creationId xmlns:p14="http://schemas.microsoft.com/office/powerpoint/2010/main" val="37979241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ChangeArrowheads="1" noTextEdit="1"/>
          </p:cNvSpPr>
          <p:nvPr>
            <p:ph type="sldImg" idx="4294967295"/>
          </p:nvPr>
        </p:nvSpPr>
        <p:spPr>
          <a:ln/>
        </p:spPr>
      </p:sp>
      <p:sp>
        <p:nvSpPr>
          <p:cNvPr id="99331" name="备注占位符 2"/>
          <p:cNvSpPr>
            <a:spLocks noGrp="1" noChangeArrowheads="1"/>
          </p:cNvSpPr>
          <p:nvPr>
            <p:ph type="body" idx="4294967295"/>
          </p:nvPr>
        </p:nvSpPr>
        <p:spPr/>
        <p:txBody>
          <a:bodyPr/>
          <a:lstStyle/>
          <a:p>
            <a:endParaRPr lang="zh-CN" altLang="en-US"/>
          </a:p>
        </p:txBody>
      </p:sp>
      <p:sp>
        <p:nvSpPr>
          <p:cNvPr id="99332"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483">
              <a:spcBef>
                <a:spcPct val="30000"/>
              </a:spcBef>
              <a:defRPr sz="1200">
                <a:solidFill>
                  <a:schemeClr val="tx1"/>
                </a:solidFill>
                <a:latin typeface="Arial" panose="020B0604020202020204" pitchFamily="34" charset="0"/>
                <a:ea typeface="宋体" panose="02010600030101010101" pitchFamily="2" charset="-122"/>
              </a:defRPr>
            </a:lvl1pPr>
            <a:lvl2pPr marL="741912" indent="-284527" defTabSz="951483">
              <a:spcBef>
                <a:spcPct val="30000"/>
              </a:spcBef>
              <a:defRPr sz="1200">
                <a:solidFill>
                  <a:schemeClr val="tx1"/>
                </a:solidFill>
                <a:latin typeface="Arial" panose="020B0604020202020204" pitchFamily="34" charset="0"/>
                <a:ea typeface="宋体" panose="02010600030101010101" pitchFamily="2" charset="-122"/>
              </a:defRPr>
            </a:lvl2pPr>
            <a:lvl3pPr marL="1142698" indent="-227928" defTabSz="951483">
              <a:spcBef>
                <a:spcPct val="30000"/>
              </a:spcBef>
              <a:defRPr sz="1200">
                <a:solidFill>
                  <a:schemeClr val="tx1"/>
                </a:solidFill>
                <a:latin typeface="Arial" panose="020B0604020202020204" pitchFamily="34" charset="0"/>
                <a:ea typeface="宋体" panose="02010600030101010101" pitchFamily="2" charset="-122"/>
              </a:defRPr>
            </a:lvl3pPr>
            <a:lvl4pPr marL="1600082" indent="-227928" defTabSz="951483">
              <a:spcBef>
                <a:spcPct val="30000"/>
              </a:spcBef>
              <a:defRPr sz="1200">
                <a:solidFill>
                  <a:schemeClr val="tx1"/>
                </a:solidFill>
                <a:latin typeface="Arial" panose="020B0604020202020204" pitchFamily="34" charset="0"/>
                <a:ea typeface="宋体" panose="02010600030101010101" pitchFamily="2" charset="-122"/>
              </a:defRPr>
            </a:lvl4pPr>
            <a:lvl5pPr marL="2055937" indent="-227928" defTabSz="951483">
              <a:spcBef>
                <a:spcPct val="30000"/>
              </a:spcBef>
              <a:defRPr sz="1200">
                <a:solidFill>
                  <a:schemeClr val="tx1"/>
                </a:solidFill>
                <a:latin typeface="Arial" panose="020B0604020202020204" pitchFamily="34" charset="0"/>
                <a:ea typeface="宋体" panose="02010600030101010101" pitchFamily="2" charset="-122"/>
              </a:defRPr>
            </a:lvl5pPr>
            <a:lvl6pPr marL="2496495" indent="-227928" defTabSz="95148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37053" indent="-227928" defTabSz="95148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77611" indent="-227928" defTabSz="95148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18169" indent="-227928" defTabSz="95148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5EAC157B-AD26-4008-A865-CF0E527C56A5}" type="slidenum">
              <a:rPr lang="zh-CN" altLang="en-US" sz="1300">
                <a:solidFill>
                  <a:srgbClr val="000000"/>
                </a:solidFill>
                <a:latin typeface="Tahoma" panose="020B0604030504040204" pitchFamily="34" charset="0"/>
              </a:rPr>
              <a:pPr>
                <a:spcBef>
                  <a:spcPct val="0"/>
                </a:spcBef>
                <a:buFontTx/>
                <a:buNone/>
              </a:pPr>
              <a:t>43</a:t>
            </a:fld>
            <a:endParaRPr lang="zh-CN" altLang="en-US" sz="1300">
              <a:solidFill>
                <a:srgbClr val="000000"/>
              </a:solidFill>
              <a:latin typeface="Tahoma" panose="020B0604030504040204" pitchFamily="34" charset="0"/>
            </a:endParaRPr>
          </a:p>
        </p:txBody>
      </p:sp>
    </p:spTree>
    <p:extLst>
      <p:ext uri="{BB962C8B-B14F-4D97-AF65-F5344CB8AC3E}">
        <p14:creationId xmlns:p14="http://schemas.microsoft.com/office/powerpoint/2010/main" val="3932665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ln/>
        </p:spPr>
      </p:sp>
      <p:sp>
        <p:nvSpPr>
          <p:cNvPr id="23555" name="备注占位符 2"/>
          <p:cNvSpPr>
            <a:spLocks noGrp="1" noChangeArrowheads="1"/>
          </p:cNvSpPr>
          <p:nvPr>
            <p:ph type="body" idx="4294967295"/>
          </p:nvPr>
        </p:nvSpPr>
        <p:spPr/>
        <p:txBody>
          <a:bodyPr/>
          <a:lstStyle/>
          <a:p>
            <a:endParaRPr lang="zh-CN" altLang="en-US"/>
          </a:p>
        </p:txBody>
      </p:sp>
      <p:sp>
        <p:nvSpPr>
          <p:cNvPr id="23556"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483">
              <a:spcBef>
                <a:spcPct val="30000"/>
              </a:spcBef>
              <a:defRPr sz="1200">
                <a:solidFill>
                  <a:schemeClr val="tx1"/>
                </a:solidFill>
                <a:latin typeface="Arial" panose="020B0604020202020204" pitchFamily="34" charset="0"/>
                <a:ea typeface="宋体" panose="02010600030101010101" pitchFamily="2" charset="-122"/>
              </a:defRPr>
            </a:lvl1pPr>
            <a:lvl2pPr marL="741912" indent="-284527" defTabSz="951483">
              <a:spcBef>
                <a:spcPct val="30000"/>
              </a:spcBef>
              <a:defRPr sz="1200">
                <a:solidFill>
                  <a:schemeClr val="tx1"/>
                </a:solidFill>
                <a:latin typeface="Arial" panose="020B0604020202020204" pitchFamily="34" charset="0"/>
                <a:ea typeface="宋体" panose="02010600030101010101" pitchFamily="2" charset="-122"/>
              </a:defRPr>
            </a:lvl2pPr>
            <a:lvl3pPr marL="1142698" indent="-227928" defTabSz="951483">
              <a:spcBef>
                <a:spcPct val="30000"/>
              </a:spcBef>
              <a:defRPr sz="1200">
                <a:solidFill>
                  <a:schemeClr val="tx1"/>
                </a:solidFill>
                <a:latin typeface="Arial" panose="020B0604020202020204" pitchFamily="34" charset="0"/>
                <a:ea typeface="宋体" panose="02010600030101010101" pitchFamily="2" charset="-122"/>
              </a:defRPr>
            </a:lvl3pPr>
            <a:lvl4pPr marL="1600082" indent="-227928" defTabSz="951483">
              <a:spcBef>
                <a:spcPct val="30000"/>
              </a:spcBef>
              <a:defRPr sz="1200">
                <a:solidFill>
                  <a:schemeClr val="tx1"/>
                </a:solidFill>
                <a:latin typeface="Arial" panose="020B0604020202020204" pitchFamily="34" charset="0"/>
                <a:ea typeface="宋体" panose="02010600030101010101" pitchFamily="2" charset="-122"/>
              </a:defRPr>
            </a:lvl4pPr>
            <a:lvl5pPr marL="2055937" indent="-227928" defTabSz="951483">
              <a:spcBef>
                <a:spcPct val="30000"/>
              </a:spcBef>
              <a:defRPr sz="1200">
                <a:solidFill>
                  <a:schemeClr val="tx1"/>
                </a:solidFill>
                <a:latin typeface="Arial" panose="020B0604020202020204" pitchFamily="34" charset="0"/>
                <a:ea typeface="宋体" panose="02010600030101010101" pitchFamily="2" charset="-122"/>
              </a:defRPr>
            </a:lvl5pPr>
            <a:lvl6pPr marL="2496495" indent="-227928" defTabSz="95148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37053" indent="-227928" defTabSz="95148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77611" indent="-227928" defTabSz="95148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18169" indent="-227928" defTabSz="95148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BD371E88-3044-4DEF-8061-81E0B850BC2C}" type="slidenum">
              <a:rPr lang="zh-CN" altLang="en-US" sz="1300">
                <a:latin typeface="Tahoma" panose="020B0604030504040204" pitchFamily="34" charset="0"/>
              </a:rPr>
              <a:pPr>
                <a:spcBef>
                  <a:spcPct val="0"/>
                </a:spcBef>
                <a:buFontTx/>
                <a:buNone/>
              </a:pPr>
              <a:t>4</a:t>
            </a:fld>
            <a:endParaRPr lang="zh-CN" altLang="en-US" sz="1300">
              <a:latin typeface="Tahoma" panose="020B0604030504040204" pitchFamily="34" charset="0"/>
            </a:endParaRPr>
          </a:p>
        </p:txBody>
      </p:sp>
    </p:spTree>
    <p:extLst>
      <p:ext uri="{BB962C8B-B14F-4D97-AF65-F5344CB8AC3E}">
        <p14:creationId xmlns:p14="http://schemas.microsoft.com/office/powerpoint/2010/main" val="7802715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TextEdit="1"/>
          </p:cNvSpPr>
          <p:nvPr>
            <p:ph type="sldImg"/>
          </p:nvPr>
        </p:nvSpPr>
        <p:spPr>
          <a:ln/>
        </p:spPr>
      </p:sp>
      <p:sp>
        <p:nvSpPr>
          <p:cNvPr id="113667" name="备注占位符 2"/>
          <p:cNvSpPr>
            <a:spLocks noGrp="1"/>
          </p:cNvSpPr>
          <p:nvPr>
            <p:ph type="body"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en-US" altLang="zh-CN" dirty="0"/>
          </a:p>
        </p:txBody>
      </p:sp>
      <p:sp>
        <p:nvSpPr>
          <p:cNvPr id="11674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953">
              <a:defRPr>
                <a:solidFill>
                  <a:schemeClr val="tx1"/>
                </a:solidFill>
                <a:latin typeface="Tahoma" panose="020B0604030504040204" pitchFamily="34" charset="0"/>
                <a:ea typeface="宋体" panose="02010600030101010101" pitchFamily="2" charset="-122"/>
              </a:defRPr>
            </a:lvl1pPr>
            <a:lvl2pPr marL="741912" indent="-284527" defTabSz="949953">
              <a:defRPr>
                <a:solidFill>
                  <a:schemeClr val="tx1"/>
                </a:solidFill>
                <a:latin typeface="Tahoma" panose="020B0604030504040204" pitchFamily="34" charset="0"/>
                <a:ea typeface="宋体" panose="02010600030101010101" pitchFamily="2" charset="-122"/>
              </a:defRPr>
            </a:lvl2pPr>
            <a:lvl3pPr marL="1142698" indent="-227928" defTabSz="949953">
              <a:defRPr>
                <a:solidFill>
                  <a:schemeClr val="tx1"/>
                </a:solidFill>
                <a:latin typeface="Tahoma" panose="020B0604030504040204" pitchFamily="34" charset="0"/>
                <a:ea typeface="宋体" panose="02010600030101010101" pitchFamily="2" charset="-122"/>
              </a:defRPr>
            </a:lvl3pPr>
            <a:lvl4pPr marL="1600082" indent="-227928" defTabSz="949953">
              <a:defRPr>
                <a:solidFill>
                  <a:schemeClr val="tx1"/>
                </a:solidFill>
                <a:latin typeface="Tahoma" panose="020B0604030504040204" pitchFamily="34" charset="0"/>
                <a:ea typeface="宋体" panose="02010600030101010101" pitchFamily="2" charset="-122"/>
              </a:defRPr>
            </a:lvl4pPr>
            <a:lvl5pPr marL="2055937" indent="-227928" defTabSz="949953">
              <a:defRPr>
                <a:solidFill>
                  <a:schemeClr val="tx1"/>
                </a:solidFill>
                <a:latin typeface="Tahoma" panose="020B0604030504040204" pitchFamily="34" charset="0"/>
                <a:ea typeface="宋体" panose="02010600030101010101" pitchFamily="2" charset="-122"/>
              </a:defRPr>
            </a:lvl5pPr>
            <a:lvl6pPr marL="2496495" indent="-227928" defTabSz="94995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37053" indent="-227928" defTabSz="94995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377611" indent="-227928" defTabSz="94995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18169" indent="-227928" defTabSz="94995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FBB2A851-6375-4F57-9A6A-F002699D94B0}" type="slidenum">
              <a:rPr lang="zh-CN" altLang="en-US" smtClean="0">
                <a:solidFill>
                  <a:srgbClr val="000000"/>
                </a:solidFill>
                <a:latin typeface="Arial" panose="020B0604020202020204" pitchFamily="34" charset="0"/>
              </a:rPr>
              <a:pPr/>
              <a:t>44</a:t>
            </a:fld>
            <a:endParaRPr lang="en-US" altLang="zh-CN">
              <a:solidFill>
                <a:srgbClr val="000000"/>
              </a:solidFill>
              <a:latin typeface="Arial" panose="020B0604020202020204" pitchFamily="34" charset="0"/>
            </a:endParaRPr>
          </a:p>
        </p:txBody>
      </p:sp>
    </p:spTree>
    <p:extLst>
      <p:ext uri="{BB962C8B-B14F-4D97-AF65-F5344CB8AC3E}">
        <p14:creationId xmlns:p14="http://schemas.microsoft.com/office/powerpoint/2010/main" val="548327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a:ln/>
        </p:spPr>
      </p:sp>
      <p:sp>
        <p:nvSpPr>
          <p:cNvPr id="1187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878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953">
              <a:defRPr>
                <a:solidFill>
                  <a:schemeClr val="tx1"/>
                </a:solidFill>
                <a:latin typeface="Tahoma" panose="020B0604030504040204" pitchFamily="34" charset="0"/>
                <a:ea typeface="宋体" panose="02010600030101010101" pitchFamily="2" charset="-122"/>
              </a:defRPr>
            </a:lvl1pPr>
            <a:lvl2pPr marL="741912" indent="-284527" defTabSz="949953">
              <a:defRPr>
                <a:solidFill>
                  <a:schemeClr val="tx1"/>
                </a:solidFill>
                <a:latin typeface="Tahoma" panose="020B0604030504040204" pitchFamily="34" charset="0"/>
                <a:ea typeface="宋体" panose="02010600030101010101" pitchFamily="2" charset="-122"/>
              </a:defRPr>
            </a:lvl2pPr>
            <a:lvl3pPr marL="1142698" indent="-227928" defTabSz="949953">
              <a:defRPr>
                <a:solidFill>
                  <a:schemeClr val="tx1"/>
                </a:solidFill>
                <a:latin typeface="Tahoma" panose="020B0604030504040204" pitchFamily="34" charset="0"/>
                <a:ea typeface="宋体" panose="02010600030101010101" pitchFamily="2" charset="-122"/>
              </a:defRPr>
            </a:lvl3pPr>
            <a:lvl4pPr marL="1600082" indent="-227928" defTabSz="949953">
              <a:defRPr>
                <a:solidFill>
                  <a:schemeClr val="tx1"/>
                </a:solidFill>
                <a:latin typeface="Tahoma" panose="020B0604030504040204" pitchFamily="34" charset="0"/>
                <a:ea typeface="宋体" panose="02010600030101010101" pitchFamily="2" charset="-122"/>
              </a:defRPr>
            </a:lvl4pPr>
            <a:lvl5pPr marL="2055937" indent="-227928" defTabSz="949953">
              <a:defRPr>
                <a:solidFill>
                  <a:schemeClr val="tx1"/>
                </a:solidFill>
                <a:latin typeface="Tahoma" panose="020B0604030504040204" pitchFamily="34" charset="0"/>
                <a:ea typeface="宋体" panose="02010600030101010101" pitchFamily="2" charset="-122"/>
              </a:defRPr>
            </a:lvl5pPr>
            <a:lvl6pPr marL="2496495" indent="-227928" defTabSz="94995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37053" indent="-227928" defTabSz="94995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377611" indent="-227928" defTabSz="94995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18169" indent="-227928" defTabSz="94995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4C429C6C-B9E6-4902-BD80-2CEA5D31FBF9}" type="slidenum">
              <a:rPr lang="zh-CN" altLang="en-US" smtClean="0">
                <a:latin typeface="Arial" panose="020B0604020202020204" pitchFamily="34" charset="0"/>
              </a:rPr>
              <a:pPr/>
              <a:t>45</a:t>
            </a:fld>
            <a:endParaRPr lang="zh-CN" altLang="en-US">
              <a:latin typeface="Arial" panose="020B0604020202020204" pitchFamily="34" charset="0"/>
            </a:endParaRPr>
          </a:p>
        </p:txBody>
      </p:sp>
    </p:spTree>
    <p:extLst>
      <p:ext uri="{BB962C8B-B14F-4D97-AF65-F5344CB8AC3E}">
        <p14:creationId xmlns:p14="http://schemas.microsoft.com/office/powerpoint/2010/main" val="2523985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ChangeArrowheads="1" noTextEdit="1"/>
          </p:cNvSpPr>
          <p:nvPr>
            <p:ph type="sldImg" idx="4294967295"/>
          </p:nvPr>
        </p:nvSpPr>
        <p:spPr>
          <a:ln/>
        </p:spPr>
      </p:sp>
      <p:sp>
        <p:nvSpPr>
          <p:cNvPr id="25603" name="备注占位符 2"/>
          <p:cNvSpPr>
            <a:spLocks noGrp="1" noChangeArrowheads="1"/>
          </p:cNvSpPr>
          <p:nvPr>
            <p:ph type="body" idx="4294967295"/>
          </p:nvPr>
        </p:nvSpPr>
        <p:spPr/>
        <p:txBody>
          <a:bodyPr/>
          <a:lstStyle/>
          <a:p>
            <a:endParaRPr lang="zh-CN" altLang="en-US"/>
          </a:p>
        </p:txBody>
      </p:sp>
      <p:sp>
        <p:nvSpPr>
          <p:cNvPr id="25604"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953">
              <a:spcBef>
                <a:spcPct val="30000"/>
              </a:spcBef>
              <a:defRPr sz="1200">
                <a:solidFill>
                  <a:schemeClr val="tx1"/>
                </a:solidFill>
                <a:latin typeface="Arial" panose="020B0604020202020204" pitchFamily="34" charset="0"/>
                <a:ea typeface="宋体" panose="02010600030101010101" pitchFamily="2" charset="-122"/>
              </a:defRPr>
            </a:lvl1pPr>
            <a:lvl2pPr marL="741912" indent="-284527" defTabSz="949953">
              <a:spcBef>
                <a:spcPct val="30000"/>
              </a:spcBef>
              <a:defRPr sz="1200">
                <a:solidFill>
                  <a:schemeClr val="tx1"/>
                </a:solidFill>
                <a:latin typeface="Arial" panose="020B0604020202020204" pitchFamily="34" charset="0"/>
                <a:ea typeface="宋体" panose="02010600030101010101" pitchFamily="2" charset="-122"/>
              </a:defRPr>
            </a:lvl2pPr>
            <a:lvl3pPr marL="1142698" indent="-227928" defTabSz="949953">
              <a:spcBef>
                <a:spcPct val="30000"/>
              </a:spcBef>
              <a:defRPr sz="1200">
                <a:solidFill>
                  <a:schemeClr val="tx1"/>
                </a:solidFill>
                <a:latin typeface="Arial" panose="020B0604020202020204" pitchFamily="34" charset="0"/>
                <a:ea typeface="宋体" panose="02010600030101010101" pitchFamily="2" charset="-122"/>
              </a:defRPr>
            </a:lvl3pPr>
            <a:lvl4pPr marL="1600082" indent="-227928" defTabSz="949953">
              <a:spcBef>
                <a:spcPct val="30000"/>
              </a:spcBef>
              <a:defRPr sz="1200">
                <a:solidFill>
                  <a:schemeClr val="tx1"/>
                </a:solidFill>
                <a:latin typeface="Arial" panose="020B0604020202020204" pitchFamily="34" charset="0"/>
                <a:ea typeface="宋体" panose="02010600030101010101" pitchFamily="2" charset="-122"/>
              </a:defRPr>
            </a:lvl4pPr>
            <a:lvl5pPr marL="2055937" indent="-227928" defTabSz="949953">
              <a:spcBef>
                <a:spcPct val="30000"/>
              </a:spcBef>
              <a:defRPr sz="1200">
                <a:solidFill>
                  <a:schemeClr val="tx1"/>
                </a:solidFill>
                <a:latin typeface="Arial" panose="020B0604020202020204" pitchFamily="34" charset="0"/>
                <a:ea typeface="宋体" panose="02010600030101010101" pitchFamily="2" charset="-122"/>
              </a:defRPr>
            </a:lvl5pPr>
            <a:lvl6pPr marL="2496495"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37053"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77611"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18169"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E5503505-4878-4030-B56F-2065574FB6BD}" type="slidenum">
              <a:rPr lang="zh-CN" altLang="en-US" sz="1300">
                <a:latin typeface="Tahoma" panose="020B0604030504040204" pitchFamily="34" charset="0"/>
              </a:rPr>
              <a:pPr>
                <a:spcBef>
                  <a:spcPct val="0"/>
                </a:spcBef>
                <a:buFontTx/>
                <a:buNone/>
              </a:pPr>
              <a:t>5</a:t>
            </a:fld>
            <a:endParaRPr lang="zh-CN" altLang="en-US" sz="1300">
              <a:latin typeface="Tahoma" panose="020B0604030504040204" pitchFamily="34" charset="0"/>
            </a:endParaRPr>
          </a:p>
        </p:txBody>
      </p:sp>
    </p:spTree>
    <p:extLst>
      <p:ext uri="{BB962C8B-B14F-4D97-AF65-F5344CB8AC3E}">
        <p14:creationId xmlns:p14="http://schemas.microsoft.com/office/powerpoint/2010/main" val="3439261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ChangeArrowheads="1" noTextEdit="1"/>
          </p:cNvSpPr>
          <p:nvPr>
            <p:ph type="sldImg" idx="4294967295"/>
          </p:nvPr>
        </p:nvSpPr>
        <p:spPr>
          <a:ln/>
        </p:spPr>
      </p:sp>
      <p:sp>
        <p:nvSpPr>
          <p:cNvPr id="27651" name="备注占位符 2"/>
          <p:cNvSpPr>
            <a:spLocks noGrp="1" noChangeArrowheads="1"/>
          </p:cNvSpPr>
          <p:nvPr>
            <p:ph type="body" idx="4294967295"/>
          </p:nvPr>
        </p:nvSpPr>
        <p:spPr/>
        <p:txBody>
          <a:bodyPr/>
          <a:lstStyle/>
          <a:p>
            <a:endParaRPr lang="zh-CN" altLang="en-US"/>
          </a:p>
        </p:txBody>
      </p:sp>
      <p:sp>
        <p:nvSpPr>
          <p:cNvPr id="27652"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953">
              <a:spcBef>
                <a:spcPct val="30000"/>
              </a:spcBef>
              <a:defRPr sz="1200">
                <a:solidFill>
                  <a:schemeClr val="tx1"/>
                </a:solidFill>
                <a:latin typeface="Arial" panose="020B0604020202020204" pitchFamily="34" charset="0"/>
                <a:ea typeface="宋体" panose="02010600030101010101" pitchFamily="2" charset="-122"/>
              </a:defRPr>
            </a:lvl1pPr>
            <a:lvl2pPr marL="741912" indent="-284527" defTabSz="949953">
              <a:spcBef>
                <a:spcPct val="30000"/>
              </a:spcBef>
              <a:defRPr sz="1200">
                <a:solidFill>
                  <a:schemeClr val="tx1"/>
                </a:solidFill>
                <a:latin typeface="Arial" panose="020B0604020202020204" pitchFamily="34" charset="0"/>
                <a:ea typeface="宋体" panose="02010600030101010101" pitchFamily="2" charset="-122"/>
              </a:defRPr>
            </a:lvl2pPr>
            <a:lvl3pPr marL="1142698" indent="-227928" defTabSz="949953">
              <a:spcBef>
                <a:spcPct val="30000"/>
              </a:spcBef>
              <a:defRPr sz="1200">
                <a:solidFill>
                  <a:schemeClr val="tx1"/>
                </a:solidFill>
                <a:latin typeface="Arial" panose="020B0604020202020204" pitchFamily="34" charset="0"/>
                <a:ea typeface="宋体" panose="02010600030101010101" pitchFamily="2" charset="-122"/>
              </a:defRPr>
            </a:lvl3pPr>
            <a:lvl4pPr marL="1600082" indent="-227928" defTabSz="949953">
              <a:spcBef>
                <a:spcPct val="30000"/>
              </a:spcBef>
              <a:defRPr sz="1200">
                <a:solidFill>
                  <a:schemeClr val="tx1"/>
                </a:solidFill>
                <a:latin typeface="Arial" panose="020B0604020202020204" pitchFamily="34" charset="0"/>
                <a:ea typeface="宋体" panose="02010600030101010101" pitchFamily="2" charset="-122"/>
              </a:defRPr>
            </a:lvl4pPr>
            <a:lvl5pPr marL="2055937" indent="-227928" defTabSz="949953">
              <a:spcBef>
                <a:spcPct val="30000"/>
              </a:spcBef>
              <a:defRPr sz="1200">
                <a:solidFill>
                  <a:schemeClr val="tx1"/>
                </a:solidFill>
                <a:latin typeface="Arial" panose="020B0604020202020204" pitchFamily="34" charset="0"/>
                <a:ea typeface="宋体" panose="02010600030101010101" pitchFamily="2" charset="-122"/>
              </a:defRPr>
            </a:lvl5pPr>
            <a:lvl6pPr marL="2496495"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37053"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77611"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18169"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30ECEFC0-B19A-406D-9E24-4BDB78886BFE}" type="slidenum">
              <a:rPr lang="zh-CN" altLang="en-US" sz="1300">
                <a:latin typeface="Tahoma" panose="020B0604030504040204" pitchFamily="34" charset="0"/>
              </a:rPr>
              <a:pPr>
                <a:spcBef>
                  <a:spcPct val="0"/>
                </a:spcBef>
                <a:buFontTx/>
                <a:buNone/>
              </a:pPr>
              <a:t>6</a:t>
            </a:fld>
            <a:endParaRPr lang="zh-CN" altLang="en-US" sz="1300">
              <a:latin typeface="Tahoma" panose="020B0604030504040204" pitchFamily="34" charset="0"/>
            </a:endParaRPr>
          </a:p>
        </p:txBody>
      </p:sp>
    </p:spTree>
    <p:extLst>
      <p:ext uri="{BB962C8B-B14F-4D97-AF65-F5344CB8AC3E}">
        <p14:creationId xmlns:p14="http://schemas.microsoft.com/office/powerpoint/2010/main" val="4210446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953">
              <a:spcBef>
                <a:spcPct val="30000"/>
              </a:spcBef>
              <a:defRPr sz="1200">
                <a:solidFill>
                  <a:schemeClr val="tx1"/>
                </a:solidFill>
                <a:latin typeface="Arial" panose="020B0604020202020204" pitchFamily="34" charset="0"/>
                <a:ea typeface="宋体" panose="02010600030101010101" pitchFamily="2" charset="-122"/>
              </a:defRPr>
            </a:lvl1pPr>
            <a:lvl2pPr marL="741912" indent="-284527" defTabSz="949953">
              <a:spcBef>
                <a:spcPct val="30000"/>
              </a:spcBef>
              <a:defRPr sz="1200">
                <a:solidFill>
                  <a:schemeClr val="tx1"/>
                </a:solidFill>
                <a:latin typeface="Arial" panose="020B0604020202020204" pitchFamily="34" charset="0"/>
                <a:ea typeface="宋体" panose="02010600030101010101" pitchFamily="2" charset="-122"/>
              </a:defRPr>
            </a:lvl2pPr>
            <a:lvl3pPr marL="1142698" indent="-227928" defTabSz="949953">
              <a:spcBef>
                <a:spcPct val="30000"/>
              </a:spcBef>
              <a:defRPr sz="1200">
                <a:solidFill>
                  <a:schemeClr val="tx1"/>
                </a:solidFill>
                <a:latin typeface="Arial" panose="020B0604020202020204" pitchFamily="34" charset="0"/>
                <a:ea typeface="宋体" panose="02010600030101010101" pitchFamily="2" charset="-122"/>
              </a:defRPr>
            </a:lvl3pPr>
            <a:lvl4pPr marL="1600082" indent="-227928" defTabSz="949953">
              <a:spcBef>
                <a:spcPct val="30000"/>
              </a:spcBef>
              <a:defRPr sz="1200">
                <a:solidFill>
                  <a:schemeClr val="tx1"/>
                </a:solidFill>
                <a:latin typeface="Arial" panose="020B0604020202020204" pitchFamily="34" charset="0"/>
                <a:ea typeface="宋体" panose="02010600030101010101" pitchFamily="2" charset="-122"/>
              </a:defRPr>
            </a:lvl4pPr>
            <a:lvl5pPr marL="2055937" indent="-227928" defTabSz="949953">
              <a:spcBef>
                <a:spcPct val="30000"/>
              </a:spcBef>
              <a:defRPr sz="1200">
                <a:solidFill>
                  <a:schemeClr val="tx1"/>
                </a:solidFill>
                <a:latin typeface="Arial" panose="020B0604020202020204" pitchFamily="34" charset="0"/>
                <a:ea typeface="宋体" panose="02010600030101010101" pitchFamily="2" charset="-122"/>
              </a:defRPr>
            </a:lvl5pPr>
            <a:lvl6pPr marL="2496495"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37053"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77611"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18169"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06F80149-371B-4E4D-B384-3212CE87311A}" type="slidenum">
              <a:rPr lang="zh-CN" altLang="en-US" sz="1300">
                <a:solidFill>
                  <a:srgbClr val="000000"/>
                </a:solidFill>
                <a:latin typeface="Tahoma" panose="020B0604030504040204" pitchFamily="34" charset="0"/>
              </a:rPr>
              <a:pPr>
                <a:spcBef>
                  <a:spcPct val="0"/>
                </a:spcBef>
                <a:buFontTx/>
                <a:buNone/>
              </a:pPr>
              <a:t>7</a:t>
            </a:fld>
            <a:endParaRPr lang="zh-CN" altLang="en-US" sz="1300">
              <a:solidFill>
                <a:srgbClr val="000000"/>
              </a:solidFill>
              <a:latin typeface="Tahoma" panose="020B0604030504040204" pitchFamily="34" charset="0"/>
            </a:endParaRPr>
          </a:p>
        </p:txBody>
      </p:sp>
      <p:sp>
        <p:nvSpPr>
          <p:cNvPr id="29699" name="Rectangle 2"/>
          <p:cNvSpPr>
            <a:spLocks noGrp="1" noRot="1" noChangeAspect="1" noChangeArrowheads="1" noTextEdit="1"/>
          </p:cNvSpPr>
          <p:nvPr>
            <p:ph type="sldImg" idx="4294967295"/>
          </p:nvPr>
        </p:nvSpPr>
        <p:spPr>
          <a:ln/>
        </p:spPr>
      </p:sp>
      <p:sp>
        <p:nvSpPr>
          <p:cNvPr id="29700" name="Rectangle 3"/>
          <p:cNvSpPr>
            <a:spLocks noGrp="1" noChangeArrowheads="1"/>
          </p:cNvSpPr>
          <p:nvPr>
            <p:ph type="body" idx="4294967295"/>
          </p:nvPr>
        </p:nvSpPr>
        <p:spPr/>
        <p:txBody>
          <a:bodyPr/>
          <a:lstStyle/>
          <a:p>
            <a:pPr eaLnBrk="1" hangingPunct="1">
              <a:lnSpc>
                <a:spcPct val="120000"/>
              </a:lnSpc>
            </a:pPr>
            <a:endParaRPr lang="en-US" altLang="zh-CN"/>
          </a:p>
        </p:txBody>
      </p:sp>
    </p:spTree>
    <p:extLst>
      <p:ext uri="{BB962C8B-B14F-4D97-AF65-F5344CB8AC3E}">
        <p14:creationId xmlns:p14="http://schemas.microsoft.com/office/powerpoint/2010/main" val="7127875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953">
              <a:spcBef>
                <a:spcPct val="30000"/>
              </a:spcBef>
              <a:defRPr sz="1200">
                <a:solidFill>
                  <a:schemeClr val="tx1"/>
                </a:solidFill>
                <a:latin typeface="Arial" panose="020B0604020202020204" pitchFamily="34" charset="0"/>
                <a:ea typeface="宋体" panose="02010600030101010101" pitchFamily="2" charset="-122"/>
              </a:defRPr>
            </a:lvl1pPr>
            <a:lvl2pPr marL="741912" indent="-284527" defTabSz="949953">
              <a:spcBef>
                <a:spcPct val="30000"/>
              </a:spcBef>
              <a:defRPr sz="1200">
                <a:solidFill>
                  <a:schemeClr val="tx1"/>
                </a:solidFill>
                <a:latin typeface="Arial" panose="020B0604020202020204" pitchFamily="34" charset="0"/>
                <a:ea typeface="宋体" panose="02010600030101010101" pitchFamily="2" charset="-122"/>
              </a:defRPr>
            </a:lvl2pPr>
            <a:lvl3pPr marL="1142698" indent="-227928" defTabSz="949953">
              <a:spcBef>
                <a:spcPct val="30000"/>
              </a:spcBef>
              <a:defRPr sz="1200">
                <a:solidFill>
                  <a:schemeClr val="tx1"/>
                </a:solidFill>
                <a:latin typeface="Arial" panose="020B0604020202020204" pitchFamily="34" charset="0"/>
                <a:ea typeface="宋体" panose="02010600030101010101" pitchFamily="2" charset="-122"/>
              </a:defRPr>
            </a:lvl3pPr>
            <a:lvl4pPr marL="1600082" indent="-227928" defTabSz="949953">
              <a:spcBef>
                <a:spcPct val="30000"/>
              </a:spcBef>
              <a:defRPr sz="1200">
                <a:solidFill>
                  <a:schemeClr val="tx1"/>
                </a:solidFill>
                <a:latin typeface="Arial" panose="020B0604020202020204" pitchFamily="34" charset="0"/>
                <a:ea typeface="宋体" panose="02010600030101010101" pitchFamily="2" charset="-122"/>
              </a:defRPr>
            </a:lvl4pPr>
            <a:lvl5pPr marL="2055937" indent="-227928" defTabSz="949953">
              <a:spcBef>
                <a:spcPct val="30000"/>
              </a:spcBef>
              <a:defRPr sz="1200">
                <a:solidFill>
                  <a:schemeClr val="tx1"/>
                </a:solidFill>
                <a:latin typeface="Arial" panose="020B0604020202020204" pitchFamily="34" charset="0"/>
                <a:ea typeface="宋体" panose="02010600030101010101" pitchFamily="2" charset="-122"/>
              </a:defRPr>
            </a:lvl5pPr>
            <a:lvl6pPr marL="2496495"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37053"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77611"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18169"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EA57059C-8E4B-452B-9AC4-10BA137EB1C2}" type="slidenum">
              <a:rPr lang="zh-CN" altLang="en-US" sz="1300">
                <a:latin typeface="Tahoma" panose="020B0604030504040204" pitchFamily="34" charset="0"/>
              </a:rPr>
              <a:pPr>
                <a:spcBef>
                  <a:spcPct val="0"/>
                </a:spcBef>
                <a:buFontTx/>
                <a:buNone/>
              </a:pPr>
              <a:t>8</a:t>
            </a:fld>
            <a:endParaRPr lang="zh-CN" altLang="en-US" sz="1300">
              <a:latin typeface="Tahoma" panose="020B0604030504040204" pitchFamily="34" charset="0"/>
            </a:endParaRPr>
          </a:p>
        </p:txBody>
      </p:sp>
      <p:sp>
        <p:nvSpPr>
          <p:cNvPr id="31747" name="Rectangle 2"/>
          <p:cNvSpPr>
            <a:spLocks noGrp="1" noRot="1" noChangeAspect="1" noChangeArrowheads="1" noTextEdit="1"/>
          </p:cNvSpPr>
          <p:nvPr>
            <p:ph type="sldImg" idx="4294967295"/>
          </p:nvPr>
        </p:nvSpPr>
        <p:spPr>
          <a:ln/>
        </p:spPr>
      </p:sp>
      <p:sp>
        <p:nvSpPr>
          <p:cNvPr id="31748" name="Rectangle 3"/>
          <p:cNvSpPr>
            <a:spLocks noGrp="1" noChangeArrowheads="1"/>
          </p:cNvSpPr>
          <p:nvPr>
            <p:ph type="body" idx="4294967295"/>
          </p:nvPr>
        </p:nvSpPr>
        <p:spPr/>
        <p:txBody>
          <a:bodyPr/>
          <a:lstStyle/>
          <a:p>
            <a:pPr eaLnBrk="1" hangingPunct="1"/>
            <a:endParaRPr lang="zh-CN" altLang="en-US" dirty="0"/>
          </a:p>
        </p:txBody>
      </p:sp>
    </p:spTree>
    <p:extLst>
      <p:ext uri="{BB962C8B-B14F-4D97-AF65-F5344CB8AC3E}">
        <p14:creationId xmlns:p14="http://schemas.microsoft.com/office/powerpoint/2010/main" val="2465641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ln/>
        </p:spPr>
      </p:sp>
      <p:sp>
        <p:nvSpPr>
          <p:cNvPr id="337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
        <p:nvSpPr>
          <p:cNvPr id="337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483">
              <a:defRPr>
                <a:solidFill>
                  <a:schemeClr val="tx1"/>
                </a:solidFill>
                <a:latin typeface="Tahoma" panose="020B0604030504040204" pitchFamily="34" charset="0"/>
                <a:ea typeface="宋体" panose="02010600030101010101" pitchFamily="2" charset="-122"/>
              </a:defRPr>
            </a:lvl1pPr>
            <a:lvl2pPr marL="741912" indent="-284527" defTabSz="951483">
              <a:defRPr>
                <a:solidFill>
                  <a:schemeClr val="tx1"/>
                </a:solidFill>
                <a:latin typeface="Tahoma" panose="020B0604030504040204" pitchFamily="34" charset="0"/>
                <a:ea typeface="宋体" panose="02010600030101010101" pitchFamily="2" charset="-122"/>
              </a:defRPr>
            </a:lvl2pPr>
            <a:lvl3pPr marL="1142698" indent="-227928" defTabSz="951483">
              <a:defRPr>
                <a:solidFill>
                  <a:schemeClr val="tx1"/>
                </a:solidFill>
                <a:latin typeface="Tahoma" panose="020B0604030504040204" pitchFamily="34" charset="0"/>
                <a:ea typeface="宋体" panose="02010600030101010101" pitchFamily="2" charset="-122"/>
              </a:defRPr>
            </a:lvl3pPr>
            <a:lvl4pPr marL="1600082" indent="-227928" defTabSz="951483">
              <a:defRPr>
                <a:solidFill>
                  <a:schemeClr val="tx1"/>
                </a:solidFill>
                <a:latin typeface="Tahoma" panose="020B0604030504040204" pitchFamily="34" charset="0"/>
                <a:ea typeface="宋体" panose="02010600030101010101" pitchFamily="2" charset="-122"/>
              </a:defRPr>
            </a:lvl4pPr>
            <a:lvl5pPr marL="2055937" indent="-227928" defTabSz="951483">
              <a:defRPr>
                <a:solidFill>
                  <a:schemeClr val="tx1"/>
                </a:solidFill>
                <a:latin typeface="Tahoma" panose="020B0604030504040204" pitchFamily="34" charset="0"/>
                <a:ea typeface="宋体" panose="02010600030101010101" pitchFamily="2" charset="-122"/>
              </a:defRPr>
            </a:lvl5pPr>
            <a:lvl6pPr marL="2496495" indent="-227928" defTabSz="95148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37053" indent="-227928" defTabSz="95148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377611" indent="-227928" defTabSz="95148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18169" indent="-227928" defTabSz="95148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28BE4631-5B25-4A0C-B0D1-F25BC2DE2C61}" type="slidenum">
              <a:rPr lang="zh-CN" altLang="en-US" smtClean="0">
                <a:solidFill>
                  <a:srgbClr val="000000"/>
                </a:solidFill>
              </a:rPr>
              <a:pPr/>
              <a:t>9</a:t>
            </a:fld>
            <a:endParaRPr lang="en-US" altLang="zh-CN">
              <a:solidFill>
                <a:srgbClr val="000000"/>
              </a:solidFill>
            </a:endParaRPr>
          </a:p>
        </p:txBody>
      </p:sp>
    </p:spTree>
    <p:extLst>
      <p:ext uri="{BB962C8B-B14F-4D97-AF65-F5344CB8AC3E}">
        <p14:creationId xmlns:p14="http://schemas.microsoft.com/office/powerpoint/2010/main" val="715064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EAC267F-95CA-4433-8E7C-04AB2A9A0145}" type="slidenum">
              <a:rPr lang="zh-CN" altLang="en-US"/>
              <a:pPr>
                <a:defRPr/>
              </a:pPr>
              <a:t>‹#›</a:t>
            </a:fld>
            <a:endParaRPr lang="en-US" altLang="zh-CN"/>
          </a:p>
        </p:txBody>
      </p:sp>
    </p:spTree>
    <p:extLst>
      <p:ext uri="{BB962C8B-B14F-4D97-AF65-F5344CB8AC3E}">
        <p14:creationId xmlns:p14="http://schemas.microsoft.com/office/powerpoint/2010/main" val="4258202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849180E-31C5-48F4-9214-9ED293083D28}" type="slidenum">
              <a:rPr lang="zh-CN" altLang="en-US"/>
              <a:pPr>
                <a:defRPr/>
              </a:pPr>
              <a:t>‹#›</a:t>
            </a:fld>
            <a:endParaRPr lang="en-US" altLang="zh-CN"/>
          </a:p>
        </p:txBody>
      </p:sp>
    </p:spTree>
    <p:extLst>
      <p:ext uri="{BB962C8B-B14F-4D97-AF65-F5344CB8AC3E}">
        <p14:creationId xmlns:p14="http://schemas.microsoft.com/office/powerpoint/2010/main" val="855000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B87B3A2-8708-448B-B06B-6666E8B14334}" type="slidenum">
              <a:rPr lang="zh-CN" altLang="en-US"/>
              <a:pPr>
                <a:defRPr/>
              </a:pPr>
              <a:t>‹#›</a:t>
            </a:fld>
            <a:endParaRPr lang="en-US" altLang="zh-CN"/>
          </a:p>
        </p:txBody>
      </p:sp>
    </p:spTree>
    <p:extLst>
      <p:ext uri="{BB962C8B-B14F-4D97-AF65-F5344CB8AC3E}">
        <p14:creationId xmlns:p14="http://schemas.microsoft.com/office/powerpoint/2010/main" val="3739192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00152"/>
            <a:ext cx="7772400" cy="1335081"/>
          </a:xfrm>
        </p:spPr>
        <p:txBody>
          <a:bodyPr anchor="b">
            <a:normAutofit/>
          </a:bodyPr>
          <a:lstStyle>
            <a:lvl1pPr>
              <a:defRPr sz="4400">
                <a:solidFill>
                  <a:srgbClr val="FFFFFF"/>
                </a:solidFill>
              </a:defRPr>
            </a:lvl1pPr>
          </a:lstStyle>
          <a:p>
            <a:r>
              <a:rPr lang="zh-CN" altLang="en-US" noProof="1"/>
              <a:t>单击此处编辑母版标题样式</a:t>
            </a:r>
            <a:endParaRPr lang="en-US" noProof="1"/>
          </a:p>
        </p:txBody>
      </p:sp>
      <p:sp>
        <p:nvSpPr>
          <p:cNvPr id="3" name="Subtitle 2"/>
          <p:cNvSpPr>
            <a:spLocks noGrp="1"/>
          </p:cNvSpPr>
          <p:nvPr>
            <p:ph type="subTitle" idx="1"/>
          </p:nvPr>
        </p:nvSpPr>
        <p:spPr>
          <a:xfrm>
            <a:off x="1371600" y="2667001"/>
            <a:ext cx="6400800" cy="11049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a:t>单击此处编辑母版副标题样式</a:t>
            </a:r>
            <a:endParaRPr lang="en-US" noProof="1"/>
          </a:p>
        </p:txBody>
      </p:sp>
      <p:sp>
        <p:nvSpPr>
          <p:cNvPr id="4" name="Date Placeholder 3"/>
          <p:cNvSpPr>
            <a:spLocks noGrp="1"/>
          </p:cNvSpPr>
          <p:nvPr>
            <p:ph type="dt" sz="half" idx="10"/>
          </p:nvPr>
        </p:nvSpPr>
        <p:spPr/>
        <p:txBody>
          <a:bodyPr rtlCol="0"/>
          <a:lstStyle>
            <a:lvl1pPr>
              <a:defRPr>
                <a:ea typeface="楷体_GB2312" panose="02010609030101010101" pitchFamily="49" charset="-122"/>
              </a:defRPr>
            </a:lvl1pPr>
          </a:lstStyle>
          <a:p>
            <a:pPr>
              <a:defRPr/>
            </a:pPr>
            <a:endParaRPr lang="en-US" altLang="zh-CN"/>
          </a:p>
        </p:txBody>
      </p:sp>
      <p:sp>
        <p:nvSpPr>
          <p:cNvPr id="5" name="Footer Placeholder 4"/>
          <p:cNvSpPr>
            <a:spLocks noGrp="1"/>
          </p:cNvSpPr>
          <p:nvPr>
            <p:ph type="ftr" sz="quarter" idx="11"/>
          </p:nvPr>
        </p:nvSpPr>
        <p:spPr/>
        <p:txBody>
          <a:bodyPr rtlCol="0"/>
          <a:lstStyle>
            <a:lvl1pPr>
              <a:defRPr>
                <a:ea typeface="楷体_GB2312" panose="02010609030101010101" pitchFamily="49" charset="-122"/>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ea typeface="楷体_GB2312"/>
                <a:cs typeface="楷体_GB2312"/>
              </a:defRPr>
            </a:lvl1pPr>
          </a:lstStyle>
          <a:p>
            <a:pPr>
              <a:defRPr/>
            </a:pPr>
            <a:fld id="{EA901A90-2172-4A52-A6DA-35A671A7070D}" type="slidenum">
              <a:rPr lang="zh-CN" altLang="en-US"/>
              <a:pPr>
                <a:defRPr/>
              </a:pPr>
              <a:t>‹#›</a:t>
            </a:fld>
            <a:endParaRPr lang="en-US" altLang="zh-CN"/>
          </a:p>
        </p:txBody>
      </p:sp>
    </p:spTree>
    <p:extLst>
      <p:ext uri="{BB962C8B-B14F-4D97-AF65-F5344CB8AC3E}">
        <p14:creationId xmlns:p14="http://schemas.microsoft.com/office/powerpoint/2010/main" val="32069308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4" name="组合 5"/>
          <p:cNvGrpSpPr>
            <a:grpSpLocks/>
          </p:cNvGrpSpPr>
          <p:nvPr userDrawn="1"/>
        </p:nvGrpSpPr>
        <p:grpSpPr bwMode="auto">
          <a:xfrm>
            <a:off x="0" y="195263"/>
            <a:ext cx="755650" cy="431800"/>
            <a:chOff x="-786" y="195486"/>
            <a:chExt cx="756363" cy="432048"/>
          </a:xfrm>
        </p:grpSpPr>
        <p:sp>
          <p:nvSpPr>
            <p:cNvPr id="5" name="五边形 4"/>
            <p:cNvSpPr/>
            <p:nvPr/>
          </p:nvSpPr>
          <p:spPr>
            <a:xfrm>
              <a:off x="-786" y="195486"/>
              <a:ext cx="756363" cy="432048"/>
            </a:xfrm>
            <a:prstGeom prst="homePlate">
              <a:avLst/>
            </a:prstGeom>
            <a:solidFill>
              <a:schemeClr val="bg2">
                <a:lumMod val="50000"/>
              </a:schemeClr>
            </a:solidFill>
            <a:ln w="25400" cap="flat" cmpd="sng" algn="ctr">
              <a:noFill/>
              <a:prstDash val="solid"/>
            </a:ln>
            <a:effectLst/>
          </p:spPr>
          <p:txBody>
            <a:bodyPr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solidFill>
                  <a:srgbClr val="FFFFFF"/>
                </a:solidFill>
                <a:latin typeface="Calibri" panose="020F0502020204030204" pitchFamily="34" charset="0"/>
                <a:ea typeface="楷体_GB2312" panose="02010609030101010101" pitchFamily="49" charset="-122"/>
                <a:cs typeface="楷体_GB2312" panose="02010609030101010101" pitchFamily="49" charset="-122"/>
              </a:endParaRPr>
            </a:p>
          </p:txBody>
        </p:sp>
        <p:sp>
          <p:nvSpPr>
            <p:cNvPr id="6" name="五边形 5"/>
            <p:cNvSpPr>
              <a:spLocks noChangeArrowheads="1"/>
            </p:cNvSpPr>
            <p:nvPr/>
          </p:nvSpPr>
          <p:spPr bwMode="auto">
            <a:xfrm>
              <a:off x="-786" y="197074"/>
              <a:ext cx="756363" cy="88951"/>
            </a:xfrm>
            <a:prstGeom prst="homePlate">
              <a:avLst>
                <a:gd name="adj" fmla="val 49995"/>
              </a:avLst>
            </a:prstGeom>
            <a:solidFill>
              <a:schemeClr val="bg1">
                <a:alpha val="30196"/>
              </a:schemeClr>
            </a:solidFill>
            <a:ln>
              <a:noFill/>
            </a:ln>
          </p:spPr>
          <p:txBody>
            <a:bodyPr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solidFill>
                  <a:srgbClr val="FFFFFF"/>
                </a:solidFill>
                <a:latin typeface="Calibri" panose="020F0502020204030204" pitchFamily="34" charset="0"/>
                <a:ea typeface="楷体_GB2312" panose="02010609030101010101" pitchFamily="49" charset="-122"/>
                <a:cs typeface="楷体_GB2312" panose="02010609030101010101" pitchFamily="49" charset="-122"/>
              </a:endParaRPr>
            </a:p>
          </p:txBody>
        </p:sp>
      </p:grpSp>
      <p:sp>
        <p:nvSpPr>
          <p:cNvPr id="3" name="Content Placeholder 2"/>
          <p:cNvSpPr>
            <a:spLocks noGrp="1"/>
          </p:cNvSpPr>
          <p:nvPr>
            <p:ph idx="1"/>
          </p:nvPr>
        </p:nvSpPr>
        <p:spPr/>
        <p:txBody>
          <a:bodyPr/>
          <a:lstStyle>
            <a:lvl1pPr>
              <a:defRPr baseline="0">
                <a:latin typeface="Times New Roman" panose="02020603050405020304" pitchFamily="18" charset="0"/>
              </a:defRPr>
            </a:lvl1pPr>
            <a:lvl2pPr>
              <a:defRPr baseline="0">
                <a:latin typeface="Times New Roman" panose="02020603050405020304" pitchFamily="18" charset="0"/>
              </a:defRPr>
            </a:lvl2pPr>
            <a:lvl3pPr>
              <a:defRPr baseline="0">
                <a:latin typeface="Times New Roman" panose="02020603050405020304" pitchFamily="18" charset="0"/>
              </a:defRPr>
            </a:lvl3pPr>
            <a:lvl4pPr>
              <a:defRPr baseline="0">
                <a:latin typeface="Times New Roman" panose="02020603050405020304" pitchFamily="18" charset="0"/>
              </a:defRPr>
            </a:lvl4pPr>
            <a:lvl5pPr>
              <a:defRPr baseline="0">
                <a:latin typeface="Times New Roman" panose="02020603050405020304" pitchFamily="18" charset="0"/>
              </a:defRPr>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7" name="Title 6"/>
          <p:cNvSpPr>
            <a:spLocks noGrp="1"/>
          </p:cNvSpPr>
          <p:nvPr>
            <p:ph type="title"/>
          </p:nvPr>
        </p:nvSpPr>
        <p:spPr>
          <a:xfrm>
            <a:off x="755576" y="267494"/>
            <a:ext cx="7931224" cy="360040"/>
          </a:xfrm>
        </p:spPr>
        <p:txBody>
          <a:bodyPr/>
          <a:lstStyle>
            <a:lvl1pPr algn="l">
              <a:defRPr b="1" baseline="0">
                <a:latin typeface="Times New Roman" panose="02020603050405020304" pitchFamily="18" charset="0"/>
                <a:ea typeface="黑体" panose="02010600030101010101" pitchFamily="49" charset="-122"/>
              </a:defRPr>
            </a:lvl1pPr>
          </a:lstStyle>
          <a:p>
            <a:r>
              <a:rPr lang="zh-CN" altLang="en-US" noProof="1"/>
              <a:t>单击此处编辑母版标题样式</a:t>
            </a:r>
            <a:endParaRPr lang="en-US" noProof="1"/>
          </a:p>
        </p:txBody>
      </p:sp>
      <p:sp>
        <p:nvSpPr>
          <p:cNvPr id="8" name="Date Placeholder 3"/>
          <p:cNvSpPr>
            <a:spLocks noGrp="1"/>
          </p:cNvSpPr>
          <p:nvPr>
            <p:ph type="dt" sz="half" idx="10"/>
          </p:nvPr>
        </p:nvSpPr>
        <p:spPr/>
        <p:txBody>
          <a:bodyPr rtlCol="0"/>
          <a:lstStyle>
            <a:lvl1pPr>
              <a:defRPr>
                <a:ea typeface="楷体_GB2312" panose="02010609030101010101" pitchFamily="49" charset="-122"/>
              </a:defRPr>
            </a:lvl1pPr>
          </a:lstStyle>
          <a:p>
            <a:pPr>
              <a:defRPr/>
            </a:pPr>
            <a:endParaRPr lang="en-US" altLang="zh-CN"/>
          </a:p>
        </p:txBody>
      </p:sp>
      <p:sp>
        <p:nvSpPr>
          <p:cNvPr id="9" name="Footer Placeholder 4"/>
          <p:cNvSpPr>
            <a:spLocks noGrp="1"/>
          </p:cNvSpPr>
          <p:nvPr>
            <p:ph type="ftr" sz="quarter" idx="11"/>
          </p:nvPr>
        </p:nvSpPr>
        <p:spPr/>
        <p:txBody>
          <a:bodyPr rtlCol="0"/>
          <a:lstStyle>
            <a:lvl1pPr>
              <a:defRPr>
                <a:ea typeface="楷体_GB2312" panose="02010609030101010101" pitchFamily="49" charset="-122"/>
              </a:defRPr>
            </a:lvl1pPr>
          </a:lstStyle>
          <a:p>
            <a:pPr>
              <a:defRPr/>
            </a:pPr>
            <a:endParaRPr lang="en-US" altLang="zh-CN"/>
          </a:p>
        </p:txBody>
      </p:sp>
      <p:sp>
        <p:nvSpPr>
          <p:cNvPr id="10" name="Slide Number Placeholder 5"/>
          <p:cNvSpPr>
            <a:spLocks noGrp="1"/>
          </p:cNvSpPr>
          <p:nvPr>
            <p:ph type="sldNum" sz="quarter" idx="12"/>
          </p:nvPr>
        </p:nvSpPr>
        <p:spPr/>
        <p:txBody>
          <a:bodyPr/>
          <a:lstStyle>
            <a:lvl1pPr>
              <a:defRPr>
                <a:ea typeface="楷体_GB2312"/>
                <a:cs typeface="楷体_GB2312"/>
              </a:defRPr>
            </a:lvl1pPr>
          </a:lstStyle>
          <a:p>
            <a:pPr>
              <a:defRPr/>
            </a:pPr>
            <a:fld id="{76D20AB1-C80E-44EB-B890-88EEF3B3DC08}" type="slidenum">
              <a:rPr lang="zh-CN" altLang="en-US"/>
              <a:pPr>
                <a:defRPr/>
              </a:pPr>
              <a:t>‹#›</a:t>
            </a:fld>
            <a:endParaRPr lang="en-US" altLang="zh-CN"/>
          </a:p>
        </p:txBody>
      </p:sp>
    </p:spTree>
    <p:extLst>
      <p:ext uri="{BB962C8B-B14F-4D97-AF65-F5344CB8AC3E}">
        <p14:creationId xmlns:p14="http://schemas.microsoft.com/office/powerpoint/2010/main" val="15831297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00152"/>
            <a:ext cx="7772400" cy="1335081"/>
          </a:xfrm>
        </p:spPr>
        <p:txBody>
          <a:bodyPr anchor="b">
            <a:normAutofit/>
          </a:bodyPr>
          <a:lstStyle>
            <a:lvl1pPr>
              <a:defRPr sz="4400">
                <a:solidFill>
                  <a:srgbClr val="FFFF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371600" y="2667001"/>
            <a:ext cx="6400800" cy="11049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rtlCol="0"/>
          <a:lstStyle>
            <a:lvl1pPr>
              <a:defRPr>
                <a:ea typeface="楷体_GB2312"/>
              </a:defRPr>
            </a:lvl1pPr>
          </a:lstStyle>
          <a:p>
            <a:pPr>
              <a:defRPr/>
            </a:pPr>
            <a:endParaRPr lang="en-US" altLang="zh-CN"/>
          </a:p>
        </p:txBody>
      </p:sp>
      <p:sp>
        <p:nvSpPr>
          <p:cNvPr id="5" name="Footer Placeholder 4"/>
          <p:cNvSpPr>
            <a:spLocks noGrp="1"/>
          </p:cNvSpPr>
          <p:nvPr>
            <p:ph type="ftr" sz="quarter" idx="11"/>
          </p:nvPr>
        </p:nvSpPr>
        <p:spPr/>
        <p:txBody>
          <a:bodyPr rtlCol="0"/>
          <a:lstStyle>
            <a:lvl1pPr>
              <a:defRPr>
                <a:ea typeface="楷体_GB2312"/>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ea typeface="楷体_GB2312"/>
                <a:cs typeface="楷体_GB2312"/>
              </a:defRPr>
            </a:lvl1pPr>
          </a:lstStyle>
          <a:p>
            <a:pPr>
              <a:defRPr/>
            </a:pPr>
            <a:fld id="{5259C735-FDAA-4D5B-B578-8806C72A472E}" type="slidenum">
              <a:rPr lang="zh-CN" altLang="en-US"/>
              <a:pPr>
                <a:defRPr/>
              </a:pPr>
              <a:t>‹#›</a:t>
            </a:fld>
            <a:endParaRPr lang="en-US" altLang="zh-CN"/>
          </a:p>
        </p:txBody>
      </p:sp>
    </p:spTree>
    <p:extLst>
      <p:ext uri="{BB962C8B-B14F-4D97-AF65-F5344CB8AC3E}">
        <p14:creationId xmlns:p14="http://schemas.microsoft.com/office/powerpoint/2010/main" val="4101187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4" name="组合 5"/>
          <p:cNvGrpSpPr>
            <a:grpSpLocks/>
          </p:cNvGrpSpPr>
          <p:nvPr userDrawn="1"/>
        </p:nvGrpSpPr>
        <p:grpSpPr bwMode="auto">
          <a:xfrm>
            <a:off x="0" y="195263"/>
            <a:ext cx="755650" cy="431800"/>
            <a:chOff x="-786" y="195486"/>
            <a:chExt cx="756363" cy="432048"/>
          </a:xfrm>
        </p:grpSpPr>
        <p:sp>
          <p:nvSpPr>
            <p:cNvPr id="5" name="五边形 4"/>
            <p:cNvSpPr/>
            <p:nvPr/>
          </p:nvSpPr>
          <p:spPr>
            <a:xfrm>
              <a:off x="-786" y="195486"/>
              <a:ext cx="756363" cy="432048"/>
            </a:xfrm>
            <a:prstGeom prst="homePlate">
              <a:avLst/>
            </a:prstGeom>
            <a:solidFill>
              <a:schemeClr val="bg2">
                <a:lumMod val="50000"/>
              </a:schemeClr>
            </a:solidFill>
            <a:ln w="25400" cap="flat" cmpd="sng" algn="ctr">
              <a:noFill/>
              <a:prstDash val="solid"/>
            </a:ln>
            <a:effectLst/>
          </p:spPr>
          <p:txBody>
            <a:bodyPr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solidFill>
                  <a:srgbClr val="FFFFFF"/>
                </a:solidFill>
                <a:latin typeface="Calibri" panose="020F0502020204030204" pitchFamily="34" charset="0"/>
                <a:ea typeface="楷体_GB2312"/>
                <a:cs typeface="楷体_GB2312"/>
              </a:endParaRPr>
            </a:p>
          </p:txBody>
        </p:sp>
        <p:sp>
          <p:nvSpPr>
            <p:cNvPr id="6" name="五边形 5"/>
            <p:cNvSpPr>
              <a:spLocks noChangeArrowheads="1"/>
            </p:cNvSpPr>
            <p:nvPr/>
          </p:nvSpPr>
          <p:spPr bwMode="auto">
            <a:xfrm>
              <a:off x="-786" y="197074"/>
              <a:ext cx="756363" cy="88951"/>
            </a:xfrm>
            <a:prstGeom prst="homePlate">
              <a:avLst>
                <a:gd name="adj" fmla="val 49995"/>
              </a:avLst>
            </a:prstGeom>
            <a:solidFill>
              <a:schemeClr val="bg1">
                <a:alpha val="30196"/>
              </a:schemeClr>
            </a:solidFill>
            <a:ln>
              <a:noFill/>
            </a:ln>
          </p:spPr>
          <p:txBody>
            <a:bodyPr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solidFill>
                  <a:srgbClr val="FFFFFF"/>
                </a:solidFill>
                <a:latin typeface="Calibri" panose="020F0502020204030204" pitchFamily="34" charset="0"/>
                <a:ea typeface="楷体_GB2312"/>
                <a:cs typeface="楷体_GB2312"/>
              </a:endParaRPr>
            </a:p>
          </p:txBody>
        </p:sp>
      </p:grpSp>
      <p:sp>
        <p:nvSpPr>
          <p:cNvPr id="3" name="Content Placeholder 2"/>
          <p:cNvSpPr>
            <a:spLocks noGrp="1"/>
          </p:cNvSpPr>
          <p:nvPr>
            <p:ph idx="1"/>
          </p:nvPr>
        </p:nvSpPr>
        <p:spPr/>
        <p:txBody>
          <a:bodyPr/>
          <a:lstStyle>
            <a:lvl1pPr>
              <a:defRPr baseline="0">
                <a:latin typeface="Times New Roman" panose="02020603050405020304" pitchFamily="18" charset="0"/>
              </a:defRPr>
            </a:lvl1pPr>
            <a:lvl2pPr>
              <a:defRPr baseline="0">
                <a:latin typeface="Times New Roman" panose="02020603050405020304" pitchFamily="18" charset="0"/>
              </a:defRPr>
            </a:lvl2pPr>
            <a:lvl3pPr>
              <a:defRPr baseline="0">
                <a:latin typeface="Times New Roman" panose="02020603050405020304" pitchFamily="18" charset="0"/>
              </a:defRPr>
            </a:lvl3pPr>
            <a:lvl4pPr>
              <a:defRPr baseline="0">
                <a:latin typeface="Times New Roman" panose="02020603050405020304" pitchFamily="18" charset="0"/>
              </a:defRPr>
            </a:lvl4pPr>
            <a:lvl5pPr>
              <a:defRPr baseline="0">
                <a:latin typeface="Times New Roman" panose="02020603050405020304"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7" name="Title 6"/>
          <p:cNvSpPr>
            <a:spLocks noGrp="1"/>
          </p:cNvSpPr>
          <p:nvPr>
            <p:ph type="title"/>
          </p:nvPr>
        </p:nvSpPr>
        <p:spPr>
          <a:xfrm>
            <a:off x="755576" y="267494"/>
            <a:ext cx="7931224" cy="360040"/>
          </a:xfrm>
        </p:spPr>
        <p:txBody>
          <a:bodyPr/>
          <a:lstStyle>
            <a:lvl1pPr algn="l">
              <a:defRPr b="1" baseline="0">
                <a:latin typeface="Times New Roman" panose="02020603050405020304" pitchFamily="18" charset="0"/>
                <a:ea typeface="黑体" panose="02010609060101010101" pitchFamily="49" charset="-122"/>
              </a:defRPr>
            </a:lvl1pPr>
          </a:lstStyle>
          <a:p>
            <a:r>
              <a:rPr lang="zh-CN" altLang="en-US" dirty="0"/>
              <a:t>单击此处编辑母版标题样式</a:t>
            </a:r>
            <a:endParaRPr lang="en-US" dirty="0"/>
          </a:p>
        </p:txBody>
      </p:sp>
      <p:sp>
        <p:nvSpPr>
          <p:cNvPr id="8" name="Date Placeholder 3"/>
          <p:cNvSpPr>
            <a:spLocks noGrp="1"/>
          </p:cNvSpPr>
          <p:nvPr>
            <p:ph type="dt" sz="half" idx="10"/>
          </p:nvPr>
        </p:nvSpPr>
        <p:spPr/>
        <p:txBody>
          <a:bodyPr rtlCol="0"/>
          <a:lstStyle>
            <a:lvl1pPr>
              <a:defRPr>
                <a:ea typeface="楷体_GB2312"/>
              </a:defRPr>
            </a:lvl1pPr>
          </a:lstStyle>
          <a:p>
            <a:pPr>
              <a:defRPr/>
            </a:pPr>
            <a:endParaRPr lang="en-US" altLang="zh-CN"/>
          </a:p>
        </p:txBody>
      </p:sp>
      <p:sp>
        <p:nvSpPr>
          <p:cNvPr id="9" name="Footer Placeholder 4"/>
          <p:cNvSpPr>
            <a:spLocks noGrp="1"/>
          </p:cNvSpPr>
          <p:nvPr>
            <p:ph type="ftr" sz="quarter" idx="11"/>
          </p:nvPr>
        </p:nvSpPr>
        <p:spPr/>
        <p:txBody>
          <a:bodyPr rtlCol="0"/>
          <a:lstStyle>
            <a:lvl1pPr>
              <a:defRPr>
                <a:ea typeface="楷体_GB2312"/>
              </a:defRPr>
            </a:lvl1pPr>
          </a:lstStyle>
          <a:p>
            <a:pPr>
              <a:defRPr/>
            </a:pPr>
            <a:endParaRPr lang="en-US" altLang="zh-CN"/>
          </a:p>
        </p:txBody>
      </p:sp>
      <p:sp>
        <p:nvSpPr>
          <p:cNvPr id="10" name="Slide Number Placeholder 5"/>
          <p:cNvSpPr>
            <a:spLocks noGrp="1"/>
          </p:cNvSpPr>
          <p:nvPr>
            <p:ph type="sldNum" sz="quarter" idx="12"/>
          </p:nvPr>
        </p:nvSpPr>
        <p:spPr/>
        <p:txBody>
          <a:bodyPr/>
          <a:lstStyle>
            <a:lvl1pPr>
              <a:defRPr>
                <a:ea typeface="楷体_GB2312"/>
                <a:cs typeface="楷体_GB2312"/>
              </a:defRPr>
            </a:lvl1pPr>
          </a:lstStyle>
          <a:p>
            <a:pPr>
              <a:defRPr/>
            </a:pPr>
            <a:fld id="{04EEF93E-4C11-48D9-AE96-246764784287}" type="slidenum">
              <a:rPr lang="zh-CN" altLang="en-US"/>
              <a:pPr>
                <a:defRPr/>
              </a:pPr>
              <a:t>‹#›</a:t>
            </a:fld>
            <a:endParaRPr lang="en-US" altLang="zh-CN"/>
          </a:p>
        </p:txBody>
      </p:sp>
    </p:spTree>
    <p:extLst>
      <p:ext uri="{BB962C8B-B14F-4D97-AF65-F5344CB8AC3E}">
        <p14:creationId xmlns:p14="http://schemas.microsoft.com/office/powerpoint/2010/main" val="26273306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00152"/>
            <a:ext cx="7772400" cy="1335081"/>
          </a:xfrm>
        </p:spPr>
        <p:txBody>
          <a:bodyPr anchor="b">
            <a:normAutofit/>
          </a:bodyPr>
          <a:lstStyle>
            <a:lvl1pPr>
              <a:defRPr sz="4400">
                <a:solidFill>
                  <a:srgbClr val="FFFF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371600" y="2667001"/>
            <a:ext cx="6400800" cy="11049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rtlCol="0"/>
          <a:lstStyle>
            <a:lvl1pPr>
              <a:defRPr>
                <a:ea typeface="楷体_GB2312"/>
              </a:defRPr>
            </a:lvl1pPr>
          </a:lstStyle>
          <a:p>
            <a:pPr>
              <a:defRPr/>
            </a:pPr>
            <a:endParaRPr lang="en-US" altLang="zh-CN"/>
          </a:p>
        </p:txBody>
      </p:sp>
      <p:sp>
        <p:nvSpPr>
          <p:cNvPr id="5" name="Footer Placeholder 4"/>
          <p:cNvSpPr>
            <a:spLocks noGrp="1"/>
          </p:cNvSpPr>
          <p:nvPr>
            <p:ph type="ftr" sz="quarter" idx="11"/>
          </p:nvPr>
        </p:nvSpPr>
        <p:spPr/>
        <p:txBody>
          <a:bodyPr rtlCol="0"/>
          <a:lstStyle>
            <a:lvl1pPr>
              <a:defRPr>
                <a:ea typeface="楷体_GB2312"/>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ea typeface="楷体_GB2312" pitchFamily="49" charset="-122"/>
              </a:defRPr>
            </a:lvl1pPr>
          </a:lstStyle>
          <a:p>
            <a:pPr>
              <a:defRPr/>
            </a:pPr>
            <a:fld id="{B7FE6453-7C56-41E6-AA92-CF0B566BEE4D}" type="slidenum">
              <a:rPr lang="zh-CN" altLang="en-US"/>
              <a:pPr>
                <a:defRPr/>
              </a:pPr>
              <a:t>‹#›</a:t>
            </a:fld>
            <a:endParaRPr lang="en-US" altLang="zh-CN"/>
          </a:p>
        </p:txBody>
      </p:sp>
    </p:spTree>
    <p:extLst>
      <p:ext uri="{BB962C8B-B14F-4D97-AF65-F5344CB8AC3E}">
        <p14:creationId xmlns:p14="http://schemas.microsoft.com/office/powerpoint/2010/main" val="13586293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4" name="组合 5"/>
          <p:cNvGrpSpPr>
            <a:grpSpLocks/>
          </p:cNvGrpSpPr>
          <p:nvPr userDrawn="1"/>
        </p:nvGrpSpPr>
        <p:grpSpPr bwMode="auto">
          <a:xfrm>
            <a:off x="0" y="195263"/>
            <a:ext cx="755650" cy="431800"/>
            <a:chOff x="-786" y="195486"/>
            <a:chExt cx="756363" cy="432048"/>
          </a:xfrm>
        </p:grpSpPr>
        <p:sp>
          <p:nvSpPr>
            <p:cNvPr id="5" name="五边形 4"/>
            <p:cNvSpPr/>
            <p:nvPr/>
          </p:nvSpPr>
          <p:spPr>
            <a:xfrm>
              <a:off x="-786" y="195486"/>
              <a:ext cx="756363" cy="432048"/>
            </a:xfrm>
            <a:prstGeom prst="homePlate">
              <a:avLst/>
            </a:prstGeom>
            <a:solidFill>
              <a:schemeClr val="bg2">
                <a:lumMod val="50000"/>
              </a:schemeClr>
            </a:solidFill>
            <a:ln w="25400" cap="flat" cmpd="sng" algn="ctr">
              <a:noFill/>
              <a:prstDash val="solid"/>
            </a:ln>
            <a:effectLst/>
          </p:spPr>
          <p:txBody>
            <a:bodyPr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solidFill>
                  <a:srgbClr val="FFFFFF"/>
                </a:solidFill>
                <a:latin typeface="Calibri" panose="020F0502020204030204" pitchFamily="34" charset="0"/>
                <a:ea typeface="楷体_GB2312"/>
                <a:cs typeface="楷体_GB2312"/>
              </a:endParaRPr>
            </a:p>
          </p:txBody>
        </p:sp>
        <p:sp>
          <p:nvSpPr>
            <p:cNvPr id="6" name="五边形 5"/>
            <p:cNvSpPr>
              <a:spLocks noChangeArrowheads="1"/>
            </p:cNvSpPr>
            <p:nvPr/>
          </p:nvSpPr>
          <p:spPr bwMode="auto">
            <a:xfrm>
              <a:off x="-786" y="197074"/>
              <a:ext cx="756363" cy="88951"/>
            </a:xfrm>
            <a:prstGeom prst="homePlate">
              <a:avLst>
                <a:gd name="adj" fmla="val 49995"/>
              </a:avLst>
            </a:prstGeom>
            <a:solidFill>
              <a:schemeClr val="bg1">
                <a:alpha val="30196"/>
              </a:schemeClr>
            </a:solidFill>
            <a:ln>
              <a:noFill/>
            </a:ln>
          </p:spPr>
          <p:txBody>
            <a:bodyPr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solidFill>
                  <a:srgbClr val="FFFFFF"/>
                </a:solidFill>
                <a:latin typeface="Calibri" panose="020F0502020204030204" pitchFamily="34" charset="0"/>
                <a:ea typeface="楷体_GB2312"/>
                <a:cs typeface="楷体_GB2312"/>
              </a:endParaRPr>
            </a:p>
          </p:txBody>
        </p:sp>
      </p:grpSp>
      <p:sp>
        <p:nvSpPr>
          <p:cNvPr id="3" name="Content Placeholder 2"/>
          <p:cNvSpPr>
            <a:spLocks noGrp="1"/>
          </p:cNvSpPr>
          <p:nvPr>
            <p:ph idx="1"/>
          </p:nvPr>
        </p:nvSpPr>
        <p:spPr/>
        <p:txBody>
          <a:bodyPr/>
          <a:lstStyle>
            <a:lvl1pPr>
              <a:defRPr baseline="0">
                <a:latin typeface="Times New Roman" panose="02020603050405020304" pitchFamily="18" charset="0"/>
              </a:defRPr>
            </a:lvl1pPr>
            <a:lvl2pPr>
              <a:defRPr baseline="0">
                <a:latin typeface="Times New Roman" panose="02020603050405020304" pitchFamily="18" charset="0"/>
              </a:defRPr>
            </a:lvl2pPr>
            <a:lvl3pPr>
              <a:defRPr baseline="0">
                <a:latin typeface="Times New Roman" panose="02020603050405020304" pitchFamily="18" charset="0"/>
              </a:defRPr>
            </a:lvl3pPr>
            <a:lvl4pPr>
              <a:defRPr baseline="0">
                <a:latin typeface="Times New Roman" panose="02020603050405020304" pitchFamily="18" charset="0"/>
              </a:defRPr>
            </a:lvl4pPr>
            <a:lvl5pPr>
              <a:defRPr baseline="0">
                <a:latin typeface="Times New Roman" panose="02020603050405020304"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7" name="Title 6"/>
          <p:cNvSpPr>
            <a:spLocks noGrp="1"/>
          </p:cNvSpPr>
          <p:nvPr>
            <p:ph type="title"/>
          </p:nvPr>
        </p:nvSpPr>
        <p:spPr>
          <a:xfrm>
            <a:off x="755576" y="267494"/>
            <a:ext cx="7931224" cy="360040"/>
          </a:xfrm>
        </p:spPr>
        <p:txBody>
          <a:bodyPr/>
          <a:lstStyle>
            <a:lvl1pPr algn="l">
              <a:defRPr b="1" baseline="0">
                <a:latin typeface="Times New Roman" panose="02020603050405020304" pitchFamily="18" charset="0"/>
                <a:ea typeface="黑体" panose="02010609060101010101" pitchFamily="49" charset="-122"/>
              </a:defRPr>
            </a:lvl1pPr>
          </a:lstStyle>
          <a:p>
            <a:r>
              <a:rPr lang="zh-CN" altLang="en-US" dirty="0"/>
              <a:t>单击此处编辑母版标题样式</a:t>
            </a:r>
            <a:endParaRPr lang="en-US" dirty="0"/>
          </a:p>
        </p:txBody>
      </p:sp>
      <p:sp>
        <p:nvSpPr>
          <p:cNvPr id="8" name="Date Placeholder 3"/>
          <p:cNvSpPr>
            <a:spLocks noGrp="1"/>
          </p:cNvSpPr>
          <p:nvPr>
            <p:ph type="dt" sz="half" idx="10"/>
          </p:nvPr>
        </p:nvSpPr>
        <p:spPr/>
        <p:txBody>
          <a:bodyPr rtlCol="0"/>
          <a:lstStyle>
            <a:lvl1pPr>
              <a:defRPr>
                <a:ea typeface="楷体_GB2312"/>
              </a:defRPr>
            </a:lvl1pPr>
          </a:lstStyle>
          <a:p>
            <a:pPr>
              <a:defRPr/>
            </a:pPr>
            <a:endParaRPr lang="en-US" altLang="zh-CN"/>
          </a:p>
        </p:txBody>
      </p:sp>
      <p:sp>
        <p:nvSpPr>
          <p:cNvPr id="9" name="Footer Placeholder 4"/>
          <p:cNvSpPr>
            <a:spLocks noGrp="1"/>
          </p:cNvSpPr>
          <p:nvPr>
            <p:ph type="ftr" sz="quarter" idx="11"/>
          </p:nvPr>
        </p:nvSpPr>
        <p:spPr/>
        <p:txBody>
          <a:bodyPr rtlCol="0"/>
          <a:lstStyle>
            <a:lvl1pPr>
              <a:defRPr>
                <a:ea typeface="楷体_GB2312"/>
              </a:defRPr>
            </a:lvl1pPr>
          </a:lstStyle>
          <a:p>
            <a:pPr>
              <a:defRPr/>
            </a:pPr>
            <a:endParaRPr lang="en-US" altLang="zh-CN"/>
          </a:p>
        </p:txBody>
      </p:sp>
      <p:sp>
        <p:nvSpPr>
          <p:cNvPr id="10" name="Slide Number Placeholder 5"/>
          <p:cNvSpPr>
            <a:spLocks noGrp="1"/>
          </p:cNvSpPr>
          <p:nvPr>
            <p:ph type="sldNum" sz="quarter" idx="12"/>
          </p:nvPr>
        </p:nvSpPr>
        <p:spPr/>
        <p:txBody>
          <a:bodyPr/>
          <a:lstStyle>
            <a:lvl1pPr>
              <a:defRPr>
                <a:ea typeface="楷体_GB2312" pitchFamily="49" charset="-122"/>
              </a:defRPr>
            </a:lvl1pPr>
          </a:lstStyle>
          <a:p>
            <a:pPr>
              <a:defRPr/>
            </a:pPr>
            <a:fld id="{F9AD9B07-FD48-44D6-9FDB-1A4CB9F20CD3}" type="slidenum">
              <a:rPr lang="zh-CN" altLang="en-US"/>
              <a:pPr>
                <a:defRPr/>
              </a:pPr>
              <a:t>‹#›</a:t>
            </a:fld>
            <a:endParaRPr lang="en-US" altLang="zh-CN"/>
          </a:p>
        </p:txBody>
      </p:sp>
    </p:spTree>
    <p:extLst>
      <p:ext uri="{BB962C8B-B14F-4D97-AF65-F5344CB8AC3E}">
        <p14:creationId xmlns:p14="http://schemas.microsoft.com/office/powerpoint/2010/main" val="1372967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1508FF2-9757-46A8-BCEB-5996D44A2B28}" type="slidenum">
              <a:rPr lang="zh-CN" altLang="en-US"/>
              <a:pPr>
                <a:defRPr/>
              </a:pPr>
              <a:t>‹#›</a:t>
            </a:fld>
            <a:endParaRPr lang="en-US" altLang="zh-CN"/>
          </a:p>
        </p:txBody>
      </p:sp>
    </p:spTree>
    <p:extLst>
      <p:ext uri="{BB962C8B-B14F-4D97-AF65-F5344CB8AC3E}">
        <p14:creationId xmlns:p14="http://schemas.microsoft.com/office/powerpoint/2010/main" val="3727761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8F96067-C1E2-453D-B922-1F2A7AE32CE1}" type="slidenum">
              <a:rPr lang="zh-CN" altLang="en-US"/>
              <a:pPr>
                <a:defRPr/>
              </a:pPr>
              <a:t>‹#›</a:t>
            </a:fld>
            <a:endParaRPr lang="en-US" altLang="zh-CN"/>
          </a:p>
        </p:txBody>
      </p:sp>
    </p:spTree>
    <p:extLst>
      <p:ext uri="{BB962C8B-B14F-4D97-AF65-F5344CB8AC3E}">
        <p14:creationId xmlns:p14="http://schemas.microsoft.com/office/powerpoint/2010/main" val="2360043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48AA44D-A26C-4094-80F2-40084D4D5168}" type="slidenum">
              <a:rPr lang="zh-CN" altLang="en-US"/>
              <a:pPr>
                <a:defRPr/>
              </a:pPr>
              <a:t>‹#›</a:t>
            </a:fld>
            <a:endParaRPr lang="en-US" altLang="zh-CN"/>
          </a:p>
        </p:txBody>
      </p:sp>
    </p:spTree>
    <p:extLst>
      <p:ext uri="{BB962C8B-B14F-4D97-AF65-F5344CB8AC3E}">
        <p14:creationId xmlns:p14="http://schemas.microsoft.com/office/powerpoint/2010/main" val="3152455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04CD86F8-F8FC-467E-A19A-540163322871}" type="slidenum">
              <a:rPr lang="zh-CN" altLang="en-US"/>
              <a:pPr>
                <a:defRPr/>
              </a:pPr>
              <a:t>‹#›</a:t>
            </a:fld>
            <a:endParaRPr lang="en-US" altLang="zh-CN"/>
          </a:p>
        </p:txBody>
      </p:sp>
    </p:spTree>
    <p:extLst>
      <p:ext uri="{BB962C8B-B14F-4D97-AF65-F5344CB8AC3E}">
        <p14:creationId xmlns:p14="http://schemas.microsoft.com/office/powerpoint/2010/main" val="2007015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98636778-8BFC-41E7-A184-68739D5862EB}" type="slidenum">
              <a:rPr lang="zh-CN" altLang="en-US"/>
              <a:pPr>
                <a:defRPr/>
              </a:pPr>
              <a:t>‹#›</a:t>
            </a:fld>
            <a:endParaRPr lang="en-US" altLang="zh-CN"/>
          </a:p>
        </p:txBody>
      </p:sp>
    </p:spTree>
    <p:extLst>
      <p:ext uri="{BB962C8B-B14F-4D97-AF65-F5344CB8AC3E}">
        <p14:creationId xmlns:p14="http://schemas.microsoft.com/office/powerpoint/2010/main" val="2189607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8AD2975B-3152-41D1-BD73-B0FCEF7FCF75}" type="slidenum">
              <a:rPr lang="zh-CN" altLang="en-US"/>
              <a:pPr>
                <a:defRPr/>
              </a:pPr>
              <a:t>‹#›</a:t>
            </a:fld>
            <a:endParaRPr lang="en-US" altLang="zh-CN"/>
          </a:p>
        </p:txBody>
      </p:sp>
    </p:spTree>
    <p:extLst>
      <p:ext uri="{BB962C8B-B14F-4D97-AF65-F5344CB8AC3E}">
        <p14:creationId xmlns:p14="http://schemas.microsoft.com/office/powerpoint/2010/main" val="3034698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2CA5BF2-48D3-4876-8C97-8D9793B6218C}" type="slidenum">
              <a:rPr lang="zh-CN" altLang="en-US"/>
              <a:pPr>
                <a:defRPr/>
              </a:pPr>
              <a:t>‹#›</a:t>
            </a:fld>
            <a:endParaRPr lang="en-US" altLang="zh-CN"/>
          </a:p>
        </p:txBody>
      </p:sp>
    </p:spTree>
    <p:extLst>
      <p:ext uri="{BB962C8B-B14F-4D97-AF65-F5344CB8AC3E}">
        <p14:creationId xmlns:p14="http://schemas.microsoft.com/office/powerpoint/2010/main" val="314346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0147EC1-3CBA-4C9B-BE0C-D8DD67B0A9AF}" type="slidenum">
              <a:rPr lang="zh-CN" altLang="en-US"/>
              <a:pPr>
                <a:defRPr/>
              </a:pPr>
              <a:t>‹#›</a:t>
            </a:fld>
            <a:endParaRPr lang="en-US" altLang="zh-CN"/>
          </a:p>
        </p:txBody>
      </p:sp>
    </p:spTree>
    <p:extLst>
      <p:ext uri="{BB962C8B-B14F-4D97-AF65-F5344CB8AC3E}">
        <p14:creationId xmlns:p14="http://schemas.microsoft.com/office/powerpoint/2010/main" val="4186930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7.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4294967295"/>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17860" name="Rectangle 4"/>
          <p:cNvSpPr>
            <a:spLocks noGrp="1" noChangeArrowheads="1"/>
          </p:cNvSpPr>
          <p:nvPr>
            <p:ph type="dt" sz="half" idx="2"/>
          </p:nvPr>
        </p:nvSpPr>
        <p:spPr bwMode="auto">
          <a:xfrm>
            <a:off x="457200" y="4684713"/>
            <a:ext cx="2133600" cy="357187"/>
          </a:xfrm>
          <a:prstGeom prst="rect">
            <a:avLst/>
          </a:prstGeom>
          <a:noFill/>
          <a:ln w="9525">
            <a:noFill/>
            <a:miter lim="800000"/>
          </a:ln>
          <a:effectLst/>
        </p:spPr>
        <p:txBody>
          <a:bodyPr vert="horz" wrap="square" lIns="91440" tIns="45720" rIns="91440" bIns="45720" numCol="1" anchor="t" anchorCtr="0" compatLnSpc="1"/>
          <a:lstStyle>
            <a:lvl1pPr eaLnBrk="1" hangingPunct="1">
              <a:buFontTx/>
              <a:buNone/>
              <a:defRPr sz="1400">
                <a:latin typeface="Arial" panose="020B0604020202020204" pitchFamily="34" charset="0"/>
                <a:ea typeface="宋体" panose="02010600030101010101" pitchFamily="2" charset="-122"/>
              </a:defRPr>
            </a:lvl1pPr>
          </a:lstStyle>
          <a:p>
            <a:pPr>
              <a:defRPr/>
            </a:pPr>
            <a:endParaRPr lang="en-US" altLang="zh-CN"/>
          </a:p>
        </p:txBody>
      </p:sp>
      <p:sp>
        <p:nvSpPr>
          <p:cNvPr id="1017861" name="Rectangle 5"/>
          <p:cNvSpPr>
            <a:spLocks noGrp="1" noChangeArrowheads="1"/>
          </p:cNvSpPr>
          <p:nvPr>
            <p:ph type="ftr" sz="quarter" idx="3"/>
          </p:nvPr>
        </p:nvSpPr>
        <p:spPr bwMode="auto">
          <a:xfrm>
            <a:off x="3124200" y="4684713"/>
            <a:ext cx="2895600" cy="357187"/>
          </a:xfrm>
          <a:prstGeom prst="rect">
            <a:avLst/>
          </a:prstGeom>
          <a:noFill/>
          <a:ln w="9525">
            <a:noFill/>
            <a:miter lim="800000"/>
          </a:ln>
          <a:effectLst/>
        </p:spPr>
        <p:txBody>
          <a:bodyPr vert="horz" wrap="square" lIns="91440" tIns="45720" rIns="91440" bIns="45720" numCol="1" anchor="t" anchorCtr="0" compatLnSpc="1"/>
          <a:lstStyle>
            <a:lvl1pPr algn="ctr" eaLnBrk="1" hangingPunct="1">
              <a:buFontTx/>
              <a:buNone/>
              <a:defRPr sz="1400">
                <a:latin typeface="Arial" panose="020B0604020202020204" pitchFamily="34" charset="0"/>
                <a:ea typeface="宋体" panose="02010600030101010101" pitchFamily="2" charset="-122"/>
              </a:defRPr>
            </a:lvl1pPr>
          </a:lstStyle>
          <a:p>
            <a:pPr>
              <a:defRPr/>
            </a:pPr>
            <a:endParaRPr lang="en-US" altLang="zh-CN"/>
          </a:p>
        </p:txBody>
      </p:sp>
      <p:sp>
        <p:nvSpPr>
          <p:cNvPr id="1017862" name="Rectangle 6"/>
          <p:cNvSpPr>
            <a:spLocks noGrp="1" noChangeArrowheads="1"/>
          </p:cNvSpPr>
          <p:nvPr>
            <p:ph type="sldNum" sz="quarter" idx="4"/>
          </p:nvPr>
        </p:nvSpPr>
        <p:spPr bwMode="auto">
          <a:xfrm>
            <a:off x="6553200" y="4684713"/>
            <a:ext cx="2133600" cy="357187"/>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400">
                <a:latin typeface="Arial" panose="020B0604020202020204" pitchFamily="34" charset="0"/>
              </a:defRPr>
            </a:lvl1pPr>
          </a:lstStyle>
          <a:p>
            <a:pPr>
              <a:defRPr/>
            </a:pPr>
            <a:fld id="{DB574B48-52AE-4C72-8DAE-E0B86AFFF2A0}"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8162" r:id="rId1"/>
    <p:sldLayoutId id="2147488163" r:id="rId2"/>
    <p:sldLayoutId id="2147488164" r:id="rId3"/>
    <p:sldLayoutId id="2147488165" r:id="rId4"/>
    <p:sldLayoutId id="2147488166" r:id="rId5"/>
    <p:sldLayoutId id="2147488167" r:id="rId6"/>
    <p:sldLayoutId id="2147488168" r:id="rId7"/>
    <p:sldLayoutId id="2147488169" r:id="rId8"/>
    <p:sldLayoutId id="2147488170" r:id="rId9"/>
    <p:sldLayoutId id="2147488171" r:id="rId10"/>
    <p:sldLayoutId id="2147488172" r:id="rId11"/>
  </p:sldLayoutIdLst>
  <p:txStyles>
    <p:titleStyle>
      <a:lvl1pPr algn="ctr" rtl="0" eaLnBrk="0" fontAlgn="base" hangingPunct="0">
        <a:spcBef>
          <a:spcPct val="0"/>
        </a:spcBef>
        <a:spcAft>
          <a:spcPct val="0"/>
        </a:spcAft>
        <a:defRPr sz="4400">
          <a:solidFill>
            <a:schemeClr val="tx2"/>
          </a:solidFill>
          <a:latin typeface="+mj-lt"/>
          <a:ea typeface="宋体" panose="02010600030101010101" pitchFamily="2"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noChangeArrowheads="1"/>
          </p:cNvSpPr>
          <p:nvPr>
            <p:ph type="title" idx="4294967295"/>
          </p:nvPr>
        </p:nvSpPr>
        <p:spPr bwMode="auto">
          <a:xfrm>
            <a:off x="900113" y="268288"/>
            <a:ext cx="7786687"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 name="Date Placeholder 3"/>
          <p:cNvSpPr>
            <a:spLocks noGrp="1"/>
          </p:cNvSpPr>
          <p:nvPr>
            <p:ph type="dt" sz="half" idx="2"/>
          </p:nvPr>
        </p:nvSpPr>
        <p:spPr>
          <a:xfrm>
            <a:off x="5164138" y="4687888"/>
            <a:ext cx="3786187" cy="273050"/>
          </a:xfrm>
          <a:prstGeom prst="rect">
            <a:avLst/>
          </a:prstGeom>
        </p:spPr>
        <p:txBody>
          <a:bodyPr vert="horz" wrap="square" lIns="91440" tIns="45720" rIns="91440" bIns="45720" numCol="1" anchor="ctr" anchorCtr="0" compatLnSpc="1"/>
          <a:lstStyle>
            <a:lvl1pPr algn="r" eaLnBrk="1" hangingPunct="1">
              <a:buFontTx/>
              <a:buNone/>
              <a:defRPr sz="1000">
                <a:solidFill>
                  <a:srgbClr val="073E87"/>
                </a:solidFill>
                <a:latin typeface="Tahoma" panose="020B0604030504040204" pitchFamily="34" charset="0"/>
                <a:ea typeface="宋体" panose="02010600030101010101" pitchFamily="2" charset="-122"/>
              </a:defRPr>
            </a:lvl1pPr>
          </a:lstStyle>
          <a:p>
            <a:pPr>
              <a:defRPr/>
            </a:pPr>
            <a:endParaRPr lang="en-US" altLang="zh-CN"/>
          </a:p>
        </p:txBody>
      </p:sp>
      <p:sp>
        <p:nvSpPr>
          <p:cNvPr id="5" name="Footer Placeholder 4"/>
          <p:cNvSpPr>
            <a:spLocks noGrp="1"/>
          </p:cNvSpPr>
          <p:nvPr>
            <p:ph type="ftr" sz="quarter" idx="3"/>
          </p:nvPr>
        </p:nvSpPr>
        <p:spPr>
          <a:xfrm>
            <a:off x="193675" y="4687888"/>
            <a:ext cx="3786188" cy="273050"/>
          </a:xfrm>
          <a:prstGeom prst="rect">
            <a:avLst/>
          </a:prstGeom>
        </p:spPr>
        <p:txBody>
          <a:bodyPr vert="horz" wrap="square" lIns="91440" tIns="45720" rIns="91440" bIns="45720" numCol="1" anchor="ctr" anchorCtr="0" compatLnSpc="1"/>
          <a:lstStyle>
            <a:lvl1pPr eaLnBrk="1" hangingPunct="1">
              <a:buFontTx/>
              <a:buNone/>
              <a:defRPr sz="1000">
                <a:solidFill>
                  <a:srgbClr val="073E87"/>
                </a:solidFill>
                <a:latin typeface="Tahoma" panose="020B0604030504040204" pitchFamily="34" charset="0"/>
                <a:ea typeface="宋体" panose="02010600030101010101" pitchFamily="2" charset="-122"/>
              </a:defRPr>
            </a:lvl1pPr>
          </a:lstStyle>
          <a:p>
            <a:pPr>
              <a:defRPr/>
            </a:pPr>
            <a:endParaRPr lang="en-US" altLang="zh-CN"/>
          </a:p>
        </p:txBody>
      </p:sp>
      <p:sp>
        <p:nvSpPr>
          <p:cNvPr id="6" name="Slide Number Placeholder 5"/>
          <p:cNvSpPr>
            <a:spLocks noGrp="1"/>
          </p:cNvSpPr>
          <p:nvPr>
            <p:ph type="sldNum" sz="quarter" idx="4"/>
          </p:nvPr>
        </p:nvSpPr>
        <p:spPr>
          <a:xfrm>
            <a:off x="3990975" y="4687888"/>
            <a:ext cx="1162050" cy="273050"/>
          </a:xfrm>
          <a:prstGeom prst="rect">
            <a:avLst/>
          </a:prstGeom>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000">
                <a:solidFill>
                  <a:srgbClr val="073E87"/>
                </a:solidFill>
              </a:defRPr>
            </a:lvl1pPr>
          </a:lstStyle>
          <a:p>
            <a:pPr>
              <a:defRPr/>
            </a:pPr>
            <a:fld id="{FC78940A-E596-49F4-AC30-7BE184416B77}" type="slidenum">
              <a:rPr lang="zh-CN" altLang="en-US"/>
              <a:pPr>
                <a:defRPr/>
              </a:pPr>
              <a:t>‹#›</a:t>
            </a:fld>
            <a:endParaRPr lang="en-US" altLang="zh-CN"/>
          </a:p>
        </p:txBody>
      </p:sp>
      <p:sp>
        <p:nvSpPr>
          <p:cNvPr id="2054" name="Text Placeholder 2"/>
          <p:cNvSpPr>
            <a:spLocks noGrp="1" noChangeArrowheads="1"/>
          </p:cNvSpPr>
          <p:nvPr>
            <p:ph type="body" idx="4294967295"/>
          </p:nvPr>
        </p:nvSpPr>
        <p:spPr bwMode="auto">
          <a:xfrm>
            <a:off x="228600" y="1368425"/>
            <a:ext cx="5927725"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8173" r:id="rId1"/>
    <p:sldLayoutId id="2147488174" r:id="rId2"/>
  </p:sldLayoutIdLst>
  <p:txStyles>
    <p:titleStyle>
      <a:lvl1pPr algn="l" rtl="0" eaLnBrk="0" fontAlgn="base" hangingPunct="0">
        <a:spcBef>
          <a:spcPct val="0"/>
        </a:spcBef>
        <a:spcAft>
          <a:spcPct val="0"/>
        </a:spcAft>
        <a:defRPr sz="4000" kern="1200">
          <a:solidFill>
            <a:srgbClr val="FFFFFF"/>
          </a:solidFill>
          <a:latin typeface="+mj-lt"/>
          <a:ea typeface="黑体" panose="02010600030101010101" pitchFamily="49" charset="-122"/>
          <a:cs typeface="+mj-cs"/>
        </a:defRPr>
      </a:lvl1pPr>
      <a:lvl2pPr algn="l" rtl="0" eaLnBrk="0" fontAlgn="base" hangingPunct="0">
        <a:spcBef>
          <a:spcPct val="0"/>
        </a:spcBef>
        <a:spcAft>
          <a:spcPct val="0"/>
        </a:spcAft>
        <a:defRPr sz="4000">
          <a:solidFill>
            <a:srgbClr val="FFFFFF"/>
          </a:solidFill>
          <a:latin typeface="Candara" panose="020E0502030303020204" pitchFamily="34" charset="0"/>
          <a:ea typeface="黑体" panose="02010600030101010101" pitchFamily="49" charset="-122"/>
        </a:defRPr>
      </a:lvl2pPr>
      <a:lvl3pPr algn="l" rtl="0" eaLnBrk="0" fontAlgn="base" hangingPunct="0">
        <a:spcBef>
          <a:spcPct val="0"/>
        </a:spcBef>
        <a:spcAft>
          <a:spcPct val="0"/>
        </a:spcAft>
        <a:defRPr sz="4000">
          <a:solidFill>
            <a:srgbClr val="FFFFFF"/>
          </a:solidFill>
          <a:latin typeface="Candara" panose="020E0502030303020204" pitchFamily="34" charset="0"/>
          <a:ea typeface="黑体" panose="02010600030101010101" pitchFamily="49" charset="-122"/>
        </a:defRPr>
      </a:lvl3pPr>
      <a:lvl4pPr algn="l" rtl="0" eaLnBrk="0" fontAlgn="base" hangingPunct="0">
        <a:spcBef>
          <a:spcPct val="0"/>
        </a:spcBef>
        <a:spcAft>
          <a:spcPct val="0"/>
        </a:spcAft>
        <a:defRPr sz="4000">
          <a:solidFill>
            <a:srgbClr val="FFFFFF"/>
          </a:solidFill>
          <a:latin typeface="Candara" panose="020E0502030303020204" pitchFamily="34" charset="0"/>
          <a:ea typeface="黑体" panose="02010600030101010101" pitchFamily="49" charset="-122"/>
        </a:defRPr>
      </a:lvl4pPr>
      <a:lvl5pPr algn="l" rtl="0" eaLnBrk="0" fontAlgn="base" hangingPunct="0">
        <a:spcBef>
          <a:spcPct val="0"/>
        </a:spcBef>
        <a:spcAft>
          <a:spcPct val="0"/>
        </a:spcAft>
        <a:defRPr sz="4000">
          <a:solidFill>
            <a:srgbClr val="FFFFFF"/>
          </a:solidFill>
          <a:latin typeface="Candara" panose="020E0502030303020204" pitchFamily="34" charset="0"/>
          <a:ea typeface="黑体" panose="02010600030101010101" pitchFamily="49" charset="-122"/>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3050" indent="-273050" algn="l" rtl="0" eaLnBrk="0" fontAlgn="base" hangingPunct="0">
        <a:spcBef>
          <a:spcPct val="20000"/>
        </a:spcBef>
        <a:spcAft>
          <a:spcPct val="0"/>
        </a:spcAft>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263" indent="-273050" algn="l" rtl="0" eaLnBrk="0" fontAlgn="base" hangingPunct="0">
        <a:spcBef>
          <a:spcPct val="20000"/>
        </a:spcBef>
        <a:spcAft>
          <a:spcPct val="0"/>
        </a:spcAft>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663" indent="-228600" algn="l" rtl="0" eaLnBrk="0" fontAlgn="base" hangingPunct="0">
        <a:spcBef>
          <a:spcPct val="20000"/>
        </a:spcBef>
        <a:spcAft>
          <a:spcPct val="0"/>
        </a:spcAft>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rtl="0" eaLnBrk="0" fontAlgn="base" hangingPunct="0">
        <a:spcBef>
          <a:spcPct val="20000"/>
        </a:spcBef>
        <a:spcAft>
          <a:spcPct val="0"/>
        </a:spcAft>
        <a:buClr>
          <a:schemeClr val="accent1"/>
        </a:buClr>
        <a:buSzPct val="100000"/>
        <a:buFont typeface="Symbol" panose="05050102010706020507" pitchFamily="18" charset="2"/>
        <a:buChar char=""/>
        <a:defRPr sz="2000" kern="1200">
          <a:solidFill>
            <a:schemeClr val="tx2"/>
          </a:solidFill>
          <a:latin typeface="+mn-lt"/>
          <a:ea typeface="+mn-ea"/>
          <a:cs typeface="+mn-cs"/>
        </a:defRPr>
      </a:lvl4pPr>
      <a:lvl5pPr marL="1462088" indent="-228600" algn="l" rtl="0" eaLnBrk="0" fontAlgn="base" hangingPunct="0">
        <a:spcBef>
          <a:spcPct val="20000"/>
        </a:spcBef>
        <a:spcAft>
          <a:spcPct val="0"/>
        </a:spcAft>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900113" y="268288"/>
            <a:ext cx="7786687"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 name="Date Placeholder 3"/>
          <p:cNvSpPr>
            <a:spLocks noGrp="1"/>
          </p:cNvSpPr>
          <p:nvPr>
            <p:ph type="dt" sz="half" idx="2"/>
          </p:nvPr>
        </p:nvSpPr>
        <p:spPr>
          <a:xfrm>
            <a:off x="5164138" y="4687888"/>
            <a:ext cx="3786187" cy="273050"/>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000">
                <a:solidFill>
                  <a:srgbClr val="073E87"/>
                </a:solidFill>
              </a:defRPr>
            </a:lvl1pPr>
          </a:lstStyle>
          <a:p>
            <a:pPr>
              <a:defRPr/>
            </a:pPr>
            <a:endParaRPr lang="en-US" altLang="zh-CN"/>
          </a:p>
        </p:txBody>
      </p:sp>
      <p:sp>
        <p:nvSpPr>
          <p:cNvPr id="5" name="Footer Placeholder 4"/>
          <p:cNvSpPr>
            <a:spLocks noGrp="1"/>
          </p:cNvSpPr>
          <p:nvPr>
            <p:ph type="ftr" sz="quarter" idx="3"/>
          </p:nvPr>
        </p:nvSpPr>
        <p:spPr>
          <a:xfrm>
            <a:off x="193675" y="4687888"/>
            <a:ext cx="3786188" cy="273050"/>
          </a:xfrm>
          <a:prstGeom prst="rect">
            <a:avLst/>
          </a:prstGeom>
        </p:spPr>
        <p:txBody>
          <a:bodyPr vert="horz" wrap="square" lIns="91440" tIns="45720" rIns="91440" bIns="45720" numCol="1" anchor="ctr" anchorCtr="0" compatLnSpc="1">
            <a:prstTxWarp prst="textNoShape">
              <a:avLst/>
            </a:prstTxWarp>
          </a:bodyPr>
          <a:lstStyle>
            <a:lvl1pPr eaLnBrk="1" hangingPunct="1">
              <a:defRPr sz="1000">
                <a:solidFill>
                  <a:srgbClr val="073E87"/>
                </a:solidFill>
              </a:defRPr>
            </a:lvl1pPr>
          </a:lstStyle>
          <a:p>
            <a:pPr>
              <a:defRPr/>
            </a:pPr>
            <a:endParaRPr lang="en-US" altLang="zh-CN"/>
          </a:p>
        </p:txBody>
      </p:sp>
      <p:sp>
        <p:nvSpPr>
          <p:cNvPr id="6" name="Slide Number Placeholder 5"/>
          <p:cNvSpPr>
            <a:spLocks noGrp="1"/>
          </p:cNvSpPr>
          <p:nvPr>
            <p:ph type="sldNum" sz="quarter" idx="4"/>
          </p:nvPr>
        </p:nvSpPr>
        <p:spPr>
          <a:xfrm>
            <a:off x="3990975" y="4687888"/>
            <a:ext cx="1162050" cy="273050"/>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000">
                <a:solidFill>
                  <a:srgbClr val="073E87"/>
                </a:solidFill>
              </a:defRPr>
            </a:lvl1pPr>
          </a:lstStyle>
          <a:p>
            <a:pPr>
              <a:defRPr/>
            </a:pPr>
            <a:fld id="{0E71D1BC-CFEA-4C3A-9DE2-22670196FCF1}" type="slidenum">
              <a:rPr lang="zh-CN" altLang="en-US"/>
              <a:pPr>
                <a:defRPr/>
              </a:pPr>
              <a:t>‹#›</a:t>
            </a:fld>
            <a:endParaRPr lang="en-US" altLang="zh-CN"/>
          </a:p>
        </p:txBody>
      </p:sp>
      <p:sp>
        <p:nvSpPr>
          <p:cNvPr id="3078" name="Text Placeholder 2"/>
          <p:cNvSpPr>
            <a:spLocks noGrp="1"/>
          </p:cNvSpPr>
          <p:nvPr>
            <p:ph type="body" idx="1"/>
          </p:nvPr>
        </p:nvSpPr>
        <p:spPr bwMode="auto">
          <a:xfrm>
            <a:off x="228600" y="1368425"/>
            <a:ext cx="5927725"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8175" r:id="rId1"/>
    <p:sldLayoutId id="2147488176" r:id="rId2"/>
  </p:sldLayoutIdLst>
  <p:txStyles>
    <p:titleStyle>
      <a:lvl1pPr algn="l" rtl="0" eaLnBrk="0" fontAlgn="base" hangingPunct="0">
        <a:spcBef>
          <a:spcPct val="0"/>
        </a:spcBef>
        <a:spcAft>
          <a:spcPct val="0"/>
        </a:spcAft>
        <a:defRPr sz="4000" kern="1200">
          <a:solidFill>
            <a:srgbClr val="FFFFFF"/>
          </a:solidFill>
          <a:latin typeface="+mj-lt"/>
          <a:ea typeface="黑体" panose="02010609060101010101" pitchFamily="49" charset="-122"/>
          <a:cs typeface="+mj-cs"/>
        </a:defRPr>
      </a:lvl1pPr>
      <a:lvl2pPr algn="l" rtl="0" eaLnBrk="0" fontAlgn="base" hangingPunct="0">
        <a:spcBef>
          <a:spcPct val="0"/>
        </a:spcBef>
        <a:spcAft>
          <a:spcPct val="0"/>
        </a:spcAft>
        <a:defRPr sz="4000">
          <a:solidFill>
            <a:srgbClr val="FFFFFF"/>
          </a:solidFill>
          <a:latin typeface="Candara" panose="020E0502030303020204" pitchFamily="34" charset="0"/>
          <a:ea typeface="黑体" panose="02010609060101010101" pitchFamily="49" charset="-122"/>
        </a:defRPr>
      </a:lvl2pPr>
      <a:lvl3pPr algn="l" rtl="0" eaLnBrk="0" fontAlgn="base" hangingPunct="0">
        <a:spcBef>
          <a:spcPct val="0"/>
        </a:spcBef>
        <a:spcAft>
          <a:spcPct val="0"/>
        </a:spcAft>
        <a:defRPr sz="4000">
          <a:solidFill>
            <a:srgbClr val="FFFFFF"/>
          </a:solidFill>
          <a:latin typeface="Candara" panose="020E0502030303020204" pitchFamily="34" charset="0"/>
          <a:ea typeface="黑体" panose="02010609060101010101" pitchFamily="49" charset="-122"/>
        </a:defRPr>
      </a:lvl3pPr>
      <a:lvl4pPr algn="l" rtl="0" eaLnBrk="0" fontAlgn="base" hangingPunct="0">
        <a:spcBef>
          <a:spcPct val="0"/>
        </a:spcBef>
        <a:spcAft>
          <a:spcPct val="0"/>
        </a:spcAft>
        <a:defRPr sz="4000">
          <a:solidFill>
            <a:srgbClr val="FFFFFF"/>
          </a:solidFill>
          <a:latin typeface="Candara" panose="020E0502030303020204" pitchFamily="34" charset="0"/>
          <a:ea typeface="黑体" panose="02010609060101010101" pitchFamily="49" charset="-122"/>
        </a:defRPr>
      </a:lvl4pPr>
      <a:lvl5pPr algn="l" rtl="0" eaLnBrk="0" fontAlgn="base" hangingPunct="0">
        <a:spcBef>
          <a:spcPct val="0"/>
        </a:spcBef>
        <a:spcAft>
          <a:spcPct val="0"/>
        </a:spcAft>
        <a:defRPr sz="4000">
          <a:solidFill>
            <a:srgbClr val="FFFFFF"/>
          </a:solidFill>
          <a:latin typeface="Candara" panose="020E0502030303020204" pitchFamily="34" charset="0"/>
          <a:ea typeface="黑体" panose="02010609060101010101" pitchFamily="49" charset="-122"/>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3050" indent="-273050" algn="l" rtl="0" eaLnBrk="0" fontAlgn="base" hangingPunct="0">
        <a:spcBef>
          <a:spcPct val="20000"/>
        </a:spcBef>
        <a:spcAft>
          <a:spcPct val="0"/>
        </a:spcAft>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263" indent="-273050" algn="l" rtl="0" eaLnBrk="0" fontAlgn="base" hangingPunct="0">
        <a:spcBef>
          <a:spcPct val="20000"/>
        </a:spcBef>
        <a:spcAft>
          <a:spcPct val="0"/>
        </a:spcAft>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663" indent="-228600" algn="l" rtl="0" eaLnBrk="0" fontAlgn="base" hangingPunct="0">
        <a:spcBef>
          <a:spcPct val="20000"/>
        </a:spcBef>
        <a:spcAft>
          <a:spcPct val="0"/>
        </a:spcAft>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rtl="0" eaLnBrk="0" fontAlgn="base" hangingPunct="0">
        <a:spcBef>
          <a:spcPct val="20000"/>
        </a:spcBef>
        <a:spcAft>
          <a:spcPct val="0"/>
        </a:spcAft>
        <a:buClr>
          <a:schemeClr val="accent1"/>
        </a:buClr>
        <a:buSzPct val="100000"/>
        <a:buFont typeface="Symbol" panose="05050102010706020507" pitchFamily="18" charset="2"/>
        <a:buChar char=""/>
        <a:defRPr sz="2000" kern="1200">
          <a:solidFill>
            <a:schemeClr val="tx2"/>
          </a:solidFill>
          <a:latin typeface="+mn-lt"/>
          <a:ea typeface="+mn-ea"/>
          <a:cs typeface="+mn-cs"/>
        </a:defRPr>
      </a:lvl4pPr>
      <a:lvl5pPr marL="1462088" indent="-228600" algn="l" rtl="0" eaLnBrk="0" fontAlgn="base" hangingPunct="0">
        <a:spcBef>
          <a:spcPct val="20000"/>
        </a:spcBef>
        <a:spcAft>
          <a:spcPct val="0"/>
        </a:spcAft>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Title Placeholder 1"/>
          <p:cNvSpPr>
            <a:spLocks noGrp="1"/>
          </p:cNvSpPr>
          <p:nvPr>
            <p:ph type="title"/>
          </p:nvPr>
        </p:nvSpPr>
        <p:spPr bwMode="auto">
          <a:xfrm>
            <a:off x="900113" y="268288"/>
            <a:ext cx="7786687"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 name="Date Placeholder 3"/>
          <p:cNvSpPr>
            <a:spLocks noGrp="1"/>
          </p:cNvSpPr>
          <p:nvPr>
            <p:ph type="dt" sz="half" idx="2"/>
          </p:nvPr>
        </p:nvSpPr>
        <p:spPr>
          <a:xfrm>
            <a:off x="5164138" y="4687888"/>
            <a:ext cx="3786187" cy="273050"/>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000">
                <a:solidFill>
                  <a:srgbClr val="073E87"/>
                </a:solidFill>
                <a:latin typeface="Tahoma" pitchFamily="34" charset="0"/>
                <a:ea typeface="宋体" pitchFamily="2" charset="-122"/>
              </a:defRPr>
            </a:lvl1pPr>
          </a:lstStyle>
          <a:p>
            <a:pPr>
              <a:defRPr/>
            </a:pPr>
            <a:endParaRPr lang="en-US" altLang="zh-CN"/>
          </a:p>
        </p:txBody>
      </p:sp>
      <p:sp>
        <p:nvSpPr>
          <p:cNvPr id="5" name="Footer Placeholder 4"/>
          <p:cNvSpPr>
            <a:spLocks noGrp="1"/>
          </p:cNvSpPr>
          <p:nvPr>
            <p:ph type="ftr" sz="quarter" idx="3"/>
          </p:nvPr>
        </p:nvSpPr>
        <p:spPr>
          <a:xfrm>
            <a:off x="193675" y="4687888"/>
            <a:ext cx="3786188" cy="273050"/>
          </a:xfrm>
          <a:prstGeom prst="rect">
            <a:avLst/>
          </a:prstGeom>
        </p:spPr>
        <p:txBody>
          <a:bodyPr vert="horz" wrap="square" lIns="91440" tIns="45720" rIns="91440" bIns="45720" numCol="1" anchor="ctr" anchorCtr="0" compatLnSpc="1">
            <a:prstTxWarp prst="textNoShape">
              <a:avLst/>
            </a:prstTxWarp>
          </a:bodyPr>
          <a:lstStyle>
            <a:lvl1pPr eaLnBrk="1" hangingPunct="1">
              <a:defRPr sz="1000">
                <a:solidFill>
                  <a:srgbClr val="073E87"/>
                </a:solidFill>
                <a:latin typeface="Tahoma" pitchFamily="34" charset="0"/>
                <a:ea typeface="宋体" pitchFamily="2" charset="-122"/>
              </a:defRPr>
            </a:lvl1pPr>
          </a:lstStyle>
          <a:p>
            <a:pPr>
              <a:defRPr/>
            </a:pPr>
            <a:endParaRPr lang="en-US" altLang="zh-CN"/>
          </a:p>
        </p:txBody>
      </p:sp>
      <p:sp>
        <p:nvSpPr>
          <p:cNvPr id="6" name="Slide Number Placeholder 5"/>
          <p:cNvSpPr>
            <a:spLocks noGrp="1"/>
          </p:cNvSpPr>
          <p:nvPr>
            <p:ph type="sldNum" sz="quarter" idx="4"/>
          </p:nvPr>
        </p:nvSpPr>
        <p:spPr>
          <a:xfrm>
            <a:off x="3990975" y="4687888"/>
            <a:ext cx="1162050" cy="273050"/>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000">
                <a:solidFill>
                  <a:srgbClr val="073E87"/>
                </a:solidFill>
              </a:defRPr>
            </a:lvl1pPr>
          </a:lstStyle>
          <a:p>
            <a:pPr>
              <a:defRPr/>
            </a:pPr>
            <a:fld id="{AECDB291-D45E-4736-873A-E448F0066CB6}" type="slidenum">
              <a:rPr lang="zh-CN" altLang="en-US"/>
              <a:pPr>
                <a:defRPr/>
              </a:pPr>
              <a:t>‹#›</a:t>
            </a:fld>
            <a:endParaRPr lang="en-US" altLang="zh-CN"/>
          </a:p>
        </p:txBody>
      </p:sp>
      <p:sp>
        <p:nvSpPr>
          <p:cNvPr id="4102" name="Text Placeholder 2"/>
          <p:cNvSpPr>
            <a:spLocks noGrp="1"/>
          </p:cNvSpPr>
          <p:nvPr>
            <p:ph type="body" idx="1"/>
          </p:nvPr>
        </p:nvSpPr>
        <p:spPr bwMode="auto">
          <a:xfrm>
            <a:off x="228600" y="1368425"/>
            <a:ext cx="5927725"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8177" r:id="rId1"/>
    <p:sldLayoutId id="2147488178" r:id="rId2"/>
  </p:sldLayoutIdLst>
  <p:txStyles>
    <p:titleStyle>
      <a:lvl1pPr algn="l" rtl="0" eaLnBrk="0" fontAlgn="base" hangingPunct="0">
        <a:spcBef>
          <a:spcPct val="0"/>
        </a:spcBef>
        <a:spcAft>
          <a:spcPct val="0"/>
        </a:spcAft>
        <a:defRPr sz="4000" kern="1200">
          <a:solidFill>
            <a:srgbClr val="FFFFFF"/>
          </a:solidFill>
          <a:latin typeface="+mj-lt"/>
          <a:ea typeface="黑体" panose="02010609060101010101" pitchFamily="49" charset="-122"/>
          <a:cs typeface="+mj-cs"/>
        </a:defRPr>
      </a:lvl1pPr>
      <a:lvl2pPr algn="l" rtl="0" eaLnBrk="0" fontAlgn="base" hangingPunct="0">
        <a:spcBef>
          <a:spcPct val="0"/>
        </a:spcBef>
        <a:spcAft>
          <a:spcPct val="0"/>
        </a:spcAft>
        <a:defRPr sz="4000">
          <a:solidFill>
            <a:srgbClr val="FFFFFF"/>
          </a:solidFill>
          <a:latin typeface="Candara" panose="020E0502030303020204" pitchFamily="34" charset="0"/>
          <a:ea typeface="黑体" panose="02010609060101010101" pitchFamily="49" charset="-122"/>
        </a:defRPr>
      </a:lvl2pPr>
      <a:lvl3pPr algn="l" rtl="0" eaLnBrk="0" fontAlgn="base" hangingPunct="0">
        <a:spcBef>
          <a:spcPct val="0"/>
        </a:spcBef>
        <a:spcAft>
          <a:spcPct val="0"/>
        </a:spcAft>
        <a:defRPr sz="4000">
          <a:solidFill>
            <a:srgbClr val="FFFFFF"/>
          </a:solidFill>
          <a:latin typeface="Candara" panose="020E0502030303020204" pitchFamily="34" charset="0"/>
          <a:ea typeface="黑体" panose="02010609060101010101" pitchFamily="49" charset="-122"/>
        </a:defRPr>
      </a:lvl3pPr>
      <a:lvl4pPr algn="l" rtl="0" eaLnBrk="0" fontAlgn="base" hangingPunct="0">
        <a:spcBef>
          <a:spcPct val="0"/>
        </a:spcBef>
        <a:spcAft>
          <a:spcPct val="0"/>
        </a:spcAft>
        <a:defRPr sz="4000">
          <a:solidFill>
            <a:srgbClr val="FFFFFF"/>
          </a:solidFill>
          <a:latin typeface="Candara" panose="020E0502030303020204" pitchFamily="34" charset="0"/>
          <a:ea typeface="黑体" panose="02010609060101010101" pitchFamily="49" charset="-122"/>
        </a:defRPr>
      </a:lvl4pPr>
      <a:lvl5pPr algn="l" rtl="0" eaLnBrk="0" fontAlgn="base" hangingPunct="0">
        <a:spcBef>
          <a:spcPct val="0"/>
        </a:spcBef>
        <a:spcAft>
          <a:spcPct val="0"/>
        </a:spcAft>
        <a:defRPr sz="4000">
          <a:solidFill>
            <a:srgbClr val="FFFFFF"/>
          </a:solidFill>
          <a:latin typeface="Candara" panose="020E0502030303020204" pitchFamily="34" charset="0"/>
          <a:ea typeface="黑体" panose="02010609060101010101" pitchFamily="49" charset="-122"/>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3050" indent="-273050" algn="l" rtl="0" eaLnBrk="0" fontAlgn="base" hangingPunct="0">
        <a:spcBef>
          <a:spcPct val="20000"/>
        </a:spcBef>
        <a:spcAft>
          <a:spcPct val="0"/>
        </a:spcAft>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263" indent="-273050" algn="l" rtl="0" eaLnBrk="0" fontAlgn="base" hangingPunct="0">
        <a:spcBef>
          <a:spcPct val="20000"/>
        </a:spcBef>
        <a:spcAft>
          <a:spcPct val="0"/>
        </a:spcAft>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663" indent="-228600" algn="l" rtl="0" eaLnBrk="0" fontAlgn="base" hangingPunct="0">
        <a:spcBef>
          <a:spcPct val="20000"/>
        </a:spcBef>
        <a:spcAft>
          <a:spcPct val="0"/>
        </a:spcAft>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rtl="0" eaLnBrk="0" fontAlgn="base" hangingPunct="0">
        <a:spcBef>
          <a:spcPct val="20000"/>
        </a:spcBef>
        <a:spcAft>
          <a:spcPct val="0"/>
        </a:spcAft>
        <a:buClr>
          <a:schemeClr val="accent1"/>
        </a:buClr>
        <a:buSzPct val="100000"/>
        <a:buFont typeface="Symbol" panose="05050102010706020507" pitchFamily="18" charset="2"/>
        <a:buChar char=""/>
        <a:defRPr sz="2000" kern="1200">
          <a:solidFill>
            <a:schemeClr val="tx2"/>
          </a:solidFill>
          <a:latin typeface="+mn-lt"/>
          <a:ea typeface="+mn-ea"/>
          <a:cs typeface="+mn-cs"/>
        </a:defRPr>
      </a:lvl4pPr>
      <a:lvl5pPr marL="1462088" indent="-228600" algn="l" rtl="0" eaLnBrk="0" fontAlgn="base" hangingPunct="0">
        <a:spcBef>
          <a:spcPct val="20000"/>
        </a:spcBef>
        <a:spcAft>
          <a:spcPct val="0"/>
        </a:spcAft>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内容占位符 2"/>
          <p:cNvSpPr>
            <a:spLocks noGrp="1"/>
          </p:cNvSpPr>
          <p:nvPr>
            <p:ph idx="1"/>
          </p:nvPr>
        </p:nvSpPr>
        <p:spPr>
          <a:xfrm>
            <a:off x="550863" y="714375"/>
            <a:ext cx="1628775" cy="2701925"/>
          </a:xfrm>
          <a:solidFill>
            <a:schemeClr val="accent5">
              <a:lumMod val="60000"/>
              <a:lumOff val="40000"/>
            </a:schemeClr>
          </a:solidFill>
          <a:ln w="12700">
            <a:solidFill>
              <a:schemeClr val="tx1"/>
            </a:solidFill>
          </a:ln>
        </p:spPr>
        <p:txBody>
          <a:bodyPr anchor="ctr"/>
          <a:lstStyle/>
          <a:p>
            <a:pPr marL="0" indent="0" eaLnBrk="1" hangingPunct="1">
              <a:lnSpc>
                <a:spcPts val="2000"/>
              </a:lnSpc>
              <a:buClrTx/>
              <a:buFont typeface="Symbol" panose="05050102010706020507" pitchFamily="18" charset="2"/>
              <a:buNone/>
              <a:defRPr/>
            </a:pPr>
            <a:r>
              <a:rPr lang="zh-CN" altLang="en-US" sz="2500" b="1" dirty="0">
                <a:solidFill>
                  <a:schemeClr val="tx1"/>
                </a:solidFill>
                <a:latin typeface="+mn-ea"/>
              </a:rPr>
              <a:t>文法：</a:t>
            </a:r>
            <a:endParaRPr lang="en-US" altLang="zh-CN" b="1" dirty="0">
              <a:solidFill>
                <a:schemeClr val="tx1"/>
              </a:solidFill>
              <a:latin typeface="+mn-ea"/>
              <a:cs typeface="Times New Roman" pitchFamily="18" charset="0"/>
            </a:endParaRPr>
          </a:p>
          <a:p>
            <a:pPr marL="0" indent="0" eaLnBrk="1" hangingPunct="1">
              <a:lnSpc>
                <a:spcPts val="2000"/>
              </a:lnSpc>
              <a:buClrTx/>
              <a:buFont typeface="Symbol" panose="05050102010706020507" pitchFamily="18" charset="2"/>
              <a:buNone/>
              <a:defRPr/>
            </a:pPr>
            <a:r>
              <a:rPr lang="en-US" altLang="zh-CN" sz="2000" b="1" dirty="0">
                <a:solidFill>
                  <a:schemeClr val="tx1"/>
                </a:solidFill>
                <a:ea typeface="宋体" pitchFamily="2" charset="-122"/>
                <a:cs typeface="Times New Roman" pitchFamily="18" charset="0"/>
              </a:rPr>
              <a:t>(0) </a:t>
            </a:r>
            <a:r>
              <a:rPr lang="en-US" altLang="zh-CN" sz="2000" b="1" i="1" dirty="0">
                <a:solidFill>
                  <a:schemeClr val="tx1"/>
                </a:solidFill>
                <a:ea typeface="宋体" pitchFamily="2" charset="-122"/>
              </a:rPr>
              <a:t>E</a:t>
            </a:r>
            <a:r>
              <a:rPr lang="en-US" altLang="zh-CN" sz="2000" b="1" i="1" dirty="0">
                <a:solidFill>
                  <a:schemeClr val="tx1"/>
                </a:solidFill>
                <a:ea typeface="宋体" pitchFamily="2" charset="-122"/>
                <a:cs typeface="Times New Roman" pitchFamily="18" charset="0"/>
              </a:rPr>
              <a:t>′</a:t>
            </a:r>
            <a:r>
              <a:rPr lang="en-US" altLang="zh-CN" sz="2000" b="1" i="1" dirty="0">
                <a:ea typeface="宋体" pitchFamily="2" charset="-122"/>
                <a:cs typeface="Times New Roman" pitchFamily="18" charset="0"/>
              </a:rPr>
              <a:t> </a:t>
            </a:r>
            <a:r>
              <a:rPr lang="en-US" altLang="zh-CN" sz="2000" b="1" dirty="0">
                <a:solidFill>
                  <a:schemeClr val="tx1"/>
                </a:solidFill>
                <a:ea typeface="宋体" pitchFamily="2" charset="-122"/>
              </a:rPr>
              <a:t>→ </a:t>
            </a:r>
            <a:r>
              <a:rPr lang="en-US" altLang="zh-CN" sz="2000" b="1" i="1" dirty="0">
                <a:solidFill>
                  <a:schemeClr val="tx1"/>
                </a:solidFill>
                <a:ea typeface="宋体" pitchFamily="2" charset="-122"/>
              </a:rPr>
              <a:t>E</a:t>
            </a:r>
            <a:r>
              <a:rPr lang="en-US" altLang="zh-CN" sz="2000" b="1" dirty="0">
                <a:solidFill>
                  <a:schemeClr val="tx1"/>
                </a:solidFill>
                <a:ea typeface="宋体" pitchFamily="2" charset="-122"/>
              </a:rPr>
              <a:t> </a:t>
            </a:r>
          </a:p>
          <a:p>
            <a:pPr marL="0" indent="0" eaLnBrk="1" hangingPunct="1">
              <a:lnSpc>
                <a:spcPts val="2000"/>
              </a:lnSpc>
              <a:buClrTx/>
              <a:buFont typeface="Symbol" panose="05050102010706020507" pitchFamily="18" charset="2"/>
              <a:buNone/>
              <a:defRPr/>
            </a:pPr>
            <a:r>
              <a:rPr lang="en-US" altLang="zh-CN" sz="2000" b="1" dirty="0">
                <a:solidFill>
                  <a:schemeClr val="tx1"/>
                </a:solidFill>
                <a:ea typeface="宋体" pitchFamily="2" charset="-122"/>
              </a:rPr>
              <a:t>(1) </a:t>
            </a:r>
            <a:r>
              <a:rPr lang="en-US" altLang="zh-CN" sz="2000" b="1" i="1" dirty="0">
                <a:solidFill>
                  <a:schemeClr val="tx1"/>
                </a:solidFill>
                <a:ea typeface="宋体" pitchFamily="2" charset="-122"/>
              </a:rPr>
              <a:t>E</a:t>
            </a:r>
            <a:r>
              <a:rPr lang="en-US" altLang="zh-CN" sz="2000" b="1" dirty="0">
                <a:solidFill>
                  <a:schemeClr val="tx1"/>
                </a:solidFill>
                <a:ea typeface="宋体" pitchFamily="2" charset="-122"/>
              </a:rPr>
              <a:t> → </a:t>
            </a:r>
            <a:r>
              <a:rPr lang="en-US" altLang="zh-CN" sz="2000" b="1" i="1" dirty="0">
                <a:solidFill>
                  <a:schemeClr val="tx1"/>
                </a:solidFill>
                <a:ea typeface="宋体" pitchFamily="2" charset="-122"/>
              </a:rPr>
              <a:t>E</a:t>
            </a:r>
            <a:r>
              <a:rPr lang="en-US" altLang="zh-CN" sz="2000" b="1" dirty="0">
                <a:solidFill>
                  <a:schemeClr val="tx1"/>
                </a:solidFill>
                <a:ea typeface="宋体" pitchFamily="2" charset="-122"/>
              </a:rPr>
              <a:t>+</a:t>
            </a:r>
            <a:r>
              <a:rPr lang="en-US" altLang="zh-CN" sz="2000" b="1" i="1" dirty="0">
                <a:solidFill>
                  <a:schemeClr val="tx1"/>
                </a:solidFill>
                <a:ea typeface="宋体" pitchFamily="2" charset="-122"/>
              </a:rPr>
              <a:t>T</a:t>
            </a:r>
          </a:p>
          <a:p>
            <a:pPr marL="0" indent="0" eaLnBrk="1" hangingPunct="1">
              <a:lnSpc>
                <a:spcPts val="2000"/>
              </a:lnSpc>
              <a:buClrTx/>
              <a:buFont typeface="Symbol" panose="05050102010706020507" pitchFamily="18" charset="2"/>
              <a:buNone/>
              <a:defRPr/>
            </a:pPr>
            <a:r>
              <a:rPr lang="en-US" altLang="zh-CN" sz="2000" b="1" dirty="0">
                <a:solidFill>
                  <a:schemeClr val="tx1"/>
                </a:solidFill>
                <a:ea typeface="宋体" pitchFamily="2" charset="-122"/>
              </a:rPr>
              <a:t>(2) </a:t>
            </a:r>
            <a:r>
              <a:rPr lang="en-US" altLang="zh-CN" sz="2000" b="1" i="1" dirty="0">
                <a:solidFill>
                  <a:schemeClr val="tx1"/>
                </a:solidFill>
                <a:ea typeface="宋体" pitchFamily="2" charset="-122"/>
              </a:rPr>
              <a:t>E</a:t>
            </a:r>
            <a:r>
              <a:rPr lang="en-US" altLang="zh-CN" sz="2000" b="1" dirty="0">
                <a:solidFill>
                  <a:schemeClr val="tx1"/>
                </a:solidFill>
                <a:ea typeface="宋体" pitchFamily="2" charset="-122"/>
              </a:rPr>
              <a:t> → </a:t>
            </a:r>
            <a:r>
              <a:rPr lang="en-US" altLang="zh-CN" sz="2000" b="1" i="1" dirty="0">
                <a:solidFill>
                  <a:schemeClr val="tx1"/>
                </a:solidFill>
                <a:ea typeface="宋体" pitchFamily="2" charset="-122"/>
              </a:rPr>
              <a:t>T</a:t>
            </a:r>
          </a:p>
          <a:p>
            <a:pPr marL="0" indent="0" eaLnBrk="1" hangingPunct="1">
              <a:lnSpc>
                <a:spcPts val="2000"/>
              </a:lnSpc>
              <a:buClrTx/>
              <a:buFont typeface="Symbol" panose="05050102010706020507" pitchFamily="18" charset="2"/>
              <a:buNone/>
              <a:defRPr/>
            </a:pPr>
            <a:r>
              <a:rPr lang="en-US" altLang="zh-CN" sz="2000" b="1" dirty="0">
                <a:solidFill>
                  <a:schemeClr val="tx1"/>
                </a:solidFill>
                <a:ea typeface="宋体" pitchFamily="2" charset="-122"/>
              </a:rPr>
              <a:t>(3) </a:t>
            </a:r>
            <a:r>
              <a:rPr lang="en-US" altLang="zh-CN" sz="2000" b="1" i="1" dirty="0">
                <a:solidFill>
                  <a:schemeClr val="tx1"/>
                </a:solidFill>
                <a:ea typeface="宋体" pitchFamily="2" charset="-122"/>
              </a:rPr>
              <a:t>T</a:t>
            </a:r>
            <a:r>
              <a:rPr lang="en-US" altLang="zh-CN" sz="2000" b="1" dirty="0">
                <a:solidFill>
                  <a:schemeClr val="tx1"/>
                </a:solidFill>
                <a:ea typeface="宋体" pitchFamily="2" charset="-122"/>
              </a:rPr>
              <a:t> → </a:t>
            </a:r>
            <a:r>
              <a:rPr lang="en-US" altLang="zh-CN" sz="2000" b="1" i="1" dirty="0">
                <a:solidFill>
                  <a:schemeClr val="tx1"/>
                </a:solidFill>
                <a:ea typeface="宋体" pitchFamily="2" charset="-122"/>
              </a:rPr>
              <a:t>T</a:t>
            </a:r>
            <a:r>
              <a:rPr lang="en-US" altLang="zh-CN" sz="2000" b="1" dirty="0">
                <a:solidFill>
                  <a:schemeClr val="tx1"/>
                </a:solidFill>
                <a:ea typeface="宋体" pitchFamily="2" charset="-122"/>
              </a:rPr>
              <a:t>*</a:t>
            </a:r>
            <a:r>
              <a:rPr lang="en-US" altLang="zh-CN" sz="2000" b="1" i="1" dirty="0">
                <a:solidFill>
                  <a:schemeClr val="tx1"/>
                </a:solidFill>
                <a:ea typeface="宋体" pitchFamily="2" charset="-122"/>
              </a:rPr>
              <a:t>F</a:t>
            </a:r>
          </a:p>
          <a:p>
            <a:pPr marL="0" indent="0" eaLnBrk="1" hangingPunct="1">
              <a:lnSpc>
                <a:spcPts val="2000"/>
              </a:lnSpc>
              <a:buClrTx/>
              <a:buFont typeface="Symbol" panose="05050102010706020507" pitchFamily="18" charset="2"/>
              <a:buNone/>
              <a:defRPr/>
            </a:pPr>
            <a:r>
              <a:rPr lang="en-US" altLang="zh-CN" sz="2000" b="1" dirty="0">
                <a:solidFill>
                  <a:schemeClr val="tx1"/>
                </a:solidFill>
                <a:ea typeface="宋体" pitchFamily="2" charset="-122"/>
              </a:rPr>
              <a:t>(4) </a:t>
            </a:r>
            <a:r>
              <a:rPr lang="en-US" altLang="zh-CN" sz="2000" b="1" i="1" dirty="0">
                <a:solidFill>
                  <a:schemeClr val="tx1"/>
                </a:solidFill>
                <a:ea typeface="宋体" pitchFamily="2" charset="-122"/>
              </a:rPr>
              <a:t>T</a:t>
            </a:r>
            <a:r>
              <a:rPr lang="en-US" altLang="zh-CN" sz="2000" b="1" dirty="0">
                <a:solidFill>
                  <a:schemeClr val="tx1"/>
                </a:solidFill>
                <a:ea typeface="宋体" pitchFamily="2" charset="-122"/>
              </a:rPr>
              <a:t> → </a:t>
            </a:r>
            <a:r>
              <a:rPr lang="en-US" altLang="zh-CN" sz="2000" b="1" i="1" dirty="0">
                <a:solidFill>
                  <a:schemeClr val="tx1"/>
                </a:solidFill>
                <a:ea typeface="宋体" pitchFamily="2" charset="-122"/>
              </a:rPr>
              <a:t>F</a:t>
            </a:r>
          </a:p>
          <a:p>
            <a:pPr marL="0" indent="0" eaLnBrk="1" hangingPunct="1">
              <a:lnSpc>
                <a:spcPts val="2000"/>
              </a:lnSpc>
              <a:buClrTx/>
              <a:buFont typeface="Symbol" panose="05050102010706020507" pitchFamily="18" charset="2"/>
              <a:buNone/>
              <a:defRPr/>
            </a:pPr>
            <a:r>
              <a:rPr lang="en-US" altLang="zh-CN" sz="2000" b="1" dirty="0">
                <a:solidFill>
                  <a:schemeClr val="tx1"/>
                </a:solidFill>
                <a:ea typeface="宋体" pitchFamily="2" charset="-122"/>
              </a:rPr>
              <a:t>(5) </a:t>
            </a:r>
            <a:r>
              <a:rPr lang="en-US" altLang="zh-CN" sz="2000" b="1" i="1" dirty="0">
                <a:solidFill>
                  <a:schemeClr val="tx1"/>
                </a:solidFill>
                <a:ea typeface="宋体" pitchFamily="2" charset="-122"/>
              </a:rPr>
              <a:t>F</a:t>
            </a:r>
            <a:r>
              <a:rPr lang="en-US" altLang="zh-CN" sz="2000" b="1" dirty="0">
                <a:solidFill>
                  <a:schemeClr val="tx1"/>
                </a:solidFill>
                <a:ea typeface="宋体" pitchFamily="2" charset="-122"/>
              </a:rPr>
              <a:t> → (</a:t>
            </a:r>
            <a:r>
              <a:rPr lang="en-US" altLang="zh-CN" sz="2000" b="1" i="1" dirty="0">
                <a:solidFill>
                  <a:schemeClr val="tx1"/>
                </a:solidFill>
                <a:ea typeface="宋体" pitchFamily="2" charset="-122"/>
              </a:rPr>
              <a:t>E</a:t>
            </a:r>
            <a:r>
              <a:rPr lang="en-US" altLang="zh-CN" sz="2000" b="1" dirty="0">
                <a:solidFill>
                  <a:schemeClr val="tx1"/>
                </a:solidFill>
                <a:ea typeface="宋体" pitchFamily="2" charset="-122"/>
              </a:rPr>
              <a:t>)</a:t>
            </a:r>
          </a:p>
          <a:p>
            <a:pPr marL="0" indent="0" eaLnBrk="1" hangingPunct="1">
              <a:lnSpc>
                <a:spcPts val="2000"/>
              </a:lnSpc>
              <a:buClrTx/>
              <a:buFont typeface="Symbol" panose="05050102010706020507" pitchFamily="18" charset="2"/>
              <a:buNone/>
              <a:defRPr/>
            </a:pPr>
            <a:r>
              <a:rPr lang="en-US" altLang="zh-CN" sz="2000" b="1" dirty="0">
                <a:solidFill>
                  <a:schemeClr val="tx1"/>
                </a:solidFill>
                <a:ea typeface="宋体" pitchFamily="2" charset="-122"/>
              </a:rPr>
              <a:t>(6) </a:t>
            </a:r>
            <a:r>
              <a:rPr lang="en-US" altLang="zh-CN" sz="2000" b="1" i="1" dirty="0">
                <a:solidFill>
                  <a:schemeClr val="tx1"/>
                </a:solidFill>
                <a:ea typeface="宋体" pitchFamily="2" charset="-122"/>
              </a:rPr>
              <a:t>F</a:t>
            </a:r>
            <a:r>
              <a:rPr lang="en-US" altLang="zh-CN" sz="2000" b="1" dirty="0">
                <a:solidFill>
                  <a:schemeClr val="tx1"/>
                </a:solidFill>
                <a:ea typeface="宋体" pitchFamily="2" charset="-122"/>
              </a:rPr>
              <a:t> → id</a:t>
            </a:r>
          </a:p>
        </p:txBody>
      </p:sp>
      <p:sp>
        <p:nvSpPr>
          <p:cNvPr id="16387" name="标题 1"/>
          <p:cNvSpPr txBox="1">
            <a:spLocks noChangeArrowheads="1"/>
          </p:cNvSpPr>
          <p:nvPr/>
        </p:nvSpPr>
        <p:spPr bwMode="auto">
          <a:xfrm>
            <a:off x="798513" y="787400"/>
            <a:ext cx="793115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spcBef>
                <a:spcPct val="0"/>
              </a:spcBef>
              <a:buClrTx/>
              <a:buSzTx/>
              <a:buFont typeface="Arial" panose="020B0604020202020204" pitchFamily="34" charset="0"/>
              <a:buNone/>
            </a:pPr>
            <a:endParaRPr lang="zh-CN" altLang="en-US" sz="2800" b="1">
              <a:solidFill>
                <a:srgbClr val="000000"/>
              </a:solidFill>
              <a:latin typeface="微软雅黑" panose="020B0503020204020204" pitchFamily="34" charset="-122"/>
              <a:ea typeface="微软雅黑" panose="020B0503020204020204" pitchFamily="34" charset="-122"/>
            </a:endParaRPr>
          </a:p>
        </p:txBody>
      </p:sp>
      <p:sp>
        <p:nvSpPr>
          <p:cNvPr id="16388" name="标题 1"/>
          <p:cNvSpPr>
            <a:spLocks noGrp="1" noChangeArrowheads="1"/>
          </p:cNvSpPr>
          <p:nvPr>
            <p:ph type="title"/>
          </p:nvPr>
        </p:nvSpPr>
        <p:spPr>
          <a:xfrm>
            <a:off x="755650" y="268288"/>
            <a:ext cx="6173788" cy="358775"/>
          </a:xfrm>
        </p:spPr>
        <p:txBody>
          <a:bodyPr/>
          <a:lstStyle/>
          <a:p>
            <a:pPr eaLnBrk="1" hangingPunct="1"/>
            <a:r>
              <a:rPr lang="en-US" altLang="zh-CN" sz="3000">
                <a:solidFill>
                  <a:schemeClr val="tx1"/>
                </a:solidFill>
                <a:latin typeface="微软雅黑" panose="020B0503020204020204" pitchFamily="34" charset="-122"/>
                <a:ea typeface="微软雅黑" panose="020B0503020204020204" pitchFamily="34" charset="-122"/>
              </a:rPr>
              <a:t>4.4.2 SLR </a:t>
            </a:r>
            <a:r>
              <a:rPr lang="zh-CN" altLang="en-US" sz="3000">
                <a:solidFill>
                  <a:schemeClr val="tx1"/>
                </a:solidFill>
                <a:latin typeface="微软雅黑" panose="020B0503020204020204" pitchFamily="34" charset="-122"/>
                <a:ea typeface="微软雅黑" panose="020B0503020204020204" pitchFamily="34" charset="-122"/>
              </a:rPr>
              <a:t>分析</a:t>
            </a:r>
          </a:p>
        </p:txBody>
      </p:sp>
      <p:graphicFrame>
        <p:nvGraphicFramePr>
          <p:cNvPr id="64" name="Group 18"/>
          <p:cNvGraphicFramePr>
            <a:graphicFrameLocks noGrp="1"/>
          </p:cNvGraphicFramePr>
          <p:nvPr/>
        </p:nvGraphicFramePr>
        <p:xfrm>
          <a:off x="142875" y="3522663"/>
          <a:ext cx="2089150" cy="1493836"/>
        </p:xfrm>
        <a:graphic>
          <a:graphicData uri="http://schemas.openxmlformats.org/drawingml/2006/table">
            <a:tbl>
              <a:tblPr/>
              <a:tblGrid>
                <a:gridCol w="360363">
                  <a:extLst>
                    <a:ext uri="{9D8B030D-6E8A-4147-A177-3AD203B41FA5}">
                      <a16:colId xmlns:a16="http://schemas.microsoft.com/office/drawing/2014/main" val="20000"/>
                    </a:ext>
                  </a:extLst>
                </a:gridCol>
                <a:gridCol w="1728787">
                  <a:extLst>
                    <a:ext uri="{9D8B030D-6E8A-4147-A177-3AD203B41FA5}">
                      <a16:colId xmlns:a16="http://schemas.microsoft.com/office/drawing/2014/main" val="20001"/>
                    </a:ext>
                  </a:extLst>
                </a:gridCol>
              </a:tblGrid>
              <a:tr h="373459">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X</a:t>
                      </a:r>
                    </a:p>
                  </a:txBody>
                  <a:tcPr marL="91546" marR="91546" marT="34322" marB="343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9D98C"/>
                    </a:solid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1" u="none" strike="noStrike" cap="none" normalizeH="0" baseline="0">
                          <a:ln>
                            <a:noFill/>
                          </a:ln>
                          <a:solidFill>
                            <a:schemeClr val="tx1"/>
                          </a:solidFill>
                          <a:effectLst/>
                          <a:latin typeface="Times New Roman" panose="02020603050405020304" pitchFamily="18" charset="0"/>
                          <a:ea typeface="楷体_GB2312"/>
                          <a:cs typeface="Times New Roman" panose="02020603050405020304" pitchFamily="18" charset="0"/>
                        </a:rPr>
                        <a:t>FOLLOW</a:t>
                      </a:r>
                      <a:r>
                        <a:rPr kumimoji="0" lang="en-US" altLang="zh-CN" sz="2000" b="1" i="0" u="none" strike="noStrike" cap="none" normalizeH="0" baseline="0">
                          <a:ln>
                            <a:noFill/>
                          </a:ln>
                          <a:solidFill>
                            <a:schemeClr val="tx1"/>
                          </a:solidFill>
                          <a:effectLst/>
                          <a:latin typeface="Times New Roman" panose="02020603050405020304" pitchFamily="18" charset="0"/>
                          <a:ea typeface="楷体_GB2312"/>
                          <a:cs typeface="Times New Roman" panose="02020603050405020304" pitchFamily="18" charset="0"/>
                        </a:rPr>
                        <a:t>( </a:t>
                      </a:r>
                      <a:r>
                        <a:rPr kumimoji="0" lang="en-US" altLang="zh-CN" sz="2000" b="1" i="1" u="none" strike="noStrike" cap="none" normalizeH="0" baseline="0">
                          <a:ln>
                            <a:noFill/>
                          </a:ln>
                          <a:solidFill>
                            <a:schemeClr val="tx1"/>
                          </a:solidFill>
                          <a:effectLst/>
                          <a:latin typeface="Times New Roman" panose="02020603050405020304" pitchFamily="18" charset="0"/>
                          <a:ea typeface="楷体_GB2312"/>
                          <a:cs typeface="Times New Roman" panose="02020603050405020304" pitchFamily="18" charset="0"/>
                        </a:rPr>
                        <a:t>X</a:t>
                      </a:r>
                      <a:r>
                        <a:rPr kumimoji="0" lang="en-US" altLang="zh-CN" sz="2000" b="1" i="0" u="none" strike="noStrike" cap="none" normalizeH="0" baseline="0">
                          <a:ln>
                            <a:noFill/>
                          </a:ln>
                          <a:solidFill>
                            <a:schemeClr val="tx1"/>
                          </a:solidFill>
                          <a:effectLst/>
                          <a:latin typeface="Times New Roman" panose="02020603050405020304" pitchFamily="18" charset="0"/>
                          <a:ea typeface="楷体_GB2312"/>
                          <a:cs typeface="Times New Roman" panose="02020603050405020304" pitchFamily="18" charset="0"/>
                        </a:rPr>
                        <a:t> )</a:t>
                      </a:r>
                      <a:endParaRPr kumimoji="0" lang="zh-CN" altLang="en-US" sz="2000" b="1" i="0" u="none" strike="noStrike" cap="none" normalizeH="0" baseline="0">
                        <a:ln>
                          <a:noFill/>
                        </a:ln>
                        <a:solidFill>
                          <a:schemeClr val="tx1"/>
                        </a:solidFill>
                        <a:effectLst/>
                        <a:latin typeface="Times New Roman" panose="02020603050405020304" pitchFamily="18" charset="0"/>
                        <a:ea typeface="楷体_GB2312"/>
                        <a:cs typeface="Times New Roman" panose="02020603050405020304" pitchFamily="18" charset="0"/>
                      </a:endParaRPr>
                    </a:p>
                  </a:txBody>
                  <a:tcPr marL="91546" marR="91546" marT="34322" marB="343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9D98C"/>
                    </a:solidFill>
                  </a:tcPr>
                </a:tc>
                <a:extLst>
                  <a:ext uri="{0D108BD9-81ED-4DB2-BD59-A6C34878D82A}">
                    <a16:rowId xmlns:a16="http://schemas.microsoft.com/office/drawing/2014/main" val="10000"/>
                  </a:ext>
                </a:extLst>
              </a:tr>
              <a:tr h="373459">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E</a:t>
                      </a:r>
                    </a:p>
                  </a:txBody>
                  <a:tcPr marL="91546" marR="91546" marT="34322" marB="343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a:cs typeface="Times New Roman" panose="02020603050405020304" pitchFamily="18" charset="0"/>
                        </a:rPr>
                        <a:t>  ),  +,  </a:t>
                      </a:r>
                      <a:r>
                        <a:rPr kumimoji="0" lang="en-US" altLang="zh-CN"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a:t>
                      </a:r>
                      <a:r>
                        <a:rPr kumimoji="0" lang="en-US" altLang="zh-CN" sz="2000" b="1" i="0" u="none" strike="noStrike" cap="none" normalizeH="0" baseline="0">
                          <a:ln>
                            <a:noFill/>
                          </a:ln>
                          <a:solidFill>
                            <a:schemeClr val="tx1"/>
                          </a:solidFill>
                          <a:effectLst/>
                          <a:latin typeface="Times New Roman" panose="02020603050405020304" pitchFamily="18" charset="0"/>
                          <a:ea typeface="楷体_GB2312"/>
                          <a:cs typeface="Times New Roman" panose="02020603050405020304" pitchFamily="18" charset="0"/>
                        </a:rPr>
                        <a:t> </a:t>
                      </a:r>
                      <a:endParaRPr kumimoji="0" lang="zh-CN" altLang="en-US" sz="2000" b="1" i="0" u="none" strike="noStrike" cap="none" normalizeH="0" baseline="0">
                        <a:ln>
                          <a:noFill/>
                        </a:ln>
                        <a:solidFill>
                          <a:schemeClr val="tx1"/>
                        </a:solidFill>
                        <a:effectLst/>
                        <a:latin typeface="Times New Roman" panose="02020603050405020304" pitchFamily="18" charset="0"/>
                        <a:ea typeface="楷体_GB2312"/>
                        <a:cs typeface="Times New Roman" panose="02020603050405020304" pitchFamily="18" charset="0"/>
                      </a:endParaRPr>
                    </a:p>
                  </a:txBody>
                  <a:tcPr marL="91546" marR="91546" marT="34322" marB="343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3459">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marL="91546" marR="91546" marT="34322" marB="343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a:cs typeface="Times New Roman" panose="02020603050405020304" pitchFamily="18" charset="0"/>
                        </a:rPr>
                        <a:t>  ),  +,  </a:t>
                      </a:r>
                      <a:r>
                        <a:rPr kumimoji="0" lang="en-US" altLang="zh-CN"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a:t>
                      </a:r>
                      <a:r>
                        <a:rPr kumimoji="0" lang="en-US" altLang="zh-CN" sz="2000" b="1" i="0" u="none" strike="noStrike" cap="none" normalizeH="0" baseline="0">
                          <a:ln>
                            <a:noFill/>
                          </a:ln>
                          <a:solidFill>
                            <a:schemeClr val="tx1"/>
                          </a:solidFill>
                          <a:effectLst/>
                          <a:latin typeface="Times New Roman" panose="02020603050405020304" pitchFamily="18" charset="0"/>
                          <a:ea typeface="楷体_GB2312"/>
                          <a:cs typeface="Times New Roman" panose="02020603050405020304" pitchFamily="18" charset="0"/>
                        </a:rPr>
                        <a:t> ,  *</a:t>
                      </a:r>
                      <a:endParaRPr kumimoji="0" lang="zh-CN" altLang="en-US" sz="2000" b="1" i="0" u="none" strike="noStrike" cap="none" normalizeH="0" baseline="0">
                        <a:ln>
                          <a:noFill/>
                        </a:ln>
                        <a:solidFill>
                          <a:schemeClr val="tx1"/>
                        </a:solidFill>
                        <a:effectLst/>
                        <a:latin typeface="Times New Roman" panose="02020603050405020304" pitchFamily="18" charset="0"/>
                        <a:ea typeface="楷体_GB2312"/>
                        <a:cs typeface="Times New Roman" panose="02020603050405020304" pitchFamily="18" charset="0"/>
                      </a:endParaRPr>
                    </a:p>
                  </a:txBody>
                  <a:tcPr marL="91546" marR="91546" marT="34322" marB="343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3459">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marL="91546" marR="91546" marT="34322" marB="343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a:cs typeface="Times New Roman" panose="02020603050405020304" pitchFamily="18" charset="0"/>
                        </a:rPr>
                        <a:t>  ),  +,  </a:t>
                      </a:r>
                      <a:r>
                        <a:rPr kumimoji="0" lang="en-US" altLang="zh-CN" sz="20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a:t>
                      </a:r>
                      <a:r>
                        <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a:cs typeface="Times New Roman" panose="02020603050405020304" pitchFamily="18" charset="0"/>
                        </a:rPr>
                        <a:t> , *</a:t>
                      </a:r>
                      <a:endParaRPr kumimoji="0" lang="zh-CN" altLang="en-US" sz="2000" b="1" i="0" u="none" strike="noStrike" cap="none" normalizeH="0" baseline="0" dirty="0">
                        <a:ln>
                          <a:noFill/>
                        </a:ln>
                        <a:solidFill>
                          <a:schemeClr val="tx1"/>
                        </a:solidFill>
                        <a:effectLst/>
                        <a:latin typeface="Times New Roman" panose="02020603050405020304" pitchFamily="18" charset="0"/>
                        <a:ea typeface="楷体_GB2312"/>
                        <a:cs typeface="Times New Roman" panose="02020603050405020304" pitchFamily="18" charset="0"/>
                      </a:endParaRPr>
                    </a:p>
                  </a:txBody>
                  <a:tcPr marL="91546" marR="91546" marT="34322" marB="343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pSp>
        <p:nvGrpSpPr>
          <p:cNvPr id="3" name="组合 2"/>
          <p:cNvGrpSpPr>
            <a:grpSpLocks/>
          </p:cNvGrpSpPr>
          <p:nvPr/>
        </p:nvGrpSpPr>
        <p:grpSpPr bwMode="auto">
          <a:xfrm>
            <a:off x="2312988" y="571500"/>
            <a:ext cx="6654800" cy="4445000"/>
            <a:chOff x="2312988" y="571500"/>
            <a:chExt cx="6654800" cy="4445000"/>
          </a:xfrm>
        </p:grpSpPr>
        <p:sp>
          <p:nvSpPr>
            <p:cNvPr id="63" name="任意多边形 62"/>
            <p:cNvSpPr/>
            <p:nvPr/>
          </p:nvSpPr>
          <p:spPr>
            <a:xfrm>
              <a:off x="2679700" y="909638"/>
              <a:ext cx="6288088" cy="4106862"/>
            </a:xfrm>
            <a:custGeom>
              <a:avLst/>
              <a:gdLst>
                <a:gd name="connsiteX0" fmla="*/ 5697416 w 8383465"/>
                <a:gd name="connsiteY0" fmla="*/ 2930 h 5489330"/>
                <a:gd name="connsiteX1" fmla="*/ 6770077 w 8383465"/>
                <a:gd name="connsiteY1" fmla="*/ 20515 h 5489330"/>
                <a:gd name="connsiteX2" fmla="*/ 7429500 w 8383465"/>
                <a:gd name="connsiteY2" fmla="*/ 126023 h 5489330"/>
                <a:gd name="connsiteX3" fmla="*/ 8018585 w 8383465"/>
                <a:gd name="connsiteY3" fmla="*/ 574430 h 5489330"/>
                <a:gd name="connsiteX4" fmla="*/ 8326316 w 8383465"/>
                <a:gd name="connsiteY4" fmla="*/ 1471246 h 5489330"/>
                <a:gd name="connsiteX5" fmla="*/ 8317523 w 8383465"/>
                <a:gd name="connsiteY5" fmla="*/ 3968261 h 5489330"/>
                <a:gd name="connsiteX6" fmla="*/ 7930662 w 8383465"/>
                <a:gd name="connsiteY6" fmla="*/ 5146430 h 5489330"/>
                <a:gd name="connsiteX7" fmla="*/ 6761285 w 8383465"/>
                <a:gd name="connsiteY7" fmla="*/ 5427784 h 5489330"/>
                <a:gd name="connsiteX8" fmla="*/ 2233246 w 8383465"/>
                <a:gd name="connsiteY8" fmla="*/ 5462953 h 5489330"/>
                <a:gd name="connsiteX9" fmla="*/ 826477 w 8383465"/>
                <a:gd name="connsiteY9" fmla="*/ 5269523 h 5489330"/>
                <a:gd name="connsiteX10" fmla="*/ 0 w 8383465"/>
                <a:gd name="connsiteY10" fmla="*/ 4205653 h 5489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383465" h="5489330">
                  <a:moveTo>
                    <a:pt x="5697416" y="2930"/>
                  </a:moveTo>
                  <a:cubicBezTo>
                    <a:pt x="6089406" y="1465"/>
                    <a:pt x="6481396" y="0"/>
                    <a:pt x="6770077" y="20515"/>
                  </a:cubicBezTo>
                  <a:cubicBezTo>
                    <a:pt x="7058758" y="41031"/>
                    <a:pt x="7221415" y="33704"/>
                    <a:pt x="7429500" y="126023"/>
                  </a:cubicBezTo>
                  <a:cubicBezTo>
                    <a:pt x="7637585" y="218342"/>
                    <a:pt x="7869116" y="350226"/>
                    <a:pt x="8018585" y="574430"/>
                  </a:cubicBezTo>
                  <a:cubicBezTo>
                    <a:pt x="8168054" y="798634"/>
                    <a:pt x="8276493" y="905607"/>
                    <a:pt x="8326316" y="1471246"/>
                  </a:cubicBezTo>
                  <a:cubicBezTo>
                    <a:pt x="8376139" y="2036885"/>
                    <a:pt x="8383465" y="3355730"/>
                    <a:pt x="8317523" y="3968261"/>
                  </a:cubicBezTo>
                  <a:cubicBezTo>
                    <a:pt x="8251581" y="4580792"/>
                    <a:pt x="8190035" y="4903176"/>
                    <a:pt x="7930662" y="5146430"/>
                  </a:cubicBezTo>
                  <a:cubicBezTo>
                    <a:pt x="7671289" y="5389684"/>
                    <a:pt x="7710854" y="5375030"/>
                    <a:pt x="6761285" y="5427784"/>
                  </a:cubicBezTo>
                  <a:cubicBezTo>
                    <a:pt x="5811716" y="5480538"/>
                    <a:pt x="3222381" y="5489330"/>
                    <a:pt x="2233246" y="5462953"/>
                  </a:cubicBezTo>
                  <a:cubicBezTo>
                    <a:pt x="1244111" y="5436576"/>
                    <a:pt x="1198685" y="5479073"/>
                    <a:pt x="826477" y="5269523"/>
                  </a:cubicBezTo>
                  <a:cubicBezTo>
                    <a:pt x="454269" y="5059973"/>
                    <a:pt x="227134" y="4632813"/>
                    <a:pt x="0" y="4205653"/>
                  </a:cubicBezTo>
                </a:path>
              </a:pathLst>
            </a:cu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solidFill>
                  <a:prstClr val="black"/>
                </a:solidFill>
              </a:endParaRPr>
            </a:p>
          </p:txBody>
        </p:sp>
        <p:sp>
          <p:nvSpPr>
            <p:cNvPr id="16409" name="Freeform 27"/>
            <p:cNvSpPr>
              <a:spLocks noChangeArrowheads="1"/>
            </p:cNvSpPr>
            <p:nvPr/>
          </p:nvSpPr>
          <p:spPr bwMode="auto">
            <a:xfrm>
              <a:off x="4915478" y="2074040"/>
              <a:ext cx="373552" cy="1070357"/>
            </a:xfrm>
            <a:custGeom>
              <a:avLst/>
              <a:gdLst>
                <a:gd name="T0" fmla="*/ 0 w 160"/>
                <a:gd name="T1" fmla="*/ 2147483646 h 1008"/>
                <a:gd name="T2" fmla="*/ 2147483646 w 160"/>
                <a:gd name="T3" fmla="*/ 2147483646 h 1008"/>
                <a:gd name="T4" fmla="*/ 2147483646 w 160"/>
                <a:gd name="T5" fmla="*/ 2147483646 h 1008"/>
                <a:gd name="T6" fmla="*/ 0 w 160"/>
                <a:gd name="T7" fmla="*/ 0 h 1008"/>
                <a:gd name="T8" fmla="*/ 0 60000 65536"/>
                <a:gd name="T9" fmla="*/ 0 60000 65536"/>
                <a:gd name="T10" fmla="*/ 0 60000 65536"/>
                <a:gd name="T11" fmla="*/ 0 60000 65536"/>
                <a:gd name="T12" fmla="*/ 0 w 160"/>
                <a:gd name="T13" fmla="*/ 0 h 1008"/>
                <a:gd name="T14" fmla="*/ 160 w 160"/>
                <a:gd name="T15" fmla="*/ 1008 h 1008"/>
              </a:gdLst>
              <a:ahLst/>
              <a:cxnLst>
                <a:cxn ang="T8">
                  <a:pos x="T0" y="T1"/>
                </a:cxn>
                <a:cxn ang="T9">
                  <a:pos x="T2" y="T3"/>
                </a:cxn>
                <a:cxn ang="T10">
                  <a:pos x="T4" y="T5"/>
                </a:cxn>
                <a:cxn ang="T11">
                  <a:pos x="T6" y="T7"/>
                </a:cxn>
              </a:cxnLst>
              <a:rect l="T12" t="T13" r="T14" b="T15"/>
              <a:pathLst>
                <a:path w="160" h="1008">
                  <a:moveTo>
                    <a:pt x="0" y="1008"/>
                  </a:moveTo>
                  <a:cubicBezTo>
                    <a:pt x="36" y="988"/>
                    <a:pt x="72" y="968"/>
                    <a:pt x="96" y="864"/>
                  </a:cubicBezTo>
                  <a:cubicBezTo>
                    <a:pt x="120" y="760"/>
                    <a:pt x="160" y="528"/>
                    <a:pt x="144" y="384"/>
                  </a:cubicBezTo>
                  <a:cubicBezTo>
                    <a:pt x="128" y="240"/>
                    <a:pt x="64" y="120"/>
                    <a:pt x="0" y="0"/>
                  </a:cubicBezTo>
                </a:path>
              </a:pathLst>
            </a:custGeom>
            <a:noFill/>
            <a:ln w="381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410" name="Line 35"/>
            <p:cNvSpPr>
              <a:spLocks noChangeShapeType="1"/>
            </p:cNvSpPr>
            <p:nvPr/>
          </p:nvSpPr>
          <p:spPr bwMode="auto">
            <a:xfrm flipV="1">
              <a:off x="6821073" y="1643822"/>
              <a:ext cx="457154" cy="1"/>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11" name="Line 43"/>
            <p:cNvSpPr>
              <a:spLocks noChangeShapeType="1"/>
            </p:cNvSpPr>
            <p:nvPr/>
          </p:nvSpPr>
          <p:spPr bwMode="auto">
            <a:xfrm>
              <a:off x="6780691" y="2715663"/>
              <a:ext cx="504005"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12" name="Line 9"/>
            <p:cNvSpPr>
              <a:spLocks noChangeShapeType="1"/>
            </p:cNvSpPr>
            <p:nvPr/>
          </p:nvSpPr>
          <p:spPr bwMode="auto">
            <a:xfrm flipV="1">
              <a:off x="3350237" y="2430179"/>
              <a:ext cx="528893"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13" name="Line 3"/>
            <p:cNvSpPr>
              <a:spLocks noChangeShapeType="1"/>
            </p:cNvSpPr>
            <p:nvPr/>
          </p:nvSpPr>
          <p:spPr bwMode="auto">
            <a:xfrm flipV="1">
              <a:off x="3288410" y="989468"/>
              <a:ext cx="590721"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14" name="Freeform 55"/>
            <p:cNvSpPr>
              <a:spLocks noChangeArrowheads="1"/>
            </p:cNvSpPr>
            <p:nvPr/>
          </p:nvSpPr>
          <p:spPr bwMode="auto">
            <a:xfrm>
              <a:off x="2965736" y="3416984"/>
              <a:ext cx="3428417" cy="1442354"/>
            </a:xfrm>
            <a:custGeom>
              <a:avLst/>
              <a:gdLst>
                <a:gd name="T0" fmla="*/ 2147483646 w 2912"/>
                <a:gd name="T1" fmla="*/ 0 h 1760"/>
                <a:gd name="T2" fmla="*/ 2147483646 w 2912"/>
                <a:gd name="T3" fmla="*/ 2147483646 h 1760"/>
                <a:gd name="T4" fmla="*/ 2147483646 w 2912"/>
                <a:gd name="T5" fmla="*/ 2147483646 h 1760"/>
                <a:gd name="T6" fmla="*/ 2147483646 w 2912"/>
                <a:gd name="T7" fmla="*/ 2147483646 h 1760"/>
                <a:gd name="T8" fmla="*/ 2147483646 w 2912"/>
                <a:gd name="T9" fmla="*/ 2147483646 h 1760"/>
                <a:gd name="T10" fmla="*/ 2147483646 w 2912"/>
                <a:gd name="T11" fmla="*/ 2147483646 h 1760"/>
                <a:gd name="T12" fmla="*/ 2147483646 w 2912"/>
                <a:gd name="T13" fmla="*/ 2147483646 h 1760"/>
                <a:gd name="T14" fmla="*/ 0 w 2912"/>
                <a:gd name="T15" fmla="*/ 2147483646 h 1760"/>
                <a:gd name="T16" fmla="*/ 0 60000 65536"/>
                <a:gd name="T17" fmla="*/ 0 60000 65536"/>
                <a:gd name="T18" fmla="*/ 0 60000 65536"/>
                <a:gd name="T19" fmla="*/ 0 60000 65536"/>
                <a:gd name="T20" fmla="*/ 0 60000 65536"/>
                <a:gd name="T21" fmla="*/ 0 60000 65536"/>
                <a:gd name="T22" fmla="*/ 0 60000 65536"/>
                <a:gd name="T23" fmla="*/ 0 60000 65536"/>
                <a:gd name="T24" fmla="*/ 0 w 2912"/>
                <a:gd name="T25" fmla="*/ 0 h 1760"/>
                <a:gd name="T26" fmla="*/ 2912 w 2912"/>
                <a:gd name="T27" fmla="*/ 1760 h 176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12" h="1760">
                  <a:moveTo>
                    <a:pt x="2880" y="0"/>
                  </a:moveTo>
                  <a:cubicBezTo>
                    <a:pt x="2896" y="280"/>
                    <a:pt x="2912" y="560"/>
                    <a:pt x="2832" y="816"/>
                  </a:cubicBezTo>
                  <a:cubicBezTo>
                    <a:pt x="2752" y="1072"/>
                    <a:pt x="2544" y="1384"/>
                    <a:pt x="2400" y="1536"/>
                  </a:cubicBezTo>
                  <a:cubicBezTo>
                    <a:pt x="2256" y="1688"/>
                    <a:pt x="2232" y="1696"/>
                    <a:pt x="1968" y="1728"/>
                  </a:cubicBezTo>
                  <a:cubicBezTo>
                    <a:pt x="1704" y="1760"/>
                    <a:pt x="1064" y="1752"/>
                    <a:pt x="816" y="1728"/>
                  </a:cubicBezTo>
                  <a:cubicBezTo>
                    <a:pt x="568" y="1704"/>
                    <a:pt x="592" y="1672"/>
                    <a:pt x="480" y="1584"/>
                  </a:cubicBezTo>
                  <a:cubicBezTo>
                    <a:pt x="368" y="1496"/>
                    <a:pt x="224" y="1336"/>
                    <a:pt x="144" y="1200"/>
                  </a:cubicBezTo>
                  <a:cubicBezTo>
                    <a:pt x="64" y="1064"/>
                    <a:pt x="8" y="856"/>
                    <a:pt x="0" y="768"/>
                  </a:cubicBezTo>
                </a:path>
              </a:pathLst>
            </a:custGeom>
            <a:noFill/>
            <a:ln w="381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415" name="Line 53"/>
            <p:cNvSpPr>
              <a:spLocks noChangeShapeType="1"/>
            </p:cNvSpPr>
            <p:nvPr/>
          </p:nvSpPr>
          <p:spPr bwMode="auto">
            <a:xfrm>
              <a:off x="8035963" y="3658209"/>
              <a:ext cx="0" cy="571703"/>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16" name="Line 15"/>
            <p:cNvSpPr>
              <a:spLocks noChangeShapeType="1"/>
            </p:cNvSpPr>
            <p:nvPr/>
          </p:nvSpPr>
          <p:spPr bwMode="auto">
            <a:xfrm flipH="1">
              <a:off x="2626432" y="2817870"/>
              <a:ext cx="0" cy="645338"/>
            </a:xfrm>
            <a:prstGeom prst="line">
              <a:avLst/>
            </a:prstGeom>
            <a:noFill/>
            <a:ln w="381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6417" name="Line 6"/>
            <p:cNvSpPr>
              <a:spLocks noChangeShapeType="1"/>
            </p:cNvSpPr>
            <p:nvPr/>
          </p:nvSpPr>
          <p:spPr bwMode="auto">
            <a:xfrm>
              <a:off x="3278820" y="1709823"/>
              <a:ext cx="600312"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18" name="Text Box 2"/>
            <p:cNvSpPr txBox="1">
              <a:spLocks noChangeArrowheads="1"/>
            </p:cNvSpPr>
            <p:nvPr/>
          </p:nvSpPr>
          <p:spPr bwMode="auto">
            <a:xfrm>
              <a:off x="2322513" y="766763"/>
              <a:ext cx="1050925" cy="2043112"/>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nSpc>
                  <a:spcPts val="1925"/>
                </a:lnSpc>
                <a:spcBef>
                  <a:spcPct val="0"/>
                </a:spcBef>
                <a:buClr>
                  <a:srgbClr val="073E87"/>
                </a:buClr>
                <a:buSzPct val="75000"/>
                <a:buFont typeface="Arial" panose="020B0604020202020204" pitchFamily="34" charset="0"/>
                <a:buNone/>
              </a:pPr>
              <a:r>
                <a:rPr lang="en-US" altLang="zh-CN" sz="1600" b="1" i="1">
                  <a:solidFill>
                    <a:srgbClr val="000000"/>
                  </a:solidFill>
                  <a:latin typeface="Times New Roman" panose="02020603050405020304" pitchFamily="18" charset="0"/>
                </a:rPr>
                <a:t>I</a:t>
              </a:r>
              <a:r>
                <a:rPr lang="en-US" altLang="zh-CN" sz="1600" b="1" i="1" baseline="-25000">
                  <a:solidFill>
                    <a:srgbClr val="000000"/>
                  </a:solidFill>
                  <a:latin typeface="Times New Roman" panose="02020603050405020304" pitchFamily="18" charset="0"/>
                </a:rPr>
                <a:t>0</a:t>
              </a:r>
              <a:r>
                <a:rPr lang="en-US" altLang="zh-CN" sz="1600" b="1">
                  <a:solidFill>
                    <a:srgbClr val="000000"/>
                  </a:solidFill>
                  <a:latin typeface="Times New Roman" panose="02020603050405020304" pitchFamily="18" charset="0"/>
                </a:rPr>
                <a:t>:</a:t>
              </a:r>
            </a:p>
            <a:p>
              <a:pPr>
                <a:lnSpc>
                  <a:spcPts val="1925"/>
                </a:lnSpc>
                <a:spcBef>
                  <a:spcPct val="0"/>
                </a:spcBef>
                <a:buClr>
                  <a:srgbClr val="073E87"/>
                </a:buClr>
                <a:buSzPct val="75000"/>
                <a:buFont typeface="Arial" panose="020B0604020202020204" pitchFamily="34" charset="0"/>
                <a:buNone/>
              </a:pPr>
              <a:r>
                <a:rPr lang="en-US" altLang="zh-CN" sz="1600" b="1" i="1">
                  <a:solidFill>
                    <a:srgbClr val="000000"/>
                  </a:solidFill>
                  <a:latin typeface="Times New Roman" panose="02020603050405020304" pitchFamily="18" charset="0"/>
                </a:rPr>
                <a:t>E</a:t>
              </a:r>
              <a:r>
                <a:rPr lang="en-US" altLang="zh-CN" sz="1600" b="1" i="1">
                  <a:solidFill>
                    <a:srgbClr val="000000"/>
                  </a:solidFill>
                  <a:latin typeface="Times New Roman" panose="02020603050405020304" pitchFamily="18" charset="0"/>
                  <a:cs typeface="Times New Roman" panose="02020603050405020304" pitchFamily="18" charset="0"/>
                </a:rPr>
                <a:t>′ </a:t>
              </a:r>
              <a:r>
                <a:rPr lang="en-US" altLang="zh-CN" sz="1600" b="1" i="1">
                  <a:solidFill>
                    <a:srgbClr val="000000"/>
                  </a:solidFill>
                  <a:latin typeface="Times New Roman" panose="02020603050405020304" pitchFamily="18" charset="0"/>
                </a:rPr>
                <a:t>→</a:t>
              </a:r>
              <a:r>
                <a:rPr lang="en-US" altLang="zh-CN" sz="1600" b="1">
                  <a:solidFill>
                    <a:srgbClr val="000000"/>
                  </a:solidFill>
                  <a:latin typeface="Times New Roman" panose="02020603050405020304" pitchFamily="18" charset="0"/>
                </a:rPr>
                <a:t> </a:t>
              </a:r>
              <a:r>
                <a:rPr lang="en-US" altLang="zh-CN" sz="1600" b="1" i="1">
                  <a:solidFill>
                    <a:srgbClr val="000000"/>
                  </a:solidFill>
                  <a:latin typeface="Times New Roman" panose="02020603050405020304" pitchFamily="18" charset="0"/>
                </a:rPr>
                <a:t>· E </a:t>
              </a:r>
            </a:p>
            <a:p>
              <a:pPr>
                <a:lnSpc>
                  <a:spcPts val="1925"/>
                </a:lnSpc>
                <a:spcBef>
                  <a:spcPct val="0"/>
                </a:spcBef>
                <a:buClr>
                  <a:srgbClr val="073E87"/>
                </a:buClr>
                <a:buSzPct val="75000"/>
                <a:buFont typeface="Arial" panose="020B0604020202020204" pitchFamily="34" charset="0"/>
                <a:buNone/>
              </a:pPr>
              <a:r>
                <a:rPr lang="en-US" altLang="zh-CN" sz="1600" b="1" i="1">
                  <a:solidFill>
                    <a:srgbClr val="000000"/>
                  </a:solidFill>
                  <a:latin typeface="Times New Roman" panose="02020603050405020304" pitchFamily="18" charset="0"/>
                </a:rPr>
                <a:t>E→ · E+T</a:t>
              </a:r>
            </a:p>
            <a:p>
              <a:pPr>
                <a:lnSpc>
                  <a:spcPts val="1925"/>
                </a:lnSpc>
                <a:spcBef>
                  <a:spcPct val="0"/>
                </a:spcBef>
                <a:buClr>
                  <a:srgbClr val="073E87"/>
                </a:buClr>
                <a:buSzPct val="75000"/>
                <a:buFont typeface="Arial" panose="020B0604020202020204" pitchFamily="34" charset="0"/>
                <a:buNone/>
              </a:pPr>
              <a:r>
                <a:rPr lang="en-US" altLang="zh-CN" sz="1600" b="1" i="1">
                  <a:solidFill>
                    <a:srgbClr val="000000"/>
                  </a:solidFill>
                  <a:latin typeface="Times New Roman" panose="02020603050405020304" pitchFamily="18" charset="0"/>
                </a:rPr>
                <a:t>E→ · T</a:t>
              </a:r>
            </a:p>
            <a:p>
              <a:pPr>
                <a:lnSpc>
                  <a:spcPts val="1925"/>
                </a:lnSpc>
                <a:spcBef>
                  <a:spcPct val="0"/>
                </a:spcBef>
                <a:buClr>
                  <a:srgbClr val="073E87"/>
                </a:buClr>
                <a:buSzPct val="75000"/>
                <a:buFont typeface="Arial" panose="020B0604020202020204" pitchFamily="34" charset="0"/>
                <a:buNone/>
              </a:pPr>
              <a:r>
                <a:rPr lang="en-US" altLang="zh-CN" sz="1600" b="1" i="1">
                  <a:solidFill>
                    <a:srgbClr val="000000"/>
                  </a:solidFill>
                  <a:latin typeface="Times New Roman" panose="02020603050405020304" pitchFamily="18" charset="0"/>
                </a:rPr>
                <a:t>T→ · T*F</a:t>
              </a:r>
            </a:p>
            <a:p>
              <a:pPr>
                <a:lnSpc>
                  <a:spcPts val="1925"/>
                </a:lnSpc>
                <a:spcBef>
                  <a:spcPct val="0"/>
                </a:spcBef>
                <a:buClr>
                  <a:srgbClr val="073E87"/>
                </a:buClr>
                <a:buSzPct val="75000"/>
                <a:buFont typeface="Arial" panose="020B0604020202020204" pitchFamily="34" charset="0"/>
                <a:buNone/>
              </a:pPr>
              <a:r>
                <a:rPr lang="en-US" altLang="zh-CN" sz="1600" b="1" i="1">
                  <a:solidFill>
                    <a:srgbClr val="000000"/>
                  </a:solidFill>
                  <a:latin typeface="Times New Roman" panose="02020603050405020304" pitchFamily="18" charset="0"/>
                </a:rPr>
                <a:t>T→ · F</a:t>
              </a:r>
            </a:p>
            <a:p>
              <a:pPr>
                <a:lnSpc>
                  <a:spcPts val="1925"/>
                </a:lnSpc>
                <a:spcBef>
                  <a:spcPct val="0"/>
                </a:spcBef>
                <a:buClr>
                  <a:srgbClr val="073E87"/>
                </a:buClr>
                <a:buSzPct val="75000"/>
                <a:buFont typeface="Arial" panose="020B0604020202020204" pitchFamily="34" charset="0"/>
                <a:buNone/>
              </a:pPr>
              <a:r>
                <a:rPr lang="en-US" altLang="zh-CN" sz="1600" b="1" i="1">
                  <a:solidFill>
                    <a:srgbClr val="000000"/>
                  </a:solidFill>
                  <a:latin typeface="Times New Roman" panose="02020603050405020304" pitchFamily="18" charset="0"/>
                </a:rPr>
                <a:t>F→ · </a:t>
              </a:r>
              <a:r>
                <a:rPr lang="en-US" altLang="zh-CN" sz="1600" b="1">
                  <a:solidFill>
                    <a:srgbClr val="000000"/>
                  </a:solidFill>
                  <a:latin typeface="Times New Roman" panose="02020603050405020304" pitchFamily="18" charset="0"/>
                </a:rPr>
                <a:t>(</a:t>
              </a:r>
              <a:r>
                <a:rPr lang="en-US" altLang="zh-CN" sz="1600" b="1" i="1">
                  <a:solidFill>
                    <a:srgbClr val="000000"/>
                  </a:solidFill>
                  <a:latin typeface="Times New Roman" panose="02020603050405020304" pitchFamily="18" charset="0"/>
                </a:rPr>
                <a:t>E</a:t>
              </a:r>
              <a:r>
                <a:rPr lang="en-US" altLang="zh-CN" sz="1600" b="1">
                  <a:solidFill>
                    <a:srgbClr val="000000"/>
                  </a:solidFill>
                  <a:latin typeface="Times New Roman" panose="02020603050405020304" pitchFamily="18" charset="0"/>
                </a:rPr>
                <a:t>)</a:t>
              </a:r>
            </a:p>
            <a:p>
              <a:pPr>
                <a:lnSpc>
                  <a:spcPts val="1925"/>
                </a:lnSpc>
                <a:spcBef>
                  <a:spcPct val="0"/>
                </a:spcBef>
                <a:buClr>
                  <a:srgbClr val="073E87"/>
                </a:buClr>
                <a:buSzPct val="75000"/>
                <a:buFont typeface="Arial" panose="020B0604020202020204" pitchFamily="34" charset="0"/>
                <a:buNone/>
              </a:pPr>
              <a:r>
                <a:rPr lang="en-US" altLang="zh-CN" sz="1600" b="1" i="1">
                  <a:solidFill>
                    <a:srgbClr val="000000"/>
                  </a:solidFill>
                  <a:latin typeface="Times New Roman" panose="02020603050405020304" pitchFamily="18" charset="0"/>
                </a:rPr>
                <a:t>F→ · </a:t>
              </a:r>
              <a:r>
                <a:rPr lang="en-US" altLang="zh-CN" sz="1600" b="1">
                  <a:solidFill>
                    <a:srgbClr val="000000"/>
                  </a:solidFill>
                  <a:latin typeface="Times New Roman" panose="02020603050405020304" pitchFamily="18" charset="0"/>
                </a:rPr>
                <a:t>id</a:t>
              </a:r>
            </a:p>
          </p:txBody>
        </p:sp>
        <p:sp>
          <p:nvSpPr>
            <p:cNvPr id="16419" name="Text Box 4"/>
            <p:cNvSpPr txBox="1">
              <a:spLocks noChangeArrowheads="1"/>
            </p:cNvSpPr>
            <p:nvPr/>
          </p:nvSpPr>
          <p:spPr bwMode="auto">
            <a:xfrm>
              <a:off x="3397785" y="642043"/>
              <a:ext cx="380962"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E</a:t>
              </a:r>
            </a:p>
          </p:txBody>
        </p:sp>
        <p:sp>
          <p:nvSpPr>
            <p:cNvPr id="16420" name="Text Box 5"/>
            <p:cNvSpPr txBox="1">
              <a:spLocks noChangeArrowheads="1"/>
            </p:cNvSpPr>
            <p:nvPr/>
          </p:nvSpPr>
          <p:spPr bwMode="auto">
            <a:xfrm>
              <a:off x="3878263" y="746125"/>
              <a:ext cx="1035050" cy="747713"/>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nSpc>
                  <a:spcPts val="1700"/>
                </a:lnSpc>
                <a:spcBef>
                  <a:spcPct val="0"/>
                </a:spcBef>
                <a:buClr>
                  <a:srgbClr val="073E87"/>
                </a:buClr>
                <a:buSzPct val="75000"/>
                <a:buFont typeface="Arial" panose="020B0604020202020204" pitchFamily="34" charset="0"/>
                <a:buNone/>
              </a:pPr>
              <a:r>
                <a:rPr lang="en-US" altLang="zh-CN" sz="1600" b="1" i="1">
                  <a:solidFill>
                    <a:srgbClr val="000000"/>
                  </a:solidFill>
                  <a:latin typeface="Times New Roman" panose="02020603050405020304" pitchFamily="18" charset="0"/>
                </a:rPr>
                <a:t>I</a:t>
              </a:r>
              <a:r>
                <a:rPr lang="en-US" altLang="zh-CN" sz="1600" b="1" i="1" baseline="-25000">
                  <a:solidFill>
                    <a:srgbClr val="000000"/>
                  </a:solidFill>
                  <a:latin typeface="Times New Roman" panose="02020603050405020304" pitchFamily="18" charset="0"/>
                </a:rPr>
                <a:t>1</a:t>
              </a:r>
              <a:r>
                <a:rPr lang="en-US" altLang="zh-CN" sz="1600" b="1">
                  <a:solidFill>
                    <a:srgbClr val="000000"/>
                  </a:solidFill>
                  <a:latin typeface="Times New Roman" panose="02020603050405020304" pitchFamily="18" charset="0"/>
                </a:rPr>
                <a:t>:</a:t>
              </a:r>
            </a:p>
            <a:p>
              <a:pPr>
                <a:lnSpc>
                  <a:spcPts val="1700"/>
                </a:lnSpc>
                <a:spcBef>
                  <a:spcPct val="0"/>
                </a:spcBef>
                <a:buClr>
                  <a:srgbClr val="073E87"/>
                </a:buClr>
                <a:buSzPct val="75000"/>
                <a:buFont typeface="Arial" panose="020B0604020202020204" pitchFamily="34" charset="0"/>
                <a:buNone/>
              </a:pPr>
              <a:r>
                <a:rPr lang="en-US" altLang="zh-CN" sz="1600" b="1" i="1">
                  <a:solidFill>
                    <a:srgbClr val="000000"/>
                  </a:solidFill>
                  <a:latin typeface="Times New Roman" panose="02020603050405020304" pitchFamily="18" charset="0"/>
                </a:rPr>
                <a:t>E</a:t>
              </a:r>
              <a:r>
                <a:rPr lang="en-US" altLang="zh-CN" sz="1600" b="1" i="1">
                  <a:solidFill>
                    <a:srgbClr val="000000"/>
                  </a:solidFill>
                  <a:latin typeface="Times New Roman" panose="02020603050405020304" pitchFamily="18" charset="0"/>
                  <a:cs typeface="Times New Roman" panose="02020603050405020304" pitchFamily="18" charset="0"/>
                </a:rPr>
                <a:t>′ </a:t>
              </a:r>
              <a:r>
                <a:rPr lang="en-US" altLang="zh-CN" sz="1600" b="1" i="1">
                  <a:solidFill>
                    <a:srgbClr val="000000"/>
                  </a:solidFill>
                  <a:latin typeface="Times New Roman" panose="02020603050405020304" pitchFamily="18" charset="0"/>
                </a:rPr>
                <a:t>→E · </a:t>
              </a:r>
            </a:p>
            <a:p>
              <a:pPr>
                <a:lnSpc>
                  <a:spcPts val="1700"/>
                </a:lnSpc>
                <a:spcBef>
                  <a:spcPct val="0"/>
                </a:spcBef>
                <a:buClr>
                  <a:srgbClr val="073E87"/>
                </a:buClr>
                <a:buSzPct val="75000"/>
                <a:buFont typeface="Arial" panose="020B0604020202020204" pitchFamily="34" charset="0"/>
                <a:buNone/>
              </a:pPr>
              <a:r>
                <a:rPr lang="en-US" altLang="zh-CN" sz="1600" b="1" i="1">
                  <a:solidFill>
                    <a:srgbClr val="000000"/>
                  </a:solidFill>
                  <a:latin typeface="Times New Roman" panose="02020603050405020304" pitchFamily="18" charset="0"/>
                </a:rPr>
                <a:t>E→E· +T</a:t>
              </a:r>
            </a:p>
          </p:txBody>
        </p:sp>
        <p:sp>
          <p:nvSpPr>
            <p:cNvPr id="16421" name="Text Box 7"/>
            <p:cNvSpPr txBox="1">
              <a:spLocks noChangeArrowheads="1"/>
            </p:cNvSpPr>
            <p:nvPr/>
          </p:nvSpPr>
          <p:spPr bwMode="auto">
            <a:xfrm>
              <a:off x="3397784" y="1346387"/>
              <a:ext cx="380962"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T</a:t>
              </a:r>
            </a:p>
          </p:txBody>
        </p:sp>
        <p:sp>
          <p:nvSpPr>
            <p:cNvPr id="80" name="Text Box 8"/>
            <p:cNvSpPr txBox="1">
              <a:spLocks noChangeArrowheads="1"/>
            </p:cNvSpPr>
            <p:nvPr/>
          </p:nvSpPr>
          <p:spPr bwMode="auto">
            <a:xfrm>
              <a:off x="3878263" y="1538288"/>
              <a:ext cx="1025525" cy="747712"/>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ts val="1700"/>
                </a:lnSpc>
                <a:buClr>
                  <a:srgbClr val="073E87"/>
                </a:buClr>
                <a:buSzPct val="75000"/>
                <a:defRPr/>
              </a:pPr>
              <a:r>
                <a:rPr kumimoji="1" lang="en-US" altLang="zh-CN" sz="1600" b="1" i="1">
                  <a:solidFill>
                    <a:srgbClr val="000000"/>
                  </a:solidFill>
                  <a:latin typeface="Times New Roman" panose="02020603050405020304" pitchFamily="18" charset="0"/>
                </a:rPr>
                <a:t>I</a:t>
              </a:r>
              <a:r>
                <a:rPr kumimoji="1" lang="en-US" altLang="zh-CN" sz="1600" b="1" i="1" baseline="-25000">
                  <a:solidFill>
                    <a:srgbClr val="000000"/>
                  </a:solidFill>
                  <a:latin typeface="Times New Roman" panose="02020603050405020304" pitchFamily="18" charset="0"/>
                </a:rPr>
                <a:t>2</a:t>
              </a:r>
              <a:r>
                <a:rPr kumimoji="1" lang="en-US" altLang="zh-CN" sz="1600" b="1">
                  <a:solidFill>
                    <a:srgbClr val="000000"/>
                  </a:solidFill>
                  <a:latin typeface="Times New Roman" panose="02020603050405020304" pitchFamily="18" charset="0"/>
                </a:rPr>
                <a:t>:</a:t>
              </a:r>
            </a:p>
            <a:p>
              <a:pPr>
                <a:lnSpc>
                  <a:spcPts val="1700"/>
                </a:lnSpc>
                <a:buClr>
                  <a:srgbClr val="073E87"/>
                </a:buClr>
                <a:buSzPct val="75000"/>
                <a:defRPr/>
              </a:pPr>
              <a:r>
                <a:rPr kumimoji="1" lang="en-US" altLang="zh-CN" sz="1600" b="1" i="1">
                  <a:solidFill>
                    <a:srgbClr val="FF0000"/>
                  </a:solidFill>
                  <a:latin typeface="Times New Roman" panose="02020603050405020304" pitchFamily="18" charset="0"/>
                </a:rPr>
                <a:t>E→T</a:t>
              </a:r>
              <a:r>
                <a:rPr lang="en-US" altLang="zh-CN" sz="1600" b="1" i="1">
                  <a:solidFill>
                    <a:srgbClr val="000000"/>
                  </a:solidFill>
                  <a:latin typeface="Times New Roman" panose="02020603050405020304" pitchFamily="18" charset="0"/>
                  <a:cs typeface="Times New Roman" panose="02020603050405020304" pitchFamily="18" charset="0"/>
                </a:rPr>
                <a:t> </a:t>
              </a:r>
              <a:r>
                <a:rPr lang="en-US" altLang="zh-CN" sz="1600" b="1" i="1">
                  <a:solidFill>
                    <a:srgbClr val="FF0000"/>
                  </a:solidFill>
                  <a:latin typeface="Times New Roman" panose="02020603050405020304" pitchFamily="18" charset="0"/>
                  <a:cs typeface="Times New Roman" panose="02020603050405020304" pitchFamily="18" charset="0"/>
                </a:rPr>
                <a:t>·</a:t>
              </a:r>
              <a:r>
                <a:rPr lang="en-US" altLang="zh-CN" sz="1600" b="1" i="1">
                  <a:solidFill>
                    <a:srgbClr val="000000"/>
                  </a:solidFill>
                  <a:latin typeface="Times New Roman" panose="02020603050405020304" pitchFamily="18" charset="0"/>
                  <a:cs typeface="Times New Roman" panose="02020603050405020304" pitchFamily="18" charset="0"/>
                </a:rPr>
                <a:t> </a:t>
              </a:r>
              <a:endParaRPr kumimoji="1" lang="en-US" altLang="zh-CN" sz="1600" b="1" i="1">
                <a:solidFill>
                  <a:srgbClr val="FF0000"/>
                </a:solidFill>
                <a:latin typeface="Times New Roman" panose="02020603050405020304" pitchFamily="18" charset="0"/>
              </a:endParaRPr>
            </a:p>
            <a:p>
              <a:pPr>
                <a:lnSpc>
                  <a:spcPts val="1700"/>
                </a:lnSpc>
                <a:buClr>
                  <a:srgbClr val="073E87"/>
                </a:buClr>
                <a:buSzPct val="75000"/>
                <a:defRPr/>
              </a:pPr>
              <a:r>
                <a:rPr kumimoji="1" lang="en-US" altLang="zh-CN" sz="1600" b="1" i="1">
                  <a:solidFill>
                    <a:srgbClr val="FF0000"/>
                  </a:solidFill>
                  <a:latin typeface="Times New Roman" panose="02020603050405020304" pitchFamily="18" charset="0"/>
                </a:rPr>
                <a:t>T→T </a:t>
              </a:r>
              <a:r>
                <a:rPr lang="en-US" altLang="zh-CN" sz="1600" b="1" i="1">
                  <a:solidFill>
                    <a:srgbClr val="FF0000"/>
                  </a:solidFill>
                  <a:latin typeface="Times New Roman" panose="02020603050405020304" pitchFamily="18" charset="0"/>
                  <a:cs typeface="Times New Roman" panose="02020603050405020304" pitchFamily="18" charset="0"/>
                </a:rPr>
                <a:t>·</a:t>
              </a:r>
              <a:r>
                <a:rPr lang="en-US" altLang="zh-CN" sz="1600" b="1" i="1">
                  <a:solidFill>
                    <a:srgbClr val="000000"/>
                  </a:solidFill>
                  <a:latin typeface="Times New Roman" panose="02020603050405020304" pitchFamily="18" charset="0"/>
                  <a:cs typeface="Times New Roman" panose="02020603050405020304" pitchFamily="18" charset="0"/>
                </a:rPr>
                <a:t> </a:t>
              </a:r>
              <a:r>
                <a:rPr kumimoji="1" lang="en-US" altLang="zh-CN" sz="1600" b="1">
                  <a:solidFill>
                    <a:srgbClr val="FF0000"/>
                  </a:solidFill>
                  <a:latin typeface="Times New Roman" panose="02020603050405020304" pitchFamily="18" charset="0"/>
                </a:rPr>
                <a:t>*</a:t>
              </a:r>
              <a:r>
                <a:rPr kumimoji="1" lang="en-US" altLang="zh-CN" sz="1600" b="1" i="1">
                  <a:solidFill>
                    <a:srgbClr val="FF0000"/>
                  </a:solidFill>
                  <a:latin typeface="Times New Roman" panose="02020603050405020304" pitchFamily="18" charset="0"/>
                </a:rPr>
                <a:t>F</a:t>
              </a:r>
            </a:p>
          </p:txBody>
        </p:sp>
        <p:sp>
          <p:nvSpPr>
            <p:cNvPr id="16423" name="Text Box 10"/>
            <p:cNvSpPr txBox="1">
              <a:spLocks noChangeArrowheads="1"/>
            </p:cNvSpPr>
            <p:nvPr/>
          </p:nvSpPr>
          <p:spPr bwMode="auto">
            <a:xfrm>
              <a:off x="3578715" y="2645320"/>
              <a:ext cx="380962"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F</a:t>
              </a:r>
            </a:p>
          </p:txBody>
        </p:sp>
        <p:sp>
          <p:nvSpPr>
            <p:cNvPr id="82" name="Text Box 11"/>
            <p:cNvSpPr txBox="1">
              <a:spLocks noChangeArrowheads="1"/>
            </p:cNvSpPr>
            <p:nvPr/>
          </p:nvSpPr>
          <p:spPr bwMode="auto">
            <a:xfrm>
              <a:off x="3878263" y="2335213"/>
              <a:ext cx="1035050" cy="527050"/>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ts val="1700"/>
                </a:lnSpc>
                <a:buClr>
                  <a:srgbClr val="073E87"/>
                </a:buClr>
                <a:buSzPct val="75000"/>
                <a:defRPr/>
              </a:pPr>
              <a:r>
                <a:rPr kumimoji="1" lang="en-US" altLang="zh-CN" sz="1600" b="1" i="1">
                  <a:solidFill>
                    <a:srgbClr val="000000"/>
                  </a:solidFill>
                  <a:latin typeface="Times New Roman" panose="02020603050405020304" pitchFamily="18" charset="0"/>
                </a:rPr>
                <a:t>I</a:t>
              </a:r>
              <a:r>
                <a:rPr kumimoji="1" lang="en-US" altLang="zh-CN" sz="1600" b="1" i="1" baseline="-25000">
                  <a:solidFill>
                    <a:srgbClr val="000000"/>
                  </a:solidFill>
                  <a:latin typeface="Times New Roman" panose="02020603050405020304" pitchFamily="18" charset="0"/>
                </a:rPr>
                <a:t>3</a:t>
              </a:r>
              <a:r>
                <a:rPr kumimoji="1" lang="en-US" altLang="zh-CN" sz="1600" b="1">
                  <a:solidFill>
                    <a:srgbClr val="000000"/>
                  </a:solidFill>
                  <a:latin typeface="Times New Roman" panose="02020603050405020304" pitchFamily="18" charset="0"/>
                </a:rPr>
                <a:t>:</a:t>
              </a:r>
            </a:p>
            <a:p>
              <a:pPr>
                <a:lnSpc>
                  <a:spcPts val="1700"/>
                </a:lnSpc>
                <a:buClr>
                  <a:srgbClr val="073E87"/>
                </a:buClr>
                <a:buSzPct val="75000"/>
                <a:defRPr/>
              </a:pPr>
              <a:r>
                <a:rPr kumimoji="1" lang="en-US" altLang="zh-CN" sz="1600" b="1" i="1">
                  <a:solidFill>
                    <a:srgbClr val="000000"/>
                  </a:solidFill>
                  <a:latin typeface="Times New Roman" panose="02020603050405020304" pitchFamily="18" charset="0"/>
                </a:rPr>
                <a:t>T→F</a:t>
              </a:r>
              <a:r>
                <a:rPr lang="en-US" altLang="zh-CN" sz="1600" b="1" i="1">
                  <a:solidFill>
                    <a:srgbClr val="000000"/>
                  </a:solidFill>
                  <a:latin typeface="Times New Roman" panose="02020603050405020304" pitchFamily="18" charset="0"/>
                  <a:cs typeface="Times New Roman" panose="02020603050405020304" pitchFamily="18" charset="0"/>
                </a:rPr>
                <a:t> · </a:t>
              </a:r>
              <a:endParaRPr kumimoji="1" lang="en-US" altLang="zh-CN" sz="1600" b="1" i="1">
                <a:solidFill>
                  <a:srgbClr val="000000"/>
                </a:solidFill>
                <a:latin typeface="Times New Roman" panose="02020603050405020304" pitchFamily="18" charset="0"/>
              </a:endParaRPr>
            </a:p>
          </p:txBody>
        </p:sp>
        <p:sp>
          <p:nvSpPr>
            <p:cNvPr id="16425" name="Freeform 12"/>
            <p:cNvSpPr>
              <a:spLocks noChangeArrowheads="1"/>
            </p:cNvSpPr>
            <p:nvPr/>
          </p:nvSpPr>
          <p:spPr bwMode="auto">
            <a:xfrm>
              <a:off x="3159467" y="2844070"/>
              <a:ext cx="699119" cy="577401"/>
            </a:xfrm>
            <a:custGeom>
              <a:avLst/>
              <a:gdLst>
                <a:gd name="T0" fmla="*/ 2147483646 w 736"/>
                <a:gd name="T1" fmla="*/ 0 h 768"/>
                <a:gd name="T2" fmla="*/ 2147483646 w 736"/>
                <a:gd name="T3" fmla="*/ 2147483646 h 768"/>
                <a:gd name="T4" fmla="*/ 2147483646 w 736"/>
                <a:gd name="T5" fmla="*/ 2147483646 h 768"/>
                <a:gd name="T6" fmla="*/ 2147483646 w 736"/>
                <a:gd name="T7" fmla="*/ 2147483646 h 768"/>
                <a:gd name="T8" fmla="*/ 2147483646 w 736"/>
                <a:gd name="T9" fmla="*/ 2147483646 h 768"/>
                <a:gd name="T10" fmla="*/ 0 60000 65536"/>
                <a:gd name="T11" fmla="*/ 0 60000 65536"/>
                <a:gd name="T12" fmla="*/ 0 60000 65536"/>
                <a:gd name="T13" fmla="*/ 0 60000 65536"/>
                <a:gd name="T14" fmla="*/ 0 60000 65536"/>
                <a:gd name="T15" fmla="*/ 0 w 736"/>
                <a:gd name="T16" fmla="*/ 0 h 768"/>
                <a:gd name="T17" fmla="*/ 736 w 736"/>
                <a:gd name="T18" fmla="*/ 768 h 768"/>
              </a:gdLst>
              <a:ahLst/>
              <a:cxnLst>
                <a:cxn ang="T10">
                  <a:pos x="T0" y="T1"/>
                </a:cxn>
                <a:cxn ang="T11">
                  <a:pos x="T2" y="T3"/>
                </a:cxn>
                <a:cxn ang="T12">
                  <a:pos x="T4" y="T5"/>
                </a:cxn>
                <a:cxn ang="T13">
                  <a:pos x="T6" y="T7"/>
                </a:cxn>
                <a:cxn ang="T14">
                  <a:pos x="T8" y="T9"/>
                </a:cxn>
              </a:cxnLst>
              <a:rect l="T15" t="T16" r="T17" b="T18"/>
              <a:pathLst>
                <a:path w="736" h="768">
                  <a:moveTo>
                    <a:pt x="16" y="0"/>
                  </a:moveTo>
                  <a:cubicBezTo>
                    <a:pt x="8" y="144"/>
                    <a:pt x="0" y="288"/>
                    <a:pt x="16" y="384"/>
                  </a:cubicBezTo>
                  <a:cubicBezTo>
                    <a:pt x="32" y="480"/>
                    <a:pt x="64" y="528"/>
                    <a:pt x="112" y="576"/>
                  </a:cubicBezTo>
                  <a:cubicBezTo>
                    <a:pt x="160" y="624"/>
                    <a:pt x="200" y="640"/>
                    <a:pt x="304" y="672"/>
                  </a:cubicBezTo>
                  <a:cubicBezTo>
                    <a:pt x="408" y="704"/>
                    <a:pt x="572" y="736"/>
                    <a:pt x="736" y="768"/>
                  </a:cubicBezTo>
                </a:path>
              </a:pathLst>
            </a:custGeom>
            <a:noFill/>
            <a:ln w="381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426" name="Text Box 13"/>
            <p:cNvSpPr txBox="1">
              <a:spLocks noChangeArrowheads="1"/>
            </p:cNvSpPr>
            <p:nvPr/>
          </p:nvSpPr>
          <p:spPr bwMode="auto">
            <a:xfrm>
              <a:off x="3160434" y="2774528"/>
              <a:ext cx="304769"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sz="2000" b="1">
                  <a:solidFill>
                    <a:srgbClr val="000000"/>
                  </a:solidFill>
                  <a:latin typeface="Times New Roman" panose="02020603050405020304" pitchFamily="18" charset="0"/>
                </a:rPr>
                <a:t>(</a:t>
              </a:r>
            </a:p>
          </p:txBody>
        </p:sp>
        <p:sp>
          <p:nvSpPr>
            <p:cNvPr id="85" name="Text Box 14"/>
            <p:cNvSpPr txBox="1">
              <a:spLocks noChangeArrowheads="1"/>
            </p:cNvSpPr>
            <p:nvPr/>
          </p:nvSpPr>
          <p:spPr bwMode="auto">
            <a:xfrm>
              <a:off x="3878263" y="2928938"/>
              <a:ext cx="1077912" cy="1836737"/>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ts val="1700"/>
                </a:lnSpc>
                <a:buClr>
                  <a:srgbClr val="073E87"/>
                </a:buClr>
                <a:buSzPct val="75000"/>
                <a:defRPr/>
              </a:pPr>
              <a:r>
                <a:rPr kumimoji="1" lang="en-US" altLang="zh-CN" sz="1600" b="1" i="1">
                  <a:solidFill>
                    <a:srgbClr val="000000"/>
                  </a:solidFill>
                  <a:latin typeface="Times New Roman" panose="02020603050405020304" pitchFamily="18" charset="0"/>
                </a:rPr>
                <a:t>I</a:t>
              </a:r>
              <a:r>
                <a:rPr kumimoji="1" lang="en-US" altLang="zh-CN" sz="1600" b="1" i="1" baseline="-25000">
                  <a:solidFill>
                    <a:srgbClr val="000000"/>
                  </a:solidFill>
                  <a:latin typeface="Times New Roman" panose="02020603050405020304" pitchFamily="18" charset="0"/>
                </a:rPr>
                <a:t>4</a:t>
              </a:r>
              <a:r>
                <a:rPr kumimoji="1" lang="en-US" altLang="zh-CN" sz="1600" b="1">
                  <a:solidFill>
                    <a:srgbClr val="000000"/>
                  </a:solidFill>
                  <a:latin typeface="Times New Roman" panose="02020603050405020304" pitchFamily="18" charset="0"/>
                </a:rPr>
                <a:t>:</a:t>
              </a:r>
            </a:p>
            <a:p>
              <a:pPr>
                <a:lnSpc>
                  <a:spcPts val="1700"/>
                </a:lnSpc>
                <a:buClr>
                  <a:srgbClr val="073E87"/>
                </a:buClr>
                <a:buSzPct val="75000"/>
                <a:defRPr/>
              </a:pPr>
              <a:r>
                <a:rPr kumimoji="1" lang="en-US" altLang="zh-CN" sz="1600" b="1" i="1">
                  <a:solidFill>
                    <a:srgbClr val="000000"/>
                  </a:solidFill>
                  <a:latin typeface="Times New Roman" panose="02020603050405020304" pitchFamily="18" charset="0"/>
                </a:rPr>
                <a:t>F→</a:t>
              </a:r>
              <a:r>
                <a:rPr kumimoji="1" lang="en-US" altLang="zh-CN" sz="1600" b="1">
                  <a:solidFill>
                    <a:srgbClr val="000000"/>
                  </a:solidFill>
                  <a:latin typeface="Times New Roman" panose="02020603050405020304" pitchFamily="18" charset="0"/>
                </a:rPr>
                <a:t>(</a:t>
              </a:r>
              <a:r>
                <a:rPr lang="en-US" altLang="zh-CN" sz="1600" b="1" i="1">
                  <a:solidFill>
                    <a:srgbClr val="000000"/>
                  </a:solidFill>
                  <a:latin typeface="Times New Roman" panose="02020603050405020304" pitchFamily="18" charset="0"/>
                  <a:cs typeface="Times New Roman" panose="02020603050405020304" pitchFamily="18" charset="0"/>
                </a:rPr>
                <a:t>· </a:t>
              </a:r>
              <a:r>
                <a:rPr kumimoji="1" lang="en-US" altLang="zh-CN" sz="1600" b="1" i="1">
                  <a:solidFill>
                    <a:srgbClr val="000000"/>
                  </a:solidFill>
                  <a:latin typeface="Times New Roman" panose="02020603050405020304" pitchFamily="18" charset="0"/>
                </a:rPr>
                <a:t>E </a:t>
              </a:r>
              <a:r>
                <a:rPr kumimoji="1" lang="en-US" altLang="zh-CN" sz="1600" b="1">
                  <a:solidFill>
                    <a:srgbClr val="000000"/>
                  </a:solidFill>
                  <a:latin typeface="Times New Roman" panose="02020603050405020304" pitchFamily="18" charset="0"/>
                </a:rPr>
                <a:t>)</a:t>
              </a:r>
            </a:p>
            <a:p>
              <a:pPr>
                <a:lnSpc>
                  <a:spcPts val="1700"/>
                </a:lnSpc>
                <a:buClr>
                  <a:srgbClr val="073E87"/>
                </a:buClr>
                <a:buSzPct val="75000"/>
                <a:defRPr/>
              </a:pPr>
              <a:r>
                <a:rPr kumimoji="1" lang="en-US" altLang="zh-CN" sz="1600" b="1" i="1">
                  <a:solidFill>
                    <a:srgbClr val="000000"/>
                  </a:solidFill>
                  <a:latin typeface="Times New Roman" panose="02020603050405020304" pitchFamily="18" charset="0"/>
                </a:rPr>
                <a:t>E→ </a:t>
              </a:r>
              <a:r>
                <a:rPr lang="en-US" altLang="zh-CN" sz="1600" b="1" i="1">
                  <a:solidFill>
                    <a:srgbClr val="000000"/>
                  </a:solidFill>
                  <a:latin typeface="Times New Roman" panose="02020603050405020304" pitchFamily="18" charset="0"/>
                  <a:cs typeface="Times New Roman" panose="02020603050405020304" pitchFamily="18" charset="0"/>
                </a:rPr>
                <a:t>· </a:t>
              </a:r>
              <a:r>
                <a:rPr kumimoji="1" lang="en-US" altLang="zh-CN" sz="1600" b="1" i="1">
                  <a:solidFill>
                    <a:srgbClr val="000000"/>
                  </a:solidFill>
                  <a:latin typeface="Times New Roman" panose="02020603050405020304" pitchFamily="18" charset="0"/>
                </a:rPr>
                <a:t>E+T</a:t>
              </a:r>
            </a:p>
            <a:p>
              <a:pPr>
                <a:lnSpc>
                  <a:spcPts val="1700"/>
                </a:lnSpc>
                <a:buClr>
                  <a:srgbClr val="073E87"/>
                </a:buClr>
                <a:buSzPct val="75000"/>
                <a:defRPr/>
              </a:pPr>
              <a:r>
                <a:rPr kumimoji="1" lang="en-US" altLang="zh-CN" sz="1600" b="1" i="1">
                  <a:solidFill>
                    <a:srgbClr val="000000"/>
                  </a:solidFill>
                  <a:latin typeface="Times New Roman" panose="02020603050405020304" pitchFamily="18" charset="0"/>
                </a:rPr>
                <a:t>E→</a:t>
              </a:r>
              <a:r>
                <a:rPr lang="en-US" altLang="zh-CN" sz="1600" b="1" i="1">
                  <a:solidFill>
                    <a:srgbClr val="000000"/>
                  </a:solidFill>
                  <a:latin typeface="Times New Roman" panose="02020603050405020304" pitchFamily="18" charset="0"/>
                  <a:cs typeface="Times New Roman" panose="02020603050405020304" pitchFamily="18" charset="0"/>
                </a:rPr>
                <a:t> · </a:t>
              </a:r>
              <a:r>
                <a:rPr kumimoji="1" lang="en-US" altLang="zh-CN" sz="1600" b="1" i="1">
                  <a:solidFill>
                    <a:srgbClr val="000000"/>
                  </a:solidFill>
                  <a:latin typeface="Times New Roman" panose="02020603050405020304" pitchFamily="18" charset="0"/>
                </a:rPr>
                <a:t>T</a:t>
              </a:r>
            </a:p>
            <a:p>
              <a:pPr>
                <a:lnSpc>
                  <a:spcPts val="1700"/>
                </a:lnSpc>
                <a:buClr>
                  <a:srgbClr val="073E87"/>
                </a:buClr>
                <a:buSzPct val="75000"/>
                <a:defRPr/>
              </a:pPr>
              <a:r>
                <a:rPr kumimoji="1" lang="en-US" altLang="zh-CN" sz="1600" b="1" i="1">
                  <a:solidFill>
                    <a:srgbClr val="000000"/>
                  </a:solidFill>
                  <a:latin typeface="Times New Roman" panose="02020603050405020304" pitchFamily="18" charset="0"/>
                </a:rPr>
                <a:t>T→ </a:t>
              </a:r>
              <a:r>
                <a:rPr lang="en-US" altLang="zh-CN" sz="1600" b="1" i="1">
                  <a:solidFill>
                    <a:srgbClr val="000000"/>
                  </a:solidFill>
                  <a:latin typeface="Times New Roman" panose="02020603050405020304" pitchFamily="18" charset="0"/>
                  <a:cs typeface="Times New Roman" panose="02020603050405020304" pitchFamily="18" charset="0"/>
                </a:rPr>
                <a:t>· </a:t>
              </a:r>
              <a:r>
                <a:rPr kumimoji="1" lang="en-US" altLang="zh-CN" sz="1600" b="1" i="1">
                  <a:solidFill>
                    <a:srgbClr val="000000"/>
                  </a:solidFill>
                  <a:latin typeface="Times New Roman" panose="02020603050405020304" pitchFamily="18" charset="0"/>
                </a:rPr>
                <a:t>T*F</a:t>
              </a:r>
            </a:p>
            <a:p>
              <a:pPr>
                <a:lnSpc>
                  <a:spcPts val="1700"/>
                </a:lnSpc>
                <a:buClr>
                  <a:srgbClr val="073E87"/>
                </a:buClr>
                <a:buSzPct val="75000"/>
                <a:defRPr/>
              </a:pPr>
              <a:r>
                <a:rPr kumimoji="1" lang="en-US" altLang="zh-CN" sz="1600" b="1" i="1">
                  <a:solidFill>
                    <a:srgbClr val="000000"/>
                  </a:solidFill>
                  <a:latin typeface="Times New Roman" panose="02020603050405020304" pitchFamily="18" charset="0"/>
                </a:rPr>
                <a:t>T→</a:t>
              </a:r>
              <a:r>
                <a:rPr lang="en-US" altLang="zh-CN" sz="1600" b="1" i="1">
                  <a:solidFill>
                    <a:srgbClr val="000000"/>
                  </a:solidFill>
                  <a:latin typeface="Times New Roman" panose="02020603050405020304" pitchFamily="18" charset="0"/>
                  <a:cs typeface="Times New Roman" panose="02020603050405020304" pitchFamily="18" charset="0"/>
                </a:rPr>
                <a:t> · </a:t>
              </a:r>
              <a:r>
                <a:rPr kumimoji="1" lang="en-US" altLang="zh-CN" sz="1600" b="1" i="1">
                  <a:solidFill>
                    <a:srgbClr val="000000"/>
                  </a:solidFill>
                  <a:latin typeface="Times New Roman" panose="02020603050405020304" pitchFamily="18" charset="0"/>
                </a:rPr>
                <a:t>F</a:t>
              </a:r>
            </a:p>
            <a:p>
              <a:pPr>
                <a:lnSpc>
                  <a:spcPts val="1700"/>
                </a:lnSpc>
                <a:buClr>
                  <a:srgbClr val="073E87"/>
                </a:buClr>
                <a:buSzPct val="75000"/>
                <a:defRPr/>
              </a:pPr>
              <a:r>
                <a:rPr kumimoji="1" lang="en-US" altLang="zh-CN" sz="1600" b="1" i="1">
                  <a:solidFill>
                    <a:srgbClr val="000000"/>
                  </a:solidFill>
                  <a:latin typeface="Times New Roman" panose="02020603050405020304" pitchFamily="18" charset="0"/>
                </a:rPr>
                <a:t>F→</a:t>
              </a:r>
              <a:r>
                <a:rPr lang="en-US" altLang="zh-CN" sz="1600" b="1" i="1">
                  <a:solidFill>
                    <a:srgbClr val="000000"/>
                  </a:solidFill>
                  <a:latin typeface="Times New Roman" panose="02020603050405020304" pitchFamily="18" charset="0"/>
                  <a:cs typeface="Times New Roman" panose="02020603050405020304" pitchFamily="18" charset="0"/>
                </a:rPr>
                <a:t> · </a:t>
              </a:r>
              <a:r>
                <a:rPr kumimoji="1" lang="en-US" altLang="zh-CN" sz="1600" b="1">
                  <a:solidFill>
                    <a:srgbClr val="000000"/>
                  </a:solidFill>
                  <a:latin typeface="Times New Roman" panose="02020603050405020304" pitchFamily="18" charset="0"/>
                </a:rPr>
                <a:t>(</a:t>
              </a:r>
              <a:r>
                <a:rPr kumimoji="1" lang="en-US" altLang="zh-CN" sz="1600" b="1" i="1">
                  <a:solidFill>
                    <a:srgbClr val="000000"/>
                  </a:solidFill>
                  <a:latin typeface="Times New Roman" panose="02020603050405020304" pitchFamily="18" charset="0"/>
                </a:rPr>
                <a:t>E</a:t>
              </a:r>
              <a:r>
                <a:rPr kumimoji="1" lang="en-US" altLang="zh-CN" sz="1600" b="1">
                  <a:solidFill>
                    <a:srgbClr val="000000"/>
                  </a:solidFill>
                  <a:latin typeface="Times New Roman" panose="02020603050405020304" pitchFamily="18" charset="0"/>
                </a:rPr>
                <a:t>)</a:t>
              </a:r>
            </a:p>
            <a:p>
              <a:pPr>
                <a:lnSpc>
                  <a:spcPts val="1700"/>
                </a:lnSpc>
                <a:buClr>
                  <a:srgbClr val="073E87"/>
                </a:buClr>
                <a:buSzPct val="75000"/>
                <a:defRPr/>
              </a:pPr>
              <a:r>
                <a:rPr kumimoji="1" lang="en-US" altLang="zh-CN" sz="1600" b="1" i="1">
                  <a:solidFill>
                    <a:srgbClr val="000000"/>
                  </a:solidFill>
                  <a:latin typeface="Times New Roman" panose="02020603050405020304" pitchFamily="18" charset="0"/>
                </a:rPr>
                <a:t>F→</a:t>
              </a:r>
              <a:r>
                <a:rPr lang="en-US" altLang="zh-CN" sz="1600" b="1" i="1">
                  <a:solidFill>
                    <a:srgbClr val="000000"/>
                  </a:solidFill>
                  <a:latin typeface="Times New Roman" panose="02020603050405020304" pitchFamily="18" charset="0"/>
                  <a:cs typeface="Times New Roman" panose="02020603050405020304" pitchFamily="18" charset="0"/>
                </a:rPr>
                <a:t> · </a:t>
              </a:r>
              <a:r>
                <a:rPr kumimoji="1" lang="en-US" altLang="zh-CN" sz="1600" b="1">
                  <a:solidFill>
                    <a:srgbClr val="000000"/>
                  </a:solidFill>
                  <a:latin typeface="Times New Roman" panose="02020603050405020304" pitchFamily="18" charset="0"/>
                </a:rPr>
                <a:t>id</a:t>
              </a:r>
            </a:p>
          </p:txBody>
        </p:sp>
        <p:sp>
          <p:nvSpPr>
            <p:cNvPr id="16428" name="Text Box 16"/>
            <p:cNvSpPr txBox="1">
              <a:spLocks noChangeArrowheads="1"/>
            </p:cNvSpPr>
            <p:nvPr/>
          </p:nvSpPr>
          <p:spPr bwMode="auto">
            <a:xfrm>
              <a:off x="2613246" y="2894577"/>
              <a:ext cx="533347"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a:solidFill>
                    <a:srgbClr val="000000"/>
                  </a:solidFill>
                  <a:latin typeface="Times New Roman" panose="02020603050405020304" pitchFamily="18" charset="0"/>
                </a:rPr>
                <a:t>id</a:t>
              </a:r>
            </a:p>
          </p:txBody>
        </p:sp>
        <p:sp>
          <p:nvSpPr>
            <p:cNvPr id="87" name="Text Box 17"/>
            <p:cNvSpPr txBox="1">
              <a:spLocks noChangeArrowheads="1"/>
            </p:cNvSpPr>
            <p:nvPr/>
          </p:nvSpPr>
          <p:spPr bwMode="auto">
            <a:xfrm>
              <a:off x="2312988" y="3467100"/>
              <a:ext cx="800100" cy="585788"/>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buClr>
                  <a:srgbClr val="073E87"/>
                </a:buClr>
                <a:buSzPct val="75000"/>
                <a:buFont typeface="Monotype Sorts"/>
                <a:buNone/>
                <a:defRPr/>
              </a:pPr>
              <a:r>
                <a:rPr kumimoji="1" lang="en-US" altLang="zh-CN" sz="1600" b="1" i="1">
                  <a:solidFill>
                    <a:srgbClr val="000000"/>
                  </a:solidFill>
                  <a:latin typeface="Times New Roman" panose="02020603050405020304" pitchFamily="18" charset="0"/>
                </a:rPr>
                <a:t>I</a:t>
              </a:r>
              <a:r>
                <a:rPr kumimoji="1" lang="en-US" altLang="zh-CN" sz="1600" b="1" i="1" baseline="-25000">
                  <a:solidFill>
                    <a:srgbClr val="000000"/>
                  </a:solidFill>
                  <a:latin typeface="Times New Roman" panose="02020603050405020304" pitchFamily="18" charset="0"/>
                </a:rPr>
                <a:t>5</a:t>
              </a:r>
              <a:r>
                <a:rPr kumimoji="1" lang="en-US" altLang="zh-CN" sz="1600" b="1">
                  <a:solidFill>
                    <a:srgbClr val="000000"/>
                  </a:solidFill>
                  <a:latin typeface="Times New Roman" panose="02020603050405020304" pitchFamily="18" charset="0"/>
                </a:rPr>
                <a:t>:</a:t>
              </a:r>
            </a:p>
            <a:p>
              <a:pPr>
                <a:buClr>
                  <a:srgbClr val="073E87"/>
                </a:buClr>
                <a:buSzPct val="75000"/>
                <a:buFont typeface="Monotype Sorts"/>
                <a:buNone/>
                <a:defRPr/>
              </a:pPr>
              <a:r>
                <a:rPr kumimoji="1" lang="en-US" altLang="zh-CN" sz="1600" b="1" i="1">
                  <a:solidFill>
                    <a:srgbClr val="000000"/>
                  </a:solidFill>
                  <a:latin typeface="Times New Roman" panose="02020603050405020304" pitchFamily="18" charset="0"/>
                </a:rPr>
                <a:t>F→ </a:t>
              </a:r>
              <a:r>
                <a:rPr kumimoji="1" lang="en-US" altLang="zh-CN" sz="1600" b="1">
                  <a:solidFill>
                    <a:srgbClr val="000000"/>
                  </a:solidFill>
                  <a:latin typeface="Times New Roman" panose="02020603050405020304" pitchFamily="18" charset="0"/>
                </a:rPr>
                <a:t>id</a:t>
              </a:r>
              <a:r>
                <a:rPr lang="en-US" altLang="zh-CN" sz="1600" b="1" i="1">
                  <a:solidFill>
                    <a:srgbClr val="000000"/>
                  </a:solidFill>
                  <a:latin typeface="Times New Roman" panose="02020603050405020304" pitchFamily="18" charset="0"/>
                  <a:cs typeface="Times New Roman" panose="02020603050405020304" pitchFamily="18" charset="0"/>
                </a:rPr>
                <a:t>· </a:t>
              </a:r>
              <a:endParaRPr kumimoji="1" lang="en-US" altLang="zh-CN" sz="1600" b="1" i="1">
                <a:solidFill>
                  <a:srgbClr val="000000"/>
                </a:solidFill>
                <a:latin typeface="Times New Roman" panose="02020603050405020304" pitchFamily="18" charset="0"/>
              </a:endParaRPr>
            </a:p>
          </p:txBody>
        </p:sp>
        <p:sp>
          <p:nvSpPr>
            <p:cNvPr id="16430" name="Line 18"/>
            <p:cNvSpPr>
              <a:spLocks noChangeShapeType="1"/>
            </p:cNvSpPr>
            <p:nvPr/>
          </p:nvSpPr>
          <p:spPr bwMode="auto">
            <a:xfrm>
              <a:off x="4921788" y="1000675"/>
              <a:ext cx="838116"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31" name="Text Box 19"/>
            <p:cNvSpPr txBox="1">
              <a:spLocks noChangeArrowheads="1"/>
            </p:cNvSpPr>
            <p:nvPr/>
          </p:nvSpPr>
          <p:spPr bwMode="auto">
            <a:xfrm>
              <a:off x="4901021" y="654024"/>
              <a:ext cx="380962"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sz="2000" b="1">
                  <a:solidFill>
                    <a:srgbClr val="000000"/>
                  </a:solidFill>
                  <a:latin typeface="Times New Roman" panose="02020603050405020304" pitchFamily="18" charset="0"/>
                </a:rPr>
                <a:t>+</a:t>
              </a:r>
            </a:p>
          </p:txBody>
        </p:sp>
        <p:sp>
          <p:nvSpPr>
            <p:cNvPr id="90" name="Text Box 20"/>
            <p:cNvSpPr txBox="1">
              <a:spLocks noChangeArrowheads="1"/>
            </p:cNvSpPr>
            <p:nvPr/>
          </p:nvSpPr>
          <p:spPr bwMode="auto">
            <a:xfrm>
              <a:off x="5759450" y="714375"/>
              <a:ext cx="1200150" cy="1570038"/>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buClr>
                  <a:srgbClr val="073E87"/>
                </a:buClr>
                <a:buSzPct val="75000"/>
                <a:buFont typeface="Monotype Sorts"/>
                <a:buNone/>
                <a:defRPr/>
              </a:pPr>
              <a:r>
                <a:rPr kumimoji="1" lang="en-US" altLang="zh-CN" sz="1600" b="1" i="1">
                  <a:solidFill>
                    <a:srgbClr val="000000"/>
                  </a:solidFill>
                  <a:latin typeface="Times New Roman" panose="02020603050405020304" pitchFamily="18" charset="0"/>
                </a:rPr>
                <a:t>I</a:t>
              </a:r>
              <a:r>
                <a:rPr kumimoji="1" lang="en-US" altLang="zh-CN" sz="1600" b="1" i="1" baseline="-25000">
                  <a:solidFill>
                    <a:srgbClr val="000000"/>
                  </a:solidFill>
                  <a:latin typeface="Times New Roman" panose="02020603050405020304" pitchFamily="18" charset="0"/>
                </a:rPr>
                <a:t>6</a:t>
              </a:r>
              <a:r>
                <a:rPr kumimoji="1" lang="en-US" altLang="zh-CN" sz="1600" b="1">
                  <a:solidFill>
                    <a:srgbClr val="000000"/>
                  </a:solidFill>
                  <a:latin typeface="Times New Roman" panose="02020603050405020304" pitchFamily="18" charset="0"/>
                </a:rPr>
                <a:t>:</a:t>
              </a:r>
            </a:p>
            <a:p>
              <a:pPr>
                <a:buClr>
                  <a:srgbClr val="073E87"/>
                </a:buClr>
                <a:buSzPct val="75000"/>
                <a:buFont typeface="Monotype Sorts"/>
                <a:buNone/>
                <a:defRPr/>
              </a:pPr>
              <a:r>
                <a:rPr kumimoji="1" lang="en-US" altLang="zh-CN" sz="1600" b="1" i="1">
                  <a:solidFill>
                    <a:srgbClr val="000000"/>
                  </a:solidFill>
                  <a:latin typeface="Times New Roman" panose="02020603050405020304" pitchFamily="18" charset="0"/>
                </a:rPr>
                <a:t>E→ E+ </a:t>
              </a:r>
              <a:r>
                <a:rPr lang="en-US" altLang="zh-CN" sz="1600" b="1" i="1">
                  <a:solidFill>
                    <a:srgbClr val="000000"/>
                  </a:solidFill>
                  <a:latin typeface="Times New Roman" panose="02020603050405020304" pitchFamily="18" charset="0"/>
                  <a:cs typeface="Times New Roman" panose="02020603050405020304" pitchFamily="18" charset="0"/>
                </a:rPr>
                <a:t>· </a:t>
              </a:r>
              <a:r>
                <a:rPr kumimoji="1" lang="en-US" altLang="zh-CN" sz="1600" b="1" i="1">
                  <a:solidFill>
                    <a:srgbClr val="000000"/>
                  </a:solidFill>
                  <a:latin typeface="Times New Roman" panose="02020603050405020304" pitchFamily="18" charset="0"/>
                </a:rPr>
                <a:t>T</a:t>
              </a:r>
            </a:p>
            <a:p>
              <a:pPr>
                <a:buClr>
                  <a:srgbClr val="073E87"/>
                </a:buClr>
                <a:buSzPct val="75000"/>
                <a:buFont typeface="Monotype Sorts"/>
                <a:buNone/>
                <a:defRPr/>
              </a:pPr>
              <a:r>
                <a:rPr kumimoji="1" lang="en-US" altLang="zh-CN" sz="1600" b="1" i="1">
                  <a:solidFill>
                    <a:srgbClr val="000000"/>
                  </a:solidFill>
                  <a:latin typeface="Times New Roman" panose="02020603050405020304" pitchFamily="18" charset="0"/>
                </a:rPr>
                <a:t>T→ </a:t>
              </a:r>
              <a:r>
                <a:rPr lang="en-US" altLang="zh-CN" sz="1600" b="1" i="1">
                  <a:solidFill>
                    <a:srgbClr val="000000"/>
                  </a:solidFill>
                  <a:latin typeface="Times New Roman" panose="02020603050405020304" pitchFamily="18" charset="0"/>
                  <a:cs typeface="Times New Roman" panose="02020603050405020304" pitchFamily="18" charset="0"/>
                </a:rPr>
                <a:t>· </a:t>
              </a:r>
              <a:r>
                <a:rPr kumimoji="1" lang="en-US" altLang="zh-CN" sz="1600" b="1" i="1">
                  <a:solidFill>
                    <a:srgbClr val="000000"/>
                  </a:solidFill>
                  <a:latin typeface="Times New Roman" panose="02020603050405020304" pitchFamily="18" charset="0"/>
                </a:rPr>
                <a:t>T*F</a:t>
              </a:r>
            </a:p>
            <a:p>
              <a:pPr>
                <a:buClr>
                  <a:srgbClr val="073E87"/>
                </a:buClr>
                <a:buSzPct val="75000"/>
                <a:buFont typeface="Monotype Sorts"/>
                <a:buNone/>
                <a:defRPr/>
              </a:pPr>
              <a:r>
                <a:rPr kumimoji="1" lang="en-US" altLang="zh-CN" sz="1600" b="1" i="1">
                  <a:solidFill>
                    <a:srgbClr val="000000"/>
                  </a:solidFill>
                  <a:latin typeface="Times New Roman" panose="02020603050405020304" pitchFamily="18" charset="0"/>
                </a:rPr>
                <a:t>T→</a:t>
              </a:r>
              <a:r>
                <a:rPr lang="en-US" altLang="zh-CN" sz="1600" b="1" i="1">
                  <a:solidFill>
                    <a:srgbClr val="000000"/>
                  </a:solidFill>
                  <a:latin typeface="Times New Roman" panose="02020603050405020304" pitchFamily="18" charset="0"/>
                  <a:cs typeface="Times New Roman" panose="02020603050405020304" pitchFamily="18" charset="0"/>
                </a:rPr>
                <a:t> · </a:t>
              </a:r>
              <a:r>
                <a:rPr kumimoji="1" lang="en-US" altLang="zh-CN" sz="1600" b="1" i="1">
                  <a:solidFill>
                    <a:srgbClr val="000000"/>
                  </a:solidFill>
                  <a:latin typeface="Times New Roman" panose="02020603050405020304" pitchFamily="18" charset="0"/>
                </a:rPr>
                <a:t>F</a:t>
              </a:r>
            </a:p>
            <a:p>
              <a:pPr>
                <a:buClr>
                  <a:srgbClr val="073E87"/>
                </a:buClr>
                <a:buSzPct val="75000"/>
                <a:buFont typeface="Monotype Sorts"/>
                <a:buNone/>
                <a:defRPr/>
              </a:pPr>
              <a:r>
                <a:rPr kumimoji="1" lang="en-US" altLang="zh-CN" sz="1600" b="1" i="1">
                  <a:solidFill>
                    <a:srgbClr val="000000"/>
                  </a:solidFill>
                  <a:latin typeface="Times New Roman" panose="02020603050405020304" pitchFamily="18" charset="0"/>
                </a:rPr>
                <a:t>F→</a:t>
              </a:r>
              <a:r>
                <a:rPr lang="en-US" altLang="zh-CN" sz="1600" b="1" i="1">
                  <a:solidFill>
                    <a:srgbClr val="000000"/>
                  </a:solidFill>
                  <a:latin typeface="Times New Roman" panose="02020603050405020304" pitchFamily="18" charset="0"/>
                  <a:cs typeface="Times New Roman" panose="02020603050405020304" pitchFamily="18" charset="0"/>
                </a:rPr>
                <a:t> · </a:t>
              </a:r>
              <a:r>
                <a:rPr kumimoji="1" lang="en-US" altLang="zh-CN" sz="1600" b="1">
                  <a:solidFill>
                    <a:srgbClr val="000000"/>
                  </a:solidFill>
                  <a:latin typeface="Times New Roman" panose="02020603050405020304" pitchFamily="18" charset="0"/>
                </a:rPr>
                <a:t>(</a:t>
              </a:r>
              <a:r>
                <a:rPr kumimoji="1" lang="en-US" altLang="zh-CN" sz="1600" b="1" i="1">
                  <a:solidFill>
                    <a:srgbClr val="000000"/>
                  </a:solidFill>
                  <a:latin typeface="Times New Roman" panose="02020603050405020304" pitchFamily="18" charset="0"/>
                </a:rPr>
                <a:t>E</a:t>
              </a:r>
              <a:r>
                <a:rPr kumimoji="1" lang="en-US" altLang="zh-CN" sz="1600" b="1">
                  <a:solidFill>
                    <a:srgbClr val="000000"/>
                  </a:solidFill>
                  <a:latin typeface="Times New Roman" panose="02020603050405020304" pitchFamily="18" charset="0"/>
                </a:rPr>
                <a:t>)</a:t>
              </a:r>
            </a:p>
            <a:p>
              <a:pPr>
                <a:buClr>
                  <a:srgbClr val="073E87"/>
                </a:buClr>
                <a:buSzPct val="75000"/>
                <a:buFont typeface="Monotype Sorts"/>
                <a:buNone/>
                <a:defRPr/>
              </a:pPr>
              <a:r>
                <a:rPr kumimoji="1" lang="en-US" altLang="zh-CN" sz="1600" b="1" i="1">
                  <a:solidFill>
                    <a:srgbClr val="000000"/>
                  </a:solidFill>
                  <a:latin typeface="Times New Roman" panose="02020603050405020304" pitchFamily="18" charset="0"/>
                </a:rPr>
                <a:t>F→</a:t>
              </a:r>
              <a:r>
                <a:rPr lang="en-US" altLang="zh-CN" sz="1600" b="1" i="1">
                  <a:solidFill>
                    <a:srgbClr val="000000"/>
                  </a:solidFill>
                  <a:latin typeface="Times New Roman" panose="02020603050405020304" pitchFamily="18" charset="0"/>
                  <a:cs typeface="Times New Roman" panose="02020603050405020304" pitchFamily="18" charset="0"/>
                </a:rPr>
                <a:t> · </a:t>
              </a:r>
              <a:r>
                <a:rPr kumimoji="1" lang="en-US" altLang="zh-CN" sz="1600" b="1">
                  <a:solidFill>
                    <a:srgbClr val="000000"/>
                  </a:solidFill>
                  <a:latin typeface="Times New Roman" panose="02020603050405020304" pitchFamily="18" charset="0"/>
                </a:rPr>
                <a:t>id</a:t>
              </a:r>
            </a:p>
          </p:txBody>
        </p:sp>
        <p:sp>
          <p:nvSpPr>
            <p:cNvPr id="16433" name="Line 21"/>
            <p:cNvSpPr>
              <a:spLocks noChangeShapeType="1"/>
            </p:cNvSpPr>
            <p:nvPr/>
          </p:nvSpPr>
          <p:spPr bwMode="auto">
            <a:xfrm>
              <a:off x="4921947" y="1886707"/>
              <a:ext cx="838116" cy="686044"/>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34" name="Text Box 22"/>
            <p:cNvSpPr txBox="1">
              <a:spLocks noChangeArrowheads="1"/>
            </p:cNvSpPr>
            <p:nvPr/>
          </p:nvSpPr>
          <p:spPr bwMode="auto">
            <a:xfrm>
              <a:off x="4823672" y="1636944"/>
              <a:ext cx="380962"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sz="2000" b="1">
                  <a:solidFill>
                    <a:srgbClr val="000000"/>
                  </a:solidFill>
                  <a:latin typeface="Times New Roman" panose="02020603050405020304" pitchFamily="18" charset="0"/>
                </a:rPr>
                <a:t>*</a:t>
              </a:r>
            </a:p>
          </p:txBody>
        </p:sp>
        <p:sp>
          <p:nvSpPr>
            <p:cNvPr id="93" name="Text Box 23"/>
            <p:cNvSpPr txBox="1">
              <a:spLocks noChangeArrowheads="1"/>
            </p:cNvSpPr>
            <p:nvPr/>
          </p:nvSpPr>
          <p:spPr bwMode="auto">
            <a:xfrm>
              <a:off x="5759450" y="2413000"/>
              <a:ext cx="1050925" cy="1076325"/>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buClr>
                  <a:srgbClr val="073E87"/>
                </a:buClr>
                <a:buSzPct val="75000"/>
                <a:buFont typeface="Monotype Sorts"/>
                <a:buNone/>
                <a:defRPr/>
              </a:pPr>
              <a:r>
                <a:rPr kumimoji="1" lang="en-US" altLang="zh-CN" sz="1600" b="1" i="1">
                  <a:solidFill>
                    <a:srgbClr val="000000"/>
                  </a:solidFill>
                  <a:latin typeface="Times New Roman" panose="02020603050405020304" pitchFamily="18" charset="0"/>
                </a:rPr>
                <a:t>I</a:t>
              </a:r>
              <a:r>
                <a:rPr kumimoji="1" lang="en-US" altLang="zh-CN" sz="1600" b="1" i="1" baseline="-25000">
                  <a:solidFill>
                    <a:srgbClr val="000000"/>
                  </a:solidFill>
                  <a:latin typeface="Times New Roman" panose="02020603050405020304" pitchFamily="18" charset="0"/>
                </a:rPr>
                <a:t>7</a:t>
              </a:r>
              <a:r>
                <a:rPr kumimoji="1" lang="en-US" altLang="zh-CN" sz="1600" b="1">
                  <a:solidFill>
                    <a:srgbClr val="000000"/>
                  </a:solidFill>
                  <a:latin typeface="Times New Roman" panose="02020603050405020304" pitchFamily="18" charset="0"/>
                </a:rPr>
                <a:t>:</a:t>
              </a:r>
            </a:p>
            <a:p>
              <a:pPr>
                <a:buClr>
                  <a:srgbClr val="073E87"/>
                </a:buClr>
                <a:buSzPct val="75000"/>
                <a:buFont typeface="Monotype Sorts"/>
                <a:buNone/>
                <a:defRPr/>
              </a:pPr>
              <a:r>
                <a:rPr kumimoji="1" lang="en-US" altLang="zh-CN" sz="1600" b="1" i="1">
                  <a:solidFill>
                    <a:srgbClr val="000000"/>
                  </a:solidFill>
                  <a:latin typeface="Times New Roman" panose="02020603050405020304" pitchFamily="18" charset="0"/>
                </a:rPr>
                <a:t>T→T* </a:t>
              </a:r>
              <a:r>
                <a:rPr lang="en-US" altLang="zh-CN" sz="1600" b="1" i="1">
                  <a:solidFill>
                    <a:srgbClr val="000000"/>
                  </a:solidFill>
                  <a:latin typeface="Times New Roman" panose="02020603050405020304" pitchFamily="18" charset="0"/>
                  <a:cs typeface="Times New Roman" panose="02020603050405020304" pitchFamily="18" charset="0"/>
                </a:rPr>
                <a:t>· </a:t>
              </a:r>
              <a:r>
                <a:rPr kumimoji="1" lang="en-US" altLang="zh-CN" sz="1600" b="1" i="1">
                  <a:solidFill>
                    <a:srgbClr val="000000"/>
                  </a:solidFill>
                  <a:latin typeface="Times New Roman" panose="02020603050405020304" pitchFamily="18" charset="0"/>
                </a:rPr>
                <a:t>F</a:t>
              </a:r>
            </a:p>
            <a:p>
              <a:pPr>
                <a:buClr>
                  <a:srgbClr val="073E87"/>
                </a:buClr>
                <a:buSzPct val="75000"/>
                <a:buFont typeface="Monotype Sorts"/>
                <a:buNone/>
                <a:defRPr/>
              </a:pPr>
              <a:r>
                <a:rPr kumimoji="1" lang="en-US" altLang="zh-CN" sz="1600" b="1" i="1">
                  <a:solidFill>
                    <a:srgbClr val="000000"/>
                  </a:solidFill>
                  <a:latin typeface="Times New Roman" panose="02020603050405020304" pitchFamily="18" charset="0"/>
                </a:rPr>
                <a:t>F→</a:t>
              </a:r>
              <a:r>
                <a:rPr lang="en-US" altLang="zh-CN" sz="1600" b="1" i="1">
                  <a:solidFill>
                    <a:srgbClr val="000000"/>
                  </a:solidFill>
                  <a:latin typeface="Times New Roman" panose="02020603050405020304" pitchFamily="18" charset="0"/>
                  <a:cs typeface="Times New Roman" panose="02020603050405020304" pitchFamily="18" charset="0"/>
                </a:rPr>
                <a:t> · </a:t>
              </a:r>
              <a:r>
                <a:rPr kumimoji="1" lang="en-US" altLang="zh-CN" sz="1600" b="1">
                  <a:solidFill>
                    <a:srgbClr val="000000"/>
                  </a:solidFill>
                  <a:latin typeface="Times New Roman" panose="02020603050405020304" pitchFamily="18" charset="0"/>
                </a:rPr>
                <a:t>(</a:t>
              </a:r>
              <a:r>
                <a:rPr kumimoji="1" lang="en-US" altLang="zh-CN" sz="1600" b="1" i="1">
                  <a:solidFill>
                    <a:srgbClr val="000000"/>
                  </a:solidFill>
                  <a:latin typeface="Times New Roman" panose="02020603050405020304" pitchFamily="18" charset="0"/>
                </a:rPr>
                <a:t>E</a:t>
              </a:r>
              <a:r>
                <a:rPr kumimoji="1" lang="en-US" altLang="zh-CN" sz="1600" b="1">
                  <a:solidFill>
                    <a:srgbClr val="000000"/>
                  </a:solidFill>
                  <a:latin typeface="Times New Roman" panose="02020603050405020304" pitchFamily="18" charset="0"/>
                </a:rPr>
                <a:t>)</a:t>
              </a:r>
            </a:p>
            <a:p>
              <a:pPr>
                <a:buClr>
                  <a:srgbClr val="073E87"/>
                </a:buClr>
                <a:buSzPct val="75000"/>
                <a:buFont typeface="Monotype Sorts"/>
                <a:buNone/>
                <a:defRPr/>
              </a:pPr>
              <a:r>
                <a:rPr kumimoji="1" lang="en-US" altLang="zh-CN" sz="1600" b="1" i="1">
                  <a:solidFill>
                    <a:srgbClr val="000000"/>
                  </a:solidFill>
                  <a:latin typeface="Times New Roman" panose="02020603050405020304" pitchFamily="18" charset="0"/>
                </a:rPr>
                <a:t>F→</a:t>
              </a:r>
              <a:r>
                <a:rPr lang="en-US" altLang="zh-CN" sz="1600" b="1" i="1">
                  <a:solidFill>
                    <a:srgbClr val="000000"/>
                  </a:solidFill>
                  <a:latin typeface="Times New Roman" panose="02020603050405020304" pitchFamily="18" charset="0"/>
                  <a:cs typeface="Times New Roman" panose="02020603050405020304" pitchFamily="18" charset="0"/>
                </a:rPr>
                <a:t> · </a:t>
              </a:r>
              <a:r>
                <a:rPr kumimoji="1" lang="en-US" altLang="zh-CN" sz="1600" b="1">
                  <a:solidFill>
                    <a:srgbClr val="000000"/>
                  </a:solidFill>
                  <a:latin typeface="Times New Roman" panose="02020603050405020304" pitchFamily="18" charset="0"/>
                </a:rPr>
                <a:t>id</a:t>
              </a:r>
            </a:p>
          </p:txBody>
        </p:sp>
        <p:sp>
          <p:nvSpPr>
            <p:cNvPr id="16436" name="Line 24"/>
            <p:cNvSpPr>
              <a:spLocks noChangeShapeType="1"/>
            </p:cNvSpPr>
            <p:nvPr/>
          </p:nvSpPr>
          <p:spPr bwMode="auto">
            <a:xfrm flipV="1">
              <a:off x="4968764" y="3858991"/>
              <a:ext cx="2280575" cy="10787"/>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37" name="Text Box 25"/>
            <p:cNvSpPr txBox="1">
              <a:spLocks noChangeArrowheads="1"/>
            </p:cNvSpPr>
            <p:nvPr/>
          </p:nvSpPr>
          <p:spPr bwMode="auto">
            <a:xfrm>
              <a:off x="4921947" y="3508556"/>
              <a:ext cx="380962"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E</a:t>
              </a:r>
            </a:p>
          </p:txBody>
        </p:sp>
        <p:sp>
          <p:nvSpPr>
            <p:cNvPr id="96" name="Text Box 26"/>
            <p:cNvSpPr txBox="1">
              <a:spLocks noChangeArrowheads="1"/>
            </p:cNvSpPr>
            <p:nvPr/>
          </p:nvSpPr>
          <p:spPr bwMode="auto">
            <a:xfrm>
              <a:off x="7289800" y="3149600"/>
              <a:ext cx="1141413" cy="831850"/>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buClr>
                  <a:srgbClr val="073E87"/>
                </a:buClr>
                <a:buSzPct val="75000"/>
                <a:buFont typeface="Monotype Sorts"/>
                <a:buNone/>
                <a:defRPr/>
              </a:pPr>
              <a:r>
                <a:rPr kumimoji="1" lang="en-US" altLang="zh-CN" sz="1600" b="1" i="1" dirty="0">
                  <a:solidFill>
                    <a:srgbClr val="000000"/>
                  </a:solidFill>
                  <a:latin typeface="Times New Roman" panose="02020603050405020304" pitchFamily="18" charset="0"/>
                </a:rPr>
                <a:t>I</a:t>
              </a:r>
              <a:r>
                <a:rPr kumimoji="1" lang="en-US" altLang="zh-CN" sz="1600" b="1" i="1" baseline="-25000" dirty="0">
                  <a:solidFill>
                    <a:srgbClr val="000000"/>
                  </a:solidFill>
                  <a:latin typeface="Times New Roman" panose="02020603050405020304" pitchFamily="18" charset="0"/>
                </a:rPr>
                <a:t>8</a:t>
              </a:r>
              <a:r>
                <a:rPr kumimoji="1" lang="en-US" altLang="zh-CN" sz="1600" b="1" dirty="0">
                  <a:solidFill>
                    <a:srgbClr val="000000"/>
                  </a:solidFill>
                  <a:latin typeface="Times New Roman" panose="02020603050405020304" pitchFamily="18" charset="0"/>
                </a:rPr>
                <a:t>:</a:t>
              </a:r>
            </a:p>
            <a:p>
              <a:pPr>
                <a:buClr>
                  <a:srgbClr val="073E87"/>
                </a:buClr>
                <a:buSzPct val="75000"/>
                <a:buFont typeface="Monotype Sorts"/>
                <a:buNone/>
                <a:defRPr/>
              </a:pPr>
              <a:r>
                <a:rPr kumimoji="1" lang="en-US" altLang="zh-CN" sz="1600" b="1" i="1" dirty="0">
                  <a:solidFill>
                    <a:srgbClr val="000000"/>
                  </a:solidFill>
                  <a:latin typeface="Times New Roman" panose="02020603050405020304" pitchFamily="18" charset="0"/>
                </a:rPr>
                <a:t>F→ </a:t>
              </a:r>
              <a:r>
                <a:rPr kumimoji="1" lang="en-US" altLang="zh-CN" sz="1600" b="1" dirty="0">
                  <a:solidFill>
                    <a:srgbClr val="000000"/>
                  </a:solidFill>
                  <a:latin typeface="Times New Roman" panose="02020603050405020304" pitchFamily="18" charset="0"/>
                </a:rPr>
                <a:t>(</a:t>
              </a:r>
              <a:r>
                <a:rPr kumimoji="1" lang="en-US" altLang="zh-CN" sz="1600" b="1" i="1" dirty="0">
                  <a:solidFill>
                    <a:srgbClr val="000000"/>
                  </a:solidFill>
                  <a:latin typeface="Times New Roman" panose="02020603050405020304" pitchFamily="18" charset="0"/>
                </a:rPr>
                <a:t>E</a:t>
              </a:r>
              <a:r>
                <a:rPr lang="en-US" altLang="zh-CN" sz="1600" b="1" i="1" dirty="0">
                  <a:solidFill>
                    <a:srgbClr val="000000"/>
                  </a:solidFill>
                  <a:latin typeface="Times New Roman" panose="02020603050405020304" pitchFamily="18" charset="0"/>
                  <a:cs typeface="Times New Roman" panose="02020603050405020304" pitchFamily="18" charset="0"/>
                </a:rPr>
                <a:t> · </a:t>
              </a:r>
              <a:r>
                <a:rPr kumimoji="1" lang="en-US" altLang="zh-CN" sz="1600" b="1" dirty="0">
                  <a:solidFill>
                    <a:srgbClr val="000000"/>
                  </a:solidFill>
                  <a:latin typeface="Times New Roman" panose="02020603050405020304" pitchFamily="18" charset="0"/>
                </a:rPr>
                <a:t>)</a:t>
              </a:r>
            </a:p>
            <a:p>
              <a:pPr>
                <a:buClr>
                  <a:srgbClr val="073E87"/>
                </a:buClr>
                <a:buSzPct val="75000"/>
                <a:buFont typeface="Monotype Sorts"/>
                <a:buNone/>
                <a:defRPr/>
              </a:pPr>
              <a:r>
                <a:rPr kumimoji="1" lang="en-US" altLang="zh-CN" sz="1600" b="1" i="1" dirty="0">
                  <a:solidFill>
                    <a:srgbClr val="000000"/>
                  </a:solidFill>
                  <a:latin typeface="Times New Roman" panose="02020603050405020304" pitchFamily="18" charset="0"/>
                </a:rPr>
                <a:t>E→E</a:t>
              </a:r>
              <a:r>
                <a:rPr lang="en-US" altLang="zh-CN" sz="1600" b="1" i="1" dirty="0">
                  <a:solidFill>
                    <a:srgbClr val="000000"/>
                  </a:solidFill>
                  <a:latin typeface="Times New Roman" panose="02020603050405020304" pitchFamily="18" charset="0"/>
                  <a:cs typeface="Times New Roman" panose="02020603050405020304" pitchFamily="18" charset="0"/>
                </a:rPr>
                <a:t> · </a:t>
              </a:r>
              <a:r>
                <a:rPr kumimoji="1" lang="en-US" altLang="zh-CN" sz="1600" b="1" i="1" dirty="0">
                  <a:solidFill>
                    <a:srgbClr val="000000"/>
                  </a:solidFill>
                  <a:latin typeface="Times New Roman" panose="02020603050405020304" pitchFamily="18" charset="0"/>
                </a:rPr>
                <a:t>+T</a:t>
              </a:r>
            </a:p>
          </p:txBody>
        </p:sp>
        <p:sp>
          <p:nvSpPr>
            <p:cNvPr id="16439" name="Text Box 28"/>
            <p:cNvSpPr txBox="1">
              <a:spLocks noChangeArrowheads="1"/>
            </p:cNvSpPr>
            <p:nvPr/>
          </p:nvSpPr>
          <p:spPr bwMode="auto">
            <a:xfrm>
              <a:off x="4874707" y="2749316"/>
              <a:ext cx="380962"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T</a:t>
              </a:r>
            </a:p>
          </p:txBody>
        </p:sp>
        <p:sp>
          <p:nvSpPr>
            <p:cNvPr id="16440" name="Freeform 29"/>
            <p:cNvSpPr>
              <a:spLocks noChangeArrowheads="1"/>
            </p:cNvSpPr>
            <p:nvPr/>
          </p:nvSpPr>
          <p:spPr bwMode="auto">
            <a:xfrm>
              <a:off x="3534877" y="2578831"/>
              <a:ext cx="344253" cy="571703"/>
            </a:xfrm>
            <a:custGeom>
              <a:avLst/>
              <a:gdLst>
                <a:gd name="T0" fmla="*/ 2147483646 w 112"/>
                <a:gd name="T1" fmla="*/ 2147483646 h 480"/>
                <a:gd name="T2" fmla="*/ 2147483646 w 112"/>
                <a:gd name="T3" fmla="*/ 2147483646 h 480"/>
                <a:gd name="T4" fmla="*/ 2147483646 w 112"/>
                <a:gd name="T5" fmla="*/ 2147483646 h 480"/>
                <a:gd name="T6" fmla="*/ 2147483646 w 112"/>
                <a:gd name="T7" fmla="*/ 0 h 480"/>
                <a:gd name="T8" fmla="*/ 0 60000 65536"/>
                <a:gd name="T9" fmla="*/ 0 60000 65536"/>
                <a:gd name="T10" fmla="*/ 0 60000 65536"/>
                <a:gd name="T11" fmla="*/ 0 60000 65536"/>
                <a:gd name="T12" fmla="*/ 0 w 112"/>
                <a:gd name="T13" fmla="*/ 0 h 480"/>
                <a:gd name="T14" fmla="*/ 112 w 112"/>
                <a:gd name="T15" fmla="*/ 480 h 480"/>
              </a:gdLst>
              <a:ahLst/>
              <a:cxnLst>
                <a:cxn ang="T8">
                  <a:pos x="T0" y="T1"/>
                </a:cxn>
                <a:cxn ang="T9">
                  <a:pos x="T2" y="T3"/>
                </a:cxn>
                <a:cxn ang="T10">
                  <a:pos x="T4" y="T5"/>
                </a:cxn>
                <a:cxn ang="T11">
                  <a:pos x="T6" y="T7"/>
                </a:cxn>
              </a:cxnLst>
              <a:rect l="T12" t="T13" r="T14" b="T15"/>
              <a:pathLst>
                <a:path w="112" h="480">
                  <a:moveTo>
                    <a:pt x="112" y="480"/>
                  </a:moveTo>
                  <a:cubicBezTo>
                    <a:pt x="72" y="436"/>
                    <a:pt x="32" y="392"/>
                    <a:pt x="16" y="336"/>
                  </a:cubicBezTo>
                  <a:cubicBezTo>
                    <a:pt x="0" y="280"/>
                    <a:pt x="0" y="200"/>
                    <a:pt x="16" y="144"/>
                  </a:cubicBezTo>
                  <a:cubicBezTo>
                    <a:pt x="32" y="88"/>
                    <a:pt x="72" y="44"/>
                    <a:pt x="112" y="0"/>
                  </a:cubicBezTo>
                </a:path>
              </a:pathLst>
            </a:custGeom>
            <a:noFill/>
            <a:ln w="381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441" name="Text Box 30"/>
            <p:cNvSpPr txBox="1">
              <a:spLocks noChangeArrowheads="1"/>
            </p:cNvSpPr>
            <p:nvPr/>
          </p:nvSpPr>
          <p:spPr bwMode="auto">
            <a:xfrm>
              <a:off x="3350237" y="2072561"/>
              <a:ext cx="304769"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F</a:t>
              </a:r>
            </a:p>
          </p:txBody>
        </p:sp>
        <p:sp>
          <p:nvSpPr>
            <p:cNvPr id="16442" name="Freeform 31"/>
            <p:cNvSpPr>
              <a:spLocks noChangeArrowheads="1"/>
            </p:cNvSpPr>
            <p:nvPr/>
          </p:nvSpPr>
          <p:spPr bwMode="auto">
            <a:xfrm>
              <a:off x="3574360" y="4103560"/>
              <a:ext cx="330167" cy="571703"/>
            </a:xfrm>
            <a:custGeom>
              <a:avLst/>
              <a:gdLst>
                <a:gd name="T0" fmla="*/ 2147483646 w 208"/>
                <a:gd name="T1" fmla="*/ 2147483646 h 480"/>
                <a:gd name="T2" fmla="*/ 0 w 208"/>
                <a:gd name="T3" fmla="*/ 2147483646 h 480"/>
                <a:gd name="T4" fmla="*/ 2147483646 w 208"/>
                <a:gd name="T5" fmla="*/ 0 h 480"/>
                <a:gd name="T6" fmla="*/ 0 60000 65536"/>
                <a:gd name="T7" fmla="*/ 0 60000 65536"/>
                <a:gd name="T8" fmla="*/ 0 60000 65536"/>
                <a:gd name="T9" fmla="*/ 0 w 208"/>
                <a:gd name="T10" fmla="*/ 0 h 480"/>
                <a:gd name="T11" fmla="*/ 208 w 208"/>
                <a:gd name="T12" fmla="*/ 480 h 480"/>
              </a:gdLst>
              <a:ahLst/>
              <a:cxnLst>
                <a:cxn ang="T6">
                  <a:pos x="T0" y="T1"/>
                </a:cxn>
                <a:cxn ang="T7">
                  <a:pos x="T2" y="T3"/>
                </a:cxn>
                <a:cxn ang="T8">
                  <a:pos x="T4" y="T5"/>
                </a:cxn>
              </a:cxnLst>
              <a:rect l="T9" t="T10" r="T11" b="T12"/>
              <a:pathLst>
                <a:path w="208" h="480">
                  <a:moveTo>
                    <a:pt x="192" y="480"/>
                  </a:moveTo>
                  <a:cubicBezTo>
                    <a:pt x="96" y="400"/>
                    <a:pt x="0" y="320"/>
                    <a:pt x="0" y="240"/>
                  </a:cubicBezTo>
                  <a:cubicBezTo>
                    <a:pt x="0" y="160"/>
                    <a:pt x="208" y="40"/>
                    <a:pt x="192" y="0"/>
                  </a:cubicBezTo>
                </a:path>
              </a:pathLst>
            </a:custGeom>
            <a:noFill/>
            <a:ln w="381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443" name="Text Box 32"/>
            <p:cNvSpPr txBox="1">
              <a:spLocks noChangeArrowheads="1"/>
            </p:cNvSpPr>
            <p:nvPr/>
          </p:nvSpPr>
          <p:spPr bwMode="auto">
            <a:xfrm>
              <a:off x="3621226" y="4203021"/>
              <a:ext cx="304769"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sz="2000" b="1">
                  <a:solidFill>
                    <a:srgbClr val="000000"/>
                  </a:solidFill>
                  <a:latin typeface="Times New Roman" panose="02020603050405020304" pitchFamily="18" charset="0"/>
                </a:rPr>
                <a:t>(</a:t>
              </a:r>
            </a:p>
          </p:txBody>
        </p:sp>
        <p:sp>
          <p:nvSpPr>
            <p:cNvPr id="16444" name="Line 33"/>
            <p:cNvSpPr>
              <a:spLocks noChangeShapeType="1"/>
            </p:cNvSpPr>
            <p:nvPr/>
          </p:nvSpPr>
          <p:spPr bwMode="auto">
            <a:xfrm flipH="1">
              <a:off x="3124102" y="3882967"/>
              <a:ext cx="755029"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45" name="Text Box 34"/>
            <p:cNvSpPr txBox="1">
              <a:spLocks noChangeArrowheads="1"/>
            </p:cNvSpPr>
            <p:nvPr/>
          </p:nvSpPr>
          <p:spPr bwMode="auto">
            <a:xfrm>
              <a:off x="3500461" y="3500458"/>
              <a:ext cx="457154"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a:solidFill>
                    <a:srgbClr val="000000"/>
                  </a:solidFill>
                  <a:latin typeface="Times New Roman" panose="02020603050405020304" pitchFamily="18" charset="0"/>
                </a:rPr>
                <a:t>id</a:t>
              </a:r>
            </a:p>
          </p:txBody>
        </p:sp>
        <p:sp>
          <p:nvSpPr>
            <p:cNvPr id="16446" name="Text Box 36"/>
            <p:cNvSpPr txBox="1">
              <a:spLocks noChangeArrowheads="1"/>
            </p:cNvSpPr>
            <p:nvPr/>
          </p:nvSpPr>
          <p:spPr bwMode="auto">
            <a:xfrm>
              <a:off x="6942472" y="1296638"/>
              <a:ext cx="457154"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T</a:t>
              </a:r>
            </a:p>
          </p:txBody>
        </p:sp>
        <p:sp>
          <p:nvSpPr>
            <p:cNvPr id="105" name="Text Box 37"/>
            <p:cNvSpPr txBox="1">
              <a:spLocks noChangeArrowheads="1"/>
            </p:cNvSpPr>
            <p:nvPr/>
          </p:nvSpPr>
          <p:spPr bwMode="auto">
            <a:xfrm>
              <a:off x="7273925" y="1333500"/>
              <a:ext cx="1019175" cy="831850"/>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buClr>
                  <a:srgbClr val="073E87"/>
                </a:buClr>
                <a:buSzPct val="75000"/>
                <a:buFont typeface="Monotype Sorts"/>
                <a:buNone/>
                <a:defRPr/>
              </a:pPr>
              <a:r>
                <a:rPr kumimoji="1" lang="en-US" altLang="zh-CN" sz="1600" b="1" i="1" dirty="0">
                  <a:solidFill>
                    <a:srgbClr val="000000"/>
                  </a:solidFill>
                  <a:latin typeface="Times New Roman" panose="02020603050405020304" pitchFamily="18" charset="0"/>
                </a:rPr>
                <a:t>I</a:t>
              </a:r>
              <a:r>
                <a:rPr kumimoji="1" lang="en-US" altLang="zh-CN" sz="1600" b="1" i="1" baseline="-25000" dirty="0">
                  <a:solidFill>
                    <a:srgbClr val="000000"/>
                  </a:solidFill>
                  <a:latin typeface="Times New Roman" panose="02020603050405020304" pitchFamily="18" charset="0"/>
                </a:rPr>
                <a:t>9</a:t>
              </a:r>
              <a:r>
                <a:rPr kumimoji="1" lang="en-US" altLang="zh-CN" sz="1600" b="1" dirty="0">
                  <a:solidFill>
                    <a:srgbClr val="000000"/>
                  </a:solidFill>
                  <a:latin typeface="Times New Roman" panose="02020603050405020304" pitchFamily="18" charset="0"/>
                </a:rPr>
                <a:t>:</a:t>
              </a:r>
            </a:p>
            <a:p>
              <a:pPr>
                <a:buClr>
                  <a:srgbClr val="073E87"/>
                </a:buClr>
                <a:buSzPct val="75000"/>
                <a:buFont typeface="Monotype Sorts"/>
                <a:buNone/>
                <a:defRPr/>
              </a:pPr>
              <a:r>
                <a:rPr kumimoji="1" lang="en-US" altLang="zh-CN" sz="1600" b="1" i="1" dirty="0">
                  <a:solidFill>
                    <a:srgbClr val="FF0000"/>
                  </a:solidFill>
                  <a:latin typeface="Times New Roman" panose="02020603050405020304" pitchFamily="18" charset="0"/>
                </a:rPr>
                <a:t>E→E+T</a:t>
              </a:r>
              <a:r>
                <a:rPr lang="en-US" altLang="zh-CN" sz="1600" b="1" i="1" dirty="0">
                  <a:solidFill>
                    <a:srgbClr val="000000"/>
                  </a:solidFill>
                  <a:latin typeface="Times New Roman" panose="02020603050405020304" pitchFamily="18" charset="0"/>
                  <a:cs typeface="Times New Roman" panose="02020603050405020304" pitchFamily="18" charset="0"/>
                </a:rPr>
                <a:t> </a:t>
              </a:r>
              <a:r>
                <a:rPr lang="en-US" altLang="zh-CN" sz="1600" b="1" i="1" dirty="0">
                  <a:solidFill>
                    <a:srgbClr val="FF0000"/>
                  </a:solidFill>
                  <a:latin typeface="Times New Roman" panose="02020603050405020304" pitchFamily="18" charset="0"/>
                  <a:cs typeface="Times New Roman" panose="02020603050405020304" pitchFamily="18" charset="0"/>
                </a:rPr>
                <a:t>·</a:t>
              </a:r>
              <a:r>
                <a:rPr lang="en-US" altLang="zh-CN" sz="1600" b="1" i="1" dirty="0">
                  <a:solidFill>
                    <a:srgbClr val="000000"/>
                  </a:solidFill>
                  <a:latin typeface="Times New Roman" panose="02020603050405020304" pitchFamily="18" charset="0"/>
                  <a:cs typeface="Times New Roman" panose="02020603050405020304" pitchFamily="18" charset="0"/>
                </a:rPr>
                <a:t> </a:t>
              </a:r>
              <a:endParaRPr kumimoji="1" lang="en-US" altLang="zh-CN" sz="1600" b="1" i="1" dirty="0">
                <a:solidFill>
                  <a:srgbClr val="FF0000"/>
                </a:solidFill>
                <a:latin typeface="Times New Roman" panose="02020603050405020304" pitchFamily="18" charset="0"/>
              </a:endParaRPr>
            </a:p>
            <a:p>
              <a:pPr>
                <a:buClr>
                  <a:srgbClr val="073E87"/>
                </a:buClr>
                <a:buSzPct val="75000"/>
                <a:buFont typeface="Monotype Sorts"/>
                <a:buNone/>
                <a:defRPr/>
              </a:pPr>
              <a:r>
                <a:rPr kumimoji="1" lang="en-US" altLang="zh-CN" sz="1600" b="1" i="1" dirty="0">
                  <a:solidFill>
                    <a:srgbClr val="FF0000"/>
                  </a:solidFill>
                  <a:latin typeface="Times New Roman" panose="02020603050405020304" pitchFamily="18" charset="0"/>
                </a:rPr>
                <a:t>T→T</a:t>
              </a:r>
              <a:r>
                <a:rPr lang="en-US" altLang="zh-CN" sz="1600" b="1" i="1" dirty="0">
                  <a:solidFill>
                    <a:srgbClr val="FF0000"/>
                  </a:solidFill>
                  <a:latin typeface="Times New Roman" panose="02020603050405020304" pitchFamily="18" charset="0"/>
                  <a:cs typeface="Times New Roman" panose="02020603050405020304" pitchFamily="18" charset="0"/>
                </a:rPr>
                <a:t> ·</a:t>
              </a:r>
              <a:r>
                <a:rPr kumimoji="1" lang="en-US" altLang="zh-CN" sz="1600" b="1" dirty="0">
                  <a:solidFill>
                    <a:srgbClr val="FF0000"/>
                  </a:solidFill>
                  <a:latin typeface="Times New Roman" panose="02020603050405020304" pitchFamily="18" charset="0"/>
                </a:rPr>
                <a:t>*</a:t>
              </a:r>
              <a:r>
                <a:rPr kumimoji="1" lang="en-US" altLang="zh-CN" sz="1600" b="1" i="1" dirty="0">
                  <a:solidFill>
                    <a:srgbClr val="FF0000"/>
                  </a:solidFill>
                  <a:latin typeface="Times New Roman" panose="02020603050405020304" pitchFamily="18" charset="0"/>
                </a:rPr>
                <a:t>F</a:t>
              </a:r>
            </a:p>
          </p:txBody>
        </p:sp>
        <p:sp>
          <p:nvSpPr>
            <p:cNvPr id="16448" name="Freeform 38"/>
            <p:cNvSpPr>
              <a:spLocks noChangeArrowheads="1"/>
            </p:cNvSpPr>
            <p:nvPr/>
          </p:nvSpPr>
          <p:spPr bwMode="auto">
            <a:xfrm>
              <a:off x="4921947" y="1143633"/>
              <a:ext cx="838116" cy="1543598"/>
            </a:xfrm>
            <a:custGeom>
              <a:avLst/>
              <a:gdLst>
                <a:gd name="T0" fmla="*/ 2147483646 w 528"/>
                <a:gd name="T1" fmla="*/ 0 h 1296"/>
                <a:gd name="T2" fmla="*/ 2147483646 w 528"/>
                <a:gd name="T3" fmla="*/ 2147483646 h 1296"/>
                <a:gd name="T4" fmla="*/ 2147483646 w 528"/>
                <a:gd name="T5" fmla="*/ 2147483646 h 1296"/>
                <a:gd name="T6" fmla="*/ 0 w 528"/>
                <a:gd name="T7" fmla="*/ 2147483646 h 1296"/>
                <a:gd name="T8" fmla="*/ 0 60000 65536"/>
                <a:gd name="T9" fmla="*/ 0 60000 65536"/>
                <a:gd name="T10" fmla="*/ 0 60000 65536"/>
                <a:gd name="T11" fmla="*/ 0 60000 65536"/>
                <a:gd name="T12" fmla="*/ 0 w 528"/>
                <a:gd name="T13" fmla="*/ 0 h 1296"/>
                <a:gd name="T14" fmla="*/ 528 w 528"/>
                <a:gd name="T15" fmla="*/ 1296 h 1296"/>
              </a:gdLst>
              <a:ahLst/>
              <a:cxnLst>
                <a:cxn ang="T8">
                  <a:pos x="T0" y="T1"/>
                </a:cxn>
                <a:cxn ang="T9">
                  <a:pos x="T2" y="T3"/>
                </a:cxn>
                <a:cxn ang="T10">
                  <a:pos x="T4" y="T5"/>
                </a:cxn>
                <a:cxn ang="T11">
                  <a:pos x="T6" y="T7"/>
                </a:cxn>
              </a:cxnLst>
              <a:rect l="T12" t="T13" r="T14" b="T15"/>
              <a:pathLst>
                <a:path w="528" h="1296">
                  <a:moveTo>
                    <a:pt x="528" y="0"/>
                  </a:moveTo>
                  <a:cubicBezTo>
                    <a:pt x="464" y="36"/>
                    <a:pt x="400" y="72"/>
                    <a:pt x="336" y="240"/>
                  </a:cubicBezTo>
                  <a:cubicBezTo>
                    <a:pt x="272" y="408"/>
                    <a:pt x="200" y="832"/>
                    <a:pt x="144" y="1008"/>
                  </a:cubicBezTo>
                  <a:cubicBezTo>
                    <a:pt x="88" y="1184"/>
                    <a:pt x="44" y="1240"/>
                    <a:pt x="0" y="1296"/>
                  </a:cubicBezTo>
                </a:path>
              </a:pathLst>
            </a:custGeom>
            <a:noFill/>
            <a:ln w="381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449" name="Text Box 39"/>
            <p:cNvSpPr txBox="1">
              <a:spLocks noChangeArrowheads="1"/>
            </p:cNvSpPr>
            <p:nvPr/>
          </p:nvSpPr>
          <p:spPr bwMode="auto">
            <a:xfrm>
              <a:off x="5485604" y="1183749"/>
              <a:ext cx="457154"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F</a:t>
              </a:r>
            </a:p>
          </p:txBody>
        </p:sp>
        <p:sp>
          <p:nvSpPr>
            <p:cNvPr id="16450" name="Freeform 40"/>
            <p:cNvSpPr>
              <a:spLocks noChangeArrowheads="1"/>
            </p:cNvSpPr>
            <p:nvPr/>
          </p:nvSpPr>
          <p:spPr bwMode="auto">
            <a:xfrm>
              <a:off x="4966466" y="1643822"/>
              <a:ext cx="793597" cy="1857854"/>
            </a:xfrm>
            <a:custGeom>
              <a:avLst/>
              <a:gdLst>
                <a:gd name="T0" fmla="*/ 2147483646 w 528"/>
                <a:gd name="T1" fmla="*/ 0 h 1488"/>
                <a:gd name="T2" fmla="*/ 2147483646 w 528"/>
                <a:gd name="T3" fmla="*/ 2147483646 h 1488"/>
                <a:gd name="T4" fmla="*/ 2147483646 w 528"/>
                <a:gd name="T5" fmla="*/ 2147483646 h 1488"/>
                <a:gd name="T6" fmla="*/ 0 w 528"/>
                <a:gd name="T7" fmla="*/ 2147483646 h 1488"/>
                <a:gd name="T8" fmla="*/ 0 60000 65536"/>
                <a:gd name="T9" fmla="*/ 0 60000 65536"/>
                <a:gd name="T10" fmla="*/ 0 60000 65536"/>
                <a:gd name="T11" fmla="*/ 0 60000 65536"/>
                <a:gd name="T12" fmla="*/ 0 w 528"/>
                <a:gd name="T13" fmla="*/ 0 h 1488"/>
                <a:gd name="T14" fmla="*/ 528 w 528"/>
                <a:gd name="T15" fmla="*/ 1488 h 1488"/>
              </a:gdLst>
              <a:ahLst/>
              <a:cxnLst>
                <a:cxn ang="T8">
                  <a:pos x="T0" y="T1"/>
                </a:cxn>
                <a:cxn ang="T9">
                  <a:pos x="T2" y="T3"/>
                </a:cxn>
                <a:cxn ang="T10">
                  <a:pos x="T4" y="T5"/>
                </a:cxn>
                <a:cxn ang="T11">
                  <a:pos x="T6" y="T7"/>
                </a:cxn>
              </a:cxnLst>
              <a:rect l="T12" t="T13" r="T14" b="T15"/>
              <a:pathLst>
                <a:path w="528" h="1488">
                  <a:moveTo>
                    <a:pt x="528" y="0"/>
                  </a:moveTo>
                  <a:cubicBezTo>
                    <a:pt x="504" y="48"/>
                    <a:pt x="480" y="96"/>
                    <a:pt x="432" y="288"/>
                  </a:cubicBezTo>
                  <a:cubicBezTo>
                    <a:pt x="384" y="480"/>
                    <a:pt x="312" y="952"/>
                    <a:pt x="240" y="1152"/>
                  </a:cubicBezTo>
                  <a:cubicBezTo>
                    <a:pt x="168" y="1352"/>
                    <a:pt x="84" y="1420"/>
                    <a:pt x="0" y="1488"/>
                  </a:cubicBezTo>
                </a:path>
              </a:pathLst>
            </a:custGeom>
            <a:noFill/>
            <a:ln w="381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451" name="Text Box 41"/>
            <p:cNvSpPr txBox="1">
              <a:spLocks noChangeArrowheads="1"/>
            </p:cNvSpPr>
            <p:nvPr/>
          </p:nvSpPr>
          <p:spPr bwMode="auto">
            <a:xfrm>
              <a:off x="5539044" y="1879441"/>
              <a:ext cx="380962"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sz="2000" b="1">
                  <a:solidFill>
                    <a:srgbClr val="000000"/>
                  </a:solidFill>
                  <a:latin typeface="Times New Roman" panose="02020603050405020304" pitchFamily="18" charset="0"/>
                </a:rPr>
                <a:t>(</a:t>
              </a:r>
            </a:p>
          </p:txBody>
        </p:sp>
        <p:sp>
          <p:nvSpPr>
            <p:cNvPr id="16452" name="Text Box 42"/>
            <p:cNvSpPr txBox="1">
              <a:spLocks noChangeArrowheads="1"/>
            </p:cNvSpPr>
            <p:nvPr/>
          </p:nvSpPr>
          <p:spPr bwMode="auto">
            <a:xfrm>
              <a:off x="6358461" y="3428617"/>
              <a:ext cx="457154"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a:solidFill>
                    <a:srgbClr val="000000"/>
                  </a:solidFill>
                  <a:latin typeface="Times New Roman" panose="02020603050405020304" pitchFamily="18" charset="0"/>
                </a:rPr>
                <a:t>id</a:t>
              </a:r>
            </a:p>
          </p:txBody>
        </p:sp>
        <p:sp>
          <p:nvSpPr>
            <p:cNvPr id="16453" name="Text Box 44"/>
            <p:cNvSpPr txBox="1">
              <a:spLocks noChangeArrowheads="1"/>
            </p:cNvSpPr>
            <p:nvPr/>
          </p:nvSpPr>
          <p:spPr bwMode="auto">
            <a:xfrm>
              <a:off x="6857345" y="2347649"/>
              <a:ext cx="380962"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F</a:t>
              </a:r>
            </a:p>
          </p:txBody>
        </p:sp>
        <p:sp>
          <p:nvSpPr>
            <p:cNvPr id="112" name="Text Box 45"/>
            <p:cNvSpPr txBox="1">
              <a:spLocks noChangeArrowheads="1"/>
            </p:cNvSpPr>
            <p:nvPr/>
          </p:nvSpPr>
          <p:spPr bwMode="auto">
            <a:xfrm>
              <a:off x="7273925" y="2274888"/>
              <a:ext cx="1019175" cy="584200"/>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buClr>
                  <a:srgbClr val="073E87"/>
                </a:buClr>
                <a:buSzPct val="75000"/>
                <a:buFont typeface="Monotype Sorts"/>
                <a:buNone/>
                <a:defRPr/>
              </a:pPr>
              <a:r>
                <a:rPr kumimoji="1" lang="en-US" altLang="zh-CN" sz="1600" b="1" i="1">
                  <a:solidFill>
                    <a:srgbClr val="000000"/>
                  </a:solidFill>
                  <a:latin typeface="Times New Roman" panose="02020603050405020304" pitchFamily="18" charset="0"/>
                </a:rPr>
                <a:t>I</a:t>
              </a:r>
              <a:r>
                <a:rPr kumimoji="1" lang="en-US" altLang="zh-CN" sz="1600" b="1" i="1" baseline="-25000">
                  <a:solidFill>
                    <a:srgbClr val="000000"/>
                  </a:solidFill>
                  <a:latin typeface="Times New Roman" panose="02020603050405020304" pitchFamily="18" charset="0"/>
                </a:rPr>
                <a:t>10</a:t>
              </a:r>
              <a:r>
                <a:rPr kumimoji="1" lang="en-US" altLang="zh-CN" sz="1600" b="1">
                  <a:solidFill>
                    <a:srgbClr val="000000"/>
                  </a:solidFill>
                  <a:latin typeface="Times New Roman" panose="02020603050405020304" pitchFamily="18" charset="0"/>
                </a:rPr>
                <a:t>:</a:t>
              </a:r>
            </a:p>
            <a:p>
              <a:pPr>
                <a:buClr>
                  <a:srgbClr val="073E87"/>
                </a:buClr>
                <a:buSzPct val="75000"/>
                <a:buFont typeface="Monotype Sorts"/>
                <a:buNone/>
                <a:defRPr/>
              </a:pPr>
              <a:r>
                <a:rPr kumimoji="1" lang="en-US" altLang="zh-CN" sz="1600" b="1" i="1">
                  <a:solidFill>
                    <a:srgbClr val="000000"/>
                  </a:solidFill>
                  <a:latin typeface="Times New Roman" panose="02020603050405020304" pitchFamily="18" charset="0"/>
                </a:rPr>
                <a:t>T→T*F</a:t>
              </a:r>
              <a:r>
                <a:rPr lang="en-US" altLang="zh-CN" sz="1600" b="1" i="1">
                  <a:solidFill>
                    <a:srgbClr val="000000"/>
                  </a:solidFill>
                  <a:latin typeface="Times New Roman" panose="02020603050405020304" pitchFamily="18" charset="0"/>
                  <a:cs typeface="Times New Roman" panose="02020603050405020304" pitchFamily="18" charset="0"/>
                </a:rPr>
                <a:t> · </a:t>
              </a:r>
              <a:endParaRPr kumimoji="1" lang="en-US" altLang="zh-CN" sz="1600" b="1" i="1">
                <a:solidFill>
                  <a:srgbClr val="000000"/>
                </a:solidFill>
                <a:latin typeface="Times New Roman" panose="02020603050405020304" pitchFamily="18" charset="0"/>
              </a:endParaRPr>
            </a:p>
          </p:txBody>
        </p:sp>
        <p:sp>
          <p:nvSpPr>
            <p:cNvPr id="16455" name="Text Box 46"/>
            <p:cNvSpPr txBox="1">
              <a:spLocks noChangeArrowheads="1"/>
            </p:cNvSpPr>
            <p:nvPr/>
          </p:nvSpPr>
          <p:spPr bwMode="auto">
            <a:xfrm>
              <a:off x="5930092" y="3402956"/>
              <a:ext cx="457154"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sz="2000" b="1">
                  <a:solidFill>
                    <a:srgbClr val="000000"/>
                  </a:solidFill>
                  <a:latin typeface="Times New Roman" panose="02020603050405020304" pitchFamily="18" charset="0"/>
                </a:rPr>
                <a:t>(</a:t>
              </a:r>
            </a:p>
          </p:txBody>
        </p:sp>
        <p:sp>
          <p:nvSpPr>
            <p:cNvPr id="16456" name="Text Box 47"/>
            <p:cNvSpPr txBox="1">
              <a:spLocks noChangeArrowheads="1"/>
            </p:cNvSpPr>
            <p:nvPr/>
          </p:nvSpPr>
          <p:spPr bwMode="auto">
            <a:xfrm>
              <a:off x="7682689" y="3888277"/>
              <a:ext cx="380962" cy="36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sz="1800" b="1">
                  <a:solidFill>
                    <a:srgbClr val="000000"/>
                  </a:solidFill>
                  <a:latin typeface="Times New Roman" panose="02020603050405020304" pitchFamily="18" charset="0"/>
                </a:rPr>
                <a:t>)</a:t>
              </a:r>
            </a:p>
          </p:txBody>
        </p:sp>
        <p:sp>
          <p:nvSpPr>
            <p:cNvPr id="115" name="Text Box 48"/>
            <p:cNvSpPr txBox="1">
              <a:spLocks noChangeArrowheads="1"/>
            </p:cNvSpPr>
            <p:nvPr/>
          </p:nvSpPr>
          <p:spPr bwMode="auto">
            <a:xfrm>
              <a:off x="7281863" y="4230688"/>
              <a:ext cx="1000125" cy="584200"/>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buClr>
                  <a:srgbClr val="073E87"/>
                </a:buClr>
                <a:buSzPct val="75000"/>
                <a:buFont typeface="Monotype Sorts"/>
                <a:buNone/>
                <a:defRPr/>
              </a:pPr>
              <a:r>
                <a:rPr kumimoji="1" lang="en-US" altLang="zh-CN" sz="1600" b="1" i="1">
                  <a:solidFill>
                    <a:srgbClr val="000000"/>
                  </a:solidFill>
                  <a:latin typeface="Times New Roman" panose="02020603050405020304" pitchFamily="18" charset="0"/>
                </a:rPr>
                <a:t>I</a:t>
              </a:r>
              <a:r>
                <a:rPr kumimoji="1" lang="en-US" altLang="zh-CN" sz="1600" b="1" i="1" baseline="-25000">
                  <a:solidFill>
                    <a:srgbClr val="000000"/>
                  </a:solidFill>
                  <a:latin typeface="Times New Roman" panose="02020603050405020304" pitchFamily="18" charset="0"/>
                </a:rPr>
                <a:t>11</a:t>
              </a:r>
              <a:r>
                <a:rPr kumimoji="1" lang="en-US" altLang="zh-CN" sz="1600" b="1">
                  <a:solidFill>
                    <a:srgbClr val="000000"/>
                  </a:solidFill>
                  <a:latin typeface="Times New Roman" panose="02020603050405020304" pitchFamily="18" charset="0"/>
                </a:rPr>
                <a:t>:</a:t>
              </a:r>
            </a:p>
            <a:p>
              <a:pPr>
                <a:buClr>
                  <a:srgbClr val="073E87"/>
                </a:buClr>
                <a:buSzPct val="75000"/>
                <a:buFont typeface="Monotype Sorts"/>
                <a:buNone/>
                <a:defRPr/>
              </a:pPr>
              <a:r>
                <a:rPr kumimoji="1" lang="en-US" altLang="zh-CN" sz="1600" b="1" i="1">
                  <a:solidFill>
                    <a:srgbClr val="000000"/>
                  </a:solidFill>
                  <a:latin typeface="Times New Roman" panose="02020603050405020304" pitchFamily="18" charset="0"/>
                </a:rPr>
                <a:t>F→</a:t>
              </a:r>
              <a:r>
                <a:rPr kumimoji="1" lang="en-US" altLang="zh-CN" sz="1600" b="1">
                  <a:solidFill>
                    <a:srgbClr val="000000"/>
                  </a:solidFill>
                  <a:latin typeface="Times New Roman" panose="02020603050405020304" pitchFamily="18" charset="0"/>
                </a:rPr>
                <a:t>(</a:t>
              </a:r>
              <a:r>
                <a:rPr kumimoji="1" lang="en-US" altLang="zh-CN" sz="1600" b="1" i="1">
                  <a:solidFill>
                    <a:srgbClr val="000000"/>
                  </a:solidFill>
                  <a:latin typeface="Times New Roman" panose="02020603050405020304" pitchFamily="18" charset="0"/>
                </a:rPr>
                <a:t>E</a:t>
              </a:r>
              <a:r>
                <a:rPr kumimoji="1" lang="en-US" altLang="zh-CN" sz="1600" b="1">
                  <a:solidFill>
                    <a:srgbClr val="000000"/>
                  </a:solidFill>
                  <a:latin typeface="Times New Roman" panose="02020603050405020304" pitchFamily="18" charset="0"/>
                </a:rPr>
                <a:t>)</a:t>
              </a:r>
              <a:r>
                <a:rPr lang="en-US" altLang="zh-CN" sz="1600" b="1" i="1">
                  <a:solidFill>
                    <a:srgbClr val="000000"/>
                  </a:solidFill>
                  <a:latin typeface="Times New Roman" panose="02020603050405020304" pitchFamily="18" charset="0"/>
                  <a:cs typeface="Times New Roman" panose="02020603050405020304" pitchFamily="18" charset="0"/>
                </a:rPr>
                <a:t> · </a:t>
              </a:r>
              <a:endParaRPr kumimoji="1" lang="en-US" altLang="zh-CN" sz="1600" b="1" i="1">
                <a:solidFill>
                  <a:srgbClr val="000000"/>
                </a:solidFill>
                <a:latin typeface="Times New Roman" panose="02020603050405020304" pitchFamily="18" charset="0"/>
              </a:endParaRPr>
            </a:p>
          </p:txBody>
        </p:sp>
        <p:sp>
          <p:nvSpPr>
            <p:cNvPr id="16458" name="Text Box 49"/>
            <p:cNvSpPr txBox="1">
              <a:spLocks noChangeArrowheads="1"/>
            </p:cNvSpPr>
            <p:nvPr/>
          </p:nvSpPr>
          <p:spPr bwMode="auto">
            <a:xfrm>
              <a:off x="8402676" y="3221535"/>
              <a:ext cx="380962" cy="461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b="1">
                  <a:solidFill>
                    <a:srgbClr val="000000"/>
                  </a:solidFill>
                  <a:latin typeface="Times New Roman" panose="02020603050405020304" pitchFamily="18" charset="0"/>
                </a:rPr>
                <a:t>+</a:t>
              </a:r>
            </a:p>
          </p:txBody>
        </p:sp>
        <p:sp>
          <p:nvSpPr>
            <p:cNvPr id="16459" name="Line 50"/>
            <p:cNvSpPr>
              <a:spLocks noChangeShapeType="1"/>
            </p:cNvSpPr>
            <p:nvPr/>
          </p:nvSpPr>
          <p:spPr bwMode="auto">
            <a:xfrm flipH="1">
              <a:off x="6833483" y="1929667"/>
              <a:ext cx="439826" cy="625272"/>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60" name="Text Box 51"/>
            <p:cNvSpPr txBox="1">
              <a:spLocks noChangeArrowheads="1"/>
            </p:cNvSpPr>
            <p:nvPr/>
          </p:nvSpPr>
          <p:spPr bwMode="auto">
            <a:xfrm>
              <a:off x="7009729" y="1702502"/>
              <a:ext cx="457154" cy="461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b="1">
                  <a:solidFill>
                    <a:srgbClr val="000000"/>
                  </a:solidFill>
                  <a:latin typeface="Times New Roman" panose="02020603050405020304" pitchFamily="18" charset="0"/>
                </a:rPr>
                <a:t>*</a:t>
              </a:r>
            </a:p>
          </p:txBody>
        </p:sp>
        <p:sp>
          <p:nvSpPr>
            <p:cNvPr id="16461" name="Freeform 52"/>
            <p:cNvSpPr>
              <a:spLocks noChangeArrowheads="1"/>
            </p:cNvSpPr>
            <p:nvPr/>
          </p:nvSpPr>
          <p:spPr bwMode="auto">
            <a:xfrm>
              <a:off x="6969956" y="1096057"/>
              <a:ext cx="1758944" cy="2286589"/>
            </a:xfrm>
            <a:custGeom>
              <a:avLst/>
              <a:gdLst>
                <a:gd name="T0" fmla="*/ 2147483646 w 1712"/>
                <a:gd name="T1" fmla="*/ 2147483646 h 2352"/>
                <a:gd name="T2" fmla="*/ 2147483646 w 1712"/>
                <a:gd name="T3" fmla="*/ 2147483646 h 2352"/>
                <a:gd name="T4" fmla="*/ 2147483646 w 1712"/>
                <a:gd name="T5" fmla="*/ 2147483646 h 2352"/>
                <a:gd name="T6" fmla="*/ 2147483646 w 1712"/>
                <a:gd name="T7" fmla="*/ 2147483646 h 2352"/>
                <a:gd name="T8" fmla="*/ 2147483646 w 1712"/>
                <a:gd name="T9" fmla="*/ 2147483646 h 2352"/>
                <a:gd name="T10" fmla="*/ 0 w 1712"/>
                <a:gd name="T11" fmla="*/ 0 h 2352"/>
                <a:gd name="T12" fmla="*/ 0 60000 65536"/>
                <a:gd name="T13" fmla="*/ 0 60000 65536"/>
                <a:gd name="T14" fmla="*/ 0 60000 65536"/>
                <a:gd name="T15" fmla="*/ 0 60000 65536"/>
                <a:gd name="T16" fmla="*/ 0 60000 65536"/>
                <a:gd name="T17" fmla="*/ 0 60000 65536"/>
                <a:gd name="T18" fmla="*/ 0 w 1712"/>
                <a:gd name="T19" fmla="*/ 0 h 2352"/>
                <a:gd name="T20" fmla="*/ 1712 w 1712"/>
                <a:gd name="T21" fmla="*/ 2352 h 2352"/>
              </a:gdLst>
              <a:ahLst/>
              <a:cxnLst>
                <a:cxn ang="T12">
                  <a:pos x="T0" y="T1"/>
                </a:cxn>
                <a:cxn ang="T13">
                  <a:pos x="T2" y="T3"/>
                </a:cxn>
                <a:cxn ang="T14">
                  <a:pos x="T4" y="T5"/>
                </a:cxn>
                <a:cxn ang="T15">
                  <a:pos x="T6" y="T7"/>
                </a:cxn>
                <a:cxn ang="T16">
                  <a:pos x="T8" y="T9"/>
                </a:cxn>
                <a:cxn ang="T17">
                  <a:pos x="T10" y="T11"/>
                </a:cxn>
              </a:cxnLst>
              <a:rect l="T18" t="T19" r="T20" b="T21"/>
              <a:pathLst>
                <a:path w="1712" h="2352">
                  <a:moveTo>
                    <a:pt x="1440" y="2352"/>
                  </a:moveTo>
                  <a:cubicBezTo>
                    <a:pt x="1516" y="2060"/>
                    <a:pt x="1592" y="1768"/>
                    <a:pt x="1632" y="1488"/>
                  </a:cubicBezTo>
                  <a:cubicBezTo>
                    <a:pt x="1672" y="1208"/>
                    <a:pt x="1712" y="888"/>
                    <a:pt x="1680" y="672"/>
                  </a:cubicBezTo>
                  <a:cubicBezTo>
                    <a:pt x="1648" y="456"/>
                    <a:pt x="1536" y="296"/>
                    <a:pt x="1440" y="192"/>
                  </a:cubicBezTo>
                  <a:cubicBezTo>
                    <a:pt x="1344" y="88"/>
                    <a:pt x="1344" y="80"/>
                    <a:pt x="1104" y="48"/>
                  </a:cubicBezTo>
                  <a:cubicBezTo>
                    <a:pt x="864" y="16"/>
                    <a:pt x="152" y="0"/>
                    <a:pt x="0" y="0"/>
                  </a:cubicBezTo>
                </a:path>
              </a:pathLst>
            </a:custGeom>
            <a:noFill/>
            <a:ln w="381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462" name="Freeform 54"/>
            <p:cNvSpPr>
              <a:spLocks noChangeArrowheads="1"/>
            </p:cNvSpPr>
            <p:nvPr/>
          </p:nvSpPr>
          <p:spPr bwMode="auto">
            <a:xfrm>
              <a:off x="4985874" y="3475793"/>
              <a:ext cx="971377" cy="845200"/>
            </a:xfrm>
            <a:custGeom>
              <a:avLst/>
              <a:gdLst>
                <a:gd name="T0" fmla="*/ 2147483646 w 640"/>
                <a:gd name="T1" fmla="*/ 0 h 1104"/>
                <a:gd name="T2" fmla="*/ 2147483646 w 640"/>
                <a:gd name="T3" fmla="*/ 2147483646 h 1104"/>
                <a:gd name="T4" fmla="*/ 2147483646 w 640"/>
                <a:gd name="T5" fmla="*/ 2147483646 h 1104"/>
                <a:gd name="T6" fmla="*/ 0 w 640"/>
                <a:gd name="T7" fmla="*/ 2147483646 h 1104"/>
                <a:gd name="T8" fmla="*/ 0 60000 65536"/>
                <a:gd name="T9" fmla="*/ 0 60000 65536"/>
                <a:gd name="T10" fmla="*/ 0 60000 65536"/>
                <a:gd name="T11" fmla="*/ 0 60000 65536"/>
                <a:gd name="T12" fmla="*/ 0 w 640"/>
                <a:gd name="T13" fmla="*/ 0 h 1104"/>
                <a:gd name="T14" fmla="*/ 640 w 640"/>
                <a:gd name="T15" fmla="*/ 1104 h 1104"/>
              </a:gdLst>
              <a:ahLst/>
              <a:cxnLst>
                <a:cxn ang="T8">
                  <a:pos x="T0" y="T1"/>
                </a:cxn>
                <a:cxn ang="T9">
                  <a:pos x="T2" y="T3"/>
                </a:cxn>
                <a:cxn ang="T10">
                  <a:pos x="T4" y="T5"/>
                </a:cxn>
                <a:cxn ang="T11">
                  <a:pos x="T6" y="T7"/>
                </a:cxn>
              </a:cxnLst>
              <a:rect l="T12" t="T13" r="T14" b="T15"/>
              <a:pathLst>
                <a:path w="640" h="1104">
                  <a:moveTo>
                    <a:pt x="624" y="0"/>
                  </a:moveTo>
                  <a:cubicBezTo>
                    <a:pt x="632" y="144"/>
                    <a:pt x="640" y="288"/>
                    <a:pt x="624" y="384"/>
                  </a:cubicBezTo>
                  <a:cubicBezTo>
                    <a:pt x="608" y="480"/>
                    <a:pt x="632" y="456"/>
                    <a:pt x="528" y="576"/>
                  </a:cubicBezTo>
                  <a:cubicBezTo>
                    <a:pt x="424" y="696"/>
                    <a:pt x="212" y="900"/>
                    <a:pt x="0" y="1104"/>
                  </a:cubicBezTo>
                </a:path>
              </a:pathLst>
            </a:custGeom>
            <a:noFill/>
            <a:ln w="381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463" name="Text Box 56"/>
            <p:cNvSpPr txBox="1">
              <a:spLocks noChangeArrowheads="1"/>
            </p:cNvSpPr>
            <p:nvPr/>
          </p:nvSpPr>
          <p:spPr bwMode="auto">
            <a:xfrm>
              <a:off x="7001688" y="571500"/>
              <a:ext cx="457154"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a:solidFill>
                    <a:srgbClr val="000000"/>
                  </a:solidFill>
                  <a:latin typeface="Times New Roman" panose="02020603050405020304" pitchFamily="18" charset="0"/>
                </a:rPr>
                <a:t>id</a:t>
              </a:r>
            </a:p>
          </p:txBody>
        </p:sp>
      </p:grpSp>
      <p:sp>
        <p:nvSpPr>
          <p:cNvPr id="2" name="矩形 1"/>
          <p:cNvSpPr/>
          <p:nvPr/>
        </p:nvSpPr>
        <p:spPr>
          <a:xfrm>
            <a:off x="4046538" y="125413"/>
            <a:ext cx="4125912" cy="461962"/>
          </a:xfrm>
          <a:prstGeom prst="rect">
            <a:avLst/>
          </a:prstGeom>
        </p:spPr>
        <p:txBody>
          <a:bodyPr wrap="none">
            <a:spAutoFit/>
          </a:bodyPr>
          <a:lstStyle/>
          <a:p>
            <a:pPr>
              <a:defRPr/>
            </a:pPr>
            <a:r>
              <a:rPr lang="zh-CN" altLang="en-US" sz="2400" b="1" dirty="0">
                <a:solidFill>
                  <a:srgbClr val="0000FF"/>
                </a:solidFill>
                <a:latin typeface="Times New Roman" panose="02020603050405020304" pitchFamily="18" charset="0"/>
                <a:ea typeface="+mn-ea"/>
                <a:cs typeface="Times New Roman" panose="02020603050405020304" pitchFamily="18" charset="0"/>
              </a:rPr>
              <a:t>例：</a:t>
            </a:r>
            <a:r>
              <a:rPr lang="en-US" altLang="zh-CN" sz="2400" b="1" dirty="0">
                <a:solidFill>
                  <a:srgbClr val="0000FF"/>
                </a:solidFill>
                <a:latin typeface="Times New Roman" panose="02020603050405020304" pitchFamily="18" charset="0"/>
                <a:ea typeface="+mn-ea"/>
                <a:cs typeface="Times New Roman" panose="02020603050405020304" pitchFamily="18" charset="0"/>
              </a:rPr>
              <a:t>LR(0) </a:t>
            </a:r>
            <a:r>
              <a:rPr lang="zh-CN" altLang="en-US" sz="2400" b="1" dirty="0">
                <a:solidFill>
                  <a:srgbClr val="0000FF"/>
                </a:solidFill>
                <a:latin typeface="Times New Roman" panose="02020603050405020304" pitchFamily="18" charset="0"/>
                <a:ea typeface="+mn-ea"/>
                <a:cs typeface="Times New Roman" panose="02020603050405020304" pitchFamily="18" charset="0"/>
              </a:rPr>
              <a:t>分析过程中的冲突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11617">
                                            <p:bg/>
                                          </p:spTgt>
                                        </p:tgtEl>
                                        <p:attrNameLst>
                                          <p:attrName>style.visibility</p:attrName>
                                        </p:attrNameLst>
                                      </p:cBhvr>
                                      <p:to>
                                        <p:strVal val="visible"/>
                                      </p:to>
                                    </p:set>
                                    <p:anim calcmode="lin" valueType="num">
                                      <p:cBhvr>
                                        <p:cTn id="17" dur="500" fill="hold"/>
                                        <p:tgtEl>
                                          <p:spTgt spid="111617">
                                            <p:bg/>
                                          </p:spTgt>
                                        </p:tgtEl>
                                        <p:attrNameLst>
                                          <p:attrName>ppt_w</p:attrName>
                                        </p:attrNameLst>
                                      </p:cBhvr>
                                      <p:tavLst>
                                        <p:tav tm="0">
                                          <p:val>
                                            <p:fltVal val="0"/>
                                          </p:val>
                                        </p:tav>
                                        <p:tav tm="100000">
                                          <p:val>
                                            <p:strVal val="#ppt_w"/>
                                          </p:val>
                                        </p:tav>
                                      </p:tavLst>
                                    </p:anim>
                                    <p:anim calcmode="lin" valueType="num">
                                      <p:cBhvr>
                                        <p:cTn id="18" dur="500" fill="hold"/>
                                        <p:tgtEl>
                                          <p:spTgt spid="111617">
                                            <p:bg/>
                                          </p:spTgt>
                                        </p:tgtEl>
                                        <p:attrNameLst>
                                          <p:attrName>ppt_h</p:attrName>
                                        </p:attrNameLst>
                                      </p:cBhvr>
                                      <p:tavLst>
                                        <p:tav tm="0">
                                          <p:val>
                                            <p:fltVal val="0"/>
                                          </p:val>
                                        </p:tav>
                                        <p:tav tm="100000">
                                          <p:val>
                                            <p:strVal val="#ppt_h"/>
                                          </p:val>
                                        </p:tav>
                                      </p:tavLst>
                                    </p:anim>
                                    <p:animEffect transition="in" filter="fade">
                                      <p:cBhvr>
                                        <p:cTn id="19" dur="500"/>
                                        <p:tgtEl>
                                          <p:spTgt spid="111617">
                                            <p:bg/>
                                          </p:spTgt>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11617">
                                            <p:txEl>
                                              <p:pRg st="0" end="0"/>
                                            </p:txEl>
                                          </p:spTgt>
                                        </p:tgtEl>
                                        <p:attrNameLst>
                                          <p:attrName>style.visibility</p:attrName>
                                        </p:attrNameLst>
                                      </p:cBhvr>
                                      <p:to>
                                        <p:strVal val="visible"/>
                                      </p:to>
                                    </p:set>
                                    <p:anim calcmode="lin" valueType="num">
                                      <p:cBhvr>
                                        <p:cTn id="22" dur="500" fill="hold"/>
                                        <p:tgtEl>
                                          <p:spTgt spid="111617">
                                            <p:txEl>
                                              <p:pRg st="0" end="0"/>
                                            </p:txEl>
                                          </p:spTgt>
                                        </p:tgtEl>
                                        <p:attrNameLst>
                                          <p:attrName>ppt_w</p:attrName>
                                        </p:attrNameLst>
                                      </p:cBhvr>
                                      <p:tavLst>
                                        <p:tav tm="0">
                                          <p:val>
                                            <p:fltVal val="0"/>
                                          </p:val>
                                        </p:tav>
                                        <p:tav tm="100000">
                                          <p:val>
                                            <p:strVal val="#ppt_w"/>
                                          </p:val>
                                        </p:tav>
                                      </p:tavLst>
                                    </p:anim>
                                    <p:anim calcmode="lin" valueType="num">
                                      <p:cBhvr>
                                        <p:cTn id="23" dur="500" fill="hold"/>
                                        <p:tgtEl>
                                          <p:spTgt spid="111617">
                                            <p:txEl>
                                              <p:pRg st="0" end="0"/>
                                            </p:txEl>
                                          </p:spTgt>
                                        </p:tgtEl>
                                        <p:attrNameLst>
                                          <p:attrName>ppt_h</p:attrName>
                                        </p:attrNameLst>
                                      </p:cBhvr>
                                      <p:tavLst>
                                        <p:tav tm="0">
                                          <p:val>
                                            <p:fltVal val="0"/>
                                          </p:val>
                                        </p:tav>
                                        <p:tav tm="100000">
                                          <p:val>
                                            <p:strVal val="#ppt_h"/>
                                          </p:val>
                                        </p:tav>
                                      </p:tavLst>
                                    </p:anim>
                                    <p:animEffect transition="in" filter="fade">
                                      <p:cBhvr>
                                        <p:cTn id="24" dur="500"/>
                                        <p:tgtEl>
                                          <p:spTgt spid="111617">
                                            <p:txEl>
                                              <p:pRg st="0" end="0"/>
                                            </p:txEl>
                                          </p:spTgt>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11617">
                                            <p:txEl>
                                              <p:pRg st="1" end="1"/>
                                            </p:txEl>
                                          </p:spTgt>
                                        </p:tgtEl>
                                        <p:attrNameLst>
                                          <p:attrName>style.visibility</p:attrName>
                                        </p:attrNameLst>
                                      </p:cBhvr>
                                      <p:to>
                                        <p:strVal val="visible"/>
                                      </p:to>
                                    </p:set>
                                    <p:anim calcmode="lin" valueType="num">
                                      <p:cBhvr>
                                        <p:cTn id="27" dur="500" fill="hold"/>
                                        <p:tgtEl>
                                          <p:spTgt spid="111617">
                                            <p:txEl>
                                              <p:pRg st="1" end="1"/>
                                            </p:txEl>
                                          </p:spTgt>
                                        </p:tgtEl>
                                        <p:attrNameLst>
                                          <p:attrName>ppt_w</p:attrName>
                                        </p:attrNameLst>
                                      </p:cBhvr>
                                      <p:tavLst>
                                        <p:tav tm="0">
                                          <p:val>
                                            <p:fltVal val="0"/>
                                          </p:val>
                                        </p:tav>
                                        <p:tav tm="100000">
                                          <p:val>
                                            <p:strVal val="#ppt_w"/>
                                          </p:val>
                                        </p:tav>
                                      </p:tavLst>
                                    </p:anim>
                                    <p:anim calcmode="lin" valueType="num">
                                      <p:cBhvr>
                                        <p:cTn id="28" dur="500" fill="hold"/>
                                        <p:tgtEl>
                                          <p:spTgt spid="111617">
                                            <p:txEl>
                                              <p:pRg st="1" end="1"/>
                                            </p:txEl>
                                          </p:spTgt>
                                        </p:tgtEl>
                                        <p:attrNameLst>
                                          <p:attrName>ppt_h</p:attrName>
                                        </p:attrNameLst>
                                      </p:cBhvr>
                                      <p:tavLst>
                                        <p:tav tm="0">
                                          <p:val>
                                            <p:fltVal val="0"/>
                                          </p:val>
                                        </p:tav>
                                        <p:tav tm="100000">
                                          <p:val>
                                            <p:strVal val="#ppt_h"/>
                                          </p:val>
                                        </p:tav>
                                      </p:tavLst>
                                    </p:anim>
                                    <p:animEffect transition="in" filter="fade">
                                      <p:cBhvr>
                                        <p:cTn id="29" dur="500"/>
                                        <p:tgtEl>
                                          <p:spTgt spid="111617">
                                            <p:txEl>
                                              <p:pRg st="1" end="1"/>
                                            </p:txEl>
                                          </p:spTgt>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11617">
                                            <p:txEl>
                                              <p:pRg st="2" end="2"/>
                                            </p:txEl>
                                          </p:spTgt>
                                        </p:tgtEl>
                                        <p:attrNameLst>
                                          <p:attrName>style.visibility</p:attrName>
                                        </p:attrNameLst>
                                      </p:cBhvr>
                                      <p:to>
                                        <p:strVal val="visible"/>
                                      </p:to>
                                    </p:set>
                                    <p:anim calcmode="lin" valueType="num">
                                      <p:cBhvr>
                                        <p:cTn id="32" dur="500" fill="hold"/>
                                        <p:tgtEl>
                                          <p:spTgt spid="111617">
                                            <p:txEl>
                                              <p:pRg st="2" end="2"/>
                                            </p:txEl>
                                          </p:spTgt>
                                        </p:tgtEl>
                                        <p:attrNameLst>
                                          <p:attrName>ppt_w</p:attrName>
                                        </p:attrNameLst>
                                      </p:cBhvr>
                                      <p:tavLst>
                                        <p:tav tm="0">
                                          <p:val>
                                            <p:fltVal val="0"/>
                                          </p:val>
                                        </p:tav>
                                        <p:tav tm="100000">
                                          <p:val>
                                            <p:strVal val="#ppt_w"/>
                                          </p:val>
                                        </p:tav>
                                      </p:tavLst>
                                    </p:anim>
                                    <p:anim calcmode="lin" valueType="num">
                                      <p:cBhvr>
                                        <p:cTn id="33" dur="500" fill="hold"/>
                                        <p:tgtEl>
                                          <p:spTgt spid="111617">
                                            <p:txEl>
                                              <p:pRg st="2" end="2"/>
                                            </p:txEl>
                                          </p:spTgt>
                                        </p:tgtEl>
                                        <p:attrNameLst>
                                          <p:attrName>ppt_h</p:attrName>
                                        </p:attrNameLst>
                                      </p:cBhvr>
                                      <p:tavLst>
                                        <p:tav tm="0">
                                          <p:val>
                                            <p:fltVal val="0"/>
                                          </p:val>
                                        </p:tav>
                                        <p:tav tm="100000">
                                          <p:val>
                                            <p:strVal val="#ppt_h"/>
                                          </p:val>
                                        </p:tav>
                                      </p:tavLst>
                                    </p:anim>
                                    <p:animEffect transition="in" filter="fade">
                                      <p:cBhvr>
                                        <p:cTn id="34" dur="500"/>
                                        <p:tgtEl>
                                          <p:spTgt spid="111617">
                                            <p:txEl>
                                              <p:pRg st="2" end="2"/>
                                            </p:txEl>
                                          </p:spTgt>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11617">
                                            <p:txEl>
                                              <p:pRg st="3" end="3"/>
                                            </p:txEl>
                                          </p:spTgt>
                                        </p:tgtEl>
                                        <p:attrNameLst>
                                          <p:attrName>style.visibility</p:attrName>
                                        </p:attrNameLst>
                                      </p:cBhvr>
                                      <p:to>
                                        <p:strVal val="visible"/>
                                      </p:to>
                                    </p:set>
                                    <p:anim calcmode="lin" valueType="num">
                                      <p:cBhvr>
                                        <p:cTn id="37" dur="500" fill="hold"/>
                                        <p:tgtEl>
                                          <p:spTgt spid="111617">
                                            <p:txEl>
                                              <p:pRg st="3" end="3"/>
                                            </p:txEl>
                                          </p:spTgt>
                                        </p:tgtEl>
                                        <p:attrNameLst>
                                          <p:attrName>ppt_w</p:attrName>
                                        </p:attrNameLst>
                                      </p:cBhvr>
                                      <p:tavLst>
                                        <p:tav tm="0">
                                          <p:val>
                                            <p:fltVal val="0"/>
                                          </p:val>
                                        </p:tav>
                                        <p:tav tm="100000">
                                          <p:val>
                                            <p:strVal val="#ppt_w"/>
                                          </p:val>
                                        </p:tav>
                                      </p:tavLst>
                                    </p:anim>
                                    <p:anim calcmode="lin" valueType="num">
                                      <p:cBhvr>
                                        <p:cTn id="38" dur="500" fill="hold"/>
                                        <p:tgtEl>
                                          <p:spTgt spid="111617">
                                            <p:txEl>
                                              <p:pRg st="3" end="3"/>
                                            </p:txEl>
                                          </p:spTgt>
                                        </p:tgtEl>
                                        <p:attrNameLst>
                                          <p:attrName>ppt_h</p:attrName>
                                        </p:attrNameLst>
                                      </p:cBhvr>
                                      <p:tavLst>
                                        <p:tav tm="0">
                                          <p:val>
                                            <p:fltVal val="0"/>
                                          </p:val>
                                        </p:tav>
                                        <p:tav tm="100000">
                                          <p:val>
                                            <p:strVal val="#ppt_h"/>
                                          </p:val>
                                        </p:tav>
                                      </p:tavLst>
                                    </p:anim>
                                    <p:animEffect transition="in" filter="fade">
                                      <p:cBhvr>
                                        <p:cTn id="39" dur="500"/>
                                        <p:tgtEl>
                                          <p:spTgt spid="111617">
                                            <p:txEl>
                                              <p:pRg st="3" end="3"/>
                                            </p:txEl>
                                          </p:spTgt>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11617">
                                            <p:txEl>
                                              <p:pRg st="4" end="4"/>
                                            </p:txEl>
                                          </p:spTgt>
                                        </p:tgtEl>
                                        <p:attrNameLst>
                                          <p:attrName>style.visibility</p:attrName>
                                        </p:attrNameLst>
                                      </p:cBhvr>
                                      <p:to>
                                        <p:strVal val="visible"/>
                                      </p:to>
                                    </p:set>
                                    <p:anim calcmode="lin" valueType="num">
                                      <p:cBhvr>
                                        <p:cTn id="42" dur="500" fill="hold"/>
                                        <p:tgtEl>
                                          <p:spTgt spid="111617">
                                            <p:txEl>
                                              <p:pRg st="4" end="4"/>
                                            </p:txEl>
                                          </p:spTgt>
                                        </p:tgtEl>
                                        <p:attrNameLst>
                                          <p:attrName>ppt_w</p:attrName>
                                        </p:attrNameLst>
                                      </p:cBhvr>
                                      <p:tavLst>
                                        <p:tav tm="0">
                                          <p:val>
                                            <p:fltVal val="0"/>
                                          </p:val>
                                        </p:tav>
                                        <p:tav tm="100000">
                                          <p:val>
                                            <p:strVal val="#ppt_w"/>
                                          </p:val>
                                        </p:tav>
                                      </p:tavLst>
                                    </p:anim>
                                    <p:anim calcmode="lin" valueType="num">
                                      <p:cBhvr>
                                        <p:cTn id="43" dur="500" fill="hold"/>
                                        <p:tgtEl>
                                          <p:spTgt spid="111617">
                                            <p:txEl>
                                              <p:pRg st="4" end="4"/>
                                            </p:txEl>
                                          </p:spTgt>
                                        </p:tgtEl>
                                        <p:attrNameLst>
                                          <p:attrName>ppt_h</p:attrName>
                                        </p:attrNameLst>
                                      </p:cBhvr>
                                      <p:tavLst>
                                        <p:tav tm="0">
                                          <p:val>
                                            <p:fltVal val="0"/>
                                          </p:val>
                                        </p:tav>
                                        <p:tav tm="100000">
                                          <p:val>
                                            <p:strVal val="#ppt_h"/>
                                          </p:val>
                                        </p:tav>
                                      </p:tavLst>
                                    </p:anim>
                                    <p:animEffect transition="in" filter="fade">
                                      <p:cBhvr>
                                        <p:cTn id="44" dur="500"/>
                                        <p:tgtEl>
                                          <p:spTgt spid="111617">
                                            <p:txEl>
                                              <p:pRg st="4" end="4"/>
                                            </p:txEl>
                                          </p:spTgt>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11617">
                                            <p:txEl>
                                              <p:pRg st="5" end="5"/>
                                            </p:txEl>
                                          </p:spTgt>
                                        </p:tgtEl>
                                        <p:attrNameLst>
                                          <p:attrName>style.visibility</p:attrName>
                                        </p:attrNameLst>
                                      </p:cBhvr>
                                      <p:to>
                                        <p:strVal val="visible"/>
                                      </p:to>
                                    </p:set>
                                    <p:anim calcmode="lin" valueType="num">
                                      <p:cBhvr>
                                        <p:cTn id="47" dur="500" fill="hold"/>
                                        <p:tgtEl>
                                          <p:spTgt spid="111617">
                                            <p:txEl>
                                              <p:pRg st="5" end="5"/>
                                            </p:txEl>
                                          </p:spTgt>
                                        </p:tgtEl>
                                        <p:attrNameLst>
                                          <p:attrName>ppt_w</p:attrName>
                                        </p:attrNameLst>
                                      </p:cBhvr>
                                      <p:tavLst>
                                        <p:tav tm="0">
                                          <p:val>
                                            <p:fltVal val="0"/>
                                          </p:val>
                                        </p:tav>
                                        <p:tav tm="100000">
                                          <p:val>
                                            <p:strVal val="#ppt_w"/>
                                          </p:val>
                                        </p:tav>
                                      </p:tavLst>
                                    </p:anim>
                                    <p:anim calcmode="lin" valueType="num">
                                      <p:cBhvr>
                                        <p:cTn id="48" dur="500" fill="hold"/>
                                        <p:tgtEl>
                                          <p:spTgt spid="111617">
                                            <p:txEl>
                                              <p:pRg st="5" end="5"/>
                                            </p:txEl>
                                          </p:spTgt>
                                        </p:tgtEl>
                                        <p:attrNameLst>
                                          <p:attrName>ppt_h</p:attrName>
                                        </p:attrNameLst>
                                      </p:cBhvr>
                                      <p:tavLst>
                                        <p:tav tm="0">
                                          <p:val>
                                            <p:fltVal val="0"/>
                                          </p:val>
                                        </p:tav>
                                        <p:tav tm="100000">
                                          <p:val>
                                            <p:strVal val="#ppt_h"/>
                                          </p:val>
                                        </p:tav>
                                      </p:tavLst>
                                    </p:anim>
                                    <p:animEffect transition="in" filter="fade">
                                      <p:cBhvr>
                                        <p:cTn id="49" dur="500"/>
                                        <p:tgtEl>
                                          <p:spTgt spid="111617">
                                            <p:txEl>
                                              <p:pRg st="5" end="5"/>
                                            </p:txEl>
                                          </p:spTgt>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11617">
                                            <p:txEl>
                                              <p:pRg st="6" end="6"/>
                                            </p:txEl>
                                          </p:spTgt>
                                        </p:tgtEl>
                                        <p:attrNameLst>
                                          <p:attrName>style.visibility</p:attrName>
                                        </p:attrNameLst>
                                      </p:cBhvr>
                                      <p:to>
                                        <p:strVal val="visible"/>
                                      </p:to>
                                    </p:set>
                                    <p:anim calcmode="lin" valueType="num">
                                      <p:cBhvr>
                                        <p:cTn id="52" dur="500" fill="hold"/>
                                        <p:tgtEl>
                                          <p:spTgt spid="111617">
                                            <p:txEl>
                                              <p:pRg st="6" end="6"/>
                                            </p:txEl>
                                          </p:spTgt>
                                        </p:tgtEl>
                                        <p:attrNameLst>
                                          <p:attrName>ppt_w</p:attrName>
                                        </p:attrNameLst>
                                      </p:cBhvr>
                                      <p:tavLst>
                                        <p:tav tm="0">
                                          <p:val>
                                            <p:fltVal val="0"/>
                                          </p:val>
                                        </p:tav>
                                        <p:tav tm="100000">
                                          <p:val>
                                            <p:strVal val="#ppt_w"/>
                                          </p:val>
                                        </p:tav>
                                      </p:tavLst>
                                    </p:anim>
                                    <p:anim calcmode="lin" valueType="num">
                                      <p:cBhvr>
                                        <p:cTn id="53" dur="500" fill="hold"/>
                                        <p:tgtEl>
                                          <p:spTgt spid="111617">
                                            <p:txEl>
                                              <p:pRg st="6" end="6"/>
                                            </p:txEl>
                                          </p:spTgt>
                                        </p:tgtEl>
                                        <p:attrNameLst>
                                          <p:attrName>ppt_h</p:attrName>
                                        </p:attrNameLst>
                                      </p:cBhvr>
                                      <p:tavLst>
                                        <p:tav tm="0">
                                          <p:val>
                                            <p:fltVal val="0"/>
                                          </p:val>
                                        </p:tav>
                                        <p:tav tm="100000">
                                          <p:val>
                                            <p:strVal val="#ppt_h"/>
                                          </p:val>
                                        </p:tav>
                                      </p:tavLst>
                                    </p:anim>
                                    <p:animEffect transition="in" filter="fade">
                                      <p:cBhvr>
                                        <p:cTn id="54" dur="500"/>
                                        <p:tgtEl>
                                          <p:spTgt spid="111617">
                                            <p:txEl>
                                              <p:pRg st="6" end="6"/>
                                            </p:txEl>
                                          </p:spTgt>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111617">
                                            <p:txEl>
                                              <p:pRg st="7" end="7"/>
                                            </p:txEl>
                                          </p:spTgt>
                                        </p:tgtEl>
                                        <p:attrNameLst>
                                          <p:attrName>style.visibility</p:attrName>
                                        </p:attrNameLst>
                                      </p:cBhvr>
                                      <p:to>
                                        <p:strVal val="visible"/>
                                      </p:to>
                                    </p:set>
                                    <p:anim calcmode="lin" valueType="num">
                                      <p:cBhvr>
                                        <p:cTn id="57" dur="500" fill="hold"/>
                                        <p:tgtEl>
                                          <p:spTgt spid="111617">
                                            <p:txEl>
                                              <p:pRg st="7" end="7"/>
                                            </p:txEl>
                                          </p:spTgt>
                                        </p:tgtEl>
                                        <p:attrNameLst>
                                          <p:attrName>ppt_w</p:attrName>
                                        </p:attrNameLst>
                                      </p:cBhvr>
                                      <p:tavLst>
                                        <p:tav tm="0">
                                          <p:val>
                                            <p:fltVal val="0"/>
                                          </p:val>
                                        </p:tav>
                                        <p:tav tm="100000">
                                          <p:val>
                                            <p:strVal val="#ppt_w"/>
                                          </p:val>
                                        </p:tav>
                                      </p:tavLst>
                                    </p:anim>
                                    <p:anim calcmode="lin" valueType="num">
                                      <p:cBhvr>
                                        <p:cTn id="58" dur="500" fill="hold"/>
                                        <p:tgtEl>
                                          <p:spTgt spid="111617">
                                            <p:txEl>
                                              <p:pRg st="7" end="7"/>
                                            </p:txEl>
                                          </p:spTgt>
                                        </p:tgtEl>
                                        <p:attrNameLst>
                                          <p:attrName>ppt_h</p:attrName>
                                        </p:attrNameLst>
                                      </p:cBhvr>
                                      <p:tavLst>
                                        <p:tav tm="0">
                                          <p:val>
                                            <p:fltVal val="0"/>
                                          </p:val>
                                        </p:tav>
                                        <p:tav tm="100000">
                                          <p:val>
                                            <p:strVal val="#ppt_h"/>
                                          </p:val>
                                        </p:tav>
                                      </p:tavLst>
                                    </p:anim>
                                    <p:animEffect transition="in" filter="fade">
                                      <p:cBhvr>
                                        <p:cTn id="59" dur="500"/>
                                        <p:tgtEl>
                                          <p:spTgt spid="111617">
                                            <p:txEl>
                                              <p:pRg st="7" end="7"/>
                                            </p:txEl>
                                          </p:spTgt>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53" presetClass="entr" presetSubtype="16" fill="hold" nodeType="clickEffect">
                                  <p:stCondLst>
                                    <p:cond delay="0"/>
                                  </p:stCondLst>
                                  <p:childTnLst>
                                    <p:set>
                                      <p:cBhvr>
                                        <p:cTn id="63" dur="1" fill="hold">
                                          <p:stCondLst>
                                            <p:cond delay="0"/>
                                          </p:stCondLst>
                                        </p:cTn>
                                        <p:tgtEl>
                                          <p:spTgt spid="64"/>
                                        </p:tgtEl>
                                        <p:attrNameLst>
                                          <p:attrName>style.visibility</p:attrName>
                                        </p:attrNameLst>
                                      </p:cBhvr>
                                      <p:to>
                                        <p:strVal val="visible"/>
                                      </p:to>
                                    </p:set>
                                    <p:anim calcmode="lin" valueType="num">
                                      <p:cBhvr>
                                        <p:cTn id="64" dur="500" fill="hold"/>
                                        <p:tgtEl>
                                          <p:spTgt spid="64"/>
                                        </p:tgtEl>
                                        <p:attrNameLst>
                                          <p:attrName>ppt_w</p:attrName>
                                        </p:attrNameLst>
                                      </p:cBhvr>
                                      <p:tavLst>
                                        <p:tav tm="0">
                                          <p:val>
                                            <p:fltVal val="0"/>
                                          </p:val>
                                        </p:tav>
                                        <p:tav tm="100000">
                                          <p:val>
                                            <p:strVal val="#ppt_w"/>
                                          </p:val>
                                        </p:tav>
                                      </p:tavLst>
                                    </p:anim>
                                    <p:anim calcmode="lin" valueType="num">
                                      <p:cBhvr>
                                        <p:cTn id="65" dur="500" fill="hold"/>
                                        <p:tgtEl>
                                          <p:spTgt spid="64"/>
                                        </p:tgtEl>
                                        <p:attrNameLst>
                                          <p:attrName>ppt_h</p:attrName>
                                        </p:attrNameLst>
                                      </p:cBhvr>
                                      <p:tavLst>
                                        <p:tav tm="0">
                                          <p:val>
                                            <p:fltVal val="0"/>
                                          </p:val>
                                        </p:tav>
                                        <p:tav tm="100000">
                                          <p:val>
                                            <p:strVal val="#ppt_h"/>
                                          </p:val>
                                        </p:tav>
                                      </p:tavLst>
                                    </p:anim>
                                    <p:animEffect transition="in" filter="fade">
                                      <p:cBhvr>
                                        <p:cTn id="66"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7" grpId="0" build="p" animBg="1"/>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内容占位符 2"/>
          <p:cNvSpPr>
            <a:spLocks noGrp="1" noChangeArrowheads="1"/>
          </p:cNvSpPr>
          <p:nvPr>
            <p:ph idx="1"/>
          </p:nvPr>
        </p:nvSpPr>
        <p:spPr>
          <a:xfrm>
            <a:off x="88900" y="684213"/>
            <a:ext cx="8966200" cy="3673475"/>
          </a:xfrm>
        </p:spPr>
        <p:txBody>
          <a:bodyPr/>
          <a:lstStyle/>
          <a:p>
            <a:pPr eaLnBrk="1" hangingPunct="1">
              <a:lnSpc>
                <a:spcPts val="3500"/>
              </a:lnSpc>
              <a:buClr>
                <a:schemeClr val="tx1"/>
              </a:buClr>
              <a:buFont typeface="Wingdings" pitchFamily="2" charset="2"/>
              <a:buChar char="Ø"/>
              <a:defRPr/>
            </a:pPr>
            <a:r>
              <a:rPr lang="zh-CN" altLang="en-US" sz="2500" b="1" dirty="0">
                <a:solidFill>
                  <a:schemeClr val="tx1"/>
                </a:solidFill>
                <a:latin typeface="+mn-ea"/>
              </a:rPr>
              <a:t>将一般形式为</a:t>
            </a:r>
            <a:r>
              <a:rPr lang="en-US" altLang="zh-CN" sz="2500" b="1" dirty="0">
                <a:solidFill>
                  <a:schemeClr val="tx1"/>
                </a:solidFill>
                <a:latin typeface="+mn-ea"/>
              </a:rPr>
              <a:t> </a:t>
            </a:r>
            <a:r>
              <a:rPr lang="en-US" altLang="zh-CN" sz="2500" b="1" dirty="0">
                <a:solidFill>
                  <a:schemeClr val="tx1"/>
                </a:solidFill>
                <a:ea typeface="宋体" pitchFamily="2" charset="-122"/>
              </a:rPr>
              <a:t>[</a:t>
            </a:r>
            <a:r>
              <a:rPr lang="en-US" altLang="zh-CN" sz="2500" b="1" i="1" dirty="0" err="1">
                <a:solidFill>
                  <a:schemeClr val="tx1"/>
                </a:solidFill>
                <a:ea typeface="宋体" pitchFamily="2" charset="-122"/>
              </a:rPr>
              <a:t>A</a:t>
            </a:r>
            <a:r>
              <a:rPr lang="en-US" altLang="zh-CN" sz="2500" b="1" dirty="0" err="1">
                <a:solidFill>
                  <a:schemeClr val="tx1"/>
                </a:solidFill>
                <a:ea typeface="宋体" pitchFamily="2" charset="-122"/>
              </a:rPr>
              <a:t>→</a:t>
            </a:r>
            <a:r>
              <a:rPr lang="en-US" altLang="zh-CN" sz="2500" b="1" i="1" dirty="0" err="1">
                <a:solidFill>
                  <a:schemeClr val="tx1"/>
                </a:solidFill>
                <a:ea typeface="宋体" pitchFamily="2" charset="-122"/>
              </a:rPr>
              <a:t>α</a:t>
            </a:r>
            <a:r>
              <a:rPr lang="en-US" altLang="zh-CN" sz="2800" b="1" i="1" dirty="0" err="1">
                <a:solidFill>
                  <a:srgbClr val="000000"/>
                </a:solidFill>
                <a:ea typeface="宋体" pitchFamily="2" charset="-122"/>
                <a:cs typeface="Times New Roman" pitchFamily="18" charset="0"/>
              </a:rPr>
              <a:t>·</a:t>
            </a:r>
            <a:r>
              <a:rPr lang="en-US" altLang="zh-CN" sz="2500" b="1" i="1" dirty="0" err="1">
                <a:solidFill>
                  <a:schemeClr val="tx1"/>
                </a:solidFill>
                <a:ea typeface="宋体" pitchFamily="2" charset="-122"/>
              </a:rPr>
              <a:t>β</a:t>
            </a:r>
            <a:r>
              <a:rPr lang="en-US" altLang="zh-CN" sz="2500" b="1" dirty="0">
                <a:solidFill>
                  <a:schemeClr val="tx1"/>
                </a:solidFill>
                <a:ea typeface="宋体" pitchFamily="2" charset="-122"/>
              </a:rPr>
              <a:t>, a]</a:t>
            </a:r>
            <a:r>
              <a:rPr lang="zh-CN" altLang="en-US" sz="2500" b="1" dirty="0">
                <a:solidFill>
                  <a:schemeClr val="tx1"/>
                </a:solidFill>
                <a:latin typeface="+mn-ea"/>
              </a:rPr>
              <a:t>的项称为</a:t>
            </a:r>
            <a:r>
              <a:rPr lang="en-US" altLang="zh-CN" sz="2500" b="1" dirty="0">
                <a:solidFill>
                  <a:schemeClr val="tx1"/>
                </a:solidFill>
                <a:latin typeface="+mn-ea"/>
              </a:rPr>
              <a:t> </a:t>
            </a:r>
            <a:r>
              <a:rPr lang="en-US" altLang="zh-CN" sz="2500" b="1" i="1" dirty="0">
                <a:solidFill>
                  <a:srgbClr val="FF0000"/>
                </a:solidFill>
                <a:ea typeface="宋体" pitchFamily="2" charset="-122"/>
              </a:rPr>
              <a:t>LR</a:t>
            </a:r>
            <a:r>
              <a:rPr lang="en-US" altLang="zh-CN" sz="2500" b="1" dirty="0">
                <a:solidFill>
                  <a:srgbClr val="FF0000"/>
                </a:solidFill>
                <a:ea typeface="宋体" pitchFamily="2" charset="-122"/>
              </a:rPr>
              <a:t>(1)</a:t>
            </a:r>
            <a:r>
              <a:rPr lang="en-US" altLang="zh-CN" sz="2500" b="1" i="1" dirty="0">
                <a:solidFill>
                  <a:schemeClr val="tx1"/>
                </a:solidFill>
                <a:ea typeface="宋体" pitchFamily="2" charset="-122"/>
              </a:rPr>
              <a:t> </a:t>
            </a:r>
            <a:r>
              <a:rPr lang="zh-CN" altLang="en-US" sz="2500" b="1" dirty="0">
                <a:solidFill>
                  <a:srgbClr val="FF0000"/>
                </a:solidFill>
                <a:latin typeface="+mn-ea"/>
              </a:rPr>
              <a:t>项</a:t>
            </a:r>
            <a:r>
              <a:rPr lang="zh-CN" altLang="en-US" sz="2500" b="1" dirty="0">
                <a:solidFill>
                  <a:schemeClr val="tx1"/>
                </a:solidFill>
                <a:latin typeface="+mn-ea"/>
              </a:rPr>
              <a:t>，其中</a:t>
            </a:r>
            <a:r>
              <a:rPr lang="en-US" altLang="zh-CN" sz="2500" b="1" i="1" dirty="0" err="1">
                <a:solidFill>
                  <a:schemeClr val="tx1"/>
                </a:solidFill>
                <a:ea typeface="宋体" pitchFamily="2" charset="-122"/>
              </a:rPr>
              <a:t>A</a:t>
            </a:r>
            <a:r>
              <a:rPr lang="en-US" altLang="zh-CN" sz="2500" b="1" dirty="0" err="1">
                <a:solidFill>
                  <a:schemeClr val="tx1"/>
                </a:solidFill>
                <a:ea typeface="宋体" pitchFamily="2" charset="-122"/>
              </a:rPr>
              <a:t>→</a:t>
            </a:r>
            <a:r>
              <a:rPr lang="en-US" altLang="zh-CN" sz="2500" b="1" i="1" dirty="0" err="1">
                <a:solidFill>
                  <a:schemeClr val="tx1"/>
                </a:solidFill>
                <a:ea typeface="宋体" pitchFamily="2" charset="-122"/>
              </a:rPr>
              <a:t>αβ</a:t>
            </a:r>
            <a:r>
              <a:rPr lang="en-US" altLang="zh-CN" sz="2500" b="1" dirty="0">
                <a:solidFill>
                  <a:schemeClr val="tx1"/>
                </a:solidFill>
                <a:ea typeface="宋体" pitchFamily="2" charset="-122"/>
              </a:rPr>
              <a:t> </a:t>
            </a:r>
            <a:r>
              <a:rPr lang="zh-CN" altLang="en-US" sz="2500" b="1" dirty="0">
                <a:solidFill>
                  <a:schemeClr val="tx1"/>
                </a:solidFill>
                <a:latin typeface="+mn-ea"/>
              </a:rPr>
              <a:t>是一个产生式，</a:t>
            </a:r>
            <a:r>
              <a:rPr lang="en-US" altLang="zh-CN" sz="2500" b="1" dirty="0">
                <a:solidFill>
                  <a:srgbClr val="2D83F4"/>
                </a:solidFill>
                <a:ea typeface="宋体" pitchFamily="2" charset="-122"/>
              </a:rPr>
              <a:t>a</a:t>
            </a:r>
            <a:r>
              <a:rPr lang="en-US" altLang="zh-CN" sz="2500" b="1" i="1" dirty="0">
                <a:solidFill>
                  <a:srgbClr val="2D83F4"/>
                </a:solidFill>
                <a:ea typeface="宋体" pitchFamily="2" charset="-122"/>
              </a:rPr>
              <a:t> </a:t>
            </a:r>
            <a:r>
              <a:rPr lang="zh-CN" altLang="en-US" sz="2500" b="1" dirty="0">
                <a:solidFill>
                  <a:schemeClr val="tx1"/>
                </a:solidFill>
                <a:latin typeface="+mn-ea"/>
              </a:rPr>
              <a:t>是一个</a:t>
            </a:r>
            <a:r>
              <a:rPr lang="zh-CN" altLang="en-US" sz="2500" b="1" dirty="0">
                <a:solidFill>
                  <a:srgbClr val="2D83F4"/>
                </a:solidFill>
                <a:latin typeface="+mn-ea"/>
              </a:rPr>
              <a:t>终结符</a:t>
            </a:r>
            <a:r>
              <a:rPr lang="en-US" altLang="zh-CN" sz="2500" b="1" dirty="0">
                <a:solidFill>
                  <a:schemeClr val="tx1"/>
                </a:solidFill>
                <a:latin typeface="+mn-ea"/>
              </a:rPr>
              <a:t>(</a:t>
            </a:r>
            <a:r>
              <a:rPr lang="zh-CN" altLang="en-US" sz="2500" b="1" dirty="0">
                <a:solidFill>
                  <a:schemeClr val="tx1"/>
                </a:solidFill>
                <a:latin typeface="+mn-ea"/>
              </a:rPr>
              <a:t>这里将</a:t>
            </a:r>
            <a:r>
              <a:rPr lang="en-US" altLang="zh-CN" sz="2500" b="1" dirty="0">
                <a:solidFill>
                  <a:srgbClr val="2D83F4"/>
                </a:solidFill>
                <a:latin typeface="+mn-ea"/>
              </a:rPr>
              <a:t>$</a:t>
            </a:r>
            <a:r>
              <a:rPr lang="zh-CN" altLang="en-US" sz="2500" b="1" dirty="0">
                <a:solidFill>
                  <a:schemeClr val="tx1"/>
                </a:solidFill>
                <a:latin typeface="+mn-ea"/>
              </a:rPr>
              <a:t>视为一个特殊的终结符</a:t>
            </a:r>
            <a:r>
              <a:rPr lang="en-US" altLang="zh-CN" sz="2500" b="1" dirty="0">
                <a:solidFill>
                  <a:schemeClr val="tx1"/>
                </a:solidFill>
                <a:latin typeface="+mn-ea"/>
              </a:rPr>
              <a:t>)</a:t>
            </a:r>
            <a:r>
              <a:rPr lang="zh-CN" altLang="en-US" sz="2500" b="1" dirty="0">
                <a:solidFill>
                  <a:schemeClr val="tx1"/>
                </a:solidFill>
                <a:latin typeface="+mn-ea"/>
              </a:rPr>
              <a:t>它表示在当前状态下，</a:t>
            </a:r>
            <a:r>
              <a:rPr lang="en-US" altLang="zh-CN" sz="2500" b="1" i="1" dirty="0">
                <a:solidFill>
                  <a:schemeClr val="tx1"/>
                </a:solidFill>
                <a:ea typeface="宋体" pitchFamily="2" charset="-122"/>
              </a:rPr>
              <a:t>A</a:t>
            </a:r>
            <a:r>
              <a:rPr lang="zh-CN" altLang="en-US" sz="2500" b="1" dirty="0">
                <a:solidFill>
                  <a:schemeClr val="tx1"/>
                </a:solidFill>
                <a:latin typeface="+mn-ea"/>
              </a:rPr>
              <a:t>后面必须紧跟的终结符，称为该项的</a:t>
            </a:r>
            <a:r>
              <a:rPr lang="zh-CN" altLang="en-US" sz="2500" b="1" dirty="0">
                <a:solidFill>
                  <a:srgbClr val="FF0000"/>
                </a:solidFill>
                <a:latin typeface="+mn-ea"/>
              </a:rPr>
              <a:t>展望符</a:t>
            </a:r>
            <a:r>
              <a:rPr lang="en-US" altLang="zh-CN" sz="2000" b="1" dirty="0">
                <a:solidFill>
                  <a:schemeClr val="tx1"/>
                </a:solidFill>
                <a:ea typeface="宋体" pitchFamily="2" charset="-122"/>
              </a:rPr>
              <a:t>(</a:t>
            </a:r>
            <a:r>
              <a:rPr lang="en-US" altLang="zh-CN" sz="2000" b="1" i="1" dirty="0" err="1">
                <a:solidFill>
                  <a:schemeClr val="tx1"/>
                </a:solidFill>
                <a:ea typeface="宋体" pitchFamily="2" charset="-122"/>
              </a:rPr>
              <a:t>lookahead</a:t>
            </a:r>
            <a:r>
              <a:rPr lang="en-US" altLang="zh-CN" sz="2000" b="1" dirty="0">
                <a:solidFill>
                  <a:schemeClr val="tx1"/>
                </a:solidFill>
                <a:ea typeface="宋体" pitchFamily="2" charset="-122"/>
              </a:rPr>
              <a:t>)</a:t>
            </a:r>
            <a:endParaRPr lang="en-US" altLang="zh-CN" b="1" dirty="0">
              <a:solidFill>
                <a:schemeClr val="tx1"/>
              </a:solidFill>
              <a:ea typeface="宋体" pitchFamily="2" charset="-122"/>
            </a:endParaRPr>
          </a:p>
          <a:p>
            <a:pPr lvl="1" eaLnBrk="1" hangingPunct="1">
              <a:lnSpc>
                <a:spcPts val="3500"/>
              </a:lnSpc>
              <a:buClr>
                <a:schemeClr val="tx1"/>
              </a:buClr>
              <a:buFont typeface="Wingdings" pitchFamily="2" charset="2"/>
              <a:buChar char="Ø"/>
              <a:defRPr/>
            </a:pPr>
            <a:r>
              <a:rPr lang="en-US" altLang="zh-CN" b="1" i="1" dirty="0">
                <a:solidFill>
                  <a:schemeClr val="tx1"/>
                </a:solidFill>
                <a:ea typeface="宋体" pitchFamily="2" charset="-122"/>
              </a:rPr>
              <a:t>LR</a:t>
            </a:r>
            <a:r>
              <a:rPr lang="en-US" altLang="zh-CN" b="1" dirty="0">
                <a:solidFill>
                  <a:schemeClr val="tx1"/>
                </a:solidFill>
                <a:ea typeface="宋体" pitchFamily="2" charset="-122"/>
              </a:rPr>
              <a:t>(1) </a:t>
            </a:r>
            <a:r>
              <a:rPr lang="zh-CN" altLang="en-US" b="1" dirty="0">
                <a:solidFill>
                  <a:schemeClr val="tx1"/>
                </a:solidFill>
                <a:latin typeface="+mn-ea"/>
              </a:rPr>
              <a:t>中的</a:t>
            </a:r>
            <a:r>
              <a:rPr lang="en-US" altLang="zh-CN" b="1" dirty="0">
                <a:solidFill>
                  <a:schemeClr val="tx1"/>
                </a:solidFill>
                <a:ea typeface="宋体" pitchFamily="2" charset="-122"/>
              </a:rPr>
              <a:t>1</a:t>
            </a:r>
            <a:r>
              <a:rPr lang="zh-CN" altLang="en-US" b="1" dirty="0">
                <a:solidFill>
                  <a:schemeClr val="tx1"/>
                </a:solidFill>
                <a:latin typeface="+mn-ea"/>
              </a:rPr>
              <a:t>指的是项的第二个分量的长度</a:t>
            </a:r>
            <a:endParaRPr lang="en-US" altLang="zh-CN" b="1" dirty="0">
              <a:solidFill>
                <a:schemeClr val="tx1"/>
              </a:solidFill>
              <a:latin typeface="+mn-ea"/>
            </a:endParaRPr>
          </a:p>
          <a:p>
            <a:pPr lvl="1" eaLnBrk="1" hangingPunct="1">
              <a:lnSpc>
                <a:spcPts val="3500"/>
              </a:lnSpc>
              <a:buClr>
                <a:schemeClr val="tx1"/>
              </a:buClr>
              <a:buFont typeface="Wingdings" pitchFamily="2" charset="2"/>
              <a:buChar char="Ø"/>
              <a:defRPr/>
            </a:pPr>
            <a:r>
              <a:rPr lang="zh-CN" altLang="en-US" b="1" dirty="0">
                <a:solidFill>
                  <a:schemeClr val="tx1"/>
                </a:solidFill>
                <a:latin typeface="+mn-ea"/>
              </a:rPr>
              <a:t>在形如</a:t>
            </a:r>
            <a:r>
              <a:rPr lang="en-US" altLang="zh-CN" b="1" dirty="0">
                <a:solidFill>
                  <a:schemeClr val="tx1"/>
                </a:solidFill>
                <a:ea typeface="宋体" pitchFamily="2" charset="-122"/>
              </a:rPr>
              <a:t>[</a:t>
            </a:r>
            <a:r>
              <a:rPr lang="en-US" altLang="zh-CN" b="1" i="1" dirty="0" err="1">
                <a:solidFill>
                  <a:schemeClr val="tx1"/>
                </a:solidFill>
                <a:ea typeface="宋体" pitchFamily="2" charset="-122"/>
              </a:rPr>
              <a:t>A</a:t>
            </a:r>
            <a:r>
              <a:rPr lang="en-US" altLang="zh-CN" b="1" dirty="0" err="1">
                <a:solidFill>
                  <a:schemeClr val="tx1"/>
                </a:solidFill>
                <a:ea typeface="宋体" pitchFamily="2" charset="-122"/>
              </a:rPr>
              <a:t>→</a:t>
            </a:r>
            <a:r>
              <a:rPr lang="en-US" altLang="zh-CN" b="1" i="1" dirty="0" err="1">
                <a:solidFill>
                  <a:schemeClr val="tx1"/>
                </a:solidFill>
                <a:ea typeface="宋体" pitchFamily="2" charset="-122"/>
              </a:rPr>
              <a:t>α</a:t>
            </a:r>
            <a:r>
              <a:rPr lang="en-US" altLang="zh-CN" sz="2400" b="1" i="1" dirty="0" err="1">
                <a:solidFill>
                  <a:srgbClr val="000000"/>
                </a:solidFill>
                <a:ea typeface="宋体" pitchFamily="2" charset="-122"/>
              </a:rPr>
              <a:t>·</a:t>
            </a:r>
            <a:r>
              <a:rPr lang="en-US" altLang="zh-CN" b="1" i="1" dirty="0" err="1">
                <a:solidFill>
                  <a:schemeClr val="tx1"/>
                </a:solidFill>
                <a:ea typeface="宋体" pitchFamily="2" charset="-122"/>
              </a:rPr>
              <a:t>β</a:t>
            </a:r>
            <a:r>
              <a:rPr lang="en-US" altLang="zh-CN" b="1" dirty="0">
                <a:solidFill>
                  <a:schemeClr val="tx1"/>
                </a:solidFill>
                <a:ea typeface="宋体" pitchFamily="2" charset="-122"/>
              </a:rPr>
              <a:t>, a]</a:t>
            </a:r>
            <a:r>
              <a:rPr lang="zh-CN" altLang="en-US" b="1" dirty="0">
                <a:solidFill>
                  <a:schemeClr val="tx1"/>
                </a:solidFill>
                <a:latin typeface="+mn-ea"/>
              </a:rPr>
              <a:t>且</a:t>
            </a:r>
            <a:r>
              <a:rPr lang="en-US" altLang="zh-CN" b="1" i="1" dirty="0">
                <a:solidFill>
                  <a:srgbClr val="2D83F4"/>
                </a:solidFill>
                <a:ea typeface="宋体" pitchFamily="2" charset="-122"/>
              </a:rPr>
              <a:t>β</a:t>
            </a:r>
            <a:r>
              <a:rPr lang="en-US" altLang="zh-CN" b="1" dirty="0">
                <a:solidFill>
                  <a:srgbClr val="2D83F4"/>
                </a:solidFill>
                <a:ea typeface="宋体" pitchFamily="2" charset="-122"/>
              </a:rPr>
              <a:t> ≠ ε</a:t>
            </a:r>
            <a:r>
              <a:rPr lang="zh-CN" altLang="en-US" b="1" dirty="0">
                <a:solidFill>
                  <a:schemeClr val="tx1"/>
                </a:solidFill>
                <a:latin typeface="+mn-ea"/>
              </a:rPr>
              <a:t>的项中，展望符</a:t>
            </a:r>
            <a:r>
              <a:rPr lang="en-US" altLang="zh-CN" b="1" dirty="0">
                <a:solidFill>
                  <a:schemeClr val="tx1"/>
                </a:solidFill>
                <a:ea typeface="宋体" pitchFamily="2" charset="-122"/>
              </a:rPr>
              <a:t>a</a:t>
            </a:r>
            <a:r>
              <a:rPr lang="zh-CN" altLang="en-US" b="1" dirty="0">
                <a:solidFill>
                  <a:srgbClr val="2D83F4"/>
                </a:solidFill>
                <a:latin typeface="+mn-ea"/>
              </a:rPr>
              <a:t>没有任何作用</a:t>
            </a:r>
            <a:endParaRPr lang="en-US" altLang="zh-CN" b="1" dirty="0">
              <a:solidFill>
                <a:srgbClr val="2D83F4"/>
              </a:solidFill>
              <a:latin typeface="+mn-ea"/>
            </a:endParaRPr>
          </a:p>
          <a:p>
            <a:pPr lvl="1" eaLnBrk="1" hangingPunct="1">
              <a:lnSpc>
                <a:spcPts val="3500"/>
              </a:lnSpc>
              <a:buClr>
                <a:schemeClr val="tx1"/>
              </a:buClr>
              <a:buFont typeface="Wingdings" pitchFamily="2" charset="2"/>
              <a:buChar char="Ø"/>
              <a:defRPr/>
            </a:pPr>
            <a:r>
              <a:rPr lang="zh-CN" altLang="en-US" b="1" dirty="0">
                <a:solidFill>
                  <a:schemeClr val="tx1"/>
                </a:solidFill>
                <a:latin typeface="+mn-ea"/>
              </a:rPr>
              <a:t>但是一个形如</a:t>
            </a:r>
            <a:r>
              <a:rPr lang="en-US" altLang="zh-CN" b="1" dirty="0">
                <a:solidFill>
                  <a:schemeClr val="tx1"/>
                </a:solidFill>
                <a:ea typeface="宋体" pitchFamily="2" charset="-122"/>
              </a:rPr>
              <a:t>[</a:t>
            </a:r>
            <a:r>
              <a:rPr lang="en-US" altLang="zh-CN" b="1" i="1" dirty="0" err="1">
                <a:solidFill>
                  <a:schemeClr val="tx1"/>
                </a:solidFill>
                <a:ea typeface="宋体" pitchFamily="2" charset="-122"/>
              </a:rPr>
              <a:t>A</a:t>
            </a:r>
            <a:r>
              <a:rPr lang="en-US" altLang="zh-CN" b="1" dirty="0" err="1">
                <a:solidFill>
                  <a:schemeClr val="tx1"/>
                </a:solidFill>
                <a:ea typeface="宋体" pitchFamily="2" charset="-122"/>
              </a:rPr>
              <a:t>→</a:t>
            </a:r>
            <a:r>
              <a:rPr lang="en-US" altLang="zh-CN" b="1" i="1" dirty="0" err="1">
                <a:solidFill>
                  <a:schemeClr val="tx1"/>
                </a:solidFill>
                <a:ea typeface="宋体" pitchFamily="2" charset="-122"/>
              </a:rPr>
              <a:t>α</a:t>
            </a:r>
            <a:r>
              <a:rPr lang="en-US" altLang="zh-CN" sz="2400" b="1" i="1" dirty="0">
                <a:solidFill>
                  <a:srgbClr val="000000"/>
                </a:solidFill>
                <a:ea typeface="宋体" pitchFamily="2" charset="-122"/>
              </a:rPr>
              <a:t>·</a:t>
            </a:r>
            <a:r>
              <a:rPr lang="en-US" altLang="zh-CN" b="1" dirty="0">
                <a:solidFill>
                  <a:schemeClr val="tx1"/>
                </a:solidFill>
                <a:ea typeface="宋体" pitchFamily="2" charset="-122"/>
              </a:rPr>
              <a:t>, a]</a:t>
            </a:r>
            <a:r>
              <a:rPr lang="zh-CN" altLang="en-US" b="1" dirty="0">
                <a:solidFill>
                  <a:schemeClr val="tx1"/>
                </a:solidFill>
                <a:latin typeface="+mn-ea"/>
              </a:rPr>
              <a:t>的项在</a:t>
            </a:r>
            <a:r>
              <a:rPr lang="zh-CN" altLang="en-US" b="1" dirty="0">
                <a:solidFill>
                  <a:srgbClr val="2D83F4"/>
                </a:solidFill>
                <a:latin typeface="+mn-ea"/>
              </a:rPr>
              <a:t>只有在下一个输入符号等于</a:t>
            </a:r>
            <a:r>
              <a:rPr lang="en-US" altLang="zh-CN" b="1" dirty="0">
                <a:solidFill>
                  <a:srgbClr val="2D83F4"/>
                </a:solidFill>
                <a:ea typeface="宋体" pitchFamily="2" charset="-122"/>
              </a:rPr>
              <a:t>a</a:t>
            </a:r>
            <a:r>
              <a:rPr lang="zh-CN" altLang="en-US" b="1" dirty="0">
                <a:solidFill>
                  <a:srgbClr val="2D83F4"/>
                </a:solidFill>
                <a:latin typeface="+mn-ea"/>
              </a:rPr>
              <a:t>时</a:t>
            </a:r>
            <a:r>
              <a:rPr lang="zh-CN" altLang="en-US" b="1" dirty="0">
                <a:solidFill>
                  <a:schemeClr val="tx1"/>
                </a:solidFill>
                <a:latin typeface="+mn-ea"/>
              </a:rPr>
              <a:t>才可以按照</a:t>
            </a:r>
            <a:r>
              <a:rPr lang="en-US" altLang="zh-CN" b="1" i="1" dirty="0" err="1">
                <a:solidFill>
                  <a:schemeClr val="tx1"/>
                </a:solidFill>
                <a:ea typeface="宋体" pitchFamily="2" charset="-122"/>
              </a:rPr>
              <a:t>A</a:t>
            </a:r>
            <a:r>
              <a:rPr lang="en-US" altLang="zh-CN" b="1" dirty="0" err="1">
                <a:solidFill>
                  <a:schemeClr val="tx1"/>
                </a:solidFill>
                <a:ea typeface="宋体" pitchFamily="2" charset="-122"/>
              </a:rPr>
              <a:t>→</a:t>
            </a:r>
            <a:r>
              <a:rPr lang="en-US" altLang="zh-CN" b="1" i="1" dirty="0" err="1">
                <a:solidFill>
                  <a:schemeClr val="tx1"/>
                </a:solidFill>
                <a:ea typeface="宋体" pitchFamily="2" charset="-122"/>
              </a:rPr>
              <a:t>α</a:t>
            </a:r>
            <a:r>
              <a:rPr lang="en-US" altLang="zh-CN" b="1" dirty="0">
                <a:solidFill>
                  <a:schemeClr val="tx1"/>
                </a:solidFill>
                <a:ea typeface="宋体" pitchFamily="2" charset="-122"/>
              </a:rPr>
              <a:t> </a:t>
            </a:r>
            <a:r>
              <a:rPr lang="zh-CN" altLang="en-US" b="1" dirty="0">
                <a:solidFill>
                  <a:schemeClr val="tx1"/>
                </a:solidFill>
                <a:latin typeface="+mn-ea"/>
              </a:rPr>
              <a:t>进行归约</a:t>
            </a:r>
            <a:endParaRPr lang="en-US" altLang="zh-CN" b="1" dirty="0">
              <a:solidFill>
                <a:schemeClr val="tx1"/>
              </a:solidFill>
              <a:latin typeface="+mn-ea"/>
            </a:endParaRPr>
          </a:p>
          <a:p>
            <a:pPr lvl="2" eaLnBrk="1" hangingPunct="1">
              <a:lnSpc>
                <a:spcPts val="3500"/>
              </a:lnSpc>
              <a:buClr>
                <a:schemeClr val="tx1"/>
              </a:buClr>
              <a:buFont typeface="Wingdings" pitchFamily="2" charset="2"/>
              <a:buChar char="Ø"/>
              <a:defRPr/>
            </a:pPr>
            <a:r>
              <a:rPr lang="zh-CN" altLang="en-US" b="1" dirty="0">
                <a:solidFill>
                  <a:schemeClr val="tx1"/>
                </a:solidFill>
                <a:latin typeface="+mn-ea"/>
              </a:rPr>
              <a:t>这样的</a:t>
            </a:r>
            <a:r>
              <a:rPr lang="en-US" altLang="zh-CN" b="1" dirty="0">
                <a:solidFill>
                  <a:srgbClr val="2D83F4"/>
                </a:solidFill>
                <a:ea typeface="宋体" pitchFamily="2" charset="-122"/>
              </a:rPr>
              <a:t>a</a:t>
            </a:r>
            <a:r>
              <a:rPr lang="zh-CN" altLang="en-US" b="1" dirty="0">
                <a:solidFill>
                  <a:schemeClr val="tx1"/>
                </a:solidFill>
                <a:latin typeface="+mn-ea"/>
              </a:rPr>
              <a:t>的集合总是</a:t>
            </a:r>
            <a:r>
              <a:rPr lang="en-US" altLang="zh-CN" b="1" i="1" dirty="0">
                <a:solidFill>
                  <a:schemeClr val="tx1"/>
                </a:solidFill>
                <a:ea typeface="宋体" pitchFamily="2" charset="-122"/>
              </a:rPr>
              <a:t>FOLLOW</a:t>
            </a:r>
            <a:r>
              <a:rPr lang="en-US" altLang="zh-CN" b="1" dirty="0">
                <a:solidFill>
                  <a:schemeClr val="tx1"/>
                </a:solidFill>
                <a:ea typeface="宋体" pitchFamily="2" charset="-122"/>
              </a:rPr>
              <a:t>(</a:t>
            </a:r>
            <a:r>
              <a:rPr lang="en-US" altLang="zh-CN" b="1" i="1" dirty="0">
                <a:solidFill>
                  <a:schemeClr val="tx1"/>
                </a:solidFill>
                <a:ea typeface="宋体" pitchFamily="2" charset="-122"/>
              </a:rPr>
              <a:t>A</a:t>
            </a:r>
            <a:r>
              <a:rPr lang="en-US" altLang="zh-CN" b="1" dirty="0">
                <a:solidFill>
                  <a:schemeClr val="tx1"/>
                </a:solidFill>
                <a:ea typeface="宋体" pitchFamily="2" charset="-122"/>
              </a:rPr>
              <a:t>)</a:t>
            </a:r>
            <a:r>
              <a:rPr lang="zh-CN" altLang="en-US" b="1" dirty="0">
                <a:solidFill>
                  <a:schemeClr val="tx1"/>
                </a:solidFill>
                <a:latin typeface="+mn-ea"/>
              </a:rPr>
              <a:t>的</a:t>
            </a:r>
            <a:r>
              <a:rPr lang="zh-CN" altLang="en-US" b="1" dirty="0">
                <a:solidFill>
                  <a:srgbClr val="2D83F4"/>
                </a:solidFill>
                <a:latin typeface="+mn-ea"/>
              </a:rPr>
              <a:t>子集</a:t>
            </a:r>
            <a:r>
              <a:rPr lang="zh-CN" altLang="en-US" b="1" dirty="0">
                <a:solidFill>
                  <a:schemeClr val="tx1"/>
                </a:solidFill>
                <a:latin typeface="+mn-ea"/>
              </a:rPr>
              <a:t>，而且它通常是一个真子集</a:t>
            </a:r>
          </a:p>
        </p:txBody>
      </p:sp>
      <p:sp>
        <p:nvSpPr>
          <p:cNvPr id="34819" name="标题 1"/>
          <p:cNvSpPr>
            <a:spLocks noGrp="1" noChangeArrowheads="1"/>
          </p:cNvSpPr>
          <p:nvPr>
            <p:ph type="title"/>
          </p:nvPr>
        </p:nvSpPr>
        <p:spPr>
          <a:xfrm>
            <a:off x="755650" y="268288"/>
            <a:ext cx="7931150" cy="358775"/>
          </a:xfrm>
        </p:spPr>
        <p:txBody>
          <a:bodyPr/>
          <a:lstStyle/>
          <a:p>
            <a:pPr eaLnBrk="1" hangingPunct="1"/>
            <a:r>
              <a:rPr lang="zh-CN" altLang="en-US" sz="3000">
                <a:solidFill>
                  <a:schemeClr val="tx1"/>
                </a:solidFill>
                <a:latin typeface="微软雅黑" panose="020B0503020204020204" pitchFamily="34" charset="-122"/>
                <a:ea typeface="微软雅黑" panose="020B0503020204020204" pitchFamily="34" charset="-122"/>
              </a:rPr>
              <a:t>规范</a:t>
            </a:r>
            <a:r>
              <a:rPr lang="en-US" altLang="zh-CN" sz="3000" i="1">
                <a:solidFill>
                  <a:schemeClr val="tx1"/>
                </a:solidFill>
                <a:ea typeface="黑体" panose="02010609060101010101" pitchFamily="49" charset="-122"/>
                <a:cs typeface="Times New Roman" panose="02020603050405020304" pitchFamily="18" charset="0"/>
              </a:rPr>
              <a:t>LR</a:t>
            </a:r>
            <a:r>
              <a:rPr lang="en-US" altLang="zh-CN" sz="3000">
                <a:solidFill>
                  <a:schemeClr val="tx1"/>
                </a:solidFill>
                <a:ea typeface="黑体" panose="02010609060101010101" pitchFamily="49" charset="-122"/>
                <a:cs typeface="Times New Roman" panose="02020603050405020304" pitchFamily="18" charset="0"/>
              </a:rPr>
              <a:t>(1)</a:t>
            </a:r>
            <a:r>
              <a:rPr lang="zh-CN" altLang="en-US" sz="3000">
                <a:solidFill>
                  <a:schemeClr val="tx1"/>
                </a:solidFill>
                <a:latin typeface="微软雅黑" panose="020B0503020204020204" pitchFamily="34" charset="-122"/>
                <a:ea typeface="微软雅黑" panose="020B0503020204020204" pitchFamily="34" charset="-122"/>
              </a:rPr>
              <a:t>项目</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21506">
                                            <p:txEl>
                                              <p:pRg st="1" end="1"/>
                                            </p:txEl>
                                          </p:spTgt>
                                        </p:tgtEl>
                                        <p:attrNameLst>
                                          <p:attrName>style.visibility</p:attrName>
                                        </p:attrNameLst>
                                      </p:cBhvr>
                                      <p:to>
                                        <p:strVal val="visible"/>
                                      </p:to>
                                    </p:set>
                                    <p:anim calcmode="lin" valueType="num">
                                      <p:cBhvr>
                                        <p:cTn id="7" dur="500" fill="hold"/>
                                        <p:tgtEl>
                                          <p:spTgt spid="21506">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21506">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21506">
                                            <p:txEl>
                                              <p:pRg st="1" end="1"/>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21506">
                                            <p:txEl>
                                              <p:pRg st="2" end="2"/>
                                            </p:txEl>
                                          </p:spTgt>
                                        </p:tgtEl>
                                        <p:attrNameLst>
                                          <p:attrName>style.visibility</p:attrName>
                                        </p:attrNameLst>
                                      </p:cBhvr>
                                      <p:to>
                                        <p:strVal val="visible"/>
                                      </p:to>
                                    </p:set>
                                    <p:anim calcmode="lin" valueType="num">
                                      <p:cBhvr>
                                        <p:cTn id="14" dur="500" fill="hold"/>
                                        <p:tgtEl>
                                          <p:spTgt spid="21506">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21506">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21506">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nodeType="clickEffect">
                                  <p:stCondLst>
                                    <p:cond delay="0"/>
                                  </p:stCondLst>
                                  <p:childTnLst>
                                    <p:set>
                                      <p:cBhvr>
                                        <p:cTn id="20" dur="1" fill="hold">
                                          <p:stCondLst>
                                            <p:cond delay="0"/>
                                          </p:stCondLst>
                                        </p:cTn>
                                        <p:tgtEl>
                                          <p:spTgt spid="21506">
                                            <p:txEl>
                                              <p:pRg st="3" end="3"/>
                                            </p:txEl>
                                          </p:spTgt>
                                        </p:tgtEl>
                                        <p:attrNameLst>
                                          <p:attrName>style.visibility</p:attrName>
                                        </p:attrNameLst>
                                      </p:cBhvr>
                                      <p:to>
                                        <p:strVal val="visible"/>
                                      </p:to>
                                    </p:set>
                                    <p:anim calcmode="lin" valueType="num">
                                      <p:cBhvr>
                                        <p:cTn id="21" dur="500" fill="hold"/>
                                        <p:tgtEl>
                                          <p:spTgt spid="21506">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21506">
                                            <p:txEl>
                                              <p:pRg st="3" end="3"/>
                                            </p:txEl>
                                          </p:spTgt>
                                        </p:tgtEl>
                                        <p:attrNameLst>
                                          <p:attrName>ppt_h</p:attrName>
                                        </p:attrNameLst>
                                      </p:cBhvr>
                                      <p:tavLst>
                                        <p:tav tm="0">
                                          <p:val>
                                            <p:fltVal val="0"/>
                                          </p:val>
                                        </p:tav>
                                        <p:tav tm="100000">
                                          <p:val>
                                            <p:strVal val="#ppt_h"/>
                                          </p:val>
                                        </p:tav>
                                      </p:tavLst>
                                    </p:anim>
                                    <p:animEffect transition="in" filter="fade">
                                      <p:cBhvr>
                                        <p:cTn id="23" dur="500"/>
                                        <p:tgtEl>
                                          <p:spTgt spid="21506">
                                            <p:txEl>
                                              <p:pRg st="3" end="3"/>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16" fill="hold" nodeType="clickEffect">
                                  <p:stCondLst>
                                    <p:cond delay="0"/>
                                  </p:stCondLst>
                                  <p:childTnLst>
                                    <p:set>
                                      <p:cBhvr>
                                        <p:cTn id="27" dur="1" fill="hold">
                                          <p:stCondLst>
                                            <p:cond delay="0"/>
                                          </p:stCondLst>
                                        </p:cTn>
                                        <p:tgtEl>
                                          <p:spTgt spid="21506">
                                            <p:txEl>
                                              <p:pRg st="4" end="4"/>
                                            </p:txEl>
                                          </p:spTgt>
                                        </p:tgtEl>
                                        <p:attrNameLst>
                                          <p:attrName>style.visibility</p:attrName>
                                        </p:attrNameLst>
                                      </p:cBhvr>
                                      <p:to>
                                        <p:strVal val="visible"/>
                                      </p:to>
                                    </p:set>
                                    <p:anim calcmode="lin" valueType="num">
                                      <p:cBhvr>
                                        <p:cTn id="28" dur="500" fill="hold"/>
                                        <p:tgtEl>
                                          <p:spTgt spid="21506">
                                            <p:txEl>
                                              <p:pRg st="4" end="4"/>
                                            </p:txEl>
                                          </p:spTgt>
                                        </p:tgtEl>
                                        <p:attrNameLst>
                                          <p:attrName>ppt_w</p:attrName>
                                        </p:attrNameLst>
                                      </p:cBhvr>
                                      <p:tavLst>
                                        <p:tav tm="0">
                                          <p:val>
                                            <p:fltVal val="0"/>
                                          </p:val>
                                        </p:tav>
                                        <p:tav tm="100000">
                                          <p:val>
                                            <p:strVal val="#ppt_w"/>
                                          </p:val>
                                        </p:tav>
                                      </p:tavLst>
                                    </p:anim>
                                    <p:anim calcmode="lin" valueType="num">
                                      <p:cBhvr>
                                        <p:cTn id="29" dur="500" fill="hold"/>
                                        <p:tgtEl>
                                          <p:spTgt spid="21506">
                                            <p:txEl>
                                              <p:pRg st="4" end="4"/>
                                            </p:txEl>
                                          </p:spTgt>
                                        </p:tgtEl>
                                        <p:attrNameLst>
                                          <p:attrName>ppt_h</p:attrName>
                                        </p:attrNameLst>
                                      </p:cBhvr>
                                      <p:tavLst>
                                        <p:tav tm="0">
                                          <p:val>
                                            <p:fltVal val="0"/>
                                          </p:val>
                                        </p:tav>
                                        <p:tav tm="100000">
                                          <p:val>
                                            <p:strVal val="#ppt_h"/>
                                          </p:val>
                                        </p:tav>
                                      </p:tavLst>
                                    </p:anim>
                                    <p:animEffect transition="in" filter="fade">
                                      <p:cBhvr>
                                        <p:cTn id="30" dur="500"/>
                                        <p:tgtEl>
                                          <p:spTgt spid="2150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矩形 5"/>
          <p:cNvSpPr>
            <a:spLocks noChangeArrowheads="1"/>
          </p:cNvSpPr>
          <p:nvPr/>
        </p:nvSpPr>
        <p:spPr bwMode="auto">
          <a:xfrm>
            <a:off x="4067175" y="2565400"/>
            <a:ext cx="4937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ctr" eaLnBrk="1" hangingPunct="1">
              <a:spcBef>
                <a:spcPct val="0"/>
              </a:spcBef>
              <a:buClrTx/>
              <a:buSzTx/>
              <a:buFont typeface="Arial" panose="020B0604020202020204" pitchFamily="34" charset="0"/>
              <a:buNone/>
            </a:pPr>
            <a:r>
              <a:rPr lang="zh-CN" altLang="en-US" b="1">
                <a:solidFill>
                  <a:schemeClr val="tx1"/>
                </a:solidFill>
                <a:latin typeface="Times New Roman" panose="02020603050405020304" pitchFamily="18" charset="0"/>
              </a:rPr>
              <a:t>？</a:t>
            </a:r>
          </a:p>
        </p:txBody>
      </p:sp>
      <p:sp>
        <p:nvSpPr>
          <p:cNvPr id="36867" name="Rectangle 16"/>
          <p:cNvSpPr>
            <a:spLocks noGrp="1" noChangeArrowheads="1"/>
          </p:cNvSpPr>
          <p:nvPr>
            <p:ph type="title"/>
          </p:nvPr>
        </p:nvSpPr>
        <p:spPr>
          <a:xfrm>
            <a:off x="755650" y="268288"/>
            <a:ext cx="7931150" cy="358775"/>
          </a:xfrm>
        </p:spPr>
        <p:txBody>
          <a:bodyPr/>
          <a:lstStyle/>
          <a:p>
            <a:pPr eaLnBrk="1" hangingPunct="1"/>
            <a:r>
              <a:rPr lang="zh-CN" altLang="en-US" sz="3000">
                <a:solidFill>
                  <a:schemeClr val="tx1"/>
                </a:solidFill>
                <a:latin typeface="微软雅黑" panose="020B0503020204020204" pitchFamily="34" charset="-122"/>
                <a:ea typeface="微软雅黑" panose="020B0503020204020204" pitchFamily="34" charset="-122"/>
              </a:rPr>
              <a:t>等价</a:t>
            </a:r>
            <a:r>
              <a:rPr lang="en-US" altLang="zh-CN" sz="3000" i="1">
                <a:solidFill>
                  <a:schemeClr val="tx1"/>
                </a:solidFill>
                <a:ea typeface="黑体" panose="02010609060101010101" pitchFamily="49" charset="-122"/>
              </a:rPr>
              <a:t>LR</a:t>
            </a:r>
            <a:r>
              <a:rPr lang="en-US" altLang="zh-CN" sz="3000">
                <a:solidFill>
                  <a:schemeClr val="tx1"/>
                </a:solidFill>
                <a:ea typeface="黑体" panose="02010609060101010101" pitchFamily="49" charset="-122"/>
              </a:rPr>
              <a:t>(1)</a:t>
            </a:r>
            <a:r>
              <a:rPr lang="zh-CN" altLang="en-US" sz="3000">
                <a:solidFill>
                  <a:schemeClr val="tx1"/>
                </a:solidFill>
                <a:latin typeface="微软雅黑" panose="020B0503020204020204" pitchFamily="34" charset="-122"/>
                <a:ea typeface="微软雅黑" panose="020B0503020204020204" pitchFamily="34" charset="-122"/>
              </a:rPr>
              <a:t>项目</a:t>
            </a:r>
          </a:p>
        </p:txBody>
      </p:sp>
      <p:sp>
        <p:nvSpPr>
          <p:cNvPr id="38916" name="矩形 2"/>
          <p:cNvSpPr>
            <a:spLocks noChangeArrowheads="1"/>
          </p:cNvSpPr>
          <p:nvPr/>
        </p:nvSpPr>
        <p:spPr bwMode="auto">
          <a:xfrm>
            <a:off x="3246438" y="960438"/>
            <a:ext cx="20589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spcBef>
                <a:spcPct val="0"/>
              </a:spcBef>
              <a:buClrTx/>
              <a:buSzTx/>
              <a:buFont typeface="Arial" panose="020B0604020202020204" pitchFamily="34" charset="0"/>
              <a:buNone/>
            </a:pPr>
            <a:r>
              <a:rPr lang="en-US" altLang="zh-CN" sz="2500" b="1">
                <a:solidFill>
                  <a:srgbClr val="000000"/>
                </a:solidFill>
                <a:latin typeface="Times New Roman" panose="02020603050405020304" pitchFamily="18" charset="0"/>
                <a:cs typeface="Times New Roman" panose="02020603050405020304" pitchFamily="18" charset="0"/>
              </a:rPr>
              <a:t>[ </a:t>
            </a:r>
            <a:r>
              <a:rPr lang="en-US" altLang="zh-CN" sz="2500" b="1" i="1">
                <a:solidFill>
                  <a:srgbClr val="000000"/>
                </a:solidFill>
                <a:latin typeface="Times New Roman" panose="02020603050405020304" pitchFamily="18" charset="0"/>
                <a:cs typeface="Times New Roman" panose="02020603050405020304" pitchFamily="18" charset="0"/>
              </a:rPr>
              <a:t>A</a:t>
            </a:r>
            <a:r>
              <a:rPr lang="en-US" altLang="zh-CN" sz="2500" b="1">
                <a:solidFill>
                  <a:srgbClr val="000000"/>
                </a:solidFill>
                <a:latin typeface="Times New Roman" panose="02020603050405020304" pitchFamily="18" charset="0"/>
                <a:cs typeface="Times New Roman" panose="02020603050405020304" pitchFamily="18" charset="0"/>
              </a:rPr>
              <a:t>→</a:t>
            </a:r>
            <a:r>
              <a:rPr lang="en-US" altLang="zh-CN" sz="2500" b="1" i="1">
                <a:solidFill>
                  <a:srgbClr val="000000"/>
                </a:solidFill>
                <a:latin typeface="Times New Roman" panose="02020603050405020304" pitchFamily="18" charset="0"/>
                <a:cs typeface="Times New Roman" panose="02020603050405020304" pitchFamily="18" charset="0"/>
              </a:rPr>
              <a:t>α</a:t>
            </a:r>
            <a:r>
              <a:rPr lang="en-US" altLang="zh-CN" sz="2800" b="1" i="1">
                <a:solidFill>
                  <a:srgbClr val="000000"/>
                </a:solidFill>
                <a:latin typeface="Times New Roman" panose="02020603050405020304" pitchFamily="18" charset="0"/>
                <a:cs typeface="Times New Roman" panose="02020603050405020304" pitchFamily="18" charset="0"/>
              </a:rPr>
              <a:t>·</a:t>
            </a:r>
            <a:r>
              <a:rPr lang="en-US" altLang="zh-CN" sz="2500" b="1" i="1">
                <a:solidFill>
                  <a:srgbClr val="000000"/>
                </a:solidFill>
                <a:latin typeface="Times New Roman" panose="02020603050405020304" pitchFamily="18" charset="0"/>
                <a:cs typeface="Times New Roman" panose="02020603050405020304" pitchFamily="18" charset="0"/>
              </a:rPr>
              <a:t>Bβ</a:t>
            </a:r>
            <a:r>
              <a:rPr lang="en-US" altLang="zh-CN" sz="2500" b="1">
                <a:solidFill>
                  <a:srgbClr val="000000"/>
                </a:solidFill>
                <a:latin typeface="Times New Roman" panose="02020603050405020304" pitchFamily="18" charset="0"/>
                <a:cs typeface="Times New Roman" panose="02020603050405020304" pitchFamily="18" charset="0"/>
              </a:rPr>
              <a:t>, </a:t>
            </a:r>
            <a:r>
              <a:rPr lang="en-US" altLang="zh-CN" sz="2500" b="1">
                <a:solidFill>
                  <a:srgbClr val="FF0000"/>
                </a:solidFill>
                <a:latin typeface="Times New Roman" panose="02020603050405020304" pitchFamily="18" charset="0"/>
                <a:cs typeface="Times New Roman" panose="02020603050405020304" pitchFamily="18" charset="0"/>
              </a:rPr>
              <a:t>a </a:t>
            </a:r>
            <a:r>
              <a:rPr lang="en-US" altLang="zh-CN" sz="2500" b="1">
                <a:solidFill>
                  <a:srgbClr val="000000"/>
                </a:solidFill>
                <a:latin typeface="Times New Roman" panose="02020603050405020304" pitchFamily="18" charset="0"/>
                <a:cs typeface="Times New Roman" panose="02020603050405020304" pitchFamily="18" charset="0"/>
              </a:rPr>
              <a:t>]</a:t>
            </a:r>
            <a:endParaRPr lang="zh-CN" altLang="en-US" sz="2500" b="1">
              <a:solidFill>
                <a:srgbClr val="000000"/>
              </a:solidFill>
              <a:latin typeface="Times New Roman" panose="02020603050405020304" pitchFamily="18" charset="0"/>
              <a:cs typeface="Times New Roman" panose="02020603050405020304" pitchFamily="18" charset="0"/>
            </a:endParaRPr>
          </a:p>
        </p:txBody>
      </p:sp>
      <p:sp>
        <p:nvSpPr>
          <p:cNvPr id="8" name="上下箭头 7"/>
          <p:cNvSpPr/>
          <p:nvPr/>
        </p:nvSpPr>
        <p:spPr>
          <a:xfrm>
            <a:off x="3998913" y="1482725"/>
            <a:ext cx="576262" cy="947738"/>
          </a:xfrm>
          <a:prstGeom prst="upDownArrow">
            <a:avLst/>
          </a:prstGeom>
          <a:solidFill>
            <a:schemeClr val="tx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400">
              <a:latin typeface="Times New Roman" panose="02020603050405020304" pitchFamily="18" charset="0"/>
              <a:cs typeface="Times New Roman" panose="02020603050405020304" pitchFamily="18" charset="0"/>
            </a:endParaRPr>
          </a:p>
        </p:txBody>
      </p:sp>
      <p:sp>
        <p:nvSpPr>
          <p:cNvPr id="9" name="矩形 6"/>
          <p:cNvSpPr>
            <a:spLocks noChangeArrowheads="1"/>
          </p:cNvSpPr>
          <p:nvPr/>
        </p:nvSpPr>
        <p:spPr bwMode="auto">
          <a:xfrm>
            <a:off x="2630488" y="1708150"/>
            <a:ext cx="149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spcBef>
                <a:spcPct val="0"/>
              </a:spcBef>
              <a:buClrTx/>
              <a:buSzTx/>
              <a:buFont typeface="Arial" panose="020B0604020202020204" pitchFamily="34" charset="0"/>
              <a:buNone/>
            </a:pPr>
            <a:r>
              <a:rPr lang="en-US" altLang="zh-CN" sz="2500" b="1" i="1">
                <a:solidFill>
                  <a:srgbClr val="000000"/>
                </a:solidFill>
                <a:latin typeface="Times New Roman" panose="02020603050405020304" pitchFamily="18" charset="0"/>
                <a:cs typeface="Times New Roman" panose="02020603050405020304" pitchFamily="18" charset="0"/>
              </a:rPr>
              <a:t>B</a:t>
            </a:r>
            <a:r>
              <a:rPr lang="en-US" altLang="zh-CN" sz="2500" b="1">
                <a:solidFill>
                  <a:srgbClr val="000000"/>
                </a:solidFill>
                <a:latin typeface="Times New Roman" panose="02020603050405020304" pitchFamily="18" charset="0"/>
                <a:cs typeface="Times New Roman" panose="02020603050405020304" pitchFamily="18" charset="0"/>
              </a:rPr>
              <a:t>→</a:t>
            </a:r>
            <a:r>
              <a:rPr lang="el-GR" altLang="zh-CN" sz="2500" b="1" i="1">
                <a:solidFill>
                  <a:srgbClr val="000000"/>
                </a:solidFill>
                <a:latin typeface="Times New Roman" panose="02020603050405020304" pitchFamily="18" charset="0"/>
                <a:cs typeface="Times New Roman" panose="02020603050405020304" pitchFamily="18" charset="0"/>
              </a:rPr>
              <a:t>γ</a:t>
            </a:r>
            <a:r>
              <a:rPr lang="el-GR" altLang="zh-CN" sz="2500" b="1">
                <a:solidFill>
                  <a:srgbClr val="000000"/>
                </a:solidFill>
                <a:latin typeface="Times New Roman" panose="02020603050405020304" pitchFamily="18" charset="0"/>
                <a:cs typeface="Times New Roman" panose="02020603050405020304" pitchFamily="18" charset="0"/>
              </a:rPr>
              <a:t>∈</a:t>
            </a:r>
            <a:r>
              <a:rPr lang="en-US" altLang="zh-CN" sz="2500" b="1" i="1">
                <a:solidFill>
                  <a:srgbClr val="000000"/>
                </a:solidFill>
                <a:latin typeface="Times New Roman" panose="02020603050405020304" pitchFamily="18" charset="0"/>
                <a:cs typeface="Times New Roman" panose="02020603050405020304" pitchFamily="18" charset="0"/>
              </a:rPr>
              <a:t>P</a:t>
            </a:r>
            <a:endParaRPr lang="zh-CN" altLang="en-US" sz="2500" b="1" i="1">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38916">
                                            <p:txEl>
                                              <p:pRg st="0" end="0"/>
                                            </p:txEl>
                                          </p:spTgt>
                                        </p:tgtEl>
                                        <p:attrNameLst>
                                          <p:attrName>style.visibility</p:attrName>
                                        </p:attrNameLst>
                                      </p:cBhvr>
                                      <p:to>
                                        <p:strVal val="visible"/>
                                      </p:to>
                                    </p:set>
                                    <p:anim calcmode="lin" valueType="num">
                                      <p:cBhvr>
                                        <p:cTn id="7" dur="500" fill="hold"/>
                                        <p:tgtEl>
                                          <p:spTgt spid="38916">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8916">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8916">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Effect transition="in" filter="fade">
                                      <p:cBhvr>
                                        <p:cTn id="21" dur="500"/>
                                        <p:tgtEl>
                                          <p:spTgt spid="8"/>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p:cTn id="24" dur="500" fill="hold"/>
                                        <p:tgtEl>
                                          <p:spTgt spid="9"/>
                                        </p:tgtEl>
                                        <p:attrNameLst>
                                          <p:attrName>ppt_w</p:attrName>
                                        </p:attrNameLst>
                                      </p:cBhvr>
                                      <p:tavLst>
                                        <p:tav tm="0">
                                          <p:val>
                                            <p:fltVal val="0"/>
                                          </p:val>
                                        </p:tav>
                                        <p:tav tm="100000">
                                          <p:val>
                                            <p:strVal val="#ppt_w"/>
                                          </p:val>
                                        </p:tav>
                                      </p:tavLst>
                                    </p:anim>
                                    <p:anim calcmode="lin" valueType="num">
                                      <p:cBhvr>
                                        <p:cTn id="25" dur="500" fill="hold"/>
                                        <p:tgtEl>
                                          <p:spTgt spid="9"/>
                                        </p:tgtEl>
                                        <p:attrNameLst>
                                          <p:attrName>ppt_h</p:attrName>
                                        </p:attrNameLst>
                                      </p:cBhvr>
                                      <p:tavLst>
                                        <p:tav tm="0">
                                          <p:val>
                                            <p:fltVal val="0"/>
                                          </p:val>
                                        </p:tav>
                                        <p:tav tm="100000">
                                          <p:val>
                                            <p:strVal val="#ppt_h"/>
                                          </p:val>
                                        </p:tav>
                                      </p:tavLst>
                                    </p:anim>
                                    <p:animEffect transition="in" filter="fade">
                                      <p:cBhvr>
                                        <p:cTn id="26" dur="500"/>
                                        <p:tgtEl>
                                          <p:spTgt spid="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3" presetClass="exit" presetSubtype="16" fill="hold" grpId="1" nodeType="clickEffect">
                                  <p:stCondLst>
                                    <p:cond delay="0"/>
                                  </p:stCondLst>
                                  <p:childTnLst>
                                    <p:anim calcmode="lin" valueType="num">
                                      <p:cBhvr>
                                        <p:cTn id="30" dur="500"/>
                                        <p:tgtEl>
                                          <p:spTgt spid="6"/>
                                        </p:tgtEl>
                                        <p:attrNameLst>
                                          <p:attrName>ppt_w</p:attrName>
                                        </p:attrNameLst>
                                      </p:cBhvr>
                                      <p:tavLst>
                                        <p:tav tm="0">
                                          <p:val>
                                            <p:strVal val="ppt_w"/>
                                          </p:val>
                                        </p:tav>
                                        <p:tav tm="100000">
                                          <p:val>
                                            <p:fltVal val="0"/>
                                          </p:val>
                                        </p:tav>
                                      </p:tavLst>
                                    </p:anim>
                                    <p:anim calcmode="lin" valueType="num">
                                      <p:cBhvr>
                                        <p:cTn id="31" dur="500"/>
                                        <p:tgtEl>
                                          <p:spTgt spid="6"/>
                                        </p:tgtEl>
                                        <p:attrNameLst>
                                          <p:attrName>ppt_h</p:attrName>
                                        </p:attrNameLst>
                                      </p:cBhvr>
                                      <p:tavLst>
                                        <p:tav tm="0">
                                          <p:val>
                                            <p:strVal val="ppt_h"/>
                                          </p:val>
                                        </p:tav>
                                        <p:tav tm="100000">
                                          <p:val>
                                            <p:fltVal val="0"/>
                                          </p:val>
                                        </p:tav>
                                      </p:tavLst>
                                    </p:anim>
                                    <p:animEffect transition="out" filter="fade">
                                      <p:cBhvr>
                                        <p:cTn id="32" dur="500"/>
                                        <p:tgtEl>
                                          <p:spTgt spid="6"/>
                                        </p:tgtEl>
                                      </p:cBhvr>
                                    </p:animEffect>
                                    <p:set>
                                      <p:cBhvr>
                                        <p:cTn id="33"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animBg="1"/>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16"/>
          <p:cNvSpPr>
            <a:spLocks noGrp="1" noChangeArrowheads="1"/>
          </p:cNvSpPr>
          <p:nvPr>
            <p:ph type="title"/>
          </p:nvPr>
        </p:nvSpPr>
        <p:spPr>
          <a:xfrm>
            <a:off x="755650" y="268288"/>
            <a:ext cx="7931150" cy="358775"/>
          </a:xfrm>
        </p:spPr>
        <p:txBody>
          <a:bodyPr/>
          <a:lstStyle/>
          <a:p>
            <a:pPr eaLnBrk="1" hangingPunct="1"/>
            <a:r>
              <a:rPr lang="zh-CN" altLang="en-US" sz="3000">
                <a:solidFill>
                  <a:schemeClr val="tx1"/>
                </a:solidFill>
                <a:latin typeface="微软雅黑" panose="020B0503020204020204" pitchFamily="34" charset="-122"/>
                <a:ea typeface="微软雅黑" panose="020B0503020204020204" pitchFamily="34" charset="-122"/>
              </a:rPr>
              <a:t>等价</a:t>
            </a:r>
            <a:r>
              <a:rPr lang="en-US" altLang="zh-CN" sz="3000" i="1">
                <a:solidFill>
                  <a:schemeClr val="tx1"/>
                </a:solidFill>
                <a:ea typeface="黑体" panose="02010609060101010101" pitchFamily="49" charset="-122"/>
              </a:rPr>
              <a:t>LR</a:t>
            </a:r>
            <a:r>
              <a:rPr lang="en-US" altLang="zh-CN" sz="3000">
                <a:solidFill>
                  <a:schemeClr val="tx1"/>
                </a:solidFill>
                <a:ea typeface="黑体" panose="02010609060101010101" pitchFamily="49" charset="-122"/>
              </a:rPr>
              <a:t>(1)</a:t>
            </a:r>
            <a:r>
              <a:rPr lang="zh-CN" altLang="en-US" sz="3000">
                <a:solidFill>
                  <a:schemeClr val="tx1"/>
                </a:solidFill>
                <a:latin typeface="微软雅黑" panose="020B0503020204020204" pitchFamily="34" charset="-122"/>
                <a:ea typeface="微软雅黑" panose="020B0503020204020204" pitchFamily="34" charset="-122"/>
              </a:rPr>
              <a:t>项目</a:t>
            </a:r>
          </a:p>
        </p:txBody>
      </p:sp>
      <p:sp>
        <p:nvSpPr>
          <p:cNvPr id="121870" name="矩形 2"/>
          <p:cNvSpPr>
            <a:spLocks noChangeArrowheads="1"/>
          </p:cNvSpPr>
          <p:nvPr/>
        </p:nvSpPr>
        <p:spPr bwMode="auto">
          <a:xfrm>
            <a:off x="1500188" y="3511550"/>
            <a:ext cx="5892800" cy="989013"/>
          </a:xfrm>
          <a:prstGeom prst="rect">
            <a:avLst/>
          </a:prstGeom>
          <a:solidFill>
            <a:srgbClr val="B5CEED"/>
          </a:solidFill>
          <a:ln w="12700">
            <a:solidFill>
              <a:schemeClr val="tx1"/>
            </a:solidFill>
            <a:round/>
            <a:headEnd/>
            <a:tailEnd/>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lnSpc>
                <a:spcPts val="3500"/>
              </a:lnSpc>
              <a:spcBef>
                <a:spcPct val="0"/>
              </a:spcBef>
              <a:buClrTx/>
              <a:buSzTx/>
              <a:buFont typeface="Arial" panose="020B0604020202020204" pitchFamily="34" charset="0"/>
              <a:buNone/>
            </a:pPr>
            <a:r>
              <a:rPr lang="zh-CN" altLang="en-US" sz="2500" b="1">
                <a:solidFill>
                  <a:schemeClr val="tx1"/>
                </a:solidFill>
                <a:latin typeface="华文楷体" panose="02010600040101010101" pitchFamily="2" charset="-122"/>
                <a:ea typeface="华文楷体" panose="02010600040101010101" pitchFamily="2" charset="-122"/>
              </a:rPr>
              <a:t>当</a:t>
            </a:r>
            <a:r>
              <a:rPr lang="en-US" altLang="zh-CN" sz="2500" b="1" i="1">
                <a:solidFill>
                  <a:schemeClr val="tx1"/>
                </a:solidFill>
                <a:latin typeface="Times New Roman" panose="02020603050405020304" pitchFamily="18" charset="0"/>
                <a:cs typeface="Times New Roman" panose="02020603050405020304" pitchFamily="18" charset="0"/>
              </a:rPr>
              <a:t>β </a:t>
            </a:r>
            <a:r>
              <a:rPr lang="en-US" altLang="zh-CN" sz="2500" b="1">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500" b="1" baseline="30000">
                <a:solidFill>
                  <a:schemeClr val="tx1"/>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2500" b="1" i="1">
                <a:solidFill>
                  <a:schemeClr val="tx1"/>
                </a:solidFill>
                <a:latin typeface="Times New Roman" panose="02020603050405020304" pitchFamily="18" charset="0"/>
                <a:cs typeface="Times New Roman" panose="02020603050405020304" pitchFamily="18" charset="0"/>
              </a:rPr>
              <a:t>ε</a:t>
            </a:r>
            <a:r>
              <a:rPr lang="zh-CN" altLang="en-US" sz="2500" b="1">
                <a:solidFill>
                  <a:schemeClr val="tx1"/>
                </a:solidFill>
                <a:latin typeface="华文楷体" panose="02010600040101010101" pitchFamily="2" charset="-122"/>
                <a:ea typeface="华文楷体" panose="02010600040101010101" pitchFamily="2" charset="-122"/>
              </a:rPr>
              <a:t>时，此时</a:t>
            </a:r>
            <a:r>
              <a:rPr lang="en-US" altLang="zh-CN" sz="2500" b="1" i="1">
                <a:solidFill>
                  <a:schemeClr val="tx1"/>
                </a:solidFill>
                <a:latin typeface="Times New Roman" panose="02020603050405020304" pitchFamily="18" charset="0"/>
              </a:rPr>
              <a:t>b</a:t>
            </a:r>
            <a:r>
              <a:rPr lang="en-US" altLang="zh-CN" sz="2500" b="1">
                <a:solidFill>
                  <a:schemeClr val="tx1"/>
                </a:solidFill>
                <a:latin typeface="Times New Roman" panose="02020603050405020304" pitchFamily="18" charset="0"/>
              </a:rPr>
              <a:t>=a</a:t>
            </a:r>
            <a:r>
              <a:rPr lang="zh-CN" altLang="en-US" sz="2500" b="1">
                <a:solidFill>
                  <a:schemeClr val="tx1"/>
                </a:solidFill>
                <a:latin typeface="华文楷体" panose="02010600040101010101" pitchFamily="2" charset="-122"/>
                <a:ea typeface="华文楷体" panose="02010600040101010101" pitchFamily="2" charset="-122"/>
              </a:rPr>
              <a:t>叫</a:t>
            </a:r>
            <a:r>
              <a:rPr lang="zh-CN" altLang="en-US" sz="2500" b="1">
                <a:solidFill>
                  <a:srgbClr val="FF0000"/>
                </a:solidFill>
                <a:latin typeface="华文楷体" panose="02010600040101010101" pitchFamily="2" charset="-122"/>
                <a:ea typeface="华文楷体" panose="02010600040101010101" pitchFamily="2" charset="-122"/>
              </a:rPr>
              <a:t>继承的</a:t>
            </a:r>
            <a:r>
              <a:rPr lang="zh-CN" altLang="en-US" sz="2500" b="1">
                <a:solidFill>
                  <a:schemeClr val="tx1"/>
                </a:solidFill>
                <a:latin typeface="华文楷体" panose="02010600040101010101" pitchFamily="2" charset="-122"/>
                <a:ea typeface="华文楷体" panose="02010600040101010101" pitchFamily="2" charset="-122"/>
              </a:rPr>
              <a:t>后继符，</a:t>
            </a:r>
          </a:p>
          <a:p>
            <a:pPr eaLnBrk="1" hangingPunct="1">
              <a:lnSpc>
                <a:spcPts val="3500"/>
              </a:lnSpc>
              <a:spcBef>
                <a:spcPct val="0"/>
              </a:spcBef>
              <a:buClrTx/>
              <a:buSzTx/>
              <a:buFont typeface="Arial" panose="020B0604020202020204" pitchFamily="34" charset="0"/>
              <a:buNone/>
            </a:pPr>
            <a:r>
              <a:rPr lang="zh-CN" altLang="en-US" sz="2500" b="1">
                <a:solidFill>
                  <a:schemeClr val="tx1"/>
                </a:solidFill>
                <a:latin typeface="华文楷体" panose="02010600040101010101" pitchFamily="2" charset="-122"/>
                <a:ea typeface="华文楷体" panose="02010600040101010101" pitchFamily="2" charset="-122"/>
              </a:rPr>
              <a:t>否则叫</a:t>
            </a:r>
            <a:r>
              <a:rPr lang="zh-CN" altLang="en-US" sz="2500" b="1">
                <a:solidFill>
                  <a:srgbClr val="FF0000"/>
                </a:solidFill>
                <a:latin typeface="华文楷体" panose="02010600040101010101" pitchFamily="2" charset="-122"/>
                <a:ea typeface="华文楷体" panose="02010600040101010101" pitchFamily="2" charset="-122"/>
              </a:rPr>
              <a:t>自生的</a:t>
            </a:r>
            <a:r>
              <a:rPr lang="zh-CN" altLang="en-US" sz="2500" b="1">
                <a:solidFill>
                  <a:schemeClr val="tx1"/>
                </a:solidFill>
                <a:latin typeface="华文楷体" panose="02010600040101010101" pitchFamily="2" charset="-122"/>
                <a:ea typeface="华文楷体" panose="02010600040101010101" pitchFamily="2" charset="-122"/>
              </a:rPr>
              <a:t>后继符</a:t>
            </a:r>
          </a:p>
        </p:txBody>
      </p:sp>
      <p:sp>
        <p:nvSpPr>
          <p:cNvPr id="38916" name="矩形 2"/>
          <p:cNvSpPr>
            <a:spLocks noChangeArrowheads="1"/>
          </p:cNvSpPr>
          <p:nvPr/>
        </p:nvSpPr>
        <p:spPr bwMode="auto">
          <a:xfrm>
            <a:off x="3246438" y="960438"/>
            <a:ext cx="20589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spcBef>
                <a:spcPct val="0"/>
              </a:spcBef>
              <a:buClrTx/>
              <a:buSzTx/>
              <a:buFont typeface="Arial" panose="020B0604020202020204" pitchFamily="34" charset="0"/>
              <a:buNone/>
            </a:pPr>
            <a:r>
              <a:rPr lang="en-US" altLang="zh-CN" sz="2500" b="1">
                <a:solidFill>
                  <a:srgbClr val="000000"/>
                </a:solidFill>
                <a:latin typeface="Times New Roman" panose="02020603050405020304" pitchFamily="18" charset="0"/>
                <a:cs typeface="Times New Roman" panose="02020603050405020304" pitchFamily="18" charset="0"/>
              </a:rPr>
              <a:t>[ </a:t>
            </a:r>
            <a:r>
              <a:rPr lang="en-US" altLang="zh-CN" sz="2500" b="1" i="1">
                <a:solidFill>
                  <a:srgbClr val="000000"/>
                </a:solidFill>
                <a:latin typeface="Times New Roman" panose="02020603050405020304" pitchFamily="18" charset="0"/>
                <a:cs typeface="Times New Roman" panose="02020603050405020304" pitchFamily="18" charset="0"/>
              </a:rPr>
              <a:t>A</a:t>
            </a:r>
            <a:r>
              <a:rPr lang="en-US" altLang="zh-CN" sz="2500" b="1">
                <a:solidFill>
                  <a:srgbClr val="000000"/>
                </a:solidFill>
                <a:latin typeface="Times New Roman" panose="02020603050405020304" pitchFamily="18" charset="0"/>
                <a:cs typeface="Times New Roman" panose="02020603050405020304" pitchFamily="18" charset="0"/>
              </a:rPr>
              <a:t>→</a:t>
            </a:r>
            <a:r>
              <a:rPr lang="en-US" altLang="zh-CN" sz="2500" b="1" i="1">
                <a:solidFill>
                  <a:srgbClr val="000000"/>
                </a:solidFill>
                <a:latin typeface="Times New Roman" panose="02020603050405020304" pitchFamily="18" charset="0"/>
                <a:cs typeface="Times New Roman" panose="02020603050405020304" pitchFamily="18" charset="0"/>
              </a:rPr>
              <a:t>α</a:t>
            </a:r>
            <a:r>
              <a:rPr lang="en-US" altLang="zh-CN" sz="2800" b="1" i="1">
                <a:solidFill>
                  <a:srgbClr val="000000"/>
                </a:solidFill>
                <a:latin typeface="Times New Roman" panose="02020603050405020304" pitchFamily="18" charset="0"/>
                <a:cs typeface="Times New Roman" panose="02020603050405020304" pitchFamily="18" charset="0"/>
              </a:rPr>
              <a:t>·</a:t>
            </a:r>
            <a:r>
              <a:rPr lang="en-US" altLang="zh-CN" sz="2500" b="1" i="1">
                <a:solidFill>
                  <a:srgbClr val="000000"/>
                </a:solidFill>
                <a:latin typeface="Times New Roman" panose="02020603050405020304" pitchFamily="18" charset="0"/>
                <a:cs typeface="Times New Roman" panose="02020603050405020304" pitchFamily="18" charset="0"/>
              </a:rPr>
              <a:t>Bβ</a:t>
            </a:r>
            <a:r>
              <a:rPr lang="en-US" altLang="zh-CN" sz="2500" b="1">
                <a:solidFill>
                  <a:srgbClr val="000000"/>
                </a:solidFill>
                <a:latin typeface="Times New Roman" panose="02020603050405020304" pitchFamily="18" charset="0"/>
                <a:cs typeface="Times New Roman" panose="02020603050405020304" pitchFamily="18" charset="0"/>
              </a:rPr>
              <a:t>, </a:t>
            </a:r>
            <a:r>
              <a:rPr lang="en-US" altLang="zh-CN" sz="2500" b="1">
                <a:solidFill>
                  <a:srgbClr val="FF0000"/>
                </a:solidFill>
                <a:latin typeface="Times New Roman" panose="02020603050405020304" pitchFamily="18" charset="0"/>
                <a:cs typeface="Times New Roman" panose="02020603050405020304" pitchFamily="18" charset="0"/>
              </a:rPr>
              <a:t>a </a:t>
            </a:r>
            <a:r>
              <a:rPr lang="en-US" altLang="zh-CN" sz="2500" b="1">
                <a:solidFill>
                  <a:srgbClr val="000000"/>
                </a:solidFill>
                <a:latin typeface="Times New Roman" panose="02020603050405020304" pitchFamily="18" charset="0"/>
                <a:cs typeface="Times New Roman" panose="02020603050405020304" pitchFamily="18" charset="0"/>
              </a:rPr>
              <a:t>]</a:t>
            </a:r>
            <a:endParaRPr lang="zh-CN" altLang="en-US" sz="2500" b="1">
              <a:solidFill>
                <a:srgbClr val="000000"/>
              </a:solidFill>
              <a:latin typeface="Times New Roman" panose="02020603050405020304" pitchFamily="18" charset="0"/>
              <a:cs typeface="Times New Roman" panose="02020603050405020304" pitchFamily="18" charset="0"/>
            </a:endParaRPr>
          </a:p>
        </p:txBody>
      </p:sp>
      <p:sp>
        <p:nvSpPr>
          <p:cNvPr id="4" name="上下箭头 3"/>
          <p:cNvSpPr/>
          <p:nvPr/>
        </p:nvSpPr>
        <p:spPr>
          <a:xfrm>
            <a:off x="3998913" y="1482725"/>
            <a:ext cx="576262" cy="947738"/>
          </a:xfrm>
          <a:prstGeom prst="upDownArrow">
            <a:avLst/>
          </a:prstGeom>
          <a:solidFill>
            <a:schemeClr val="tx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400">
              <a:latin typeface="Times New Roman" panose="02020603050405020304" pitchFamily="18" charset="0"/>
              <a:cs typeface="Times New Roman" panose="02020603050405020304" pitchFamily="18" charset="0"/>
            </a:endParaRPr>
          </a:p>
        </p:txBody>
      </p:sp>
      <p:sp>
        <p:nvSpPr>
          <p:cNvPr id="6" name="矩形 5"/>
          <p:cNvSpPr>
            <a:spLocks noChangeArrowheads="1"/>
          </p:cNvSpPr>
          <p:nvPr/>
        </p:nvSpPr>
        <p:spPr bwMode="auto">
          <a:xfrm>
            <a:off x="3155950" y="2430463"/>
            <a:ext cx="2211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ctr" eaLnBrk="1" hangingPunct="1">
              <a:spcBef>
                <a:spcPct val="0"/>
              </a:spcBef>
              <a:buClrTx/>
              <a:buSzTx/>
              <a:buFont typeface="Arial" panose="020B0604020202020204" pitchFamily="34" charset="0"/>
              <a:buNone/>
            </a:pPr>
            <a:r>
              <a:rPr lang="en-US" altLang="zh-CN" sz="2500" b="1">
                <a:solidFill>
                  <a:srgbClr val="000000"/>
                </a:solidFill>
                <a:latin typeface="Times New Roman" panose="02020603050405020304" pitchFamily="18" charset="0"/>
                <a:cs typeface="Times New Roman" panose="02020603050405020304" pitchFamily="18" charset="0"/>
              </a:rPr>
              <a:t>[</a:t>
            </a:r>
            <a:r>
              <a:rPr lang="en-US" altLang="zh-CN" sz="2500" b="1" i="1">
                <a:solidFill>
                  <a:srgbClr val="000000"/>
                </a:solidFill>
                <a:latin typeface="Times New Roman" panose="02020603050405020304" pitchFamily="18" charset="0"/>
                <a:cs typeface="Times New Roman" panose="02020603050405020304" pitchFamily="18" charset="0"/>
              </a:rPr>
              <a:t> B</a:t>
            </a:r>
            <a:r>
              <a:rPr lang="en-US" altLang="zh-CN" sz="2500" b="1">
                <a:solidFill>
                  <a:srgbClr val="000000"/>
                </a:solidFill>
                <a:latin typeface="Times New Roman" panose="02020603050405020304" pitchFamily="18" charset="0"/>
                <a:cs typeface="Times New Roman" panose="02020603050405020304" pitchFamily="18" charset="0"/>
              </a:rPr>
              <a:t>→</a:t>
            </a:r>
            <a:r>
              <a:rPr lang="en-US" altLang="zh-CN" sz="2800" b="1" i="1">
                <a:solidFill>
                  <a:srgbClr val="000000"/>
                </a:solidFill>
                <a:latin typeface="Times New Roman" panose="02020603050405020304" pitchFamily="18" charset="0"/>
                <a:cs typeface="Times New Roman" panose="02020603050405020304" pitchFamily="18" charset="0"/>
              </a:rPr>
              <a:t>·</a:t>
            </a:r>
            <a:r>
              <a:rPr lang="el-GR" altLang="zh-CN" sz="2500" b="1" i="1">
                <a:solidFill>
                  <a:srgbClr val="000000"/>
                </a:solidFill>
                <a:latin typeface="Times New Roman" panose="02020603050405020304" pitchFamily="18" charset="0"/>
                <a:cs typeface="Times New Roman" panose="02020603050405020304" pitchFamily="18" charset="0"/>
              </a:rPr>
              <a:t>γ</a:t>
            </a:r>
            <a:r>
              <a:rPr lang="en-US" altLang="zh-CN" sz="2500" b="1">
                <a:solidFill>
                  <a:srgbClr val="000000"/>
                </a:solidFill>
                <a:latin typeface="Times New Roman" panose="02020603050405020304" pitchFamily="18" charset="0"/>
                <a:cs typeface="Times New Roman" panose="02020603050405020304" pitchFamily="18" charset="0"/>
              </a:rPr>
              <a:t>, </a:t>
            </a:r>
            <a:r>
              <a:rPr lang="el-GR" altLang="zh-CN" sz="2500" b="1" i="1">
                <a:solidFill>
                  <a:schemeClr val="tx1"/>
                </a:solidFill>
                <a:latin typeface="Times New Roman" panose="02020603050405020304" pitchFamily="18" charset="0"/>
                <a:cs typeface="Times New Roman" panose="02020603050405020304" pitchFamily="18" charset="0"/>
              </a:rPr>
              <a:t>b</a:t>
            </a:r>
            <a:r>
              <a:rPr lang="en-US" altLang="zh-CN" sz="2500" b="1" i="1">
                <a:solidFill>
                  <a:schemeClr val="tx1"/>
                </a:solidFill>
                <a:latin typeface="Times New Roman" panose="02020603050405020304" pitchFamily="18" charset="0"/>
                <a:cs typeface="Times New Roman" panose="02020603050405020304" pitchFamily="18" charset="0"/>
              </a:rPr>
              <a:t> </a:t>
            </a:r>
            <a:r>
              <a:rPr lang="en-US" altLang="zh-CN" sz="2500" b="1">
                <a:solidFill>
                  <a:srgbClr val="000000"/>
                </a:solidFill>
                <a:latin typeface="Times New Roman" panose="02020603050405020304" pitchFamily="18" charset="0"/>
                <a:cs typeface="Times New Roman" panose="02020603050405020304" pitchFamily="18" charset="0"/>
              </a:rPr>
              <a:t>]</a:t>
            </a:r>
            <a:r>
              <a:rPr lang="zh-CN" altLang="en-US" sz="2500" b="1">
                <a:solidFill>
                  <a:srgbClr val="000000"/>
                </a:solidFill>
                <a:latin typeface="Times New Roman" panose="02020603050405020304" pitchFamily="18" charset="0"/>
                <a:cs typeface="Times New Roman" panose="02020603050405020304" pitchFamily="18" charset="0"/>
              </a:rPr>
              <a:t> </a:t>
            </a:r>
            <a:endParaRPr lang="en-US" altLang="zh-CN" sz="2500" b="1">
              <a:solidFill>
                <a:srgbClr val="000000"/>
              </a:solidFill>
              <a:latin typeface="Times New Roman" panose="02020603050405020304" pitchFamily="18" charset="0"/>
              <a:cs typeface="Times New Roman" panose="02020603050405020304" pitchFamily="18" charset="0"/>
            </a:endParaRPr>
          </a:p>
          <a:p>
            <a:pPr algn="ctr" eaLnBrk="1" hangingPunct="1">
              <a:spcBef>
                <a:spcPct val="0"/>
              </a:spcBef>
              <a:buClrTx/>
              <a:buSzTx/>
              <a:buFont typeface="Arial" panose="020B0604020202020204" pitchFamily="34" charset="0"/>
              <a:buNone/>
            </a:pPr>
            <a:r>
              <a:rPr lang="el-GR" altLang="zh-CN" sz="2500" b="1" i="1">
                <a:solidFill>
                  <a:srgbClr val="000000"/>
                </a:solidFill>
                <a:latin typeface="Times New Roman" panose="02020603050405020304" pitchFamily="18" charset="0"/>
                <a:cs typeface="Times New Roman" panose="02020603050405020304" pitchFamily="18" charset="0"/>
              </a:rPr>
              <a:t>b</a:t>
            </a:r>
            <a:r>
              <a:rPr lang="el-GR" altLang="zh-CN" sz="2500" b="1">
                <a:solidFill>
                  <a:srgbClr val="000000"/>
                </a:solidFill>
                <a:latin typeface="Times New Roman" panose="02020603050405020304" pitchFamily="18" charset="0"/>
                <a:cs typeface="Times New Roman" panose="02020603050405020304" pitchFamily="18" charset="0"/>
              </a:rPr>
              <a:t>∈</a:t>
            </a:r>
            <a:r>
              <a:rPr lang="el-GR" altLang="zh-CN" sz="2500" b="1" i="1">
                <a:solidFill>
                  <a:srgbClr val="000000"/>
                </a:solidFill>
                <a:latin typeface="Times New Roman" panose="02020603050405020304" pitchFamily="18" charset="0"/>
                <a:cs typeface="Times New Roman" panose="02020603050405020304" pitchFamily="18" charset="0"/>
              </a:rPr>
              <a:t>FIRST</a:t>
            </a:r>
            <a:r>
              <a:rPr lang="en-US" altLang="zh-CN" sz="2500" b="1" i="1">
                <a:solidFill>
                  <a:srgbClr val="000000"/>
                </a:solidFill>
                <a:latin typeface="Times New Roman" panose="02020603050405020304" pitchFamily="18" charset="0"/>
                <a:cs typeface="Times New Roman" panose="02020603050405020304" pitchFamily="18" charset="0"/>
              </a:rPr>
              <a:t> </a:t>
            </a:r>
            <a:r>
              <a:rPr lang="en-US" altLang="zh-CN" sz="2500" b="1">
                <a:solidFill>
                  <a:srgbClr val="000000"/>
                </a:solidFill>
                <a:latin typeface="Times New Roman" panose="02020603050405020304" pitchFamily="18" charset="0"/>
                <a:cs typeface="Times New Roman" panose="02020603050405020304" pitchFamily="18" charset="0"/>
              </a:rPr>
              <a:t>(</a:t>
            </a:r>
            <a:r>
              <a:rPr lang="en-US" altLang="zh-CN" sz="2500" b="1" i="1">
                <a:solidFill>
                  <a:srgbClr val="000000"/>
                </a:solidFill>
                <a:latin typeface="Times New Roman" panose="02020603050405020304" pitchFamily="18" charset="0"/>
                <a:cs typeface="Times New Roman" panose="02020603050405020304" pitchFamily="18" charset="0"/>
              </a:rPr>
              <a:t>β</a:t>
            </a:r>
            <a:r>
              <a:rPr lang="en-US" altLang="zh-CN" sz="2500" b="1">
                <a:solidFill>
                  <a:srgbClr val="000000"/>
                </a:solidFill>
                <a:latin typeface="Times New Roman" panose="02020603050405020304" pitchFamily="18" charset="0"/>
                <a:cs typeface="Times New Roman" panose="02020603050405020304" pitchFamily="18" charset="0"/>
              </a:rPr>
              <a:t>a</a:t>
            </a:r>
            <a:r>
              <a:rPr lang="en-US" altLang="zh-CN" sz="2500" b="1">
                <a:solidFill>
                  <a:schemeClr val="tx1"/>
                </a:solidFill>
                <a:latin typeface="Times New Roman" panose="02020603050405020304" pitchFamily="18" charset="0"/>
                <a:cs typeface="Times New Roman" panose="02020603050405020304" pitchFamily="18" charset="0"/>
              </a:rPr>
              <a:t>)</a:t>
            </a:r>
            <a:endParaRPr lang="zh-CN" altLang="en-US" sz="2500" b="1">
              <a:solidFill>
                <a:schemeClr val="tx1"/>
              </a:solidFill>
              <a:latin typeface="Times New Roman" panose="02020603050405020304" pitchFamily="18" charset="0"/>
              <a:cs typeface="Times New Roman" panose="02020603050405020304" pitchFamily="18" charset="0"/>
            </a:endParaRPr>
          </a:p>
        </p:txBody>
      </p:sp>
      <p:sp>
        <p:nvSpPr>
          <p:cNvPr id="38919" name="矩形 6"/>
          <p:cNvSpPr>
            <a:spLocks noChangeArrowheads="1"/>
          </p:cNvSpPr>
          <p:nvPr/>
        </p:nvSpPr>
        <p:spPr bwMode="auto">
          <a:xfrm>
            <a:off x="2630488" y="1708150"/>
            <a:ext cx="149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spcBef>
                <a:spcPct val="0"/>
              </a:spcBef>
              <a:buClrTx/>
              <a:buSzTx/>
              <a:buFont typeface="Arial" panose="020B0604020202020204" pitchFamily="34" charset="0"/>
              <a:buNone/>
            </a:pPr>
            <a:r>
              <a:rPr lang="en-US" altLang="zh-CN" sz="2500" b="1" i="1">
                <a:solidFill>
                  <a:srgbClr val="000000"/>
                </a:solidFill>
                <a:latin typeface="Times New Roman" panose="02020603050405020304" pitchFamily="18" charset="0"/>
                <a:cs typeface="Times New Roman" panose="02020603050405020304" pitchFamily="18" charset="0"/>
              </a:rPr>
              <a:t>B</a:t>
            </a:r>
            <a:r>
              <a:rPr lang="en-US" altLang="zh-CN" sz="2500" b="1">
                <a:solidFill>
                  <a:srgbClr val="000000"/>
                </a:solidFill>
                <a:latin typeface="Times New Roman" panose="02020603050405020304" pitchFamily="18" charset="0"/>
                <a:cs typeface="Times New Roman" panose="02020603050405020304" pitchFamily="18" charset="0"/>
              </a:rPr>
              <a:t>→</a:t>
            </a:r>
            <a:r>
              <a:rPr lang="el-GR" altLang="zh-CN" sz="2500" b="1" i="1">
                <a:solidFill>
                  <a:srgbClr val="000000"/>
                </a:solidFill>
                <a:latin typeface="Times New Roman" panose="02020603050405020304" pitchFamily="18" charset="0"/>
                <a:cs typeface="Times New Roman" panose="02020603050405020304" pitchFamily="18" charset="0"/>
              </a:rPr>
              <a:t>γ</a:t>
            </a:r>
            <a:r>
              <a:rPr lang="el-GR" altLang="zh-CN" sz="2500" b="1">
                <a:solidFill>
                  <a:srgbClr val="000000"/>
                </a:solidFill>
                <a:latin typeface="Times New Roman" panose="02020603050405020304" pitchFamily="18" charset="0"/>
                <a:cs typeface="Times New Roman" panose="02020603050405020304" pitchFamily="18" charset="0"/>
              </a:rPr>
              <a:t>∈</a:t>
            </a:r>
            <a:r>
              <a:rPr lang="en-US" altLang="zh-CN" sz="2500" b="1" i="1">
                <a:solidFill>
                  <a:srgbClr val="000000"/>
                </a:solidFill>
                <a:latin typeface="Times New Roman" panose="02020603050405020304" pitchFamily="18" charset="0"/>
                <a:cs typeface="Times New Roman" panose="02020603050405020304" pitchFamily="18" charset="0"/>
              </a:rPr>
              <a:t>P</a:t>
            </a:r>
            <a:endParaRPr lang="zh-CN" altLang="en-US" sz="2500" b="1" i="1">
              <a:solidFill>
                <a:schemeClr val="tx1"/>
              </a:solidFill>
              <a:latin typeface="Times New Roman" panose="02020603050405020304" pitchFamily="18" charset="0"/>
              <a:cs typeface="Times New Roman" panose="02020603050405020304" pitchFamily="18" charset="0"/>
            </a:endParaRPr>
          </a:p>
        </p:txBody>
      </p:sp>
      <p:sp>
        <p:nvSpPr>
          <p:cNvPr id="19" name="AutoShape 58"/>
          <p:cNvSpPr>
            <a:spLocks noChangeArrowheads="1"/>
          </p:cNvSpPr>
          <p:nvPr/>
        </p:nvSpPr>
        <p:spPr bwMode="auto">
          <a:xfrm>
            <a:off x="5286375" y="1536700"/>
            <a:ext cx="1301750" cy="612775"/>
          </a:xfrm>
          <a:prstGeom prst="cloudCallout">
            <a:avLst>
              <a:gd name="adj1" fmla="val -68411"/>
              <a:gd name="adj2" fmla="val 80852"/>
            </a:avLst>
          </a:prstGeom>
          <a:solidFill>
            <a:schemeClr val="tx2">
              <a:lumMod val="60000"/>
              <a:lumOff val="40000"/>
            </a:schemeClr>
          </a:solidFill>
          <a:ln w="12700">
            <a:solidFill>
              <a:schemeClr val="tx1"/>
            </a:solidFill>
            <a:round/>
          </a:ln>
        </p:spPr>
        <p:txBody>
          <a:bodyPr lIns="46800" rIns="46800"/>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a:spcBef>
                <a:spcPct val="20000"/>
              </a:spcBef>
              <a:buClr>
                <a:srgbClr val="333399"/>
              </a:buClr>
              <a:buSzPct val="75000"/>
              <a:buFont typeface="Monotype Sorts"/>
              <a:buNone/>
              <a:defRPr/>
            </a:pPr>
            <a:r>
              <a:rPr lang="en-US" altLang="zh-CN" sz="2500" b="1" i="1">
                <a:solidFill>
                  <a:schemeClr val="bg1"/>
                </a:solidFill>
                <a:latin typeface="Times New Roman" panose="02020603050405020304" pitchFamily="18" charset="0"/>
                <a:cs typeface="Times New Roman" panose="02020603050405020304" pitchFamily="18" charset="0"/>
              </a:rPr>
              <a:t>b</a:t>
            </a:r>
            <a:r>
              <a:rPr lang="zh-CN" altLang="en-US" sz="2500" b="1" i="1">
                <a:solidFill>
                  <a:schemeClr val="bg1"/>
                </a:solidFill>
                <a:latin typeface="Times New Roman" panose="02020603050405020304" pitchFamily="18" charset="0"/>
                <a:cs typeface="Times New Roman" panose="02020603050405020304" pitchFamily="18" charset="0"/>
              </a:rPr>
              <a:t> </a:t>
            </a:r>
            <a:r>
              <a:rPr lang="en-US" altLang="zh-CN" sz="2500" b="1">
                <a:solidFill>
                  <a:schemeClr val="bg1"/>
                </a:solidFill>
                <a:latin typeface="Times New Roman" panose="02020603050405020304" pitchFamily="18" charset="0"/>
                <a:cs typeface="Times New Roman" panose="02020603050405020304" pitchFamily="18" charset="0"/>
              </a:rPr>
              <a:t>=</a:t>
            </a:r>
            <a:r>
              <a:rPr lang="zh-CN" altLang="en-US" sz="2500" b="1">
                <a:solidFill>
                  <a:schemeClr val="bg1"/>
                </a:solidFill>
                <a:latin typeface="Times New Roman" panose="02020603050405020304" pitchFamily="18" charset="0"/>
                <a:cs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6">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6">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p:cTn id="14" dur="500" fill="hold"/>
                                        <p:tgtEl>
                                          <p:spTgt spid="19"/>
                                        </p:tgtEl>
                                        <p:attrNameLst>
                                          <p:attrName>ppt_w</p:attrName>
                                        </p:attrNameLst>
                                      </p:cBhvr>
                                      <p:tavLst>
                                        <p:tav tm="0">
                                          <p:val>
                                            <p:fltVal val="0"/>
                                          </p:val>
                                        </p:tav>
                                        <p:tav tm="100000">
                                          <p:val>
                                            <p:strVal val="#ppt_w"/>
                                          </p:val>
                                        </p:tav>
                                      </p:tavLst>
                                    </p:anim>
                                    <p:anim calcmode="lin" valueType="num">
                                      <p:cBhvr>
                                        <p:cTn id="15" dur="500" fill="hold"/>
                                        <p:tgtEl>
                                          <p:spTgt spid="19"/>
                                        </p:tgtEl>
                                        <p:attrNameLst>
                                          <p:attrName>ppt_h</p:attrName>
                                        </p:attrNameLst>
                                      </p:cBhvr>
                                      <p:tavLst>
                                        <p:tav tm="0">
                                          <p:val>
                                            <p:fltVal val="0"/>
                                          </p:val>
                                        </p:tav>
                                        <p:tav tm="100000">
                                          <p:val>
                                            <p:strVal val="#ppt_h"/>
                                          </p:val>
                                        </p:tav>
                                      </p:tavLst>
                                    </p:anim>
                                    <p:animEffect transition="in" filter="fade">
                                      <p:cBhvr>
                                        <p:cTn id="16" dur="500"/>
                                        <p:tgtEl>
                                          <p:spTgt spid="1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nodeType="click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 calcmode="lin" valueType="num">
                                      <p:cBhvr>
                                        <p:cTn id="21" dur="500" fill="hold"/>
                                        <p:tgtEl>
                                          <p:spTgt spid="6">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6">
                                            <p:txEl>
                                              <p:pRg st="1" end="1"/>
                                            </p:txEl>
                                          </p:spTgt>
                                        </p:tgtEl>
                                        <p:attrNameLst>
                                          <p:attrName>ppt_h</p:attrName>
                                        </p:attrNameLst>
                                      </p:cBhvr>
                                      <p:tavLst>
                                        <p:tav tm="0">
                                          <p:val>
                                            <p:fltVal val="0"/>
                                          </p:val>
                                        </p:tav>
                                        <p:tav tm="100000">
                                          <p:val>
                                            <p:strVal val="#ppt_h"/>
                                          </p:val>
                                        </p:tav>
                                      </p:tavLst>
                                    </p:anim>
                                    <p:animEffect transition="in" filter="fade">
                                      <p:cBhvr>
                                        <p:cTn id="23" dur="500"/>
                                        <p:tgtEl>
                                          <p:spTgt spid="6">
                                            <p:txEl>
                                              <p:pRg st="1" end="1"/>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21870"/>
                                        </p:tgtEl>
                                        <p:attrNameLst>
                                          <p:attrName>style.visibility</p:attrName>
                                        </p:attrNameLst>
                                      </p:cBhvr>
                                      <p:to>
                                        <p:strVal val="visible"/>
                                      </p:to>
                                    </p:set>
                                    <p:anim calcmode="lin" valueType="num">
                                      <p:cBhvr>
                                        <p:cTn id="28" dur="500" fill="hold"/>
                                        <p:tgtEl>
                                          <p:spTgt spid="121870"/>
                                        </p:tgtEl>
                                        <p:attrNameLst>
                                          <p:attrName>ppt_w</p:attrName>
                                        </p:attrNameLst>
                                      </p:cBhvr>
                                      <p:tavLst>
                                        <p:tav tm="0">
                                          <p:val>
                                            <p:fltVal val="0"/>
                                          </p:val>
                                        </p:tav>
                                        <p:tav tm="100000">
                                          <p:val>
                                            <p:strVal val="#ppt_w"/>
                                          </p:val>
                                        </p:tav>
                                      </p:tavLst>
                                    </p:anim>
                                    <p:anim calcmode="lin" valueType="num">
                                      <p:cBhvr>
                                        <p:cTn id="29" dur="500" fill="hold"/>
                                        <p:tgtEl>
                                          <p:spTgt spid="121870"/>
                                        </p:tgtEl>
                                        <p:attrNameLst>
                                          <p:attrName>ppt_h</p:attrName>
                                        </p:attrNameLst>
                                      </p:cBhvr>
                                      <p:tavLst>
                                        <p:tav tm="0">
                                          <p:val>
                                            <p:fltVal val="0"/>
                                          </p:val>
                                        </p:tav>
                                        <p:tav tm="100000">
                                          <p:val>
                                            <p:strVal val="#ppt_h"/>
                                          </p:val>
                                        </p:tav>
                                      </p:tavLst>
                                    </p:anim>
                                    <p:animEffect transition="in" filter="fade">
                                      <p:cBhvr>
                                        <p:cTn id="30" dur="500"/>
                                        <p:tgtEl>
                                          <p:spTgt spid="1218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70" grpId="0" animBg="1"/>
      <p:bldP spid="1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44" name="Text Box 14"/>
          <p:cNvSpPr txBox="1">
            <a:spLocks noChangeArrowheads="1"/>
          </p:cNvSpPr>
          <p:nvPr/>
        </p:nvSpPr>
        <p:spPr bwMode="auto">
          <a:xfrm>
            <a:off x="3722688" y="2519363"/>
            <a:ext cx="1223962" cy="2400300"/>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ts val="2000"/>
              </a:lnSpc>
              <a:defRPr/>
            </a:pPr>
            <a:r>
              <a:rPr kumimoji="1" lang="en-US" altLang="zh-CN" b="1" i="1">
                <a:latin typeface="Times New Roman" panose="02020603050405020304" pitchFamily="18" charset="0"/>
              </a:rPr>
              <a:t>I</a:t>
            </a:r>
            <a:r>
              <a:rPr kumimoji="1" lang="en-US" altLang="zh-CN" b="1" i="1" baseline="-25000">
                <a:latin typeface="Times New Roman" panose="02020603050405020304" pitchFamily="18" charset="0"/>
              </a:rPr>
              <a:t>4</a:t>
            </a:r>
            <a:r>
              <a:rPr kumimoji="1" lang="en-US" altLang="zh-CN" b="1">
                <a:latin typeface="Times New Roman" panose="02020603050405020304" pitchFamily="18" charset="0"/>
              </a:rPr>
              <a:t>:</a:t>
            </a:r>
          </a:p>
          <a:p>
            <a:pPr>
              <a:lnSpc>
                <a:spcPts val="2000"/>
              </a:lnSpc>
              <a:defRPr/>
            </a:pPr>
            <a:r>
              <a:rPr kumimoji="1" lang="en-US" altLang="zh-CN" b="1" i="1">
                <a:latin typeface="Times New Roman" panose="02020603050405020304" pitchFamily="18" charset="0"/>
              </a:rPr>
              <a:t>L→*</a:t>
            </a:r>
            <a:r>
              <a:rPr lang="en-US" altLang="zh-CN" b="1" i="1">
                <a:solidFill>
                  <a:srgbClr val="000000"/>
                </a:solidFill>
                <a:latin typeface="Times New Roman" panose="02020603050405020304" pitchFamily="18" charset="0"/>
                <a:cs typeface="Times New Roman" panose="02020603050405020304" pitchFamily="18" charset="0"/>
              </a:rPr>
              <a:t>·</a:t>
            </a:r>
            <a:r>
              <a:rPr kumimoji="1" lang="en-US" altLang="zh-CN" b="1" i="1">
                <a:latin typeface="Times New Roman" panose="02020603050405020304" pitchFamily="18" charset="0"/>
              </a:rPr>
              <a:t>R</a:t>
            </a:r>
            <a:r>
              <a:rPr kumimoji="1" lang="zh-CN" altLang="en-US" b="1" i="1">
                <a:latin typeface="Times New Roman" panose="02020603050405020304" pitchFamily="18" charset="0"/>
              </a:rPr>
              <a:t> </a:t>
            </a:r>
            <a:r>
              <a:rPr kumimoji="1" lang="en-US" altLang="zh-CN" b="1" i="1">
                <a:latin typeface="Times New Roman" panose="02020603050405020304" pitchFamily="18" charset="0"/>
              </a:rPr>
              <a:t>, =</a:t>
            </a:r>
          </a:p>
          <a:p>
            <a:pPr>
              <a:lnSpc>
                <a:spcPts val="2000"/>
              </a:lnSpc>
              <a:defRPr/>
            </a:pPr>
            <a:r>
              <a:rPr kumimoji="1" lang="en-US" altLang="zh-CN" b="1" i="1">
                <a:latin typeface="Times New Roman" panose="02020603050405020304" pitchFamily="18" charset="0"/>
              </a:rPr>
              <a:t>L→*</a:t>
            </a:r>
            <a:r>
              <a:rPr lang="en-US" altLang="zh-CN" b="1" i="1">
                <a:solidFill>
                  <a:srgbClr val="000000"/>
                </a:solidFill>
                <a:latin typeface="Times New Roman" panose="02020603050405020304" pitchFamily="18" charset="0"/>
                <a:cs typeface="Times New Roman" panose="02020603050405020304" pitchFamily="18" charset="0"/>
              </a:rPr>
              <a:t>·</a:t>
            </a:r>
            <a:r>
              <a:rPr kumimoji="1" lang="en-US" altLang="zh-CN" b="1" i="1">
                <a:latin typeface="Times New Roman" panose="02020603050405020304" pitchFamily="18" charset="0"/>
              </a:rPr>
              <a:t>R , </a:t>
            </a:r>
            <a:r>
              <a:rPr kumimoji="1" lang="en-US" altLang="zh-CN" b="1">
                <a:latin typeface="华文楷体" panose="02010600040101010101" pitchFamily="2" charset="-122"/>
              </a:rPr>
              <a:t>$</a:t>
            </a:r>
            <a:endParaRPr kumimoji="1" lang="zh-CN" altLang="en-US" b="1" i="1">
              <a:latin typeface="Times New Roman" panose="02020603050405020304" pitchFamily="18" charset="0"/>
            </a:endParaRPr>
          </a:p>
          <a:p>
            <a:pPr>
              <a:lnSpc>
                <a:spcPts val="2000"/>
              </a:lnSpc>
              <a:defRPr/>
            </a:pPr>
            <a:r>
              <a:rPr kumimoji="1" lang="en-US" altLang="zh-CN" b="1" i="1">
                <a:latin typeface="Times New Roman" panose="02020603050405020304" pitchFamily="18" charset="0"/>
              </a:rPr>
              <a:t>R→</a:t>
            </a:r>
            <a:r>
              <a:rPr lang="en-US" altLang="zh-CN" b="1" i="1">
                <a:solidFill>
                  <a:srgbClr val="000000"/>
                </a:solidFill>
                <a:latin typeface="Times New Roman" panose="02020603050405020304" pitchFamily="18" charset="0"/>
                <a:cs typeface="Times New Roman" panose="02020603050405020304" pitchFamily="18" charset="0"/>
              </a:rPr>
              <a:t> · </a:t>
            </a:r>
            <a:r>
              <a:rPr kumimoji="1" lang="en-US" altLang="zh-CN" b="1" i="1">
                <a:latin typeface="Times New Roman" panose="02020603050405020304" pitchFamily="18" charset="0"/>
              </a:rPr>
              <a:t>L</a:t>
            </a:r>
            <a:r>
              <a:rPr kumimoji="1" lang="zh-CN" altLang="en-US" b="1" i="1">
                <a:latin typeface="Times New Roman" panose="02020603050405020304" pitchFamily="18" charset="0"/>
              </a:rPr>
              <a:t> </a:t>
            </a:r>
            <a:r>
              <a:rPr kumimoji="1" lang="en-US" altLang="zh-CN" b="1" i="1">
                <a:latin typeface="Times New Roman" panose="02020603050405020304" pitchFamily="18" charset="0"/>
              </a:rPr>
              <a:t>, =</a:t>
            </a:r>
          </a:p>
          <a:p>
            <a:pPr>
              <a:lnSpc>
                <a:spcPts val="2000"/>
              </a:lnSpc>
              <a:defRPr/>
            </a:pPr>
            <a:r>
              <a:rPr kumimoji="1" lang="en-US" altLang="zh-CN" b="1" i="1">
                <a:latin typeface="Times New Roman" panose="02020603050405020304" pitchFamily="18" charset="0"/>
              </a:rPr>
              <a:t>R→</a:t>
            </a:r>
            <a:r>
              <a:rPr lang="en-US" altLang="zh-CN" b="1" i="1">
                <a:solidFill>
                  <a:srgbClr val="000000"/>
                </a:solidFill>
                <a:latin typeface="Times New Roman" panose="02020603050405020304" pitchFamily="18" charset="0"/>
                <a:cs typeface="Times New Roman" panose="02020603050405020304" pitchFamily="18" charset="0"/>
              </a:rPr>
              <a:t> · </a:t>
            </a:r>
            <a:r>
              <a:rPr kumimoji="1" lang="en-US" altLang="zh-CN" b="1" i="1">
                <a:latin typeface="Times New Roman" panose="02020603050405020304" pitchFamily="18" charset="0"/>
              </a:rPr>
              <a:t>L , </a:t>
            </a:r>
            <a:r>
              <a:rPr kumimoji="1" lang="en-US" altLang="zh-CN" b="1">
                <a:latin typeface="华文楷体" panose="02010600040101010101" pitchFamily="2" charset="-122"/>
              </a:rPr>
              <a:t>$</a:t>
            </a:r>
            <a:endParaRPr kumimoji="1" lang="en-US" altLang="zh-CN" b="1" i="1">
              <a:latin typeface="Times New Roman" panose="02020603050405020304" pitchFamily="18" charset="0"/>
            </a:endParaRPr>
          </a:p>
          <a:p>
            <a:pPr>
              <a:lnSpc>
                <a:spcPts val="2000"/>
              </a:lnSpc>
              <a:defRPr/>
            </a:pPr>
            <a:r>
              <a:rPr kumimoji="1" lang="en-US" altLang="zh-CN" b="1" i="1">
                <a:latin typeface="Times New Roman" panose="02020603050405020304" pitchFamily="18" charset="0"/>
              </a:rPr>
              <a:t>L→</a:t>
            </a:r>
            <a:r>
              <a:rPr lang="en-US" altLang="zh-CN" b="1" i="1">
                <a:solidFill>
                  <a:srgbClr val="000000"/>
                </a:solidFill>
                <a:latin typeface="Times New Roman" panose="02020603050405020304" pitchFamily="18" charset="0"/>
                <a:cs typeface="Times New Roman" panose="02020603050405020304" pitchFamily="18" charset="0"/>
              </a:rPr>
              <a:t>·</a:t>
            </a:r>
            <a:r>
              <a:rPr kumimoji="1" lang="en-US" altLang="zh-CN" b="1" i="1">
                <a:latin typeface="Times New Roman" panose="02020603050405020304" pitchFamily="18" charset="0"/>
              </a:rPr>
              <a:t>*R</a:t>
            </a:r>
            <a:r>
              <a:rPr kumimoji="1" lang="zh-CN" altLang="en-US" b="1" i="1">
                <a:latin typeface="Times New Roman" panose="02020603050405020304" pitchFamily="18" charset="0"/>
              </a:rPr>
              <a:t> </a:t>
            </a:r>
            <a:r>
              <a:rPr kumimoji="1" lang="en-US" altLang="zh-CN" b="1" i="1">
                <a:latin typeface="Times New Roman" panose="02020603050405020304" pitchFamily="18" charset="0"/>
              </a:rPr>
              <a:t>, =</a:t>
            </a:r>
          </a:p>
          <a:p>
            <a:pPr>
              <a:lnSpc>
                <a:spcPts val="2000"/>
              </a:lnSpc>
              <a:defRPr/>
            </a:pPr>
            <a:r>
              <a:rPr kumimoji="1" lang="en-US" altLang="zh-CN" b="1" i="1">
                <a:latin typeface="Times New Roman" panose="02020603050405020304" pitchFamily="18" charset="0"/>
              </a:rPr>
              <a:t>L→</a:t>
            </a:r>
            <a:r>
              <a:rPr lang="en-US" altLang="zh-CN" b="1" i="1">
                <a:solidFill>
                  <a:srgbClr val="000000"/>
                </a:solidFill>
                <a:latin typeface="Times New Roman" panose="02020603050405020304" pitchFamily="18" charset="0"/>
                <a:cs typeface="Times New Roman" panose="02020603050405020304" pitchFamily="18" charset="0"/>
              </a:rPr>
              <a:t> ·</a:t>
            </a:r>
            <a:r>
              <a:rPr kumimoji="1" lang="en-US" altLang="zh-CN" b="1" i="1">
                <a:latin typeface="Times New Roman" panose="02020603050405020304" pitchFamily="18" charset="0"/>
              </a:rPr>
              <a:t>*R , </a:t>
            </a:r>
            <a:r>
              <a:rPr kumimoji="1" lang="en-US" altLang="zh-CN" b="1">
                <a:latin typeface="华文楷体" panose="02010600040101010101" pitchFamily="2" charset="-122"/>
              </a:rPr>
              <a:t>$</a:t>
            </a:r>
            <a:endParaRPr kumimoji="1" lang="en-US" altLang="zh-CN" b="1" i="1">
              <a:latin typeface="Times New Roman" panose="02020603050405020304" pitchFamily="18" charset="0"/>
            </a:endParaRPr>
          </a:p>
          <a:p>
            <a:pPr>
              <a:lnSpc>
                <a:spcPts val="2000"/>
              </a:lnSpc>
              <a:defRPr/>
            </a:pPr>
            <a:r>
              <a:rPr kumimoji="1" lang="en-US" altLang="zh-CN" b="1" i="1">
                <a:latin typeface="Times New Roman" panose="02020603050405020304" pitchFamily="18" charset="0"/>
              </a:rPr>
              <a:t>L→</a:t>
            </a:r>
            <a:r>
              <a:rPr lang="en-US" altLang="zh-CN" b="1" i="1">
                <a:solidFill>
                  <a:srgbClr val="000000"/>
                </a:solidFill>
                <a:latin typeface="Times New Roman" panose="02020603050405020304" pitchFamily="18" charset="0"/>
                <a:cs typeface="Times New Roman" panose="02020603050405020304" pitchFamily="18" charset="0"/>
              </a:rPr>
              <a:t> · </a:t>
            </a:r>
            <a:r>
              <a:rPr kumimoji="1" lang="en-US" altLang="zh-CN" b="1">
                <a:latin typeface="Times New Roman" panose="02020603050405020304" pitchFamily="18" charset="0"/>
              </a:rPr>
              <a:t>id</a:t>
            </a:r>
            <a:r>
              <a:rPr kumimoji="1" lang="zh-CN" altLang="en-US" b="1" i="1">
                <a:latin typeface="Times New Roman" panose="02020603050405020304" pitchFamily="18" charset="0"/>
              </a:rPr>
              <a:t> </a:t>
            </a:r>
            <a:r>
              <a:rPr kumimoji="1" lang="en-US" altLang="zh-CN" b="1" i="1">
                <a:latin typeface="Times New Roman" panose="02020603050405020304" pitchFamily="18" charset="0"/>
              </a:rPr>
              <a:t>, =</a:t>
            </a:r>
          </a:p>
          <a:p>
            <a:pPr>
              <a:lnSpc>
                <a:spcPts val="2000"/>
              </a:lnSpc>
              <a:defRPr/>
            </a:pPr>
            <a:r>
              <a:rPr kumimoji="1" lang="en-US" altLang="zh-CN" b="1" i="1">
                <a:latin typeface="Times New Roman" panose="02020603050405020304" pitchFamily="18" charset="0"/>
              </a:rPr>
              <a:t>L→</a:t>
            </a:r>
            <a:r>
              <a:rPr lang="en-US" altLang="zh-CN" b="1" i="1">
                <a:solidFill>
                  <a:srgbClr val="000000"/>
                </a:solidFill>
                <a:latin typeface="Times New Roman" panose="02020603050405020304" pitchFamily="18" charset="0"/>
                <a:cs typeface="Times New Roman" panose="02020603050405020304" pitchFamily="18" charset="0"/>
              </a:rPr>
              <a:t> · </a:t>
            </a:r>
            <a:r>
              <a:rPr kumimoji="1" lang="en-US" altLang="zh-CN" b="1">
                <a:latin typeface="Times New Roman" panose="02020603050405020304" pitchFamily="18" charset="0"/>
              </a:rPr>
              <a:t>id</a:t>
            </a:r>
            <a:r>
              <a:rPr kumimoji="1" lang="en-US" altLang="zh-CN" b="1" i="1">
                <a:latin typeface="Times New Roman" panose="02020603050405020304" pitchFamily="18" charset="0"/>
              </a:rPr>
              <a:t> , </a:t>
            </a:r>
            <a:r>
              <a:rPr kumimoji="1" lang="en-US" altLang="zh-CN" b="1">
                <a:latin typeface="华文楷体" panose="02010600040101010101" pitchFamily="2" charset="-122"/>
              </a:rPr>
              <a:t>$</a:t>
            </a:r>
            <a:endParaRPr kumimoji="1" lang="en-US" altLang="zh-CN" b="1" i="1">
              <a:latin typeface="Times New Roman" panose="02020603050405020304" pitchFamily="18" charset="0"/>
            </a:endParaRPr>
          </a:p>
        </p:txBody>
      </p:sp>
      <p:sp>
        <p:nvSpPr>
          <p:cNvPr id="40963" name="Rectangle 2"/>
          <p:cNvSpPr>
            <a:spLocks noGrp="1" noChangeArrowheads="1"/>
          </p:cNvSpPr>
          <p:nvPr>
            <p:ph type="title"/>
          </p:nvPr>
        </p:nvSpPr>
        <p:spPr>
          <a:xfrm>
            <a:off x="755650" y="268288"/>
            <a:ext cx="7931150" cy="358775"/>
          </a:xfrm>
        </p:spPr>
        <p:txBody>
          <a:bodyPr/>
          <a:lstStyle/>
          <a:p>
            <a:pPr eaLnBrk="1" hangingPunct="1"/>
            <a:r>
              <a:rPr lang="zh-CN" altLang="en-US" sz="3000">
                <a:solidFill>
                  <a:schemeClr val="tx1"/>
                </a:solidFill>
                <a:latin typeface="微软雅黑" panose="020B0503020204020204" pitchFamily="34" charset="-122"/>
                <a:ea typeface="微软雅黑" panose="020B0503020204020204" pitchFamily="34" charset="-122"/>
              </a:rPr>
              <a:t>例</a:t>
            </a:r>
            <a:r>
              <a:rPr lang="zh-CN" altLang="en-US" sz="3000">
                <a:solidFill>
                  <a:srgbClr val="000000"/>
                </a:solidFill>
                <a:latin typeface="微软雅黑" panose="020B0503020204020204" pitchFamily="34" charset="-122"/>
                <a:ea typeface="微软雅黑" panose="020B0503020204020204" pitchFamily="34" charset="-122"/>
              </a:rPr>
              <a:t>：</a:t>
            </a:r>
            <a:r>
              <a:rPr lang="en-US" altLang="zh-CN" sz="3000" i="1">
                <a:solidFill>
                  <a:srgbClr val="000000"/>
                </a:solidFill>
                <a:ea typeface="黑体" panose="02010609060101010101" pitchFamily="49" charset="-122"/>
                <a:cs typeface="Times New Roman" panose="02020603050405020304" pitchFamily="18" charset="0"/>
              </a:rPr>
              <a:t>LR</a:t>
            </a:r>
            <a:r>
              <a:rPr lang="en-US" altLang="zh-CN" sz="3000">
                <a:solidFill>
                  <a:srgbClr val="000000"/>
                </a:solidFill>
                <a:ea typeface="黑体" panose="02010609060101010101" pitchFamily="49" charset="-122"/>
                <a:cs typeface="Times New Roman" panose="02020603050405020304" pitchFamily="18" charset="0"/>
              </a:rPr>
              <a:t>(1)</a:t>
            </a:r>
            <a:r>
              <a:rPr lang="zh-CN" altLang="en-US" sz="3000">
                <a:solidFill>
                  <a:srgbClr val="000000"/>
                </a:solidFill>
                <a:latin typeface="微软雅黑" panose="020B0503020204020204" pitchFamily="34" charset="-122"/>
                <a:ea typeface="微软雅黑" panose="020B0503020204020204" pitchFamily="34" charset="-122"/>
              </a:rPr>
              <a:t>自动机</a:t>
            </a:r>
            <a:endParaRPr lang="zh-CN" altLang="en-US" sz="3000">
              <a:solidFill>
                <a:schemeClr val="tx1"/>
              </a:solidFill>
              <a:latin typeface="微软雅黑" panose="020B0503020204020204" pitchFamily="34" charset="-122"/>
              <a:ea typeface="微软雅黑" panose="020B0503020204020204" pitchFamily="34" charset="-122"/>
            </a:endParaRPr>
          </a:p>
        </p:txBody>
      </p:sp>
      <p:sp>
        <p:nvSpPr>
          <p:cNvPr id="129035" name="Text Box 5"/>
          <p:cNvSpPr txBox="1">
            <a:spLocks noChangeArrowheads="1"/>
          </p:cNvSpPr>
          <p:nvPr/>
        </p:nvSpPr>
        <p:spPr bwMode="auto">
          <a:xfrm>
            <a:off x="1800225" y="1004888"/>
            <a:ext cx="1504950" cy="2493962"/>
          </a:xfrm>
          <a:prstGeom prst="rect">
            <a:avLst/>
          </a:prstGeom>
          <a:solidFill>
            <a:srgbClr val="B5CEED"/>
          </a:solidFill>
          <a:ln w="12700">
            <a:solidFill>
              <a:schemeClr val="tx1"/>
            </a:solidFill>
            <a:miter lim="800000"/>
            <a:headEnd type="none" w="sm" len="sm"/>
            <a:tailEnd type="none" w="sm" len="sm"/>
          </a:ln>
        </p:spPr>
        <p:txBody>
          <a:bodyPr tIns="0" bIns="0">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rPr>
              <a:t>I</a:t>
            </a:r>
            <a:r>
              <a:rPr lang="en-US" altLang="zh-CN" sz="1800" b="1" i="1" baseline="-25000">
                <a:solidFill>
                  <a:schemeClr val="tx1"/>
                </a:solidFill>
                <a:latin typeface="Times New Roman" panose="02020603050405020304" pitchFamily="18" charset="0"/>
              </a:rPr>
              <a:t>0</a:t>
            </a:r>
            <a:r>
              <a:rPr lang="en-US" altLang="zh-CN" sz="1800" b="1">
                <a:solidFill>
                  <a:schemeClr val="tx1"/>
                </a:solidFill>
                <a:latin typeface="Times New Roman" panose="02020603050405020304" pitchFamily="18" charset="0"/>
              </a:rPr>
              <a:t>:</a:t>
            </a:r>
          </a:p>
          <a:p>
            <a:pPr>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rPr>
              <a:t>S</a:t>
            </a:r>
            <a:r>
              <a:rPr lang="en-US" altLang="zh-CN" sz="1800" b="1" i="1">
                <a:solidFill>
                  <a:schemeClr val="tx1"/>
                </a:solidFill>
                <a:latin typeface="Times New Roman" panose="02020603050405020304" pitchFamily="18" charset="0"/>
                <a:cs typeface="Times New Roman" panose="02020603050405020304" pitchFamily="18" charset="0"/>
              </a:rPr>
              <a:t>′ </a:t>
            </a:r>
            <a:r>
              <a:rPr lang="en-US" altLang="zh-CN" sz="1800" b="1" i="1">
                <a:solidFill>
                  <a:schemeClr val="tx1"/>
                </a:solidFill>
                <a:latin typeface="Times New Roman" panose="02020603050405020304" pitchFamily="18" charset="0"/>
              </a:rPr>
              <a:t>→</a:t>
            </a:r>
            <a:r>
              <a:rPr lang="en-US" altLang="zh-CN" sz="1800" b="1" i="1">
                <a:solidFill>
                  <a:srgbClr val="000000"/>
                </a:solidFill>
                <a:latin typeface="Times New Roman" panose="02020603050405020304" pitchFamily="18" charset="0"/>
              </a:rPr>
              <a:t> · </a:t>
            </a:r>
            <a:r>
              <a:rPr lang="en-US" altLang="zh-CN" sz="1800" b="1" i="1">
                <a:solidFill>
                  <a:schemeClr val="tx1"/>
                </a:solidFill>
                <a:latin typeface="Times New Roman" panose="02020603050405020304" pitchFamily="18" charset="0"/>
              </a:rPr>
              <a:t>S , </a:t>
            </a:r>
            <a:r>
              <a:rPr lang="en-US" altLang="zh-CN" sz="1800" b="1">
                <a:solidFill>
                  <a:schemeClr val="tx1"/>
                </a:solidFill>
                <a:latin typeface="华文楷体" panose="02010600040101010101" pitchFamily="2" charset="-122"/>
                <a:ea typeface="华文楷体" panose="02010600040101010101" pitchFamily="2" charset="-122"/>
              </a:rPr>
              <a:t>$</a:t>
            </a:r>
          </a:p>
          <a:p>
            <a:pPr>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rPr>
              <a:t>S→</a:t>
            </a:r>
            <a:r>
              <a:rPr lang="en-US" altLang="zh-CN" sz="1800" b="1" i="1">
                <a:solidFill>
                  <a:srgbClr val="000000"/>
                </a:solidFill>
                <a:latin typeface="Times New Roman" panose="02020603050405020304" pitchFamily="18" charset="0"/>
              </a:rPr>
              <a:t> · </a:t>
            </a:r>
            <a:r>
              <a:rPr lang="en-US" altLang="zh-CN" sz="1800" b="1" i="1">
                <a:solidFill>
                  <a:schemeClr val="tx1"/>
                </a:solidFill>
                <a:latin typeface="Times New Roman" panose="02020603050405020304" pitchFamily="18" charset="0"/>
              </a:rPr>
              <a:t>L=R , </a:t>
            </a:r>
            <a:r>
              <a:rPr lang="en-US" altLang="zh-CN" sz="1800" b="1">
                <a:solidFill>
                  <a:schemeClr val="tx1"/>
                </a:solidFill>
                <a:latin typeface="华文楷体" panose="02010600040101010101" pitchFamily="2" charset="-122"/>
              </a:rPr>
              <a:t>$</a:t>
            </a:r>
            <a:endParaRPr lang="en-US" altLang="zh-CN" sz="1800" b="1" i="1">
              <a:solidFill>
                <a:schemeClr val="tx1"/>
              </a:solidFill>
              <a:latin typeface="Times New Roman" panose="02020603050405020304" pitchFamily="18" charset="0"/>
            </a:endParaRPr>
          </a:p>
          <a:p>
            <a:pPr>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rPr>
              <a:t>S→</a:t>
            </a:r>
            <a:r>
              <a:rPr lang="en-US" altLang="zh-CN" sz="1800" b="1" i="1">
                <a:solidFill>
                  <a:srgbClr val="000000"/>
                </a:solidFill>
                <a:latin typeface="Times New Roman" panose="02020603050405020304" pitchFamily="18" charset="0"/>
              </a:rPr>
              <a:t> · </a:t>
            </a:r>
            <a:r>
              <a:rPr lang="en-US" altLang="zh-CN" sz="1800" b="1" i="1">
                <a:solidFill>
                  <a:schemeClr val="tx1"/>
                </a:solidFill>
                <a:latin typeface="Times New Roman" panose="02020603050405020304" pitchFamily="18" charset="0"/>
              </a:rPr>
              <a:t>R , </a:t>
            </a:r>
            <a:r>
              <a:rPr lang="en-US" altLang="zh-CN" sz="1800" b="1">
                <a:solidFill>
                  <a:schemeClr val="tx1"/>
                </a:solidFill>
                <a:latin typeface="华文楷体" panose="02010600040101010101" pitchFamily="2" charset="-122"/>
              </a:rPr>
              <a:t>$</a:t>
            </a:r>
            <a:endParaRPr lang="en-US" altLang="zh-CN" sz="1800" b="1" i="1">
              <a:solidFill>
                <a:schemeClr val="tx1"/>
              </a:solidFill>
              <a:latin typeface="Times New Roman" panose="02020603050405020304" pitchFamily="18" charset="0"/>
            </a:endParaRPr>
          </a:p>
          <a:p>
            <a:pPr>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rPr>
              <a:t>L→</a:t>
            </a:r>
            <a:r>
              <a:rPr lang="en-US" altLang="zh-CN" sz="1800" b="1" i="1">
                <a:solidFill>
                  <a:srgbClr val="000000"/>
                </a:solidFill>
                <a:latin typeface="Times New Roman" panose="02020603050405020304" pitchFamily="18" charset="0"/>
              </a:rPr>
              <a:t> · </a:t>
            </a:r>
            <a:r>
              <a:rPr lang="en-US" altLang="zh-CN" sz="1800" b="1" i="1">
                <a:solidFill>
                  <a:schemeClr val="tx1"/>
                </a:solidFill>
                <a:latin typeface="Times New Roman" panose="02020603050405020304" pitchFamily="18" charset="0"/>
              </a:rPr>
              <a:t>*R , =</a:t>
            </a:r>
          </a:p>
          <a:p>
            <a:pPr>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rPr>
              <a:t>L→</a:t>
            </a:r>
            <a:r>
              <a:rPr lang="en-US" altLang="zh-CN" sz="1800" b="1" i="1">
                <a:solidFill>
                  <a:srgbClr val="000000"/>
                </a:solidFill>
                <a:latin typeface="Times New Roman" panose="02020603050405020304" pitchFamily="18" charset="0"/>
              </a:rPr>
              <a:t> · </a:t>
            </a:r>
            <a:r>
              <a:rPr lang="en-US" altLang="zh-CN" sz="1800" b="1">
                <a:solidFill>
                  <a:schemeClr val="tx1"/>
                </a:solidFill>
                <a:latin typeface="Times New Roman" panose="02020603050405020304" pitchFamily="18" charset="0"/>
              </a:rPr>
              <a:t>id</a:t>
            </a:r>
            <a:r>
              <a:rPr lang="en-US" altLang="zh-CN" sz="1800" b="1" i="1">
                <a:solidFill>
                  <a:schemeClr val="tx1"/>
                </a:solidFill>
                <a:latin typeface="Times New Roman" panose="02020603050405020304" pitchFamily="18" charset="0"/>
              </a:rPr>
              <a:t> , =</a:t>
            </a:r>
          </a:p>
          <a:p>
            <a:pPr>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rPr>
              <a:t>R→</a:t>
            </a:r>
            <a:r>
              <a:rPr lang="en-US" altLang="zh-CN" sz="1800" b="1" i="1">
                <a:solidFill>
                  <a:srgbClr val="000000"/>
                </a:solidFill>
                <a:latin typeface="Times New Roman" panose="02020603050405020304" pitchFamily="18" charset="0"/>
              </a:rPr>
              <a:t> · </a:t>
            </a:r>
            <a:r>
              <a:rPr lang="en-US" altLang="zh-CN" sz="1800" b="1" i="1">
                <a:solidFill>
                  <a:schemeClr val="tx1"/>
                </a:solidFill>
                <a:latin typeface="Times New Roman" panose="02020603050405020304" pitchFamily="18" charset="0"/>
              </a:rPr>
              <a:t>L , </a:t>
            </a:r>
            <a:r>
              <a:rPr lang="en-US" altLang="zh-CN" sz="1800" b="1">
                <a:solidFill>
                  <a:schemeClr val="tx1"/>
                </a:solidFill>
                <a:latin typeface="华文楷体" panose="02010600040101010101" pitchFamily="2" charset="-122"/>
              </a:rPr>
              <a:t>$</a:t>
            </a:r>
            <a:endParaRPr lang="en-US" altLang="zh-CN" sz="1800" b="1" i="1">
              <a:solidFill>
                <a:schemeClr val="tx1"/>
              </a:solidFill>
              <a:latin typeface="Times New Roman" panose="02020603050405020304" pitchFamily="18" charset="0"/>
            </a:endParaRPr>
          </a:p>
          <a:p>
            <a:pPr eaLnBrk="1" hangingPunct="1">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rPr>
              <a:t>L→</a:t>
            </a:r>
            <a:r>
              <a:rPr lang="en-US" altLang="zh-CN" sz="1800" b="1" i="1">
                <a:solidFill>
                  <a:srgbClr val="000000"/>
                </a:solidFill>
                <a:latin typeface="Times New Roman" panose="02020603050405020304" pitchFamily="18" charset="0"/>
              </a:rPr>
              <a:t> · </a:t>
            </a:r>
            <a:r>
              <a:rPr lang="en-US" altLang="zh-CN" sz="1800" b="1" i="1">
                <a:solidFill>
                  <a:schemeClr val="tx1"/>
                </a:solidFill>
                <a:latin typeface="Times New Roman" panose="02020603050405020304" pitchFamily="18" charset="0"/>
              </a:rPr>
              <a:t>*R , </a:t>
            </a:r>
            <a:r>
              <a:rPr lang="en-US" altLang="zh-CN" sz="1800" b="1">
                <a:solidFill>
                  <a:schemeClr val="tx1"/>
                </a:solidFill>
                <a:latin typeface="华文楷体" panose="02010600040101010101" pitchFamily="2" charset="-122"/>
              </a:rPr>
              <a:t>$</a:t>
            </a:r>
            <a:endParaRPr lang="en-US" altLang="zh-CN" sz="1800" b="1" i="1">
              <a:solidFill>
                <a:schemeClr val="tx1"/>
              </a:solidFill>
              <a:latin typeface="Times New Roman" panose="02020603050405020304" pitchFamily="18" charset="0"/>
            </a:endParaRPr>
          </a:p>
          <a:p>
            <a:pPr eaLnBrk="1" hangingPunct="1">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rPr>
              <a:t>L→</a:t>
            </a:r>
            <a:r>
              <a:rPr lang="en-US" altLang="zh-CN" sz="1800" b="1" i="1">
                <a:solidFill>
                  <a:srgbClr val="000000"/>
                </a:solidFill>
                <a:latin typeface="Times New Roman" panose="02020603050405020304" pitchFamily="18" charset="0"/>
              </a:rPr>
              <a:t> · </a:t>
            </a:r>
            <a:r>
              <a:rPr lang="en-US" altLang="zh-CN" sz="1800" b="1">
                <a:solidFill>
                  <a:schemeClr val="tx1"/>
                </a:solidFill>
                <a:latin typeface="Times New Roman" panose="02020603050405020304" pitchFamily="18" charset="0"/>
              </a:rPr>
              <a:t>id</a:t>
            </a:r>
            <a:r>
              <a:rPr lang="en-US" altLang="zh-CN" sz="1800" b="1" i="1">
                <a:solidFill>
                  <a:schemeClr val="tx1"/>
                </a:solidFill>
                <a:latin typeface="Times New Roman" panose="02020603050405020304" pitchFamily="18" charset="0"/>
              </a:rPr>
              <a:t> , </a:t>
            </a:r>
            <a:r>
              <a:rPr lang="en-US" altLang="zh-CN" sz="1800" b="1">
                <a:solidFill>
                  <a:schemeClr val="tx1"/>
                </a:solidFill>
                <a:latin typeface="华文楷体" panose="02010600040101010101" pitchFamily="2" charset="-122"/>
              </a:rPr>
              <a:t>$</a:t>
            </a:r>
            <a:endParaRPr lang="en-US" altLang="zh-CN" sz="1800" b="1" i="1">
              <a:solidFill>
                <a:schemeClr val="tx1"/>
              </a:solidFill>
              <a:latin typeface="Times New Roman" panose="02020603050405020304" pitchFamily="18" charset="0"/>
            </a:endParaRPr>
          </a:p>
        </p:txBody>
      </p:sp>
      <p:sp>
        <p:nvSpPr>
          <p:cNvPr id="129036" name="Text Box 6"/>
          <p:cNvSpPr txBox="1">
            <a:spLocks noChangeArrowheads="1"/>
          </p:cNvSpPr>
          <p:nvPr/>
        </p:nvSpPr>
        <p:spPr bwMode="auto">
          <a:xfrm>
            <a:off x="3851275" y="39688"/>
            <a:ext cx="1223963" cy="646112"/>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rPr>
              <a:t>I</a:t>
            </a:r>
            <a:r>
              <a:rPr lang="en-US" altLang="zh-CN" sz="1800" b="1" i="1" baseline="-25000">
                <a:solidFill>
                  <a:schemeClr val="tx1"/>
                </a:solidFill>
                <a:latin typeface="Times New Roman" panose="02020603050405020304" pitchFamily="18" charset="0"/>
              </a:rPr>
              <a:t>1</a:t>
            </a:r>
            <a:r>
              <a:rPr lang="en-US" altLang="zh-CN" sz="1800" b="1">
                <a:solidFill>
                  <a:schemeClr val="tx1"/>
                </a:solidFill>
                <a:latin typeface="Times New Roman" panose="02020603050405020304" pitchFamily="18" charset="0"/>
              </a:rPr>
              <a:t>:</a:t>
            </a:r>
          </a:p>
          <a:p>
            <a:pPr>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rPr>
              <a:t>S</a:t>
            </a:r>
            <a:r>
              <a:rPr lang="en-US" altLang="zh-CN" sz="1800" b="1" i="1">
                <a:solidFill>
                  <a:schemeClr val="tx1"/>
                </a:solidFill>
                <a:latin typeface="Times New Roman" panose="02020603050405020304" pitchFamily="18" charset="0"/>
                <a:cs typeface="Times New Roman" panose="02020603050405020304" pitchFamily="18" charset="0"/>
              </a:rPr>
              <a:t>′ </a:t>
            </a:r>
            <a:r>
              <a:rPr lang="en-US" altLang="zh-CN" sz="1800" b="1" i="1">
                <a:solidFill>
                  <a:schemeClr val="tx1"/>
                </a:solidFill>
                <a:latin typeface="Times New Roman" panose="02020603050405020304" pitchFamily="18" charset="0"/>
              </a:rPr>
              <a:t>→S</a:t>
            </a:r>
            <a:r>
              <a:rPr lang="en-US" altLang="zh-CN" sz="1800" b="1" i="1">
                <a:solidFill>
                  <a:srgbClr val="000000"/>
                </a:solidFill>
                <a:latin typeface="Times New Roman" panose="02020603050405020304" pitchFamily="18" charset="0"/>
              </a:rPr>
              <a:t> ·</a:t>
            </a:r>
            <a:r>
              <a:rPr lang="en-US" altLang="zh-CN" sz="1800" b="1" i="1">
                <a:solidFill>
                  <a:schemeClr val="tx1"/>
                </a:solidFill>
                <a:latin typeface="Times New Roman" panose="02020603050405020304" pitchFamily="18" charset="0"/>
              </a:rPr>
              <a:t> , </a:t>
            </a:r>
            <a:r>
              <a:rPr lang="en-US" altLang="zh-CN" sz="1800" b="1">
                <a:solidFill>
                  <a:schemeClr val="tx1"/>
                </a:solidFill>
                <a:latin typeface="华文楷体" panose="02010600040101010101" pitchFamily="2" charset="-122"/>
              </a:rPr>
              <a:t>$</a:t>
            </a:r>
            <a:endParaRPr lang="en-US" altLang="zh-CN" sz="1800" b="1" i="1">
              <a:solidFill>
                <a:schemeClr val="tx1"/>
              </a:solidFill>
              <a:latin typeface="Times New Roman" panose="02020603050405020304" pitchFamily="18" charset="0"/>
            </a:endParaRPr>
          </a:p>
        </p:txBody>
      </p:sp>
      <p:sp>
        <p:nvSpPr>
          <p:cNvPr id="129037" name="Line 7"/>
          <p:cNvSpPr>
            <a:spLocks noChangeShapeType="1"/>
          </p:cNvSpPr>
          <p:nvPr/>
        </p:nvSpPr>
        <p:spPr bwMode="auto">
          <a:xfrm flipV="1">
            <a:off x="3305175" y="538163"/>
            <a:ext cx="525463" cy="550862"/>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38" name="Text Box 8"/>
          <p:cNvSpPr txBox="1">
            <a:spLocks noChangeArrowheads="1"/>
          </p:cNvSpPr>
          <p:nvPr/>
        </p:nvSpPr>
        <p:spPr bwMode="auto">
          <a:xfrm>
            <a:off x="3709988" y="768350"/>
            <a:ext cx="1343025" cy="923925"/>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b="1" i="1">
                <a:latin typeface="Times New Roman" panose="02020603050405020304" pitchFamily="18" charset="0"/>
              </a:rPr>
              <a:t>I</a:t>
            </a:r>
            <a:r>
              <a:rPr kumimoji="1" lang="en-US" altLang="zh-CN" b="1" i="1" baseline="-25000">
                <a:latin typeface="Times New Roman" panose="02020603050405020304" pitchFamily="18" charset="0"/>
              </a:rPr>
              <a:t>2</a:t>
            </a:r>
            <a:r>
              <a:rPr kumimoji="1" lang="en-US" altLang="zh-CN" b="1">
                <a:latin typeface="Times New Roman" panose="02020603050405020304" pitchFamily="18" charset="0"/>
              </a:rPr>
              <a:t>:</a:t>
            </a:r>
          </a:p>
          <a:p>
            <a:pPr>
              <a:defRPr/>
            </a:pPr>
            <a:r>
              <a:rPr kumimoji="1" lang="en-US" altLang="zh-CN" b="1" i="1">
                <a:latin typeface="Times New Roman" panose="02020603050405020304" pitchFamily="18" charset="0"/>
              </a:rPr>
              <a:t>S→L</a:t>
            </a:r>
            <a:r>
              <a:rPr lang="en-US" altLang="zh-CN" b="1" i="1">
                <a:latin typeface="Times New Roman" panose="02020603050405020304" pitchFamily="18" charset="0"/>
                <a:cs typeface="Times New Roman" panose="02020603050405020304" pitchFamily="18" charset="0"/>
              </a:rPr>
              <a:t>·</a:t>
            </a:r>
            <a:r>
              <a:rPr kumimoji="1" lang="en-US" altLang="zh-CN" b="1" i="1">
                <a:latin typeface="Times New Roman" panose="02020603050405020304" pitchFamily="18" charset="0"/>
              </a:rPr>
              <a:t>=R , </a:t>
            </a:r>
            <a:r>
              <a:rPr kumimoji="1" lang="en-US" altLang="zh-CN" b="1">
                <a:latin typeface="华文楷体" panose="02010600040101010101" pitchFamily="2" charset="-122"/>
              </a:rPr>
              <a:t>$</a:t>
            </a:r>
            <a:endParaRPr kumimoji="1" lang="en-US" altLang="zh-CN" b="1" i="1">
              <a:latin typeface="Times New Roman" panose="02020603050405020304" pitchFamily="18" charset="0"/>
            </a:endParaRPr>
          </a:p>
          <a:p>
            <a:pPr>
              <a:defRPr/>
            </a:pPr>
            <a:r>
              <a:rPr kumimoji="1" lang="en-US" altLang="zh-CN" b="1" i="1">
                <a:latin typeface="Times New Roman" panose="02020603050405020304" pitchFamily="18" charset="0"/>
              </a:rPr>
              <a:t>R→L</a:t>
            </a:r>
            <a:r>
              <a:rPr lang="en-US" altLang="zh-CN" b="1" i="1">
                <a:latin typeface="Times New Roman" panose="02020603050405020304" pitchFamily="18" charset="0"/>
                <a:cs typeface="Times New Roman" panose="02020603050405020304" pitchFamily="18" charset="0"/>
              </a:rPr>
              <a:t>·</a:t>
            </a:r>
            <a:r>
              <a:rPr kumimoji="1" lang="en-US" altLang="zh-CN" b="1" i="1">
                <a:latin typeface="Times New Roman" panose="02020603050405020304" pitchFamily="18" charset="0"/>
              </a:rPr>
              <a:t> , </a:t>
            </a:r>
            <a:r>
              <a:rPr kumimoji="1" lang="en-US" altLang="zh-CN" b="1">
                <a:latin typeface="华文楷体" panose="02010600040101010101" pitchFamily="2" charset="-122"/>
              </a:rPr>
              <a:t>$</a:t>
            </a:r>
            <a:endParaRPr kumimoji="1" lang="en-US" altLang="zh-CN" b="1" i="1">
              <a:latin typeface="Times New Roman" panose="02020603050405020304" pitchFamily="18" charset="0"/>
            </a:endParaRPr>
          </a:p>
        </p:txBody>
      </p:sp>
      <p:sp>
        <p:nvSpPr>
          <p:cNvPr id="129039" name="Line 9"/>
          <p:cNvSpPr>
            <a:spLocks noChangeShapeType="1"/>
          </p:cNvSpPr>
          <p:nvPr/>
        </p:nvSpPr>
        <p:spPr bwMode="auto">
          <a:xfrm flipV="1">
            <a:off x="3295650" y="1365250"/>
            <a:ext cx="384175" cy="1588"/>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40" name="Text Box 10"/>
          <p:cNvSpPr txBox="1">
            <a:spLocks noChangeArrowheads="1"/>
          </p:cNvSpPr>
          <p:nvPr/>
        </p:nvSpPr>
        <p:spPr bwMode="auto">
          <a:xfrm>
            <a:off x="3327400" y="1000125"/>
            <a:ext cx="5032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1800" b="1" i="1">
                <a:solidFill>
                  <a:schemeClr val="tx1"/>
                </a:solidFill>
                <a:latin typeface="Times New Roman" panose="02020603050405020304" pitchFamily="18" charset="0"/>
              </a:rPr>
              <a:t>L</a:t>
            </a:r>
          </a:p>
        </p:txBody>
      </p:sp>
      <p:sp>
        <p:nvSpPr>
          <p:cNvPr id="129041" name="Text Box 11"/>
          <p:cNvSpPr txBox="1">
            <a:spLocks noChangeArrowheads="1"/>
          </p:cNvSpPr>
          <p:nvPr/>
        </p:nvSpPr>
        <p:spPr bwMode="auto">
          <a:xfrm>
            <a:off x="3719513" y="1781175"/>
            <a:ext cx="1223962" cy="646113"/>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b="1" i="1">
                <a:latin typeface="Times New Roman" panose="02020603050405020304" pitchFamily="18" charset="0"/>
              </a:rPr>
              <a:t>I</a:t>
            </a:r>
            <a:r>
              <a:rPr kumimoji="1" lang="en-US" altLang="zh-CN" b="1" i="1" baseline="-25000">
                <a:latin typeface="Times New Roman" panose="02020603050405020304" pitchFamily="18" charset="0"/>
              </a:rPr>
              <a:t>3</a:t>
            </a:r>
            <a:r>
              <a:rPr kumimoji="1" lang="en-US" altLang="zh-CN" b="1">
                <a:latin typeface="Times New Roman" panose="02020603050405020304" pitchFamily="18" charset="0"/>
              </a:rPr>
              <a:t>:</a:t>
            </a:r>
          </a:p>
          <a:p>
            <a:pPr>
              <a:defRPr/>
            </a:pPr>
            <a:r>
              <a:rPr kumimoji="1" lang="en-US" altLang="zh-CN" b="1" i="1">
                <a:latin typeface="Times New Roman" panose="02020603050405020304" pitchFamily="18" charset="0"/>
              </a:rPr>
              <a:t>S→R</a:t>
            </a:r>
            <a:r>
              <a:rPr lang="en-US" altLang="zh-CN" b="1" i="1">
                <a:solidFill>
                  <a:srgbClr val="000000"/>
                </a:solidFill>
                <a:latin typeface="Times New Roman" panose="02020603050405020304" pitchFamily="18" charset="0"/>
                <a:cs typeface="Times New Roman" panose="02020603050405020304" pitchFamily="18" charset="0"/>
              </a:rPr>
              <a:t> · </a:t>
            </a:r>
            <a:r>
              <a:rPr kumimoji="1" lang="en-US" altLang="zh-CN" b="1" i="1">
                <a:latin typeface="Times New Roman" panose="02020603050405020304" pitchFamily="18" charset="0"/>
              </a:rPr>
              <a:t>, </a:t>
            </a:r>
            <a:r>
              <a:rPr kumimoji="1" lang="en-US" altLang="zh-CN" b="1">
                <a:latin typeface="华文楷体" panose="02010600040101010101" pitchFamily="2" charset="-122"/>
              </a:rPr>
              <a:t>$</a:t>
            </a:r>
            <a:endParaRPr kumimoji="1" lang="en-US" altLang="zh-CN" b="1" i="1">
              <a:latin typeface="Times New Roman" panose="02020603050405020304" pitchFamily="18" charset="0"/>
            </a:endParaRPr>
          </a:p>
        </p:txBody>
      </p:sp>
      <p:sp>
        <p:nvSpPr>
          <p:cNvPr id="129042" name="Line 12"/>
          <p:cNvSpPr>
            <a:spLocks noChangeShapeType="1"/>
          </p:cNvSpPr>
          <p:nvPr/>
        </p:nvSpPr>
        <p:spPr bwMode="auto">
          <a:xfrm>
            <a:off x="3317875" y="2139950"/>
            <a:ext cx="433388"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43" name="Text Box 13"/>
          <p:cNvSpPr txBox="1">
            <a:spLocks noChangeArrowheads="1"/>
          </p:cNvSpPr>
          <p:nvPr/>
        </p:nvSpPr>
        <p:spPr bwMode="auto">
          <a:xfrm>
            <a:off x="3319463" y="1770063"/>
            <a:ext cx="609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1800" b="1" i="1">
                <a:solidFill>
                  <a:schemeClr val="tx1"/>
                </a:solidFill>
                <a:latin typeface="Times New Roman" panose="02020603050405020304" pitchFamily="18" charset="0"/>
              </a:rPr>
              <a:t>R</a:t>
            </a:r>
          </a:p>
        </p:txBody>
      </p:sp>
      <p:sp>
        <p:nvSpPr>
          <p:cNvPr id="129045" name="Text Box 15"/>
          <p:cNvSpPr txBox="1">
            <a:spLocks noChangeArrowheads="1"/>
          </p:cNvSpPr>
          <p:nvPr/>
        </p:nvSpPr>
        <p:spPr bwMode="auto">
          <a:xfrm>
            <a:off x="5572125" y="4176713"/>
            <a:ext cx="1296988" cy="923925"/>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b="1" i="1">
                <a:latin typeface="Times New Roman" panose="02020603050405020304" pitchFamily="18" charset="0"/>
              </a:rPr>
              <a:t>I</a:t>
            </a:r>
            <a:r>
              <a:rPr kumimoji="1" lang="en-US" altLang="zh-CN" b="1" i="1" baseline="-25000">
                <a:latin typeface="Times New Roman" panose="02020603050405020304" pitchFamily="18" charset="0"/>
              </a:rPr>
              <a:t>5</a:t>
            </a:r>
            <a:r>
              <a:rPr kumimoji="1" lang="en-US" altLang="zh-CN" b="1">
                <a:latin typeface="Times New Roman" panose="02020603050405020304" pitchFamily="18" charset="0"/>
              </a:rPr>
              <a:t>:</a:t>
            </a:r>
          </a:p>
          <a:p>
            <a:pPr>
              <a:defRPr/>
            </a:pPr>
            <a:r>
              <a:rPr kumimoji="1" lang="en-US" altLang="zh-CN" b="1" i="1">
                <a:latin typeface="Times New Roman" panose="02020603050405020304" pitchFamily="18" charset="0"/>
              </a:rPr>
              <a:t>L→</a:t>
            </a:r>
            <a:r>
              <a:rPr kumimoji="1" lang="en-US" altLang="zh-CN" b="1">
                <a:latin typeface="Times New Roman" panose="02020603050405020304" pitchFamily="18" charset="0"/>
              </a:rPr>
              <a:t>id </a:t>
            </a:r>
            <a:r>
              <a:rPr lang="en-US" altLang="zh-CN" b="1" i="1">
                <a:solidFill>
                  <a:srgbClr val="000000"/>
                </a:solidFill>
                <a:latin typeface="Times New Roman" panose="02020603050405020304" pitchFamily="18" charset="0"/>
                <a:cs typeface="Times New Roman" panose="02020603050405020304" pitchFamily="18" charset="0"/>
              </a:rPr>
              <a:t>·</a:t>
            </a:r>
            <a:r>
              <a:rPr kumimoji="1" lang="zh-CN" altLang="en-US" b="1" i="1">
                <a:latin typeface="Times New Roman" panose="02020603050405020304" pitchFamily="18" charset="0"/>
              </a:rPr>
              <a:t> </a:t>
            </a:r>
            <a:r>
              <a:rPr kumimoji="1" lang="en-US" altLang="zh-CN" b="1" i="1">
                <a:latin typeface="Times New Roman" panose="02020603050405020304" pitchFamily="18" charset="0"/>
              </a:rPr>
              <a:t>, =</a:t>
            </a:r>
          </a:p>
          <a:p>
            <a:pPr>
              <a:defRPr/>
            </a:pPr>
            <a:r>
              <a:rPr kumimoji="1" lang="en-US" altLang="zh-CN" b="1" i="1">
                <a:latin typeface="Times New Roman" panose="02020603050405020304" pitchFamily="18" charset="0"/>
              </a:rPr>
              <a:t>L→</a:t>
            </a:r>
            <a:r>
              <a:rPr kumimoji="1" lang="en-US" altLang="zh-CN" b="1">
                <a:latin typeface="Times New Roman" panose="02020603050405020304" pitchFamily="18" charset="0"/>
              </a:rPr>
              <a:t>id</a:t>
            </a:r>
            <a:r>
              <a:rPr kumimoji="1" lang="en-US" altLang="zh-CN" b="1" i="1">
                <a:latin typeface="Times New Roman" panose="02020603050405020304" pitchFamily="18" charset="0"/>
              </a:rPr>
              <a:t> </a:t>
            </a:r>
            <a:r>
              <a:rPr lang="en-US" altLang="zh-CN" b="1" i="1">
                <a:solidFill>
                  <a:srgbClr val="000000"/>
                </a:solidFill>
                <a:latin typeface="Times New Roman" panose="02020603050405020304" pitchFamily="18" charset="0"/>
                <a:cs typeface="Times New Roman" panose="02020603050405020304" pitchFamily="18" charset="0"/>
              </a:rPr>
              <a:t>·</a:t>
            </a:r>
            <a:r>
              <a:rPr kumimoji="1" lang="en-US" altLang="zh-CN" b="1" i="1">
                <a:latin typeface="Times New Roman" panose="02020603050405020304" pitchFamily="18" charset="0"/>
              </a:rPr>
              <a:t> , </a:t>
            </a:r>
            <a:r>
              <a:rPr kumimoji="1" lang="en-US" altLang="zh-CN" b="1">
                <a:latin typeface="华文楷体" panose="02010600040101010101" pitchFamily="2" charset="-122"/>
              </a:rPr>
              <a:t>$</a:t>
            </a:r>
            <a:endParaRPr kumimoji="1" lang="en-US" altLang="zh-CN" b="1" i="1">
              <a:latin typeface="Times New Roman" panose="02020603050405020304" pitchFamily="18" charset="0"/>
            </a:endParaRPr>
          </a:p>
        </p:txBody>
      </p:sp>
      <p:sp>
        <p:nvSpPr>
          <p:cNvPr id="129046" name="Text Box 16"/>
          <p:cNvSpPr txBox="1">
            <a:spLocks noChangeArrowheads="1"/>
          </p:cNvSpPr>
          <p:nvPr/>
        </p:nvSpPr>
        <p:spPr bwMode="auto">
          <a:xfrm>
            <a:off x="3362325" y="2959100"/>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sz="2000" b="1">
                <a:solidFill>
                  <a:schemeClr val="tx1"/>
                </a:solidFill>
                <a:latin typeface="Times New Roman" panose="02020603050405020304" pitchFamily="18" charset="0"/>
              </a:rPr>
              <a:t>*</a:t>
            </a:r>
          </a:p>
        </p:txBody>
      </p:sp>
      <p:sp>
        <p:nvSpPr>
          <p:cNvPr id="129047" name="Text Box 17"/>
          <p:cNvSpPr txBox="1">
            <a:spLocks noChangeArrowheads="1"/>
          </p:cNvSpPr>
          <p:nvPr/>
        </p:nvSpPr>
        <p:spPr bwMode="auto">
          <a:xfrm>
            <a:off x="2801938" y="3951288"/>
            <a:ext cx="533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1800" b="1">
                <a:solidFill>
                  <a:schemeClr val="tx1"/>
                </a:solidFill>
                <a:latin typeface="Times New Roman" panose="02020603050405020304" pitchFamily="18" charset="0"/>
              </a:rPr>
              <a:t>id</a:t>
            </a:r>
          </a:p>
        </p:txBody>
      </p:sp>
      <p:sp>
        <p:nvSpPr>
          <p:cNvPr id="129048" name="Text Box 18"/>
          <p:cNvSpPr txBox="1">
            <a:spLocks noChangeArrowheads="1"/>
          </p:cNvSpPr>
          <p:nvPr/>
        </p:nvSpPr>
        <p:spPr bwMode="auto">
          <a:xfrm>
            <a:off x="5572125" y="555625"/>
            <a:ext cx="1485900" cy="1477963"/>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b="1" i="1">
                <a:latin typeface="Times New Roman" panose="02020603050405020304" pitchFamily="18" charset="0"/>
              </a:rPr>
              <a:t>I</a:t>
            </a:r>
            <a:r>
              <a:rPr kumimoji="1" lang="en-US" altLang="zh-CN" b="1" i="1" baseline="-25000">
                <a:latin typeface="Times New Roman" panose="02020603050405020304" pitchFamily="18" charset="0"/>
              </a:rPr>
              <a:t>6</a:t>
            </a:r>
            <a:r>
              <a:rPr kumimoji="1" lang="en-US" altLang="zh-CN" b="1">
                <a:latin typeface="Times New Roman" panose="02020603050405020304" pitchFamily="18" charset="0"/>
              </a:rPr>
              <a:t>:</a:t>
            </a:r>
          </a:p>
          <a:p>
            <a:pPr>
              <a:defRPr/>
            </a:pPr>
            <a:r>
              <a:rPr kumimoji="1" lang="en-US" altLang="zh-CN" b="1" i="1">
                <a:latin typeface="Times New Roman" panose="02020603050405020304" pitchFamily="18" charset="0"/>
              </a:rPr>
              <a:t>S→L=</a:t>
            </a:r>
            <a:r>
              <a:rPr lang="en-US" altLang="zh-CN" b="1" i="1">
                <a:solidFill>
                  <a:srgbClr val="000000"/>
                </a:solidFill>
                <a:latin typeface="Times New Roman" panose="02020603050405020304" pitchFamily="18" charset="0"/>
                <a:cs typeface="Times New Roman" panose="02020603050405020304" pitchFamily="18" charset="0"/>
              </a:rPr>
              <a:t> · </a:t>
            </a:r>
            <a:r>
              <a:rPr kumimoji="1" lang="en-US" altLang="zh-CN" b="1" i="1">
                <a:latin typeface="Times New Roman" panose="02020603050405020304" pitchFamily="18" charset="0"/>
              </a:rPr>
              <a:t>R , </a:t>
            </a:r>
            <a:r>
              <a:rPr kumimoji="1" lang="en-US" altLang="zh-CN" b="1">
                <a:latin typeface="华文楷体" panose="02010600040101010101" pitchFamily="2" charset="-122"/>
              </a:rPr>
              <a:t>$</a:t>
            </a:r>
            <a:endParaRPr kumimoji="1" lang="en-US" altLang="zh-CN" b="1" i="1">
              <a:latin typeface="Times New Roman" panose="02020603050405020304" pitchFamily="18" charset="0"/>
            </a:endParaRPr>
          </a:p>
          <a:p>
            <a:pPr>
              <a:defRPr/>
            </a:pPr>
            <a:r>
              <a:rPr kumimoji="1" lang="en-US" altLang="zh-CN" b="1" i="1">
                <a:latin typeface="Times New Roman" panose="02020603050405020304" pitchFamily="18" charset="0"/>
              </a:rPr>
              <a:t>R→</a:t>
            </a:r>
            <a:r>
              <a:rPr lang="en-US" altLang="zh-CN" b="1" i="1">
                <a:solidFill>
                  <a:srgbClr val="000000"/>
                </a:solidFill>
                <a:latin typeface="Times New Roman" panose="02020603050405020304" pitchFamily="18" charset="0"/>
                <a:cs typeface="Times New Roman" panose="02020603050405020304" pitchFamily="18" charset="0"/>
              </a:rPr>
              <a:t> · </a:t>
            </a:r>
            <a:r>
              <a:rPr kumimoji="1" lang="en-US" altLang="zh-CN" b="1" i="1">
                <a:latin typeface="Times New Roman" panose="02020603050405020304" pitchFamily="18" charset="0"/>
              </a:rPr>
              <a:t>L , </a:t>
            </a:r>
            <a:r>
              <a:rPr kumimoji="1" lang="en-US" altLang="zh-CN" b="1">
                <a:latin typeface="华文楷体" panose="02010600040101010101" pitchFamily="2" charset="-122"/>
              </a:rPr>
              <a:t>$</a:t>
            </a:r>
            <a:endParaRPr kumimoji="1" lang="en-US" altLang="zh-CN" b="1" i="1">
              <a:latin typeface="Times New Roman" panose="02020603050405020304" pitchFamily="18" charset="0"/>
            </a:endParaRPr>
          </a:p>
          <a:p>
            <a:pPr>
              <a:defRPr/>
            </a:pPr>
            <a:r>
              <a:rPr kumimoji="1" lang="en-US" altLang="zh-CN" b="1" i="1">
                <a:latin typeface="Times New Roman" panose="02020603050405020304" pitchFamily="18" charset="0"/>
              </a:rPr>
              <a:t>L→</a:t>
            </a:r>
            <a:r>
              <a:rPr lang="en-US" altLang="zh-CN" b="1" i="1">
                <a:solidFill>
                  <a:srgbClr val="000000"/>
                </a:solidFill>
                <a:latin typeface="Times New Roman" panose="02020603050405020304" pitchFamily="18" charset="0"/>
                <a:cs typeface="Times New Roman" panose="02020603050405020304" pitchFamily="18" charset="0"/>
              </a:rPr>
              <a:t> · </a:t>
            </a:r>
            <a:r>
              <a:rPr kumimoji="1" lang="en-US" altLang="zh-CN" b="1" i="1">
                <a:latin typeface="Times New Roman" panose="02020603050405020304" pitchFamily="18" charset="0"/>
              </a:rPr>
              <a:t>*R , </a:t>
            </a:r>
            <a:r>
              <a:rPr kumimoji="1" lang="en-US" altLang="zh-CN" b="1">
                <a:latin typeface="华文楷体" panose="02010600040101010101" pitchFamily="2" charset="-122"/>
              </a:rPr>
              <a:t>$</a:t>
            </a:r>
            <a:endParaRPr kumimoji="1" lang="en-US" altLang="zh-CN" b="1" i="1">
              <a:latin typeface="Times New Roman" panose="02020603050405020304" pitchFamily="18" charset="0"/>
            </a:endParaRPr>
          </a:p>
          <a:p>
            <a:pPr>
              <a:defRPr/>
            </a:pPr>
            <a:r>
              <a:rPr kumimoji="1" lang="en-US" altLang="zh-CN" b="1" i="1">
                <a:latin typeface="Times New Roman" panose="02020603050405020304" pitchFamily="18" charset="0"/>
              </a:rPr>
              <a:t>L→</a:t>
            </a:r>
            <a:r>
              <a:rPr lang="en-US" altLang="zh-CN" b="1" i="1">
                <a:solidFill>
                  <a:srgbClr val="000000"/>
                </a:solidFill>
                <a:latin typeface="Times New Roman" panose="02020603050405020304" pitchFamily="18" charset="0"/>
                <a:cs typeface="Times New Roman" panose="02020603050405020304" pitchFamily="18" charset="0"/>
              </a:rPr>
              <a:t> · </a:t>
            </a:r>
            <a:r>
              <a:rPr kumimoji="1" lang="en-US" altLang="zh-CN" b="1">
                <a:latin typeface="Times New Roman" panose="02020603050405020304" pitchFamily="18" charset="0"/>
              </a:rPr>
              <a:t>id</a:t>
            </a:r>
            <a:r>
              <a:rPr kumimoji="1" lang="en-US" altLang="zh-CN" b="1" i="1">
                <a:latin typeface="Times New Roman" panose="02020603050405020304" pitchFamily="18" charset="0"/>
              </a:rPr>
              <a:t> , </a:t>
            </a:r>
            <a:r>
              <a:rPr kumimoji="1" lang="en-US" altLang="zh-CN" b="1">
                <a:latin typeface="华文楷体" panose="02010600040101010101" pitchFamily="2" charset="-122"/>
              </a:rPr>
              <a:t>$</a:t>
            </a:r>
            <a:endParaRPr kumimoji="1" lang="en-US" altLang="zh-CN" b="1" i="1">
              <a:latin typeface="Times New Roman" panose="02020603050405020304" pitchFamily="18" charset="0"/>
            </a:endParaRPr>
          </a:p>
        </p:txBody>
      </p:sp>
      <p:sp>
        <p:nvSpPr>
          <p:cNvPr id="129049" name="Line 19"/>
          <p:cNvSpPr>
            <a:spLocks noChangeShapeType="1"/>
          </p:cNvSpPr>
          <p:nvPr/>
        </p:nvSpPr>
        <p:spPr bwMode="auto">
          <a:xfrm flipV="1">
            <a:off x="5121275" y="1198563"/>
            <a:ext cx="430213"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50" name="Text Box 20"/>
          <p:cNvSpPr txBox="1">
            <a:spLocks noChangeArrowheads="1"/>
          </p:cNvSpPr>
          <p:nvPr/>
        </p:nvSpPr>
        <p:spPr bwMode="auto">
          <a:xfrm>
            <a:off x="5154613" y="779463"/>
            <a:ext cx="457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a:solidFill>
                  <a:schemeClr val="tx1"/>
                </a:solidFill>
                <a:latin typeface="Times New Roman" panose="02020603050405020304" pitchFamily="18" charset="0"/>
              </a:rPr>
              <a:t>=</a:t>
            </a:r>
          </a:p>
        </p:txBody>
      </p:sp>
      <p:sp>
        <p:nvSpPr>
          <p:cNvPr id="129051" name="Text Box 21"/>
          <p:cNvSpPr txBox="1">
            <a:spLocks noChangeArrowheads="1"/>
          </p:cNvSpPr>
          <p:nvPr/>
        </p:nvSpPr>
        <p:spPr bwMode="auto">
          <a:xfrm>
            <a:off x="5572125" y="2149475"/>
            <a:ext cx="1296988" cy="923925"/>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b="1" i="1">
                <a:latin typeface="Times New Roman" panose="02020603050405020304" pitchFamily="18" charset="0"/>
              </a:rPr>
              <a:t>I</a:t>
            </a:r>
            <a:r>
              <a:rPr kumimoji="1" lang="en-US" altLang="zh-CN" b="1" i="1" baseline="-25000">
                <a:latin typeface="Times New Roman" panose="02020603050405020304" pitchFamily="18" charset="0"/>
              </a:rPr>
              <a:t>7</a:t>
            </a:r>
            <a:r>
              <a:rPr kumimoji="1" lang="en-US" altLang="zh-CN" b="1">
                <a:latin typeface="Times New Roman" panose="02020603050405020304" pitchFamily="18" charset="0"/>
              </a:rPr>
              <a:t>:</a:t>
            </a:r>
          </a:p>
          <a:p>
            <a:pPr>
              <a:defRPr/>
            </a:pPr>
            <a:r>
              <a:rPr kumimoji="1" lang="en-US" altLang="zh-CN" b="1" i="1">
                <a:latin typeface="Times New Roman" panose="02020603050405020304" pitchFamily="18" charset="0"/>
              </a:rPr>
              <a:t>L→*R</a:t>
            </a:r>
            <a:r>
              <a:rPr lang="en-US" altLang="zh-CN" b="1" i="1">
                <a:solidFill>
                  <a:srgbClr val="000000"/>
                </a:solidFill>
                <a:latin typeface="Times New Roman" panose="02020603050405020304" pitchFamily="18" charset="0"/>
                <a:cs typeface="Times New Roman" panose="02020603050405020304" pitchFamily="18" charset="0"/>
              </a:rPr>
              <a:t> ·</a:t>
            </a:r>
            <a:r>
              <a:rPr kumimoji="1" lang="zh-CN" altLang="en-US" b="1" i="1">
                <a:latin typeface="Times New Roman" panose="02020603050405020304" pitchFamily="18" charset="0"/>
              </a:rPr>
              <a:t> </a:t>
            </a:r>
            <a:r>
              <a:rPr kumimoji="1" lang="en-US" altLang="zh-CN" b="1" i="1">
                <a:latin typeface="Times New Roman" panose="02020603050405020304" pitchFamily="18" charset="0"/>
              </a:rPr>
              <a:t>, =</a:t>
            </a:r>
          </a:p>
          <a:p>
            <a:pPr>
              <a:defRPr/>
            </a:pPr>
            <a:r>
              <a:rPr kumimoji="1" lang="en-US" altLang="zh-CN" b="1" i="1">
                <a:latin typeface="Times New Roman" panose="02020603050405020304" pitchFamily="18" charset="0"/>
              </a:rPr>
              <a:t>L→*R</a:t>
            </a:r>
            <a:r>
              <a:rPr lang="en-US" altLang="zh-CN" b="1" i="1">
                <a:solidFill>
                  <a:srgbClr val="000000"/>
                </a:solidFill>
                <a:latin typeface="Times New Roman" panose="02020603050405020304" pitchFamily="18" charset="0"/>
                <a:cs typeface="Times New Roman" panose="02020603050405020304" pitchFamily="18" charset="0"/>
              </a:rPr>
              <a:t> ·</a:t>
            </a:r>
            <a:r>
              <a:rPr kumimoji="1" lang="en-US" altLang="zh-CN" b="1" i="1">
                <a:latin typeface="Times New Roman" panose="02020603050405020304" pitchFamily="18" charset="0"/>
              </a:rPr>
              <a:t> , </a:t>
            </a:r>
            <a:r>
              <a:rPr kumimoji="1" lang="en-US" altLang="zh-CN" b="1">
                <a:latin typeface="华文楷体" panose="02010600040101010101" pitchFamily="2" charset="-122"/>
              </a:rPr>
              <a:t>$</a:t>
            </a:r>
            <a:endParaRPr kumimoji="1" lang="en-US" altLang="zh-CN" b="1" i="1">
              <a:latin typeface="Times New Roman" panose="02020603050405020304" pitchFamily="18" charset="0"/>
            </a:endParaRPr>
          </a:p>
        </p:txBody>
      </p:sp>
      <p:sp>
        <p:nvSpPr>
          <p:cNvPr id="129052" name="Line 22"/>
          <p:cNvSpPr>
            <a:spLocks noChangeShapeType="1"/>
          </p:cNvSpPr>
          <p:nvPr/>
        </p:nvSpPr>
        <p:spPr bwMode="auto">
          <a:xfrm flipV="1">
            <a:off x="4956175" y="2671763"/>
            <a:ext cx="604838"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53" name="Text Box 23"/>
          <p:cNvSpPr txBox="1">
            <a:spLocks noChangeArrowheads="1"/>
          </p:cNvSpPr>
          <p:nvPr/>
        </p:nvSpPr>
        <p:spPr bwMode="auto">
          <a:xfrm>
            <a:off x="5094288" y="2346325"/>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1800" b="1" i="1">
                <a:solidFill>
                  <a:schemeClr val="tx1"/>
                </a:solidFill>
                <a:latin typeface="Times New Roman" panose="02020603050405020304" pitchFamily="18" charset="0"/>
              </a:rPr>
              <a:t>R</a:t>
            </a:r>
          </a:p>
        </p:txBody>
      </p:sp>
      <p:sp>
        <p:nvSpPr>
          <p:cNvPr id="129054" name="Text Box 24"/>
          <p:cNvSpPr txBox="1">
            <a:spLocks noChangeArrowheads="1"/>
          </p:cNvSpPr>
          <p:nvPr/>
        </p:nvSpPr>
        <p:spPr bwMode="auto">
          <a:xfrm>
            <a:off x="5562600" y="3165475"/>
            <a:ext cx="1296988" cy="923925"/>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b="1" i="1">
                <a:latin typeface="Times New Roman" panose="02020603050405020304" pitchFamily="18" charset="0"/>
              </a:rPr>
              <a:t>I</a:t>
            </a:r>
            <a:r>
              <a:rPr kumimoji="1" lang="en-US" altLang="zh-CN" b="1" i="1" baseline="-25000">
                <a:latin typeface="Times New Roman" panose="02020603050405020304" pitchFamily="18" charset="0"/>
              </a:rPr>
              <a:t>8</a:t>
            </a:r>
            <a:r>
              <a:rPr kumimoji="1" lang="en-US" altLang="zh-CN" b="1">
                <a:latin typeface="Times New Roman" panose="02020603050405020304" pitchFamily="18" charset="0"/>
              </a:rPr>
              <a:t>:</a:t>
            </a:r>
          </a:p>
          <a:p>
            <a:pPr>
              <a:defRPr/>
            </a:pPr>
            <a:r>
              <a:rPr kumimoji="1" lang="en-US" altLang="zh-CN" b="1" i="1">
                <a:latin typeface="Times New Roman" panose="02020603050405020304" pitchFamily="18" charset="0"/>
              </a:rPr>
              <a:t>R→L</a:t>
            </a:r>
            <a:r>
              <a:rPr lang="en-US" altLang="zh-CN" b="1" i="1">
                <a:solidFill>
                  <a:srgbClr val="000000"/>
                </a:solidFill>
                <a:latin typeface="Times New Roman" panose="02020603050405020304" pitchFamily="18" charset="0"/>
                <a:cs typeface="Times New Roman" panose="02020603050405020304" pitchFamily="18" charset="0"/>
              </a:rPr>
              <a:t> ·</a:t>
            </a:r>
            <a:r>
              <a:rPr kumimoji="1" lang="zh-CN" altLang="en-US" b="1" i="1">
                <a:latin typeface="Times New Roman" panose="02020603050405020304" pitchFamily="18" charset="0"/>
              </a:rPr>
              <a:t> </a:t>
            </a:r>
            <a:r>
              <a:rPr kumimoji="1" lang="en-US" altLang="zh-CN" b="1" i="1">
                <a:latin typeface="Times New Roman" panose="02020603050405020304" pitchFamily="18" charset="0"/>
              </a:rPr>
              <a:t>, =</a:t>
            </a:r>
          </a:p>
          <a:p>
            <a:pPr>
              <a:defRPr/>
            </a:pPr>
            <a:r>
              <a:rPr kumimoji="1" lang="en-US" altLang="zh-CN" b="1" i="1">
                <a:latin typeface="Times New Roman" panose="02020603050405020304" pitchFamily="18" charset="0"/>
              </a:rPr>
              <a:t>R→L</a:t>
            </a:r>
            <a:r>
              <a:rPr lang="en-US" altLang="zh-CN" b="1" i="1">
                <a:solidFill>
                  <a:srgbClr val="000000"/>
                </a:solidFill>
                <a:latin typeface="Times New Roman" panose="02020603050405020304" pitchFamily="18" charset="0"/>
                <a:cs typeface="Times New Roman" panose="02020603050405020304" pitchFamily="18" charset="0"/>
              </a:rPr>
              <a:t> ·</a:t>
            </a:r>
            <a:r>
              <a:rPr kumimoji="1" lang="en-US" altLang="zh-CN" b="1" i="1">
                <a:latin typeface="Times New Roman" panose="02020603050405020304" pitchFamily="18" charset="0"/>
              </a:rPr>
              <a:t> , </a:t>
            </a:r>
            <a:r>
              <a:rPr kumimoji="1" lang="en-US" altLang="zh-CN" b="1">
                <a:latin typeface="华文楷体" panose="02010600040101010101" pitchFamily="2" charset="-122"/>
              </a:rPr>
              <a:t>$</a:t>
            </a:r>
            <a:endParaRPr kumimoji="1" lang="en-US" altLang="zh-CN" b="1" i="1">
              <a:latin typeface="Times New Roman" panose="02020603050405020304" pitchFamily="18" charset="0"/>
            </a:endParaRPr>
          </a:p>
        </p:txBody>
      </p:sp>
      <p:sp>
        <p:nvSpPr>
          <p:cNvPr id="129055" name="Line 25"/>
          <p:cNvSpPr>
            <a:spLocks noChangeShapeType="1"/>
          </p:cNvSpPr>
          <p:nvPr/>
        </p:nvSpPr>
        <p:spPr bwMode="auto">
          <a:xfrm>
            <a:off x="4933950" y="3736975"/>
            <a:ext cx="64770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56" name="Text Box 26"/>
          <p:cNvSpPr txBox="1">
            <a:spLocks noChangeArrowheads="1"/>
          </p:cNvSpPr>
          <p:nvPr/>
        </p:nvSpPr>
        <p:spPr bwMode="auto">
          <a:xfrm>
            <a:off x="5078413" y="3363913"/>
            <a:ext cx="381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1800" b="1" i="1">
                <a:solidFill>
                  <a:schemeClr val="tx1"/>
                </a:solidFill>
                <a:latin typeface="Times New Roman" panose="02020603050405020304" pitchFamily="18" charset="0"/>
              </a:rPr>
              <a:t>L</a:t>
            </a:r>
          </a:p>
        </p:txBody>
      </p:sp>
      <p:sp>
        <p:nvSpPr>
          <p:cNvPr id="129057" name="Text Box 27"/>
          <p:cNvSpPr txBox="1">
            <a:spLocks noChangeArrowheads="1"/>
          </p:cNvSpPr>
          <p:nvPr/>
        </p:nvSpPr>
        <p:spPr bwMode="auto">
          <a:xfrm>
            <a:off x="7408863" y="109538"/>
            <a:ext cx="1512887" cy="646112"/>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b="1" i="1">
                <a:latin typeface="Times New Roman" panose="02020603050405020304" pitchFamily="18" charset="0"/>
              </a:rPr>
              <a:t>I</a:t>
            </a:r>
            <a:r>
              <a:rPr kumimoji="1" lang="en-US" altLang="zh-CN" b="1" i="1" baseline="-25000">
                <a:latin typeface="Times New Roman" panose="02020603050405020304" pitchFamily="18" charset="0"/>
              </a:rPr>
              <a:t>9</a:t>
            </a:r>
            <a:r>
              <a:rPr kumimoji="1" lang="en-US" altLang="zh-CN" b="1">
                <a:latin typeface="Times New Roman" panose="02020603050405020304" pitchFamily="18" charset="0"/>
              </a:rPr>
              <a:t>:</a:t>
            </a:r>
          </a:p>
          <a:p>
            <a:pPr>
              <a:defRPr/>
            </a:pPr>
            <a:r>
              <a:rPr kumimoji="1" lang="en-US" altLang="zh-CN" b="1" i="1">
                <a:latin typeface="Times New Roman" panose="02020603050405020304" pitchFamily="18" charset="0"/>
              </a:rPr>
              <a:t>S→L=R</a:t>
            </a:r>
            <a:r>
              <a:rPr lang="en-US" altLang="zh-CN" b="1" i="1">
                <a:solidFill>
                  <a:srgbClr val="000000"/>
                </a:solidFill>
                <a:latin typeface="Times New Roman" panose="02020603050405020304" pitchFamily="18" charset="0"/>
                <a:cs typeface="Times New Roman" panose="02020603050405020304" pitchFamily="18" charset="0"/>
              </a:rPr>
              <a:t> ·</a:t>
            </a:r>
            <a:r>
              <a:rPr kumimoji="1" lang="en-US" altLang="zh-CN" b="1" i="1">
                <a:latin typeface="Times New Roman" panose="02020603050405020304" pitchFamily="18" charset="0"/>
              </a:rPr>
              <a:t> , </a:t>
            </a:r>
            <a:r>
              <a:rPr kumimoji="1" lang="en-US" altLang="zh-CN" b="1">
                <a:latin typeface="华文楷体" panose="02010600040101010101" pitchFamily="2" charset="-122"/>
              </a:rPr>
              <a:t>$</a:t>
            </a:r>
            <a:endParaRPr kumimoji="1" lang="en-US" altLang="zh-CN" b="1" i="1">
              <a:latin typeface="Times New Roman" panose="02020603050405020304" pitchFamily="18" charset="0"/>
            </a:endParaRPr>
          </a:p>
        </p:txBody>
      </p:sp>
      <p:sp>
        <p:nvSpPr>
          <p:cNvPr id="129058" name="Line 28"/>
          <p:cNvSpPr>
            <a:spLocks noChangeShapeType="1"/>
          </p:cNvSpPr>
          <p:nvPr/>
        </p:nvSpPr>
        <p:spPr bwMode="auto">
          <a:xfrm>
            <a:off x="7065963" y="636588"/>
            <a:ext cx="36195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59" name="Text Box 29"/>
          <p:cNvSpPr txBox="1">
            <a:spLocks noChangeArrowheads="1"/>
          </p:cNvSpPr>
          <p:nvPr/>
        </p:nvSpPr>
        <p:spPr bwMode="auto">
          <a:xfrm>
            <a:off x="7034213" y="258763"/>
            <a:ext cx="533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1800" b="1" i="1">
                <a:solidFill>
                  <a:schemeClr val="tx1"/>
                </a:solidFill>
                <a:latin typeface="Times New Roman" panose="02020603050405020304" pitchFamily="18" charset="0"/>
              </a:rPr>
              <a:t>R</a:t>
            </a:r>
          </a:p>
        </p:txBody>
      </p:sp>
      <p:sp>
        <p:nvSpPr>
          <p:cNvPr id="129062" name="Text Box 32"/>
          <p:cNvSpPr txBox="1">
            <a:spLocks noChangeArrowheads="1"/>
          </p:cNvSpPr>
          <p:nvPr/>
        </p:nvSpPr>
        <p:spPr bwMode="auto">
          <a:xfrm>
            <a:off x="7064375" y="2346325"/>
            <a:ext cx="5032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1800" b="1">
                <a:solidFill>
                  <a:schemeClr val="tx1"/>
                </a:solidFill>
                <a:latin typeface="Times New Roman" panose="02020603050405020304" pitchFamily="18" charset="0"/>
              </a:rPr>
              <a:t>id</a:t>
            </a:r>
          </a:p>
        </p:txBody>
      </p:sp>
      <p:sp>
        <p:nvSpPr>
          <p:cNvPr id="129063" name="Text Box 33"/>
          <p:cNvSpPr txBox="1">
            <a:spLocks noChangeArrowheads="1"/>
          </p:cNvSpPr>
          <p:nvPr/>
        </p:nvSpPr>
        <p:spPr bwMode="auto">
          <a:xfrm>
            <a:off x="3101975" y="673100"/>
            <a:ext cx="53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1800" b="1" i="1">
                <a:solidFill>
                  <a:schemeClr val="tx1"/>
                </a:solidFill>
                <a:latin typeface="Times New Roman" panose="02020603050405020304" pitchFamily="18" charset="0"/>
              </a:rPr>
              <a:t>S</a:t>
            </a:r>
          </a:p>
        </p:txBody>
      </p:sp>
      <p:sp>
        <p:nvSpPr>
          <p:cNvPr id="129064" name="Line 34"/>
          <p:cNvSpPr>
            <a:spLocks noChangeShapeType="1"/>
          </p:cNvSpPr>
          <p:nvPr/>
        </p:nvSpPr>
        <p:spPr bwMode="auto">
          <a:xfrm>
            <a:off x="4946650" y="4427538"/>
            <a:ext cx="63817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65" name="Text Box 35"/>
          <p:cNvSpPr txBox="1">
            <a:spLocks noChangeArrowheads="1"/>
          </p:cNvSpPr>
          <p:nvPr/>
        </p:nvSpPr>
        <p:spPr bwMode="auto">
          <a:xfrm>
            <a:off x="5046663" y="4084638"/>
            <a:ext cx="4079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1800" b="1">
                <a:solidFill>
                  <a:schemeClr val="tx1"/>
                </a:solidFill>
                <a:latin typeface="Times New Roman" panose="02020603050405020304" pitchFamily="18" charset="0"/>
              </a:rPr>
              <a:t>id</a:t>
            </a:r>
          </a:p>
        </p:txBody>
      </p:sp>
      <p:sp>
        <p:nvSpPr>
          <p:cNvPr id="129067" name="Text Box 40"/>
          <p:cNvSpPr txBox="1">
            <a:spLocks noChangeArrowheads="1"/>
          </p:cNvSpPr>
          <p:nvPr/>
        </p:nvSpPr>
        <p:spPr bwMode="auto">
          <a:xfrm>
            <a:off x="3384550" y="3625850"/>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sz="2000" b="1">
                <a:solidFill>
                  <a:schemeClr val="tx1"/>
                </a:solidFill>
                <a:latin typeface="Times New Roman" panose="02020603050405020304" pitchFamily="18" charset="0"/>
              </a:rPr>
              <a:t>*</a:t>
            </a:r>
          </a:p>
        </p:txBody>
      </p:sp>
      <p:sp>
        <p:nvSpPr>
          <p:cNvPr id="129068" name="Line 41"/>
          <p:cNvSpPr>
            <a:spLocks noChangeShapeType="1"/>
          </p:cNvSpPr>
          <p:nvPr/>
        </p:nvSpPr>
        <p:spPr bwMode="auto">
          <a:xfrm>
            <a:off x="3327400" y="3295650"/>
            <a:ext cx="423863" cy="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69" name="Text Box 42"/>
          <p:cNvSpPr txBox="1">
            <a:spLocks noChangeArrowheads="1"/>
          </p:cNvSpPr>
          <p:nvPr/>
        </p:nvSpPr>
        <p:spPr bwMode="auto">
          <a:xfrm>
            <a:off x="7413625" y="844550"/>
            <a:ext cx="1296988" cy="646113"/>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b="1" i="1">
                <a:latin typeface="Times New Roman" panose="02020603050405020304" pitchFamily="18" charset="0"/>
              </a:rPr>
              <a:t>I</a:t>
            </a:r>
            <a:r>
              <a:rPr kumimoji="1" lang="en-US" altLang="zh-CN" b="1" i="1" baseline="-25000">
                <a:latin typeface="Times New Roman" panose="02020603050405020304" pitchFamily="18" charset="0"/>
              </a:rPr>
              <a:t>10</a:t>
            </a:r>
            <a:r>
              <a:rPr kumimoji="1" lang="en-US" altLang="zh-CN" b="1">
                <a:latin typeface="Times New Roman" panose="02020603050405020304" pitchFamily="18" charset="0"/>
              </a:rPr>
              <a:t>:</a:t>
            </a:r>
          </a:p>
          <a:p>
            <a:pPr>
              <a:defRPr/>
            </a:pPr>
            <a:r>
              <a:rPr kumimoji="1" lang="en-US" altLang="zh-CN" b="1" i="1">
                <a:latin typeface="Times New Roman" panose="02020603050405020304" pitchFamily="18" charset="0"/>
              </a:rPr>
              <a:t>R→L</a:t>
            </a:r>
            <a:r>
              <a:rPr lang="en-US" altLang="zh-CN" b="1" i="1">
                <a:solidFill>
                  <a:srgbClr val="000000"/>
                </a:solidFill>
                <a:latin typeface="Times New Roman" panose="02020603050405020304" pitchFamily="18" charset="0"/>
                <a:cs typeface="Times New Roman" panose="02020603050405020304" pitchFamily="18" charset="0"/>
              </a:rPr>
              <a:t> ·</a:t>
            </a:r>
            <a:r>
              <a:rPr kumimoji="1" lang="en-US" altLang="zh-CN" b="1" i="1">
                <a:latin typeface="Times New Roman" panose="02020603050405020304" pitchFamily="18" charset="0"/>
              </a:rPr>
              <a:t> , </a:t>
            </a:r>
            <a:r>
              <a:rPr kumimoji="1" lang="en-US" altLang="zh-CN" b="1">
                <a:latin typeface="华文楷体" panose="02010600040101010101" pitchFamily="2" charset="-122"/>
              </a:rPr>
              <a:t>$</a:t>
            </a:r>
            <a:endParaRPr kumimoji="1" lang="en-US" altLang="zh-CN" b="1" i="1">
              <a:latin typeface="Times New Roman" panose="02020603050405020304" pitchFamily="18" charset="0"/>
            </a:endParaRPr>
          </a:p>
        </p:txBody>
      </p:sp>
      <p:sp>
        <p:nvSpPr>
          <p:cNvPr id="129070" name="Line 43"/>
          <p:cNvSpPr>
            <a:spLocks noChangeShapeType="1"/>
          </p:cNvSpPr>
          <p:nvPr/>
        </p:nvSpPr>
        <p:spPr bwMode="auto">
          <a:xfrm>
            <a:off x="7065963" y="1198563"/>
            <a:ext cx="371475"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71" name="Text Box 44"/>
          <p:cNvSpPr txBox="1">
            <a:spLocks noChangeArrowheads="1"/>
          </p:cNvSpPr>
          <p:nvPr/>
        </p:nvSpPr>
        <p:spPr bwMode="auto">
          <a:xfrm>
            <a:off x="7062788" y="842963"/>
            <a:ext cx="533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1800" b="1" i="1">
                <a:solidFill>
                  <a:schemeClr val="tx1"/>
                </a:solidFill>
                <a:latin typeface="Times New Roman" panose="02020603050405020304" pitchFamily="18" charset="0"/>
              </a:rPr>
              <a:t>L</a:t>
            </a:r>
          </a:p>
        </p:txBody>
      </p:sp>
      <p:sp>
        <p:nvSpPr>
          <p:cNvPr id="129072" name="Text Box 45"/>
          <p:cNvSpPr txBox="1">
            <a:spLocks noChangeArrowheads="1"/>
          </p:cNvSpPr>
          <p:nvPr/>
        </p:nvSpPr>
        <p:spPr bwMode="auto">
          <a:xfrm>
            <a:off x="7445375" y="1779588"/>
            <a:ext cx="1223963" cy="1477962"/>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b="1" i="1">
                <a:latin typeface="Times New Roman" panose="02020603050405020304" pitchFamily="18" charset="0"/>
              </a:rPr>
              <a:t>I</a:t>
            </a:r>
            <a:r>
              <a:rPr kumimoji="1" lang="en-US" altLang="zh-CN" b="1" i="1" baseline="-25000">
                <a:latin typeface="Times New Roman" panose="02020603050405020304" pitchFamily="18" charset="0"/>
              </a:rPr>
              <a:t>11</a:t>
            </a:r>
            <a:r>
              <a:rPr kumimoji="1" lang="en-US" altLang="zh-CN" b="1">
                <a:latin typeface="Times New Roman" panose="02020603050405020304" pitchFamily="18" charset="0"/>
              </a:rPr>
              <a:t>:</a:t>
            </a:r>
          </a:p>
          <a:p>
            <a:pPr>
              <a:defRPr/>
            </a:pPr>
            <a:r>
              <a:rPr kumimoji="1" lang="en-US" altLang="zh-CN" b="1" i="1">
                <a:latin typeface="Times New Roman" panose="02020603050405020304" pitchFamily="18" charset="0"/>
              </a:rPr>
              <a:t>L→*</a:t>
            </a:r>
            <a:r>
              <a:rPr lang="en-US" altLang="zh-CN" b="1" i="1">
                <a:solidFill>
                  <a:srgbClr val="000000"/>
                </a:solidFill>
                <a:latin typeface="Times New Roman" panose="02020603050405020304" pitchFamily="18" charset="0"/>
                <a:cs typeface="Times New Roman" panose="02020603050405020304" pitchFamily="18" charset="0"/>
              </a:rPr>
              <a:t> ·</a:t>
            </a:r>
            <a:r>
              <a:rPr kumimoji="1" lang="en-US" altLang="zh-CN" b="1" i="1">
                <a:latin typeface="Times New Roman" panose="02020603050405020304" pitchFamily="18" charset="0"/>
              </a:rPr>
              <a:t>R , </a:t>
            </a:r>
            <a:r>
              <a:rPr kumimoji="1" lang="en-US" altLang="zh-CN" b="1">
                <a:latin typeface="华文楷体" panose="02010600040101010101" pitchFamily="2" charset="-122"/>
              </a:rPr>
              <a:t>$</a:t>
            </a:r>
            <a:endParaRPr kumimoji="1" lang="zh-CN" altLang="en-US" b="1" i="1">
              <a:latin typeface="Times New Roman" panose="02020603050405020304" pitchFamily="18" charset="0"/>
            </a:endParaRPr>
          </a:p>
          <a:p>
            <a:pPr>
              <a:defRPr/>
            </a:pPr>
            <a:r>
              <a:rPr kumimoji="1" lang="en-US" altLang="zh-CN" b="1" i="1">
                <a:latin typeface="Times New Roman" panose="02020603050405020304" pitchFamily="18" charset="0"/>
              </a:rPr>
              <a:t>R→</a:t>
            </a:r>
            <a:r>
              <a:rPr lang="en-US" altLang="zh-CN" b="1" i="1">
                <a:solidFill>
                  <a:srgbClr val="000000"/>
                </a:solidFill>
                <a:latin typeface="Times New Roman" panose="02020603050405020304" pitchFamily="18" charset="0"/>
                <a:cs typeface="Times New Roman" panose="02020603050405020304" pitchFamily="18" charset="0"/>
              </a:rPr>
              <a:t> · </a:t>
            </a:r>
            <a:r>
              <a:rPr kumimoji="1" lang="en-US" altLang="zh-CN" b="1" i="1">
                <a:latin typeface="Times New Roman" panose="02020603050405020304" pitchFamily="18" charset="0"/>
              </a:rPr>
              <a:t>L , </a:t>
            </a:r>
            <a:r>
              <a:rPr kumimoji="1" lang="en-US" altLang="zh-CN" b="1">
                <a:latin typeface="华文楷体" panose="02010600040101010101" pitchFamily="2" charset="-122"/>
              </a:rPr>
              <a:t>$</a:t>
            </a:r>
            <a:endParaRPr kumimoji="1" lang="en-US" altLang="zh-CN" b="1" i="1">
              <a:latin typeface="Times New Roman" panose="02020603050405020304" pitchFamily="18" charset="0"/>
            </a:endParaRPr>
          </a:p>
          <a:p>
            <a:pPr>
              <a:defRPr/>
            </a:pPr>
            <a:r>
              <a:rPr kumimoji="1" lang="en-US" altLang="zh-CN" b="1" i="1">
                <a:latin typeface="Times New Roman" panose="02020603050405020304" pitchFamily="18" charset="0"/>
              </a:rPr>
              <a:t>L→</a:t>
            </a:r>
            <a:r>
              <a:rPr lang="en-US" altLang="zh-CN" b="1" i="1">
                <a:solidFill>
                  <a:srgbClr val="000000"/>
                </a:solidFill>
                <a:latin typeface="Times New Roman" panose="02020603050405020304" pitchFamily="18" charset="0"/>
                <a:cs typeface="Times New Roman" panose="02020603050405020304" pitchFamily="18" charset="0"/>
              </a:rPr>
              <a:t> ·</a:t>
            </a:r>
            <a:r>
              <a:rPr kumimoji="1" lang="en-US" altLang="zh-CN" b="1" i="1">
                <a:latin typeface="Times New Roman" panose="02020603050405020304" pitchFamily="18" charset="0"/>
              </a:rPr>
              <a:t>*R , </a:t>
            </a:r>
            <a:r>
              <a:rPr kumimoji="1" lang="en-US" altLang="zh-CN" b="1">
                <a:latin typeface="华文楷体" panose="02010600040101010101" pitchFamily="2" charset="-122"/>
              </a:rPr>
              <a:t>$</a:t>
            </a:r>
            <a:endParaRPr kumimoji="1" lang="en-US" altLang="zh-CN" b="1" i="1">
              <a:latin typeface="Times New Roman" panose="02020603050405020304" pitchFamily="18" charset="0"/>
            </a:endParaRPr>
          </a:p>
          <a:p>
            <a:pPr>
              <a:defRPr/>
            </a:pPr>
            <a:r>
              <a:rPr kumimoji="1" lang="en-US" altLang="zh-CN" b="1" i="1">
                <a:latin typeface="Times New Roman" panose="02020603050405020304" pitchFamily="18" charset="0"/>
              </a:rPr>
              <a:t>L→</a:t>
            </a:r>
            <a:r>
              <a:rPr lang="en-US" altLang="zh-CN" b="1" i="1">
                <a:solidFill>
                  <a:srgbClr val="000000"/>
                </a:solidFill>
                <a:latin typeface="Times New Roman" panose="02020603050405020304" pitchFamily="18" charset="0"/>
                <a:cs typeface="Times New Roman" panose="02020603050405020304" pitchFamily="18" charset="0"/>
              </a:rPr>
              <a:t> · </a:t>
            </a:r>
            <a:r>
              <a:rPr kumimoji="1" lang="en-US" altLang="zh-CN" b="1">
                <a:latin typeface="Times New Roman" panose="02020603050405020304" pitchFamily="18" charset="0"/>
              </a:rPr>
              <a:t>id </a:t>
            </a:r>
            <a:r>
              <a:rPr kumimoji="1" lang="en-US" altLang="zh-CN" b="1" i="1">
                <a:latin typeface="Times New Roman" panose="02020603050405020304" pitchFamily="18" charset="0"/>
              </a:rPr>
              <a:t>, </a:t>
            </a:r>
            <a:r>
              <a:rPr kumimoji="1" lang="en-US" altLang="zh-CN" b="1">
                <a:latin typeface="华文楷体" panose="02010600040101010101" pitchFamily="2" charset="-122"/>
              </a:rPr>
              <a:t>$</a:t>
            </a:r>
            <a:endParaRPr kumimoji="1" lang="en-US" altLang="zh-CN" b="1" i="1">
              <a:latin typeface="Times New Roman" panose="02020603050405020304" pitchFamily="18" charset="0"/>
            </a:endParaRPr>
          </a:p>
        </p:txBody>
      </p:sp>
      <p:sp>
        <p:nvSpPr>
          <p:cNvPr id="129073" name="Text Box 46"/>
          <p:cNvSpPr txBox="1">
            <a:spLocks noChangeArrowheads="1"/>
          </p:cNvSpPr>
          <p:nvPr/>
        </p:nvSpPr>
        <p:spPr bwMode="auto">
          <a:xfrm>
            <a:off x="7062788" y="1666875"/>
            <a:ext cx="3603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sz="2000" b="1">
                <a:solidFill>
                  <a:schemeClr val="tx1"/>
                </a:solidFill>
                <a:latin typeface="Times New Roman" panose="02020603050405020304" pitchFamily="18" charset="0"/>
              </a:rPr>
              <a:t>*</a:t>
            </a:r>
          </a:p>
        </p:txBody>
      </p:sp>
      <p:sp>
        <p:nvSpPr>
          <p:cNvPr id="129074" name="Line 47"/>
          <p:cNvSpPr>
            <a:spLocks noChangeShapeType="1"/>
          </p:cNvSpPr>
          <p:nvPr/>
        </p:nvSpPr>
        <p:spPr bwMode="auto">
          <a:xfrm>
            <a:off x="7081838" y="1893888"/>
            <a:ext cx="350837" cy="24130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75" name="Text Box 48"/>
          <p:cNvSpPr txBox="1">
            <a:spLocks noChangeArrowheads="1"/>
          </p:cNvSpPr>
          <p:nvPr/>
        </p:nvSpPr>
        <p:spPr bwMode="auto">
          <a:xfrm>
            <a:off x="7450138" y="3594100"/>
            <a:ext cx="1296987" cy="646113"/>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b="1" i="1">
                <a:latin typeface="Times New Roman" panose="02020603050405020304" pitchFamily="18" charset="0"/>
              </a:rPr>
              <a:t>I</a:t>
            </a:r>
            <a:r>
              <a:rPr kumimoji="1" lang="en-US" altLang="zh-CN" b="1" i="1" baseline="-25000">
                <a:latin typeface="Times New Roman" panose="02020603050405020304" pitchFamily="18" charset="0"/>
              </a:rPr>
              <a:t>12</a:t>
            </a:r>
            <a:r>
              <a:rPr kumimoji="1" lang="en-US" altLang="zh-CN" b="1">
                <a:latin typeface="Times New Roman" panose="02020603050405020304" pitchFamily="18" charset="0"/>
              </a:rPr>
              <a:t>:</a:t>
            </a:r>
          </a:p>
          <a:p>
            <a:pPr>
              <a:defRPr/>
            </a:pPr>
            <a:r>
              <a:rPr kumimoji="1" lang="en-US" altLang="zh-CN" b="1" i="1">
                <a:latin typeface="Times New Roman" panose="02020603050405020304" pitchFamily="18" charset="0"/>
              </a:rPr>
              <a:t>L→</a:t>
            </a:r>
            <a:r>
              <a:rPr kumimoji="1" lang="en-US" altLang="zh-CN" b="1">
                <a:latin typeface="Times New Roman" panose="02020603050405020304" pitchFamily="18" charset="0"/>
              </a:rPr>
              <a:t>id</a:t>
            </a:r>
            <a:r>
              <a:rPr lang="en-US" altLang="zh-CN" b="1" i="1">
                <a:solidFill>
                  <a:srgbClr val="000000"/>
                </a:solidFill>
                <a:latin typeface="Times New Roman" panose="02020603050405020304" pitchFamily="18" charset="0"/>
                <a:cs typeface="Times New Roman" panose="02020603050405020304" pitchFamily="18" charset="0"/>
              </a:rPr>
              <a:t> · </a:t>
            </a:r>
            <a:r>
              <a:rPr kumimoji="1" lang="en-US" altLang="zh-CN" b="1" i="1">
                <a:latin typeface="Times New Roman" panose="02020603050405020304" pitchFamily="18" charset="0"/>
              </a:rPr>
              <a:t>, </a:t>
            </a:r>
            <a:r>
              <a:rPr kumimoji="1" lang="en-US" altLang="zh-CN" b="1">
                <a:latin typeface="华文楷体" panose="02010600040101010101" pitchFamily="2" charset="-122"/>
              </a:rPr>
              <a:t>$</a:t>
            </a:r>
            <a:endParaRPr kumimoji="1" lang="en-US" altLang="zh-CN" b="1" i="1">
              <a:latin typeface="Times New Roman" panose="02020603050405020304" pitchFamily="18" charset="0"/>
            </a:endParaRPr>
          </a:p>
        </p:txBody>
      </p:sp>
      <p:sp>
        <p:nvSpPr>
          <p:cNvPr id="129076" name="Line 49"/>
          <p:cNvSpPr>
            <a:spLocks noChangeShapeType="1"/>
          </p:cNvSpPr>
          <p:nvPr/>
        </p:nvSpPr>
        <p:spPr bwMode="auto">
          <a:xfrm>
            <a:off x="6900863" y="2033588"/>
            <a:ext cx="500062" cy="1741487"/>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77" name="Text Box 50"/>
          <p:cNvSpPr txBox="1">
            <a:spLocks noChangeArrowheads="1"/>
          </p:cNvSpPr>
          <p:nvPr/>
        </p:nvSpPr>
        <p:spPr bwMode="auto">
          <a:xfrm>
            <a:off x="7450138" y="4321175"/>
            <a:ext cx="1296987" cy="646113"/>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b="1" i="1">
                <a:latin typeface="Times New Roman" panose="02020603050405020304" pitchFamily="18" charset="0"/>
              </a:rPr>
              <a:t>I</a:t>
            </a:r>
            <a:r>
              <a:rPr kumimoji="1" lang="en-US" altLang="zh-CN" b="1" i="1" baseline="-25000">
                <a:latin typeface="Times New Roman" panose="02020603050405020304" pitchFamily="18" charset="0"/>
              </a:rPr>
              <a:t>13</a:t>
            </a:r>
            <a:r>
              <a:rPr kumimoji="1" lang="en-US" altLang="zh-CN" b="1">
                <a:latin typeface="Times New Roman" panose="02020603050405020304" pitchFamily="18" charset="0"/>
              </a:rPr>
              <a:t>:</a:t>
            </a:r>
          </a:p>
          <a:p>
            <a:pPr>
              <a:defRPr/>
            </a:pPr>
            <a:r>
              <a:rPr kumimoji="1" lang="en-US" altLang="zh-CN" b="1" i="1">
                <a:latin typeface="Times New Roman" panose="02020603050405020304" pitchFamily="18" charset="0"/>
              </a:rPr>
              <a:t>L→*R</a:t>
            </a:r>
            <a:r>
              <a:rPr lang="en-US" altLang="zh-CN" b="1" i="1">
                <a:solidFill>
                  <a:srgbClr val="000000"/>
                </a:solidFill>
                <a:latin typeface="Times New Roman" panose="02020603050405020304" pitchFamily="18" charset="0"/>
                <a:cs typeface="Times New Roman" panose="02020603050405020304" pitchFamily="18" charset="0"/>
              </a:rPr>
              <a:t> ·</a:t>
            </a:r>
            <a:r>
              <a:rPr kumimoji="1" lang="en-US" altLang="zh-CN" b="1" i="1">
                <a:latin typeface="Times New Roman" panose="02020603050405020304" pitchFamily="18" charset="0"/>
              </a:rPr>
              <a:t> , </a:t>
            </a:r>
            <a:r>
              <a:rPr kumimoji="1" lang="en-US" altLang="zh-CN" b="1">
                <a:latin typeface="华文楷体" panose="02010600040101010101" pitchFamily="2" charset="-122"/>
              </a:rPr>
              <a:t>$</a:t>
            </a:r>
            <a:endParaRPr kumimoji="1" lang="en-US" altLang="zh-CN" b="1" i="1">
              <a:latin typeface="Times New Roman" panose="02020603050405020304" pitchFamily="18" charset="0"/>
            </a:endParaRPr>
          </a:p>
        </p:txBody>
      </p:sp>
      <p:sp>
        <p:nvSpPr>
          <p:cNvPr id="129078" name="Freeform 51"/>
          <p:cNvSpPr>
            <a:spLocks noChangeArrowheads="1"/>
          </p:cNvSpPr>
          <p:nvPr/>
        </p:nvSpPr>
        <p:spPr bwMode="auto">
          <a:xfrm>
            <a:off x="8678863" y="3087688"/>
            <a:ext cx="360362" cy="1612900"/>
          </a:xfrm>
          <a:custGeom>
            <a:avLst/>
            <a:gdLst>
              <a:gd name="T0" fmla="*/ 0 w 416"/>
              <a:gd name="T1" fmla="*/ 0 h 862"/>
              <a:gd name="T2" fmla="*/ 2147483646 w 416"/>
              <a:gd name="T3" fmla="*/ 2147483646 h 862"/>
              <a:gd name="T4" fmla="*/ 2147483646 w 416"/>
              <a:gd name="T5" fmla="*/ 2147483646 h 862"/>
              <a:gd name="T6" fmla="*/ 0 60000 65536"/>
              <a:gd name="T7" fmla="*/ 0 60000 65536"/>
              <a:gd name="T8" fmla="*/ 0 60000 65536"/>
              <a:gd name="T9" fmla="*/ 0 w 416"/>
              <a:gd name="T10" fmla="*/ 0 h 862"/>
              <a:gd name="T11" fmla="*/ 416 w 416"/>
              <a:gd name="T12" fmla="*/ 862 h 862"/>
            </a:gdLst>
            <a:ahLst/>
            <a:cxnLst>
              <a:cxn ang="T6">
                <a:pos x="T0" y="T1"/>
              </a:cxn>
              <a:cxn ang="T7">
                <a:pos x="T2" y="T3"/>
              </a:cxn>
              <a:cxn ang="T8">
                <a:pos x="T4" y="T5"/>
              </a:cxn>
            </a:cxnLst>
            <a:rect l="T9" t="T10" r="T11" b="T12"/>
            <a:pathLst>
              <a:path w="416" h="862">
                <a:moveTo>
                  <a:pt x="0" y="0"/>
                </a:moveTo>
                <a:cubicBezTo>
                  <a:pt x="200" y="177"/>
                  <a:pt x="400" y="355"/>
                  <a:pt x="408" y="499"/>
                </a:cubicBezTo>
                <a:cubicBezTo>
                  <a:pt x="416" y="643"/>
                  <a:pt x="231" y="752"/>
                  <a:pt x="46" y="862"/>
                </a:cubicBezTo>
              </a:path>
            </a:pathLst>
          </a:custGeom>
          <a:noFill/>
          <a:ln w="38100">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7023" name="Text Box 52"/>
          <p:cNvSpPr txBox="1">
            <a:spLocks noChangeArrowheads="1"/>
          </p:cNvSpPr>
          <p:nvPr/>
        </p:nvSpPr>
        <p:spPr bwMode="auto">
          <a:xfrm>
            <a:off x="8645525" y="290195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1800" b="1" i="1">
                <a:solidFill>
                  <a:schemeClr val="tx1"/>
                </a:solidFill>
                <a:latin typeface="Times New Roman" panose="02020603050405020304" pitchFamily="18" charset="0"/>
              </a:rPr>
              <a:t>R</a:t>
            </a:r>
          </a:p>
        </p:txBody>
      </p:sp>
      <p:sp>
        <p:nvSpPr>
          <p:cNvPr id="129080" name="Freeform 53"/>
          <p:cNvSpPr>
            <a:spLocks noChangeArrowheads="1"/>
          </p:cNvSpPr>
          <p:nvPr/>
        </p:nvSpPr>
        <p:spPr bwMode="auto">
          <a:xfrm>
            <a:off x="8678863" y="2519363"/>
            <a:ext cx="360362" cy="354012"/>
          </a:xfrm>
          <a:custGeom>
            <a:avLst/>
            <a:gdLst>
              <a:gd name="T0" fmla="*/ 0 w 227"/>
              <a:gd name="T1" fmla="*/ 0 h 227"/>
              <a:gd name="T2" fmla="*/ 2147483646 w 227"/>
              <a:gd name="T3" fmla="*/ 2147483646 h 227"/>
              <a:gd name="T4" fmla="*/ 0 w 227"/>
              <a:gd name="T5" fmla="*/ 2147483646 h 227"/>
              <a:gd name="T6" fmla="*/ 0 60000 65536"/>
              <a:gd name="T7" fmla="*/ 0 60000 65536"/>
              <a:gd name="T8" fmla="*/ 0 60000 65536"/>
              <a:gd name="T9" fmla="*/ 0 w 227"/>
              <a:gd name="T10" fmla="*/ 0 h 227"/>
              <a:gd name="T11" fmla="*/ 227 w 227"/>
              <a:gd name="T12" fmla="*/ 227 h 227"/>
            </a:gdLst>
            <a:ahLst/>
            <a:cxnLst>
              <a:cxn ang="T6">
                <a:pos x="T0" y="T1"/>
              </a:cxn>
              <a:cxn ang="T7">
                <a:pos x="T2" y="T3"/>
              </a:cxn>
              <a:cxn ang="T8">
                <a:pos x="T4" y="T5"/>
              </a:cxn>
            </a:cxnLst>
            <a:rect l="T9" t="T10" r="T11" b="T12"/>
            <a:pathLst>
              <a:path w="227" h="227">
                <a:moveTo>
                  <a:pt x="0" y="0"/>
                </a:moveTo>
                <a:cubicBezTo>
                  <a:pt x="113" y="3"/>
                  <a:pt x="227" y="7"/>
                  <a:pt x="227" y="45"/>
                </a:cubicBezTo>
                <a:cubicBezTo>
                  <a:pt x="227" y="83"/>
                  <a:pt x="113" y="155"/>
                  <a:pt x="0" y="227"/>
                </a:cubicBezTo>
              </a:path>
            </a:pathLst>
          </a:custGeom>
          <a:noFill/>
          <a:ln w="38100">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9081" name="Text Box 54"/>
          <p:cNvSpPr txBox="1">
            <a:spLocks noChangeArrowheads="1"/>
          </p:cNvSpPr>
          <p:nvPr/>
        </p:nvSpPr>
        <p:spPr bwMode="auto">
          <a:xfrm>
            <a:off x="8647113" y="2500313"/>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sz="2000" b="1">
                <a:solidFill>
                  <a:schemeClr val="tx1"/>
                </a:solidFill>
                <a:latin typeface="Times New Roman" panose="02020603050405020304" pitchFamily="18" charset="0"/>
              </a:rPr>
              <a:t>*</a:t>
            </a:r>
          </a:p>
        </p:txBody>
      </p:sp>
      <p:sp>
        <p:nvSpPr>
          <p:cNvPr id="129082" name="Text Box 55"/>
          <p:cNvSpPr txBox="1">
            <a:spLocks noChangeArrowheads="1"/>
          </p:cNvSpPr>
          <p:nvPr/>
        </p:nvSpPr>
        <p:spPr bwMode="auto">
          <a:xfrm>
            <a:off x="7999413" y="1482725"/>
            <a:ext cx="381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1800" b="1" i="1">
                <a:solidFill>
                  <a:schemeClr val="tx1"/>
                </a:solidFill>
                <a:latin typeface="Times New Roman" panose="02020603050405020304" pitchFamily="18" charset="0"/>
              </a:rPr>
              <a:t>L</a:t>
            </a:r>
          </a:p>
        </p:txBody>
      </p:sp>
      <p:sp>
        <p:nvSpPr>
          <p:cNvPr id="129083" name="Line 56"/>
          <p:cNvSpPr>
            <a:spLocks noChangeShapeType="1"/>
          </p:cNvSpPr>
          <p:nvPr/>
        </p:nvSpPr>
        <p:spPr bwMode="auto">
          <a:xfrm flipV="1">
            <a:off x="7967663" y="1492250"/>
            <a:ext cx="0" cy="26987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84" name="Line 57"/>
          <p:cNvSpPr>
            <a:spLocks noChangeShapeType="1"/>
          </p:cNvSpPr>
          <p:nvPr/>
        </p:nvSpPr>
        <p:spPr bwMode="auto">
          <a:xfrm flipV="1">
            <a:off x="4986338" y="4987925"/>
            <a:ext cx="574675" cy="55563"/>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85" name="Line 58"/>
          <p:cNvSpPr>
            <a:spLocks noChangeShapeType="1"/>
          </p:cNvSpPr>
          <p:nvPr/>
        </p:nvSpPr>
        <p:spPr bwMode="auto">
          <a:xfrm flipH="1" flipV="1">
            <a:off x="3197225" y="5022850"/>
            <a:ext cx="1798638" cy="285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86" name="Line 59"/>
          <p:cNvSpPr>
            <a:spLocks noChangeShapeType="1"/>
          </p:cNvSpPr>
          <p:nvPr/>
        </p:nvSpPr>
        <p:spPr bwMode="auto">
          <a:xfrm flipH="1" flipV="1">
            <a:off x="3178175" y="3498850"/>
            <a:ext cx="19050" cy="15097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 name="Line 56"/>
          <p:cNvSpPr>
            <a:spLocks noChangeShapeType="1"/>
          </p:cNvSpPr>
          <p:nvPr/>
        </p:nvSpPr>
        <p:spPr bwMode="auto">
          <a:xfrm flipH="1">
            <a:off x="8077200" y="3286125"/>
            <a:ext cx="9525" cy="3175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 name="Text Box 17"/>
          <p:cNvSpPr txBox="1">
            <a:spLocks noChangeArrowheads="1"/>
          </p:cNvSpPr>
          <p:nvPr/>
        </p:nvSpPr>
        <p:spPr bwMode="auto">
          <a:xfrm>
            <a:off x="8113713" y="3219450"/>
            <a:ext cx="53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1800" b="1">
                <a:solidFill>
                  <a:schemeClr val="tx1"/>
                </a:solidFill>
                <a:latin typeface="Times New Roman" panose="02020603050405020304" pitchFamily="18" charset="0"/>
              </a:rPr>
              <a:t>id</a:t>
            </a:r>
          </a:p>
        </p:txBody>
      </p:sp>
      <p:sp>
        <p:nvSpPr>
          <p:cNvPr id="59" name="Rectangle 37"/>
          <p:cNvSpPr>
            <a:spLocks noChangeArrowheads="1"/>
          </p:cNvSpPr>
          <p:nvPr/>
        </p:nvSpPr>
        <p:spPr bwMode="auto">
          <a:xfrm>
            <a:off x="230188" y="1012825"/>
            <a:ext cx="1290637" cy="1908175"/>
          </a:xfrm>
          <a:prstGeom prst="rect">
            <a:avLst/>
          </a:prstGeom>
          <a:solidFill>
            <a:schemeClr val="accent5">
              <a:lumMod val="60000"/>
              <a:lumOff val="40000"/>
            </a:schemeClr>
          </a:solidFill>
          <a:ln w="12700">
            <a:solidFill>
              <a:schemeClr val="tx1"/>
            </a:solidFill>
          </a:ln>
        </p:spPr>
        <p:txBody>
          <a:bodyPr>
            <a:spAutoFit/>
          </a:bodyPr>
          <a:lstStyle/>
          <a:p>
            <a:pPr marL="609600" indent="-609600" eaLnBrk="1" hangingPunct="1">
              <a:lnSpc>
                <a:spcPts val="2000"/>
              </a:lnSpc>
              <a:spcBef>
                <a:spcPct val="20000"/>
              </a:spcBef>
              <a:buFont typeface="Wingdings" pitchFamily="2" charset="2"/>
              <a:buNone/>
              <a:defRPr/>
            </a:pPr>
            <a:r>
              <a:rPr lang="zh-CN" altLang="zh-CN" b="1" noProof="1">
                <a:latin typeface="Times New Roman" pitchFamily="18" charset="0"/>
                <a:ea typeface="Times New Roman" pitchFamily="18" charset="0"/>
                <a:cs typeface="华文楷体" pitchFamily="2" charset="-122"/>
              </a:rPr>
              <a:t>0) </a:t>
            </a:r>
            <a:r>
              <a:rPr lang="en-US" altLang="zh-CN" b="1" i="1" noProof="1">
                <a:latin typeface="Times New Roman" pitchFamily="18" charset="0"/>
                <a:ea typeface="Times New Roman" pitchFamily="18" charset="0"/>
                <a:cs typeface="华文楷体" pitchFamily="2" charset="-122"/>
              </a:rPr>
              <a:t>S</a:t>
            </a:r>
            <a:r>
              <a:rPr lang="en-US" altLang="zh-CN" sz="1600" b="1" i="1" noProof="1">
                <a:latin typeface="Times New Roman" pitchFamily="18" charset="0"/>
                <a:ea typeface="Times New Roman" pitchFamily="18" charset="0"/>
                <a:cs typeface="华文楷体" pitchFamily="2" charset="-122"/>
              </a:rPr>
              <a:t>′ </a:t>
            </a:r>
            <a:r>
              <a:rPr lang="en-US" altLang="zh-CN" b="1" i="1" noProof="1">
                <a:latin typeface="Times New Roman" pitchFamily="18" charset="0"/>
                <a:ea typeface="Times New Roman" pitchFamily="18" charset="0"/>
                <a:cs typeface="华文楷体" pitchFamily="2" charset="-122"/>
              </a:rPr>
              <a:t>→S</a:t>
            </a:r>
          </a:p>
          <a:p>
            <a:pPr marL="609600" indent="-609600" eaLnBrk="1" hangingPunct="1">
              <a:lnSpc>
                <a:spcPts val="2000"/>
              </a:lnSpc>
              <a:spcBef>
                <a:spcPct val="20000"/>
              </a:spcBef>
              <a:buFont typeface="Wingdings" pitchFamily="2" charset="2"/>
              <a:buNone/>
              <a:defRPr/>
            </a:pPr>
            <a:r>
              <a:rPr lang="en-US" altLang="zh-CN" b="1" noProof="1">
                <a:latin typeface="Times New Roman" pitchFamily="18" charset="0"/>
                <a:ea typeface="Times New Roman" pitchFamily="18" charset="0"/>
                <a:cs typeface="华文楷体" pitchFamily="2" charset="-122"/>
              </a:rPr>
              <a:t>1) </a:t>
            </a:r>
            <a:r>
              <a:rPr lang="en-US" altLang="zh-CN" b="1" i="1" noProof="1">
                <a:latin typeface="Times New Roman" pitchFamily="18" charset="0"/>
                <a:ea typeface="Times New Roman" pitchFamily="18" charset="0"/>
                <a:cs typeface="华文楷体" pitchFamily="2" charset="-122"/>
              </a:rPr>
              <a:t>S→L=R</a:t>
            </a:r>
          </a:p>
          <a:p>
            <a:pPr marL="609600" indent="-609600" eaLnBrk="1" hangingPunct="1">
              <a:lnSpc>
                <a:spcPts val="2000"/>
              </a:lnSpc>
              <a:spcBef>
                <a:spcPct val="20000"/>
              </a:spcBef>
              <a:buFont typeface="Wingdings" pitchFamily="2" charset="2"/>
              <a:buNone/>
              <a:defRPr/>
            </a:pPr>
            <a:r>
              <a:rPr lang="en-US" altLang="zh-CN" b="1" noProof="1">
                <a:latin typeface="Times New Roman" pitchFamily="18" charset="0"/>
                <a:ea typeface="Times New Roman" pitchFamily="18" charset="0"/>
                <a:cs typeface="华文楷体" pitchFamily="2" charset="-122"/>
              </a:rPr>
              <a:t>2) </a:t>
            </a:r>
            <a:r>
              <a:rPr lang="en-US" altLang="zh-CN" b="1" i="1" noProof="1">
                <a:latin typeface="Times New Roman" pitchFamily="18" charset="0"/>
                <a:ea typeface="Times New Roman" pitchFamily="18" charset="0"/>
                <a:cs typeface="华文楷体" pitchFamily="2" charset="-122"/>
              </a:rPr>
              <a:t>S→R</a:t>
            </a:r>
          </a:p>
          <a:p>
            <a:pPr marL="609600" indent="-609600" eaLnBrk="1" hangingPunct="1">
              <a:lnSpc>
                <a:spcPts val="2000"/>
              </a:lnSpc>
              <a:spcBef>
                <a:spcPct val="20000"/>
              </a:spcBef>
              <a:buFont typeface="Wingdings" pitchFamily="2" charset="2"/>
              <a:buNone/>
              <a:defRPr/>
            </a:pPr>
            <a:r>
              <a:rPr lang="en-US" altLang="zh-CN" b="1" noProof="1">
                <a:latin typeface="Times New Roman" pitchFamily="18" charset="0"/>
                <a:ea typeface="Times New Roman" pitchFamily="18" charset="0"/>
                <a:cs typeface="华文楷体" pitchFamily="2" charset="-122"/>
              </a:rPr>
              <a:t>3) </a:t>
            </a:r>
            <a:r>
              <a:rPr lang="en-US" altLang="zh-CN" b="1" i="1" noProof="1">
                <a:latin typeface="Times New Roman" pitchFamily="18" charset="0"/>
                <a:ea typeface="Times New Roman" pitchFamily="18" charset="0"/>
                <a:cs typeface="华文楷体" pitchFamily="2" charset="-122"/>
              </a:rPr>
              <a:t>L→*R</a:t>
            </a:r>
          </a:p>
          <a:p>
            <a:pPr marL="609600" indent="-609600" eaLnBrk="1" hangingPunct="1">
              <a:lnSpc>
                <a:spcPts val="2000"/>
              </a:lnSpc>
              <a:spcBef>
                <a:spcPct val="20000"/>
              </a:spcBef>
              <a:buFont typeface="Wingdings" pitchFamily="2" charset="2"/>
              <a:buNone/>
              <a:defRPr/>
            </a:pPr>
            <a:r>
              <a:rPr lang="en-US" altLang="zh-CN" b="1" noProof="1">
                <a:latin typeface="Times New Roman" pitchFamily="18" charset="0"/>
                <a:ea typeface="Times New Roman" pitchFamily="18" charset="0"/>
                <a:cs typeface="华文楷体" pitchFamily="2" charset="-122"/>
              </a:rPr>
              <a:t>4) </a:t>
            </a:r>
            <a:r>
              <a:rPr lang="en-US" altLang="zh-CN" b="1" i="1" noProof="1">
                <a:latin typeface="Times New Roman" pitchFamily="18" charset="0"/>
                <a:ea typeface="Times New Roman" pitchFamily="18" charset="0"/>
                <a:cs typeface="华文楷体" pitchFamily="2" charset="-122"/>
              </a:rPr>
              <a:t>L→</a:t>
            </a:r>
            <a:r>
              <a:rPr lang="en-US" altLang="zh-CN" b="1" noProof="1">
                <a:latin typeface="Times New Roman" pitchFamily="18" charset="0"/>
                <a:ea typeface="Times New Roman" pitchFamily="18" charset="0"/>
                <a:cs typeface="华文楷体" pitchFamily="2" charset="-122"/>
              </a:rPr>
              <a:t>id</a:t>
            </a:r>
          </a:p>
          <a:p>
            <a:pPr marL="609600" indent="-609600" eaLnBrk="1" hangingPunct="1">
              <a:lnSpc>
                <a:spcPts val="2000"/>
              </a:lnSpc>
              <a:spcBef>
                <a:spcPct val="20000"/>
              </a:spcBef>
              <a:buFont typeface="Wingdings" pitchFamily="2" charset="2"/>
              <a:buNone/>
              <a:defRPr/>
            </a:pPr>
            <a:r>
              <a:rPr lang="en-US" altLang="zh-CN" b="1" noProof="1">
                <a:latin typeface="Times New Roman" pitchFamily="18" charset="0"/>
                <a:ea typeface="Times New Roman" pitchFamily="18" charset="0"/>
                <a:cs typeface="华文楷体" pitchFamily="2" charset="-122"/>
              </a:rPr>
              <a:t>5) </a:t>
            </a:r>
            <a:r>
              <a:rPr lang="en-US" altLang="zh-CN" b="1" i="1" noProof="1">
                <a:latin typeface="Times New Roman" pitchFamily="18" charset="0"/>
                <a:ea typeface="Times New Roman" pitchFamily="18" charset="0"/>
                <a:cs typeface="华文楷体" pitchFamily="2" charset="-122"/>
              </a:rPr>
              <a:t>R→L</a:t>
            </a:r>
          </a:p>
        </p:txBody>
      </p:sp>
      <p:sp>
        <p:nvSpPr>
          <p:cNvPr id="63" name="Freeform 53"/>
          <p:cNvSpPr>
            <a:spLocks noChangeArrowheads="1"/>
          </p:cNvSpPr>
          <p:nvPr/>
        </p:nvSpPr>
        <p:spPr bwMode="auto">
          <a:xfrm flipH="1">
            <a:off x="3359150" y="3651250"/>
            <a:ext cx="365125" cy="449263"/>
          </a:xfrm>
          <a:custGeom>
            <a:avLst/>
            <a:gdLst>
              <a:gd name="T0" fmla="*/ 0 w 227"/>
              <a:gd name="T1" fmla="*/ 0 h 227"/>
              <a:gd name="T2" fmla="*/ 2147483646 w 227"/>
              <a:gd name="T3" fmla="*/ 2147483646 h 227"/>
              <a:gd name="T4" fmla="*/ 0 w 227"/>
              <a:gd name="T5" fmla="*/ 2147483646 h 227"/>
              <a:gd name="T6" fmla="*/ 0 60000 65536"/>
              <a:gd name="T7" fmla="*/ 0 60000 65536"/>
              <a:gd name="T8" fmla="*/ 0 60000 65536"/>
              <a:gd name="T9" fmla="*/ 0 w 227"/>
              <a:gd name="T10" fmla="*/ 0 h 227"/>
              <a:gd name="T11" fmla="*/ 227 w 227"/>
              <a:gd name="T12" fmla="*/ 227 h 227"/>
            </a:gdLst>
            <a:ahLst/>
            <a:cxnLst>
              <a:cxn ang="T6">
                <a:pos x="T0" y="T1"/>
              </a:cxn>
              <a:cxn ang="T7">
                <a:pos x="T2" y="T3"/>
              </a:cxn>
              <a:cxn ang="T8">
                <a:pos x="T4" y="T5"/>
              </a:cxn>
            </a:cxnLst>
            <a:rect l="T9" t="T10" r="T11" b="T12"/>
            <a:pathLst>
              <a:path w="227" h="227">
                <a:moveTo>
                  <a:pt x="0" y="0"/>
                </a:moveTo>
                <a:cubicBezTo>
                  <a:pt x="113" y="3"/>
                  <a:pt x="227" y="7"/>
                  <a:pt x="227" y="45"/>
                </a:cubicBezTo>
                <a:cubicBezTo>
                  <a:pt x="227" y="83"/>
                  <a:pt x="113" y="155"/>
                  <a:pt x="0" y="227"/>
                </a:cubicBezTo>
              </a:path>
            </a:pathLst>
          </a:custGeom>
          <a:noFill/>
          <a:ln w="38100">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 name="矩形 1"/>
          <p:cNvSpPr/>
          <p:nvPr/>
        </p:nvSpPr>
        <p:spPr>
          <a:xfrm>
            <a:off x="0" y="4321175"/>
            <a:ext cx="2676524" cy="64633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b="1" i="0" u="none" strike="noStrike" kern="0" cap="none" spc="0" normalizeH="0" baseline="0" noProof="0" dirty="0">
                <a:ln>
                  <a:noFill/>
                </a:ln>
                <a:solidFill>
                  <a:schemeClr val="tx2">
                    <a:lumMod val="60000"/>
                    <a:lumOff val="40000"/>
                  </a:schemeClr>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基于</a:t>
            </a:r>
            <a:r>
              <a:rPr kumimoji="0" lang="en-US" altLang="zh-CN" b="1" i="0" u="none" strike="noStrike" kern="0" cap="none" spc="0" normalizeH="0" baseline="0" noProof="0" dirty="0">
                <a:ln>
                  <a:noFill/>
                </a:ln>
                <a:solidFill>
                  <a:schemeClr val="tx2">
                    <a:lumMod val="60000"/>
                    <a:lumOff val="40000"/>
                  </a:schemeClr>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LR(1)</a:t>
            </a:r>
            <a:r>
              <a:rPr kumimoji="0" lang="zh-CN" altLang="en-US" b="1" i="0" u="none" strike="noStrike" kern="0" cap="none" spc="0" normalizeH="0" baseline="0" noProof="0" dirty="0">
                <a:ln>
                  <a:noFill/>
                </a:ln>
                <a:solidFill>
                  <a:schemeClr val="tx2">
                    <a:lumMod val="60000"/>
                    <a:lumOff val="40000"/>
                  </a:schemeClr>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项目识别文法全部活前缀的</a:t>
            </a:r>
            <a:r>
              <a:rPr kumimoji="0" lang="en-US" altLang="zh-CN" b="1" i="0" u="none" strike="noStrike" kern="0" cap="none" spc="0" normalizeH="0" baseline="0" noProof="0" dirty="0">
                <a:ln>
                  <a:noFill/>
                </a:ln>
                <a:solidFill>
                  <a:schemeClr val="tx2">
                    <a:lumMod val="60000"/>
                    <a:lumOff val="40000"/>
                  </a:schemeClr>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DFA</a:t>
            </a:r>
            <a:endParaRPr kumimoji="0" lang="zh-CN" altLang="en-US" sz="1100" b="0" i="0" u="none" strike="noStrike" kern="0" cap="none" spc="0" normalizeH="0" baseline="0" noProof="0" dirty="0">
              <a:ln>
                <a:noFill/>
              </a:ln>
              <a:solidFill>
                <a:schemeClr val="tx2">
                  <a:lumMod val="60000"/>
                  <a:lumOff val="40000"/>
                </a:schemeClr>
              </a:solidFill>
              <a:effectLst/>
              <a:uLnTx/>
              <a:uFillTx/>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29035">
                                            <p:bg/>
                                          </p:spTgt>
                                        </p:tgtEl>
                                        <p:attrNameLst>
                                          <p:attrName>style.visibility</p:attrName>
                                        </p:attrNameLst>
                                      </p:cBhvr>
                                      <p:to>
                                        <p:strVal val="visible"/>
                                      </p:to>
                                    </p:set>
                                    <p:anim calcmode="lin" valueType="num">
                                      <p:cBhvr>
                                        <p:cTn id="7" dur="500" fill="hold"/>
                                        <p:tgtEl>
                                          <p:spTgt spid="129035">
                                            <p:bg/>
                                          </p:spTgt>
                                        </p:tgtEl>
                                        <p:attrNameLst>
                                          <p:attrName>ppt_w</p:attrName>
                                        </p:attrNameLst>
                                      </p:cBhvr>
                                      <p:tavLst>
                                        <p:tav tm="0">
                                          <p:val>
                                            <p:fltVal val="0"/>
                                          </p:val>
                                        </p:tav>
                                        <p:tav tm="100000">
                                          <p:val>
                                            <p:strVal val="#ppt_w"/>
                                          </p:val>
                                        </p:tav>
                                      </p:tavLst>
                                    </p:anim>
                                    <p:anim calcmode="lin" valueType="num">
                                      <p:cBhvr>
                                        <p:cTn id="8" dur="500" fill="hold"/>
                                        <p:tgtEl>
                                          <p:spTgt spid="129035">
                                            <p:bg/>
                                          </p:spTgt>
                                        </p:tgtEl>
                                        <p:attrNameLst>
                                          <p:attrName>ppt_h</p:attrName>
                                        </p:attrNameLst>
                                      </p:cBhvr>
                                      <p:tavLst>
                                        <p:tav tm="0">
                                          <p:val>
                                            <p:fltVal val="0"/>
                                          </p:val>
                                        </p:tav>
                                        <p:tav tm="100000">
                                          <p:val>
                                            <p:strVal val="#ppt_h"/>
                                          </p:val>
                                        </p:tav>
                                      </p:tavLst>
                                    </p:anim>
                                    <p:animEffect transition="in" filter="fade">
                                      <p:cBhvr>
                                        <p:cTn id="9" dur="500"/>
                                        <p:tgtEl>
                                          <p:spTgt spid="129035">
                                            <p:bg/>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29035">
                                            <p:txEl>
                                              <p:pRg st="0" end="0"/>
                                            </p:txEl>
                                          </p:spTgt>
                                        </p:tgtEl>
                                        <p:attrNameLst>
                                          <p:attrName>style.visibility</p:attrName>
                                        </p:attrNameLst>
                                      </p:cBhvr>
                                      <p:to>
                                        <p:strVal val="visible"/>
                                      </p:to>
                                    </p:set>
                                    <p:anim calcmode="lin" valueType="num">
                                      <p:cBhvr>
                                        <p:cTn id="12" dur="500" fill="hold"/>
                                        <p:tgtEl>
                                          <p:spTgt spid="129035">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129035">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129035">
                                            <p:txEl>
                                              <p:pRg st="0" end="0"/>
                                            </p:txEl>
                                          </p:spTgt>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29035">
                                            <p:txEl>
                                              <p:pRg st="1" end="1"/>
                                            </p:txEl>
                                          </p:spTgt>
                                        </p:tgtEl>
                                        <p:attrNameLst>
                                          <p:attrName>style.visibility</p:attrName>
                                        </p:attrNameLst>
                                      </p:cBhvr>
                                      <p:to>
                                        <p:strVal val="visible"/>
                                      </p:to>
                                    </p:set>
                                    <p:anim calcmode="lin" valueType="num">
                                      <p:cBhvr>
                                        <p:cTn id="17" dur="500" fill="hold"/>
                                        <p:tgtEl>
                                          <p:spTgt spid="129035">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129035">
                                            <p:txEl>
                                              <p:pRg st="1" end="1"/>
                                            </p:txEl>
                                          </p:spTgt>
                                        </p:tgtEl>
                                        <p:attrNameLst>
                                          <p:attrName>ppt_h</p:attrName>
                                        </p:attrNameLst>
                                      </p:cBhvr>
                                      <p:tavLst>
                                        <p:tav tm="0">
                                          <p:val>
                                            <p:fltVal val="0"/>
                                          </p:val>
                                        </p:tav>
                                        <p:tav tm="100000">
                                          <p:val>
                                            <p:strVal val="#ppt_h"/>
                                          </p:val>
                                        </p:tav>
                                      </p:tavLst>
                                    </p:anim>
                                    <p:animEffect transition="in" filter="fade">
                                      <p:cBhvr>
                                        <p:cTn id="19" dur="500"/>
                                        <p:tgtEl>
                                          <p:spTgt spid="129035">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129035">
                                            <p:txEl>
                                              <p:pRg st="2" end="2"/>
                                            </p:txEl>
                                          </p:spTgt>
                                        </p:tgtEl>
                                        <p:attrNameLst>
                                          <p:attrName>style.visibility</p:attrName>
                                        </p:attrNameLst>
                                      </p:cBhvr>
                                      <p:to>
                                        <p:strVal val="visible"/>
                                      </p:to>
                                    </p:set>
                                    <p:anim calcmode="lin" valueType="num">
                                      <p:cBhvr>
                                        <p:cTn id="24" dur="500" fill="hold"/>
                                        <p:tgtEl>
                                          <p:spTgt spid="129035">
                                            <p:txEl>
                                              <p:pRg st="2" end="2"/>
                                            </p:txEl>
                                          </p:spTgt>
                                        </p:tgtEl>
                                        <p:attrNameLst>
                                          <p:attrName>ppt_w</p:attrName>
                                        </p:attrNameLst>
                                      </p:cBhvr>
                                      <p:tavLst>
                                        <p:tav tm="0">
                                          <p:val>
                                            <p:fltVal val="0"/>
                                          </p:val>
                                        </p:tav>
                                        <p:tav tm="100000">
                                          <p:val>
                                            <p:strVal val="#ppt_w"/>
                                          </p:val>
                                        </p:tav>
                                      </p:tavLst>
                                    </p:anim>
                                    <p:anim calcmode="lin" valueType="num">
                                      <p:cBhvr>
                                        <p:cTn id="25" dur="500" fill="hold"/>
                                        <p:tgtEl>
                                          <p:spTgt spid="129035">
                                            <p:txEl>
                                              <p:pRg st="2" end="2"/>
                                            </p:txEl>
                                          </p:spTgt>
                                        </p:tgtEl>
                                        <p:attrNameLst>
                                          <p:attrName>ppt_h</p:attrName>
                                        </p:attrNameLst>
                                      </p:cBhvr>
                                      <p:tavLst>
                                        <p:tav tm="0">
                                          <p:val>
                                            <p:fltVal val="0"/>
                                          </p:val>
                                        </p:tav>
                                        <p:tav tm="100000">
                                          <p:val>
                                            <p:strVal val="#ppt_h"/>
                                          </p:val>
                                        </p:tav>
                                      </p:tavLst>
                                    </p:anim>
                                    <p:animEffect transition="in" filter="fade">
                                      <p:cBhvr>
                                        <p:cTn id="26" dur="500"/>
                                        <p:tgtEl>
                                          <p:spTgt spid="129035">
                                            <p:txEl>
                                              <p:pRg st="2" end="2"/>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129035">
                                            <p:txEl>
                                              <p:pRg st="3" end="3"/>
                                            </p:txEl>
                                          </p:spTgt>
                                        </p:tgtEl>
                                        <p:attrNameLst>
                                          <p:attrName>style.visibility</p:attrName>
                                        </p:attrNameLst>
                                      </p:cBhvr>
                                      <p:to>
                                        <p:strVal val="visible"/>
                                      </p:to>
                                    </p:set>
                                    <p:anim calcmode="lin" valueType="num">
                                      <p:cBhvr>
                                        <p:cTn id="31" dur="500" fill="hold"/>
                                        <p:tgtEl>
                                          <p:spTgt spid="129035">
                                            <p:txEl>
                                              <p:pRg st="3" end="3"/>
                                            </p:txEl>
                                          </p:spTgt>
                                        </p:tgtEl>
                                        <p:attrNameLst>
                                          <p:attrName>ppt_w</p:attrName>
                                        </p:attrNameLst>
                                      </p:cBhvr>
                                      <p:tavLst>
                                        <p:tav tm="0">
                                          <p:val>
                                            <p:fltVal val="0"/>
                                          </p:val>
                                        </p:tav>
                                        <p:tav tm="100000">
                                          <p:val>
                                            <p:strVal val="#ppt_w"/>
                                          </p:val>
                                        </p:tav>
                                      </p:tavLst>
                                    </p:anim>
                                    <p:anim calcmode="lin" valueType="num">
                                      <p:cBhvr>
                                        <p:cTn id="32" dur="500" fill="hold"/>
                                        <p:tgtEl>
                                          <p:spTgt spid="129035">
                                            <p:txEl>
                                              <p:pRg st="3" end="3"/>
                                            </p:txEl>
                                          </p:spTgt>
                                        </p:tgtEl>
                                        <p:attrNameLst>
                                          <p:attrName>ppt_h</p:attrName>
                                        </p:attrNameLst>
                                      </p:cBhvr>
                                      <p:tavLst>
                                        <p:tav tm="0">
                                          <p:val>
                                            <p:fltVal val="0"/>
                                          </p:val>
                                        </p:tav>
                                        <p:tav tm="100000">
                                          <p:val>
                                            <p:strVal val="#ppt_h"/>
                                          </p:val>
                                        </p:tav>
                                      </p:tavLst>
                                    </p:anim>
                                    <p:animEffect transition="in" filter="fade">
                                      <p:cBhvr>
                                        <p:cTn id="33" dur="500"/>
                                        <p:tgtEl>
                                          <p:spTgt spid="129035">
                                            <p:txEl>
                                              <p:pRg st="3" end="3"/>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129035">
                                            <p:txEl>
                                              <p:pRg st="4" end="4"/>
                                            </p:txEl>
                                          </p:spTgt>
                                        </p:tgtEl>
                                        <p:attrNameLst>
                                          <p:attrName>style.visibility</p:attrName>
                                        </p:attrNameLst>
                                      </p:cBhvr>
                                      <p:to>
                                        <p:strVal val="visible"/>
                                      </p:to>
                                    </p:set>
                                    <p:anim calcmode="lin" valueType="num">
                                      <p:cBhvr>
                                        <p:cTn id="38" dur="500" fill="hold"/>
                                        <p:tgtEl>
                                          <p:spTgt spid="129035">
                                            <p:txEl>
                                              <p:pRg st="4" end="4"/>
                                            </p:txEl>
                                          </p:spTgt>
                                        </p:tgtEl>
                                        <p:attrNameLst>
                                          <p:attrName>ppt_w</p:attrName>
                                        </p:attrNameLst>
                                      </p:cBhvr>
                                      <p:tavLst>
                                        <p:tav tm="0">
                                          <p:val>
                                            <p:fltVal val="0"/>
                                          </p:val>
                                        </p:tav>
                                        <p:tav tm="100000">
                                          <p:val>
                                            <p:strVal val="#ppt_w"/>
                                          </p:val>
                                        </p:tav>
                                      </p:tavLst>
                                    </p:anim>
                                    <p:anim calcmode="lin" valueType="num">
                                      <p:cBhvr>
                                        <p:cTn id="39" dur="500" fill="hold"/>
                                        <p:tgtEl>
                                          <p:spTgt spid="129035">
                                            <p:txEl>
                                              <p:pRg st="4" end="4"/>
                                            </p:txEl>
                                          </p:spTgt>
                                        </p:tgtEl>
                                        <p:attrNameLst>
                                          <p:attrName>ppt_h</p:attrName>
                                        </p:attrNameLst>
                                      </p:cBhvr>
                                      <p:tavLst>
                                        <p:tav tm="0">
                                          <p:val>
                                            <p:fltVal val="0"/>
                                          </p:val>
                                        </p:tav>
                                        <p:tav tm="100000">
                                          <p:val>
                                            <p:strVal val="#ppt_h"/>
                                          </p:val>
                                        </p:tav>
                                      </p:tavLst>
                                    </p:anim>
                                    <p:animEffect transition="in" filter="fade">
                                      <p:cBhvr>
                                        <p:cTn id="40" dur="500"/>
                                        <p:tgtEl>
                                          <p:spTgt spid="129035">
                                            <p:txEl>
                                              <p:pRg st="4" end="4"/>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53" presetClass="entr" presetSubtype="16" fill="hold" grpId="0" nodeType="clickEffect">
                                  <p:stCondLst>
                                    <p:cond delay="0"/>
                                  </p:stCondLst>
                                  <p:childTnLst>
                                    <p:set>
                                      <p:cBhvr>
                                        <p:cTn id="44" dur="1" fill="hold">
                                          <p:stCondLst>
                                            <p:cond delay="0"/>
                                          </p:stCondLst>
                                        </p:cTn>
                                        <p:tgtEl>
                                          <p:spTgt spid="129035">
                                            <p:txEl>
                                              <p:pRg st="5" end="5"/>
                                            </p:txEl>
                                          </p:spTgt>
                                        </p:tgtEl>
                                        <p:attrNameLst>
                                          <p:attrName>style.visibility</p:attrName>
                                        </p:attrNameLst>
                                      </p:cBhvr>
                                      <p:to>
                                        <p:strVal val="visible"/>
                                      </p:to>
                                    </p:set>
                                    <p:anim calcmode="lin" valueType="num">
                                      <p:cBhvr>
                                        <p:cTn id="45" dur="500" fill="hold"/>
                                        <p:tgtEl>
                                          <p:spTgt spid="129035">
                                            <p:txEl>
                                              <p:pRg st="5" end="5"/>
                                            </p:txEl>
                                          </p:spTgt>
                                        </p:tgtEl>
                                        <p:attrNameLst>
                                          <p:attrName>ppt_w</p:attrName>
                                        </p:attrNameLst>
                                      </p:cBhvr>
                                      <p:tavLst>
                                        <p:tav tm="0">
                                          <p:val>
                                            <p:fltVal val="0"/>
                                          </p:val>
                                        </p:tav>
                                        <p:tav tm="100000">
                                          <p:val>
                                            <p:strVal val="#ppt_w"/>
                                          </p:val>
                                        </p:tav>
                                      </p:tavLst>
                                    </p:anim>
                                    <p:anim calcmode="lin" valueType="num">
                                      <p:cBhvr>
                                        <p:cTn id="46" dur="500" fill="hold"/>
                                        <p:tgtEl>
                                          <p:spTgt spid="129035">
                                            <p:txEl>
                                              <p:pRg st="5" end="5"/>
                                            </p:txEl>
                                          </p:spTgt>
                                        </p:tgtEl>
                                        <p:attrNameLst>
                                          <p:attrName>ppt_h</p:attrName>
                                        </p:attrNameLst>
                                      </p:cBhvr>
                                      <p:tavLst>
                                        <p:tav tm="0">
                                          <p:val>
                                            <p:fltVal val="0"/>
                                          </p:val>
                                        </p:tav>
                                        <p:tav tm="100000">
                                          <p:val>
                                            <p:strVal val="#ppt_h"/>
                                          </p:val>
                                        </p:tav>
                                      </p:tavLst>
                                    </p:anim>
                                    <p:animEffect transition="in" filter="fade">
                                      <p:cBhvr>
                                        <p:cTn id="47" dur="500"/>
                                        <p:tgtEl>
                                          <p:spTgt spid="129035">
                                            <p:txEl>
                                              <p:pRg st="5" end="5"/>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3" presetClass="entr" presetSubtype="16" fill="hold" grpId="0" nodeType="clickEffect">
                                  <p:stCondLst>
                                    <p:cond delay="0"/>
                                  </p:stCondLst>
                                  <p:childTnLst>
                                    <p:set>
                                      <p:cBhvr>
                                        <p:cTn id="51" dur="1" fill="hold">
                                          <p:stCondLst>
                                            <p:cond delay="0"/>
                                          </p:stCondLst>
                                        </p:cTn>
                                        <p:tgtEl>
                                          <p:spTgt spid="129035">
                                            <p:txEl>
                                              <p:pRg st="6" end="6"/>
                                            </p:txEl>
                                          </p:spTgt>
                                        </p:tgtEl>
                                        <p:attrNameLst>
                                          <p:attrName>style.visibility</p:attrName>
                                        </p:attrNameLst>
                                      </p:cBhvr>
                                      <p:to>
                                        <p:strVal val="visible"/>
                                      </p:to>
                                    </p:set>
                                    <p:anim calcmode="lin" valueType="num">
                                      <p:cBhvr>
                                        <p:cTn id="52" dur="500" fill="hold"/>
                                        <p:tgtEl>
                                          <p:spTgt spid="129035">
                                            <p:txEl>
                                              <p:pRg st="6" end="6"/>
                                            </p:txEl>
                                          </p:spTgt>
                                        </p:tgtEl>
                                        <p:attrNameLst>
                                          <p:attrName>ppt_w</p:attrName>
                                        </p:attrNameLst>
                                      </p:cBhvr>
                                      <p:tavLst>
                                        <p:tav tm="0">
                                          <p:val>
                                            <p:fltVal val="0"/>
                                          </p:val>
                                        </p:tav>
                                        <p:tav tm="100000">
                                          <p:val>
                                            <p:strVal val="#ppt_w"/>
                                          </p:val>
                                        </p:tav>
                                      </p:tavLst>
                                    </p:anim>
                                    <p:anim calcmode="lin" valueType="num">
                                      <p:cBhvr>
                                        <p:cTn id="53" dur="500" fill="hold"/>
                                        <p:tgtEl>
                                          <p:spTgt spid="129035">
                                            <p:txEl>
                                              <p:pRg st="6" end="6"/>
                                            </p:txEl>
                                          </p:spTgt>
                                        </p:tgtEl>
                                        <p:attrNameLst>
                                          <p:attrName>ppt_h</p:attrName>
                                        </p:attrNameLst>
                                      </p:cBhvr>
                                      <p:tavLst>
                                        <p:tav tm="0">
                                          <p:val>
                                            <p:fltVal val="0"/>
                                          </p:val>
                                        </p:tav>
                                        <p:tav tm="100000">
                                          <p:val>
                                            <p:strVal val="#ppt_h"/>
                                          </p:val>
                                        </p:tav>
                                      </p:tavLst>
                                    </p:anim>
                                    <p:animEffect transition="in" filter="fade">
                                      <p:cBhvr>
                                        <p:cTn id="54" dur="500"/>
                                        <p:tgtEl>
                                          <p:spTgt spid="129035">
                                            <p:txEl>
                                              <p:pRg st="6" end="6"/>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53" presetClass="entr" presetSubtype="16" fill="hold" grpId="0" nodeType="clickEffect">
                                  <p:stCondLst>
                                    <p:cond delay="0"/>
                                  </p:stCondLst>
                                  <p:childTnLst>
                                    <p:set>
                                      <p:cBhvr>
                                        <p:cTn id="58" dur="1" fill="hold">
                                          <p:stCondLst>
                                            <p:cond delay="0"/>
                                          </p:stCondLst>
                                        </p:cTn>
                                        <p:tgtEl>
                                          <p:spTgt spid="129035">
                                            <p:txEl>
                                              <p:pRg st="7" end="7"/>
                                            </p:txEl>
                                          </p:spTgt>
                                        </p:tgtEl>
                                        <p:attrNameLst>
                                          <p:attrName>style.visibility</p:attrName>
                                        </p:attrNameLst>
                                      </p:cBhvr>
                                      <p:to>
                                        <p:strVal val="visible"/>
                                      </p:to>
                                    </p:set>
                                    <p:anim calcmode="lin" valueType="num">
                                      <p:cBhvr>
                                        <p:cTn id="59" dur="500" fill="hold"/>
                                        <p:tgtEl>
                                          <p:spTgt spid="129035">
                                            <p:txEl>
                                              <p:pRg st="7" end="7"/>
                                            </p:txEl>
                                          </p:spTgt>
                                        </p:tgtEl>
                                        <p:attrNameLst>
                                          <p:attrName>ppt_w</p:attrName>
                                        </p:attrNameLst>
                                      </p:cBhvr>
                                      <p:tavLst>
                                        <p:tav tm="0">
                                          <p:val>
                                            <p:fltVal val="0"/>
                                          </p:val>
                                        </p:tav>
                                        <p:tav tm="100000">
                                          <p:val>
                                            <p:strVal val="#ppt_w"/>
                                          </p:val>
                                        </p:tav>
                                      </p:tavLst>
                                    </p:anim>
                                    <p:anim calcmode="lin" valueType="num">
                                      <p:cBhvr>
                                        <p:cTn id="60" dur="500" fill="hold"/>
                                        <p:tgtEl>
                                          <p:spTgt spid="129035">
                                            <p:txEl>
                                              <p:pRg st="7" end="7"/>
                                            </p:txEl>
                                          </p:spTgt>
                                        </p:tgtEl>
                                        <p:attrNameLst>
                                          <p:attrName>ppt_h</p:attrName>
                                        </p:attrNameLst>
                                      </p:cBhvr>
                                      <p:tavLst>
                                        <p:tav tm="0">
                                          <p:val>
                                            <p:fltVal val="0"/>
                                          </p:val>
                                        </p:tav>
                                        <p:tav tm="100000">
                                          <p:val>
                                            <p:strVal val="#ppt_h"/>
                                          </p:val>
                                        </p:tav>
                                      </p:tavLst>
                                    </p:anim>
                                    <p:animEffect transition="in" filter="fade">
                                      <p:cBhvr>
                                        <p:cTn id="61" dur="500"/>
                                        <p:tgtEl>
                                          <p:spTgt spid="129035">
                                            <p:txEl>
                                              <p:pRg st="7" end="7"/>
                                            </p:txEl>
                                          </p:spTgt>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53" presetClass="entr" presetSubtype="16" fill="hold" grpId="0" nodeType="clickEffect">
                                  <p:stCondLst>
                                    <p:cond delay="0"/>
                                  </p:stCondLst>
                                  <p:childTnLst>
                                    <p:set>
                                      <p:cBhvr>
                                        <p:cTn id="65" dur="1" fill="hold">
                                          <p:stCondLst>
                                            <p:cond delay="0"/>
                                          </p:stCondLst>
                                        </p:cTn>
                                        <p:tgtEl>
                                          <p:spTgt spid="129035">
                                            <p:txEl>
                                              <p:pRg st="8" end="8"/>
                                            </p:txEl>
                                          </p:spTgt>
                                        </p:tgtEl>
                                        <p:attrNameLst>
                                          <p:attrName>style.visibility</p:attrName>
                                        </p:attrNameLst>
                                      </p:cBhvr>
                                      <p:to>
                                        <p:strVal val="visible"/>
                                      </p:to>
                                    </p:set>
                                    <p:anim calcmode="lin" valueType="num">
                                      <p:cBhvr>
                                        <p:cTn id="66" dur="500" fill="hold"/>
                                        <p:tgtEl>
                                          <p:spTgt spid="129035">
                                            <p:txEl>
                                              <p:pRg st="8" end="8"/>
                                            </p:txEl>
                                          </p:spTgt>
                                        </p:tgtEl>
                                        <p:attrNameLst>
                                          <p:attrName>ppt_w</p:attrName>
                                        </p:attrNameLst>
                                      </p:cBhvr>
                                      <p:tavLst>
                                        <p:tav tm="0">
                                          <p:val>
                                            <p:fltVal val="0"/>
                                          </p:val>
                                        </p:tav>
                                        <p:tav tm="100000">
                                          <p:val>
                                            <p:strVal val="#ppt_w"/>
                                          </p:val>
                                        </p:tav>
                                      </p:tavLst>
                                    </p:anim>
                                    <p:anim calcmode="lin" valueType="num">
                                      <p:cBhvr>
                                        <p:cTn id="67" dur="500" fill="hold"/>
                                        <p:tgtEl>
                                          <p:spTgt spid="129035">
                                            <p:txEl>
                                              <p:pRg st="8" end="8"/>
                                            </p:txEl>
                                          </p:spTgt>
                                        </p:tgtEl>
                                        <p:attrNameLst>
                                          <p:attrName>ppt_h</p:attrName>
                                        </p:attrNameLst>
                                      </p:cBhvr>
                                      <p:tavLst>
                                        <p:tav tm="0">
                                          <p:val>
                                            <p:fltVal val="0"/>
                                          </p:val>
                                        </p:tav>
                                        <p:tav tm="100000">
                                          <p:val>
                                            <p:strVal val="#ppt_h"/>
                                          </p:val>
                                        </p:tav>
                                      </p:tavLst>
                                    </p:anim>
                                    <p:animEffect transition="in" filter="fade">
                                      <p:cBhvr>
                                        <p:cTn id="68" dur="500"/>
                                        <p:tgtEl>
                                          <p:spTgt spid="129035">
                                            <p:txEl>
                                              <p:pRg st="8" end="8"/>
                                            </p:txEl>
                                          </p:spTgt>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53" presetClass="entr" presetSubtype="16" fill="hold" grpId="0" nodeType="clickEffect">
                                  <p:stCondLst>
                                    <p:cond delay="0"/>
                                  </p:stCondLst>
                                  <p:childTnLst>
                                    <p:set>
                                      <p:cBhvr>
                                        <p:cTn id="72" dur="1" fill="hold">
                                          <p:stCondLst>
                                            <p:cond delay="0"/>
                                          </p:stCondLst>
                                        </p:cTn>
                                        <p:tgtEl>
                                          <p:spTgt spid="129037"/>
                                        </p:tgtEl>
                                        <p:attrNameLst>
                                          <p:attrName>style.visibility</p:attrName>
                                        </p:attrNameLst>
                                      </p:cBhvr>
                                      <p:to>
                                        <p:strVal val="visible"/>
                                      </p:to>
                                    </p:set>
                                    <p:anim calcmode="lin" valueType="num">
                                      <p:cBhvr>
                                        <p:cTn id="73" dur="500" fill="hold"/>
                                        <p:tgtEl>
                                          <p:spTgt spid="129037"/>
                                        </p:tgtEl>
                                        <p:attrNameLst>
                                          <p:attrName>ppt_w</p:attrName>
                                        </p:attrNameLst>
                                      </p:cBhvr>
                                      <p:tavLst>
                                        <p:tav tm="0">
                                          <p:val>
                                            <p:fltVal val="0"/>
                                          </p:val>
                                        </p:tav>
                                        <p:tav tm="100000">
                                          <p:val>
                                            <p:strVal val="#ppt_w"/>
                                          </p:val>
                                        </p:tav>
                                      </p:tavLst>
                                    </p:anim>
                                    <p:anim calcmode="lin" valueType="num">
                                      <p:cBhvr>
                                        <p:cTn id="74" dur="500" fill="hold"/>
                                        <p:tgtEl>
                                          <p:spTgt spid="129037"/>
                                        </p:tgtEl>
                                        <p:attrNameLst>
                                          <p:attrName>ppt_h</p:attrName>
                                        </p:attrNameLst>
                                      </p:cBhvr>
                                      <p:tavLst>
                                        <p:tav tm="0">
                                          <p:val>
                                            <p:fltVal val="0"/>
                                          </p:val>
                                        </p:tav>
                                        <p:tav tm="100000">
                                          <p:val>
                                            <p:strVal val="#ppt_h"/>
                                          </p:val>
                                        </p:tav>
                                      </p:tavLst>
                                    </p:anim>
                                    <p:animEffect transition="in" filter="fade">
                                      <p:cBhvr>
                                        <p:cTn id="75" dur="500"/>
                                        <p:tgtEl>
                                          <p:spTgt spid="129037"/>
                                        </p:tgtEl>
                                      </p:cBhvr>
                                    </p:animEffect>
                                  </p:childTnLst>
                                </p:cTn>
                              </p:par>
                              <p:par>
                                <p:cTn id="76" presetID="53" presetClass="entr" presetSubtype="16" fill="hold" grpId="0" nodeType="withEffect">
                                  <p:stCondLst>
                                    <p:cond delay="0"/>
                                  </p:stCondLst>
                                  <p:childTnLst>
                                    <p:set>
                                      <p:cBhvr>
                                        <p:cTn id="77" dur="1" fill="hold">
                                          <p:stCondLst>
                                            <p:cond delay="0"/>
                                          </p:stCondLst>
                                        </p:cTn>
                                        <p:tgtEl>
                                          <p:spTgt spid="129063"/>
                                        </p:tgtEl>
                                        <p:attrNameLst>
                                          <p:attrName>style.visibility</p:attrName>
                                        </p:attrNameLst>
                                      </p:cBhvr>
                                      <p:to>
                                        <p:strVal val="visible"/>
                                      </p:to>
                                    </p:set>
                                    <p:anim calcmode="lin" valueType="num">
                                      <p:cBhvr>
                                        <p:cTn id="78" dur="500" fill="hold"/>
                                        <p:tgtEl>
                                          <p:spTgt spid="129063"/>
                                        </p:tgtEl>
                                        <p:attrNameLst>
                                          <p:attrName>ppt_w</p:attrName>
                                        </p:attrNameLst>
                                      </p:cBhvr>
                                      <p:tavLst>
                                        <p:tav tm="0">
                                          <p:val>
                                            <p:fltVal val="0"/>
                                          </p:val>
                                        </p:tav>
                                        <p:tav tm="100000">
                                          <p:val>
                                            <p:strVal val="#ppt_w"/>
                                          </p:val>
                                        </p:tav>
                                      </p:tavLst>
                                    </p:anim>
                                    <p:anim calcmode="lin" valueType="num">
                                      <p:cBhvr>
                                        <p:cTn id="79" dur="500" fill="hold"/>
                                        <p:tgtEl>
                                          <p:spTgt spid="129063"/>
                                        </p:tgtEl>
                                        <p:attrNameLst>
                                          <p:attrName>ppt_h</p:attrName>
                                        </p:attrNameLst>
                                      </p:cBhvr>
                                      <p:tavLst>
                                        <p:tav tm="0">
                                          <p:val>
                                            <p:fltVal val="0"/>
                                          </p:val>
                                        </p:tav>
                                        <p:tav tm="100000">
                                          <p:val>
                                            <p:strVal val="#ppt_h"/>
                                          </p:val>
                                        </p:tav>
                                      </p:tavLst>
                                    </p:anim>
                                    <p:animEffect transition="in" filter="fade">
                                      <p:cBhvr>
                                        <p:cTn id="80" dur="500"/>
                                        <p:tgtEl>
                                          <p:spTgt spid="129063"/>
                                        </p:tgtEl>
                                      </p:cBhvr>
                                    </p:animEffect>
                                  </p:childTnLst>
                                </p:cTn>
                              </p:par>
                            </p:childTnLst>
                          </p:cTn>
                        </p:par>
                        <p:par>
                          <p:cTn id="81" fill="hold" nodeType="afterGroup">
                            <p:stCondLst>
                              <p:cond delay="500"/>
                            </p:stCondLst>
                            <p:childTnLst>
                              <p:par>
                                <p:cTn id="82" presetID="53" presetClass="entr" presetSubtype="16" fill="hold" grpId="0" nodeType="afterEffect">
                                  <p:stCondLst>
                                    <p:cond delay="0"/>
                                  </p:stCondLst>
                                  <p:childTnLst>
                                    <p:set>
                                      <p:cBhvr>
                                        <p:cTn id="83" dur="1" fill="hold">
                                          <p:stCondLst>
                                            <p:cond delay="0"/>
                                          </p:stCondLst>
                                        </p:cTn>
                                        <p:tgtEl>
                                          <p:spTgt spid="129036"/>
                                        </p:tgtEl>
                                        <p:attrNameLst>
                                          <p:attrName>style.visibility</p:attrName>
                                        </p:attrNameLst>
                                      </p:cBhvr>
                                      <p:to>
                                        <p:strVal val="visible"/>
                                      </p:to>
                                    </p:set>
                                    <p:anim calcmode="lin" valueType="num">
                                      <p:cBhvr>
                                        <p:cTn id="84" dur="500" fill="hold"/>
                                        <p:tgtEl>
                                          <p:spTgt spid="129036"/>
                                        </p:tgtEl>
                                        <p:attrNameLst>
                                          <p:attrName>ppt_w</p:attrName>
                                        </p:attrNameLst>
                                      </p:cBhvr>
                                      <p:tavLst>
                                        <p:tav tm="0">
                                          <p:val>
                                            <p:fltVal val="0"/>
                                          </p:val>
                                        </p:tav>
                                        <p:tav tm="100000">
                                          <p:val>
                                            <p:strVal val="#ppt_w"/>
                                          </p:val>
                                        </p:tav>
                                      </p:tavLst>
                                    </p:anim>
                                    <p:anim calcmode="lin" valueType="num">
                                      <p:cBhvr>
                                        <p:cTn id="85" dur="500" fill="hold"/>
                                        <p:tgtEl>
                                          <p:spTgt spid="129036"/>
                                        </p:tgtEl>
                                        <p:attrNameLst>
                                          <p:attrName>ppt_h</p:attrName>
                                        </p:attrNameLst>
                                      </p:cBhvr>
                                      <p:tavLst>
                                        <p:tav tm="0">
                                          <p:val>
                                            <p:fltVal val="0"/>
                                          </p:val>
                                        </p:tav>
                                        <p:tav tm="100000">
                                          <p:val>
                                            <p:strVal val="#ppt_h"/>
                                          </p:val>
                                        </p:tav>
                                      </p:tavLst>
                                    </p:anim>
                                    <p:animEffect transition="in" filter="fade">
                                      <p:cBhvr>
                                        <p:cTn id="86" dur="500"/>
                                        <p:tgtEl>
                                          <p:spTgt spid="129036"/>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53" presetClass="entr" presetSubtype="16" fill="hold" grpId="0" nodeType="clickEffect">
                                  <p:stCondLst>
                                    <p:cond delay="0"/>
                                  </p:stCondLst>
                                  <p:childTnLst>
                                    <p:set>
                                      <p:cBhvr>
                                        <p:cTn id="90" dur="1" fill="hold">
                                          <p:stCondLst>
                                            <p:cond delay="0"/>
                                          </p:stCondLst>
                                        </p:cTn>
                                        <p:tgtEl>
                                          <p:spTgt spid="129040"/>
                                        </p:tgtEl>
                                        <p:attrNameLst>
                                          <p:attrName>style.visibility</p:attrName>
                                        </p:attrNameLst>
                                      </p:cBhvr>
                                      <p:to>
                                        <p:strVal val="visible"/>
                                      </p:to>
                                    </p:set>
                                    <p:anim calcmode="lin" valueType="num">
                                      <p:cBhvr>
                                        <p:cTn id="91" dur="500" fill="hold"/>
                                        <p:tgtEl>
                                          <p:spTgt spid="129040"/>
                                        </p:tgtEl>
                                        <p:attrNameLst>
                                          <p:attrName>ppt_w</p:attrName>
                                        </p:attrNameLst>
                                      </p:cBhvr>
                                      <p:tavLst>
                                        <p:tav tm="0">
                                          <p:val>
                                            <p:fltVal val="0"/>
                                          </p:val>
                                        </p:tav>
                                        <p:tav tm="100000">
                                          <p:val>
                                            <p:strVal val="#ppt_w"/>
                                          </p:val>
                                        </p:tav>
                                      </p:tavLst>
                                    </p:anim>
                                    <p:anim calcmode="lin" valueType="num">
                                      <p:cBhvr>
                                        <p:cTn id="92" dur="500" fill="hold"/>
                                        <p:tgtEl>
                                          <p:spTgt spid="129040"/>
                                        </p:tgtEl>
                                        <p:attrNameLst>
                                          <p:attrName>ppt_h</p:attrName>
                                        </p:attrNameLst>
                                      </p:cBhvr>
                                      <p:tavLst>
                                        <p:tav tm="0">
                                          <p:val>
                                            <p:fltVal val="0"/>
                                          </p:val>
                                        </p:tav>
                                        <p:tav tm="100000">
                                          <p:val>
                                            <p:strVal val="#ppt_h"/>
                                          </p:val>
                                        </p:tav>
                                      </p:tavLst>
                                    </p:anim>
                                    <p:animEffect transition="in" filter="fade">
                                      <p:cBhvr>
                                        <p:cTn id="93" dur="500"/>
                                        <p:tgtEl>
                                          <p:spTgt spid="129040"/>
                                        </p:tgtEl>
                                      </p:cBhvr>
                                    </p:animEffect>
                                  </p:childTnLst>
                                </p:cTn>
                              </p:par>
                              <p:par>
                                <p:cTn id="94" presetID="53" presetClass="entr" presetSubtype="16" fill="hold" grpId="0" nodeType="withEffect">
                                  <p:stCondLst>
                                    <p:cond delay="0"/>
                                  </p:stCondLst>
                                  <p:childTnLst>
                                    <p:set>
                                      <p:cBhvr>
                                        <p:cTn id="95" dur="1" fill="hold">
                                          <p:stCondLst>
                                            <p:cond delay="0"/>
                                          </p:stCondLst>
                                        </p:cTn>
                                        <p:tgtEl>
                                          <p:spTgt spid="129039"/>
                                        </p:tgtEl>
                                        <p:attrNameLst>
                                          <p:attrName>style.visibility</p:attrName>
                                        </p:attrNameLst>
                                      </p:cBhvr>
                                      <p:to>
                                        <p:strVal val="visible"/>
                                      </p:to>
                                    </p:set>
                                    <p:anim calcmode="lin" valueType="num">
                                      <p:cBhvr>
                                        <p:cTn id="96" dur="500" fill="hold"/>
                                        <p:tgtEl>
                                          <p:spTgt spid="129039"/>
                                        </p:tgtEl>
                                        <p:attrNameLst>
                                          <p:attrName>ppt_w</p:attrName>
                                        </p:attrNameLst>
                                      </p:cBhvr>
                                      <p:tavLst>
                                        <p:tav tm="0">
                                          <p:val>
                                            <p:fltVal val="0"/>
                                          </p:val>
                                        </p:tav>
                                        <p:tav tm="100000">
                                          <p:val>
                                            <p:strVal val="#ppt_w"/>
                                          </p:val>
                                        </p:tav>
                                      </p:tavLst>
                                    </p:anim>
                                    <p:anim calcmode="lin" valueType="num">
                                      <p:cBhvr>
                                        <p:cTn id="97" dur="500" fill="hold"/>
                                        <p:tgtEl>
                                          <p:spTgt spid="129039"/>
                                        </p:tgtEl>
                                        <p:attrNameLst>
                                          <p:attrName>ppt_h</p:attrName>
                                        </p:attrNameLst>
                                      </p:cBhvr>
                                      <p:tavLst>
                                        <p:tav tm="0">
                                          <p:val>
                                            <p:fltVal val="0"/>
                                          </p:val>
                                        </p:tav>
                                        <p:tav tm="100000">
                                          <p:val>
                                            <p:strVal val="#ppt_h"/>
                                          </p:val>
                                        </p:tav>
                                      </p:tavLst>
                                    </p:anim>
                                    <p:animEffect transition="in" filter="fade">
                                      <p:cBhvr>
                                        <p:cTn id="98" dur="500"/>
                                        <p:tgtEl>
                                          <p:spTgt spid="129039"/>
                                        </p:tgtEl>
                                      </p:cBhvr>
                                    </p:animEffect>
                                  </p:childTnLst>
                                </p:cTn>
                              </p:par>
                            </p:childTnLst>
                          </p:cTn>
                        </p:par>
                        <p:par>
                          <p:cTn id="99" fill="hold" nodeType="afterGroup">
                            <p:stCondLst>
                              <p:cond delay="500"/>
                            </p:stCondLst>
                            <p:childTnLst>
                              <p:par>
                                <p:cTn id="100" presetID="53" presetClass="entr" presetSubtype="16" fill="hold" grpId="0" nodeType="afterEffect">
                                  <p:stCondLst>
                                    <p:cond delay="0"/>
                                  </p:stCondLst>
                                  <p:childTnLst>
                                    <p:set>
                                      <p:cBhvr>
                                        <p:cTn id="101" dur="1" fill="hold">
                                          <p:stCondLst>
                                            <p:cond delay="0"/>
                                          </p:stCondLst>
                                        </p:cTn>
                                        <p:tgtEl>
                                          <p:spTgt spid="129038">
                                            <p:bg/>
                                          </p:spTgt>
                                        </p:tgtEl>
                                        <p:attrNameLst>
                                          <p:attrName>style.visibility</p:attrName>
                                        </p:attrNameLst>
                                      </p:cBhvr>
                                      <p:to>
                                        <p:strVal val="visible"/>
                                      </p:to>
                                    </p:set>
                                    <p:anim calcmode="lin" valueType="num">
                                      <p:cBhvr>
                                        <p:cTn id="102" dur="500" fill="hold"/>
                                        <p:tgtEl>
                                          <p:spTgt spid="129038">
                                            <p:bg/>
                                          </p:spTgt>
                                        </p:tgtEl>
                                        <p:attrNameLst>
                                          <p:attrName>ppt_w</p:attrName>
                                        </p:attrNameLst>
                                      </p:cBhvr>
                                      <p:tavLst>
                                        <p:tav tm="0">
                                          <p:val>
                                            <p:fltVal val="0"/>
                                          </p:val>
                                        </p:tav>
                                        <p:tav tm="100000">
                                          <p:val>
                                            <p:strVal val="#ppt_w"/>
                                          </p:val>
                                        </p:tav>
                                      </p:tavLst>
                                    </p:anim>
                                    <p:anim calcmode="lin" valueType="num">
                                      <p:cBhvr>
                                        <p:cTn id="103" dur="500" fill="hold"/>
                                        <p:tgtEl>
                                          <p:spTgt spid="129038">
                                            <p:bg/>
                                          </p:spTgt>
                                        </p:tgtEl>
                                        <p:attrNameLst>
                                          <p:attrName>ppt_h</p:attrName>
                                        </p:attrNameLst>
                                      </p:cBhvr>
                                      <p:tavLst>
                                        <p:tav tm="0">
                                          <p:val>
                                            <p:fltVal val="0"/>
                                          </p:val>
                                        </p:tav>
                                        <p:tav tm="100000">
                                          <p:val>
                                            <p:strVal val="#ppt_h"/>
                                          </p:val>
                                        </p:tav>
                                      </p:tavLst>
                                    </p:anim>
                                    <p:animEffect transition="in" filter="fade">
                                      <p:cBhvr>
                                        <p:cTn id="104" dur="500"/>
                                        <p:tgtEl>
                                          <p:spTgt spid="129038">
                                            <p:bg/>
                                          </p:spTgt>
                                        </p:tgtEl>
                                      </p:cBhvr>
                                    </p:animEffect>
                                  </p:childTnLst>
                                </p:cTn>
                              </p:par>
                              <p:par>
                                <p:cTn id="105" presetID="53" presetClass="entr" presetSubtype="16" fill="hold" grpId="0" nodeType="withEffect">
                                  <p:stCondLst>
                                    <p:cond delay="0"/>
                                  </p:stCondLst>
                                  <p:childTnLst>
                                    <p:set>
                                      <p:cBhvr>
                                        <p:cTn id="106" dur="1" fill="hold">
                                          <p:stCondLst>
                                            <p:cond delay="0"/>
                                          </p:stCondLst>
                                        </p:cTn>
                                        <p:tgtEl>
                                          <p:spTgt spid="129038">
                                            <p:txEl>
                                              <p:pRg st="0" end="0"/>
                                            </p:txEl>
                                          </p:spTgt>
                                        </p:tgtEl>
                                        <p:attrNameLst>
                                          <p:attrName>style.visibility</p:attrName>
                                        </p:attrNameLst>
                                      </p:cBhvr>
                                      <p:to>
                                        <p:strVal val="visible"/>
                                      </p:to>
                                    </p:set>
                                    <p:anim calcmode="lin" valueType="num">
                                      <p:cBhvr>
                                        <p:cTn id="107" dur="500" fill="hold"/>
                                        <p:tgtEl>
                                          <p:spTgt spid="129038">
                                            <p:txEl>
                                              <p:pRg st="0" end="0"/>
                                            </p:txEl>
                                          </p:spTgt>
                                        </p:tgtEl>
                                        <p:attrNameLst>
                                          <p:attrName>ppt_w</p:attrName>
                                        </p:attrNameLst>
                                      </p:cBhvr>
                                      <p:tavLst>
                                        <p:tav tm="0">
                                          <p:val>
                                            <p:fltVal val="0"/>
                                          </p:val>
                                        </p:tav>
                                        <p:tav tm="100000">
                                          <p:val>
                                            <p:strVal val="#ppt_w"/>
                                          </p:val>
                                        </p:tav>
                                      </p:tavLst>
                                    </p:anim>
                                    <p:anim calcmode="lin" valueType="num">
                                      <p:cBhvr>
                                        <p:cTn id="108" dur="500" fill="hold"/>
                                        <p:tgtEl>
                                          <p:spTgt spid="129038">
                                            <p:txEl>
                                              <p:pRg st="0" end="0"/>
                                            </p:txEl>
                                          </p:spTgt>
                                        </p:tgtEl>
                                        <p:attrNameLst>
                                          <p:attrName>ppt_h</p:attrName>
                                        </p:attrNameLst>
                                      </p:cBhvr>
                                      <p:tavLst>
                                        <p:tav tm="0">
                                          <p:val>
                                            <p:fltVal val="0"/>
                                          </p:val>
                                        </p:tav>
                                        <p:tav tm="100000">
                                          <p:val>
                                            <p:strVal val="#ppt_h"/>
                                          </p:val>
                                        </p:tav>
                                      </p:tavLst>
                                    </p:anim>
                                    <p:animEffect transition="in" filter="fade">
                                      <p:cBhvr>
                                        <p:cTn id="109" dur="500"/>
                                        <p:tgtEl>
                                          <p:spTgt spid="129038">
                                            <p:txEl>
                                              <p:pRg st="0" end="0"/>
                                            </p:txEl>
                                          </p:spTgt>
                                        </p:tgtEl>
                                      </p:cBhvr>
                                    </p:animEffect>
                                  </p:childTnLst>
                                </p:cTn>
                              </p:par>
                              <p:par>
                                <p:cTn id="110" presetID="53" presetClass="entr" presetSubtype="16" fill="hold" grpId="0" nodeType="withEffect">
                                  <p:stCondLst>
                                    <p:cond delay="0"/>
                                  </p:stCondLst>
                                  <p:childTnLst>
                                    <p:set>
                                      <p:cBhvr>
                                        <p:cTn id="111" dur="1" fill="hold">
                                          <p:stCondLst>
                                            <p:cond delay="0"/>
                                          </p:stCondLst>
                                        </p:cTn>
                                        <p:tgtEl>
                                          <p:spTgt spid="129038">
                                            <p:txEl>
                                              <p:pRg st="1" end="1"/>
                                            </p:txEl>
                                          </p:spTgt>
                                        </p:tgtEl>
                                        <p:attrNameLst>
                                          <p:attrName>style.visibility</p:attrName>
                                        </p:attrNameLst>
                                      </p:cBhvr>
                                      <p:to>
                                        <p:strVal val="visible"/>
                                      </p:to>
                                    </p:set>
                                    <p:anim calcmode="lin" valueType="num">
                                      <p:cBhvr>
                                        <p:cTn id="112" dur="500" fill="hold"/>
                                        <p:tgtEl>
                                          <p:spTgt spid="129038">
                                            <p:txEl>
                                              <p:pRg st="1" end="1"/>
                                            </p:txEl>
                                          </p:spTgt>
                                        </p:tgtEl>
                                        <p:attrNameLst>
                                          <p:attrName>ppt_w</p:attrName>
                                        </p:attrNameLst>
                                      </p:cBhvr>
                                      <p:tavLst>
                                        <p:tav tm="0">
                                          <p:val>
                                            <p:fltVal val="0"/>
                                          </p:val>
                                        </p:tav>
                                        <p:tav tm="100000">
                                          <p:val>
                                            <p:strVal val="#ppt_w"/>
                                          </p:val>
                                        </p:tav>
                                      </p:tavLst>
                                    </p:anim>
                                    <p:anim calcmode="lin" valueType="num">
                                      <p:cBhvr>
                                        <p:cTn id="113" dur="500" fill="hold"/>
                                        <p:tgtEl>
                                          <p:spTgt spid="129038">
                                            <p:txEl>
                                              <p:pRg st="1" end="1"/>
                                            </p:txEl>
                                          </p:spTgt>
                                        </p:tgtEl>
                                        <p:attrNameLst>
                                          <p:attrName>ppt_h</p:attrName>
                                        </p:attrNameLst>
                                      </p:cBhvr>
                                      <p:tavLst>
                                        <p:tav tm="0">
                                          <p:val>
                                            <p:fltVal val="0"/>
                                          </p:val>
                                        </p:tav>
                                        <p:tav tm="100000">
                                          <p:val>
                                            <p:strVal val="#ppt_h"/>
                                          </p:val>
                                        </p:tav>
                                      </p:tavLst>
                                    </p:anim>
                                    <p:animEffect transition="in" filter="fade">
                                      <p:cBhvr>
                                        <p:cTn id="114" dur="500"/>
                                        <p:tgtEl>
                                          <p:spTgt spid="129038">
                                            <p:txEl>
                                              <p:pRg st="1" end="1"/>
                                            </p:txEl>
                                          </p:spTgt>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53" presetClass="entr" presetSubtype="16" fill="hold" grpId="0" nodeType="clickEffect">
                                  <p:stCondLst>
                                    <p:cond delay="0"/>
                                  </p:stCondLst>
                                  <p:childTnLst>
                                    <p:set>
                                      <p:cBhvr>
                                        <p:cTn id="118" dur="1" fill="hold">
                                          <p:stCondLst>
                                            <p:cond delay="0"/>
                                          </p:stCondLst>
                                        </p:cTn>
                                        <p:tgtEl>
                                          <p:spTgt spid="129038">
                                            <p:txEl>
                                              <p:pRg st="2" end="2"/>
                                            </p:txEl>
                                          </p:spTgt>
                                        </p:tgtEl>
                                        <p:attrNameLst>
                                          <p:attrName>style.visibility</p:attrName>
                                        </p:attrNameLst>
                                      </p:cBhvr>
                                      <p:to>
                                        <p:strVal val="visible"/>
                                      </p:to>
                                    </p:set>
                                    <p:anim calcmode="lin" valueType="num">
                                      <p:cBhvr>
                                        <p:cTn id="119" dur="500" fill="hold"/>
                                        <p:tgtEl>
                                          <p:spTgt spid="129038">
                                            <p:txEl>
                                              <p:pRg st="2" end="2"/>
                                            </p:txEl>
                                          </p:spTgt>
                                        </p:tgtEl>
                                        <p:attrNameLst>
                                          <p:attrName>ppt_w</p:attrName>
                                        </p:attrNameLst>
                                      </p:cBhvr>
                                      <p:tavLst>
                                        <p:tav tm="0">
                                          <p:val>
                                            <p:fltVal val="0"/>
                                          </p:val>
                                        </p:tav>
                                        <p:tav tm="100000">
                                          <p:val>
                                            <p:strVal val="#ppt_w"/>
                                          </p:val>
                                        </p:tav>
                                      </p:tavLst>
                                    </p:anim>
                                    <p:anim calcmode="lin" valueType="num">
                                      <p:cBhvr>
                                        <p:cTn id="120" dur="500" fill="hold"/>
                                        <p:tgtEl>
                                          <p:spTgt spid="129038">
                                            <p:txEl>
                                              <p:pRg st="2" end="2"/>
                                            </p:txEl>
                                          </p:spTgt>
                                        </p:tgtEl>
                                        <p:attrNameLst>
                                          <p:attrName>ppt_h</p:attrName>
                                        </p:attrNameLst>
                                      </p:cBhvr>
                                      <p:tavLst>
                                        <p:tav tm="0">
                                          <p:val>
                                            <p:fltVal val="0"/>
                                          </p:val>
                                        </p:tav>
                                        <p:tav tm="100000">
                                          <p:val>
                                            <p:strVal val="#ppt_h"/>
                                          </p:val>
                                        </p:tav>
                                      </p:tavLst>
                                    </p:anim>
                                    <p:animEffect transition="in" filter="fade">
                                      <p:cBhvr>
                                        <p:cTn id="121" dur="500"/>
                                        <p:tgtEl>
                                          <p:spTgt spid="129038">
                                            <p:txEl>
                                              <p:pRg st="2" end="2"/>
                                            </p:txEl>
                                          </p:spTgt>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53" presetClass="entr" presetSubtype="16" fill="hold" grpId="0" nodeType="clickEffect">
                                  <p:stCondLst>
                                    <p:cond delay="0"/>
                                  </p:stCondLst>
                                  <p:childTnLst>
                                    <p:set>
                                      <p:cBhvr>
                                        <p:cTn id="125" dur="1" fill="hold">
                                          <p:stCondLst>
                                            <p:cond delay="0"/>
                                          </p:stCondLst>
                                        </p:cTn>
                                        <p:tgtEl>
                                          <p:spTgt spid="129043"/>
                                        </p:tgtEl>
                                        <p:attrNameLst>
                                          <p:attrName>style.visibility</p:attrName>
                                        </p:attrNameLst>
                                      </p:cBhvr>
                                      <p:to>
                                        <p:strVal val="visible"/>
                                      </p:to>
                                    </p:set>
                                    <p:anim calcmode="lin" valueType="num">
                                      <p:cBhvr>
                                        <p:cTn id="126" dur="500" fill="hold"/>
                                        <p:tgtEl>
                                          <p:spTgt spid="129043"/>
                                        </p:tgtEl>
                                        <p:attrNameLst>
                                          <p:attrName>ppt_w</p:attrName>
                                        </p:attrNameLst>
                                      </p:cBhvr>
                                      <p:tavLst>
                                        <p:tav tm="0">
                                          <p:val>
                                            <p:fltVal val="0"/>
                                          </p:val>
                                        </p:tav>
                                        <p:tav tm="100000">
                                          <p:val>
                                            <p:strVal val="#ppt_w"/>
                                          </p:val>
                                        </p:tav>
                                      </p:tavLst>
                                    </p:anim>
                                    <p:anim calcmode="lin" valueType="num">
                                      <p:cBhvr>
                                        <p:cTn id="127" dur="500" fill="hold"/>
                                        <p:tgtEl>
                                          <p:spTgt spid="129043"/>
                                        </p:tgtEl>
                                        <p:attrNameLst>
                                          <p:attrName>ppt_h</p:attrName>
                                        </p:attrNameLst>
                                      </p:cBhvr>
                                      <p:tavLst>
                                        <p:tav tm="0">
                                          <p:val>
                                            <p:fltVal val="0"/>
                                          </p:val>
                                        </p:tav>
                                        <p:tav tm="100000">
                                          <p:val>
                                            <p:strVal val="#ppt_h"/>
                                          </p:val>
                                        </p:tav>
                                      </p:tavLst>
                                    </p:anim>
                                    <p:animEffect transition="in" filter="fade">
                                      <p:cBhvr>
                                        <p:cTn id="128" dur="500"/>
                                        <p:tgtEl>
                                          <p:spTgt spid="129043"/>
                                        </p:tgtEl>
                                      </p:cBhvr>
                                    </p:animEffect>
                                  </p:childTnLst>
                                </p:cTn>
                              </p:par>
                              <p:par>
                                <p:cTn id="129" presetID="53" presetClass="entr" presetSubtype="16" fill="hold" grpId="0" nodeType="withEffect">
                                  <p:stCondLst>
                                    <p:cond delay="0"/>
                                  </p:stCondLst>
                                  <p:childTnLst>
                                    <p:set>
                                      <p:cBhvr>
                                        <p:cTn id="130" dur="1" fill="hold">
                                          <p:stCondLst>
                                            <p:cond delay="0"/>
                                          </p:stCondLst>
                                        </p:cTn>
                                        <p:tgtEl>
                                          <p:spTgt spid="129042"/>
                                        </p:tgtEl>
                                        <p:attrNameLst>
                                          <p:attrName>style.visibility</p:attrName>
                                        </p:attrNameLst>
                                      </p:cBhvr>
                                      <p:to>
                                        <p:strVal val="visible"/>
                                      </p:to>
                                    </p:set>
                                    <p:anim calcmode="lin" valueType="num">
                                      <p:cBhvr>
                                        <p:cTn id="131" dur="500" fill="hold"/>
                                        <p:tgtEl>
                                          <p:spTgt spid="129042"/>
                                        </p:tgtEl>
                                        <p:attrNameLst>
                                          <p:attrName>ppt_w</p:attrName>
                                        </p:attrNameLst>
                                      </p:cBhvr>
                                      <p:tavLst>
                                        <p:tav tm="0">
                                          <p:val>
                                            <p:fltVal val="0"/>
                                          </p:val>
                                        </p:tav>
                                        <p:tav tm="100000">
                                          <p:val>
                                            <p:strVal val="#ppt_w"/>
                                          </p:val>
                                        </p:tav>
                                      </p:tavLst>
                                    </p:anim>
                                    <p:anim calcmode="lin" valueType="num">
                                      <p:cBhvr>
                                        <p:cTn id="132" dur="500" fill="hold"/>
                                        <p:tgtEl>
                                          <p:spTgt spid="129042"/>
                                        </p:tgtEl>
                                        <p:attrNameLst>
                                          <p:attrName>ppt_h</p:attrName>
                                        </p:attrNameLst>
                                      </p:cBhvr>
                                      <p:tavLst>
                                        <p:tav tm="0">
                                          <p:val>
                                            <p:fltVal val="0"/>
                                          </p:val>
                                        </p:tav>
                                        <p:tav tm="100000">
                                          <p:val>
                                            <p:strVal val="#ppt_h"/>
                                          </p:val>
                                        </p:tav>
                                      </p:tavLst>
                                    </p:anim>
                                    <p:animEffect transition="in" filter="fade">
                                      <p:cBhvr>
                                        <p:cTn id="133" dur="500"/>
                                        <p:tgtEl>
                                          <p:spTgt spid="129042"/>
                                        </p:tgtEl>
                                      </p:cBhvr>
                                    </p:animEffect>
                                  </p:childTnLst>
                                </p:cTn>
                              </p:par>
                            </p:childTnLst>
                          </p:cTn>
                        </p:par>
                        <p:par>
                          <p:cTn id="134" fill="hold" nodeType="afterGroup">
                            <p:stCondLst>
                              <p:cond delay="500"/>
                            </p:stCondLst>
                            <p:childTnLst>
                              <p:par>
                                <p:cTn id="135" presetID="53" presetClass="entr" presetSubtype="16" fill="hold" grpId="0" nodeType="afterEffect">
                                  <p:stCondLst>
                                    <p:cond delay="0"/>
                                  </p:stCondLst>
                                  <p:childTnLst>
                                    <p:set>
                                      <p:cBhvr>
                                        <p:cTn id="136" dur="1" fill="hold">
                                          <p:stCondLst>
                                            <p:cond delay="0"/>
                                          </p:stCondLst>
                                        </p:cTn>
                                        <p:tgtEl>
                                          <p:spTgt spid="129041"/>
                                        </p:tgtEl>
                                        <p:attrNameLst>
                                          <p:attrName>style.visibility</p:attrName>
                                        </p:attrNameLst>
                                      </p:cBhvr>
                                      <p:to>
                                        <p:strVal val="visible"/>
                                      </p:to>
                                    </p:set>
                                    <p:anim calcmode="lin" valueType="num">
                                      <p:cBhvr>
                                        <p:cTn id="137" dur="500" fill="hold"/>
                                        <p:tgtEl>
                                          <p:spTgt spid="129041"/>
                                        </p:tgtEl>
                                        <p:attrNameLst>
                                          <p:attrName>ppt_w</p:attrName>
                                        </p:attrNameLst>
                                      </p:cBhvr>
                                      <p:tavLst>
                                        <p:tav tm="0">
                                          <p:val>
                                            <p:fltVal val="0"/>
                                          </p:val>
                                        </p:tav>
                                        <p:tav tm="100000">
                                          <p:val>
                                            <p:strVal val="#ppt_w"/>
                                          </p:val>
                                        </p:tav>
                                      </p:tavLst>
                                    </p:anim>
                                    <p:anim calcmode="lin" valueType="num">
                                      <p:cBhvr>
                                        <p:cTn id="138" dur="500" fill="hold"/>
                                        <p:tgtEl>
                                          <p:spTgt spid="129041"/>
                                        </p:tgtEl>
                                        <p:attrNameLst>
                                          <p:attrName>ppt_h</p:attrName>
                                        </p:attrNameLst>
                                      </p:cBhvr>
                                      <p:tavLst>
                                        <p:tav tm="0">
                                          <p:val>
                                            <p:fltVal val="0"/>
                                          </p:val>
                                        </p:tav>
                                        <p:tav tm="100000">
                                          <p:val>
                                            <p:strVal val="#ppt_h"/>
                                          </p:val>
                                        </p:tav>
                                      </p:tavLst>
                                    </p:anim>
                                    <p:animEffect transition="in" filter="fade">
                                      <p:cBhvr>
                                        <p:cTn id="139" dur="500"/>
                                        <p:tgtEl>
                                          <p:spTgt spid="129041"/>
                                        </p:tgtEl>
                                      </p:cBhvr>
                                    </p:animEffect>
                                  </p:childTnLst>
                                </p:cTn>
                              </p:par>
                            </p:childTnLst>
                          </p:cTn>
                        </p:par>
                      </p:childTnLst>
                    </p:cTn>
                  </p:par>
                  <p:par>
                    <p:cTn id="140" fill="hold" nodeType="clickPar">
                      <p:stCondLst>
                        <p:cond delay="indefinite"/>
                      </p:stCondLst>
                      <p:childTnLst>
                        <p:par>
                          <p:cTn id="141" fill="hold" nodeType="withGroup">
                            <p:stCondLst>
                              <p:cond delay="0"/>
                            </p:stCondLst>
                            <p:childTnLst>
                              <p:par>
                                <p:cTn id="142" presetID="53" presetClass="entr" presetSubtype="16" fill="hold" grpId="0" nodeType="clickEffect">
                                  <p:stCondLst>
                                    <p:cond delay="0"/>
                                  </p:stCondLst>
                                  <p:childTnLst>
                                    <p:set>
                                      <p:cBhvr>
                                        <p:cTn id="143" dur="1" fill="hold">
                                          <p:stCondLst>
                                            <p:cond delay="0"/>
                                          </p:stCondLst>
                                        </p:cTn>
                                        <p:tgtEl>
                                          <p:spTgt spid="129046"/>
                                        </p:tgtEl>
                                        <p:attrNameLst>
                                          <p:attrName>style.visibility</p:attrName>
                                        </p:attrNameLst>
                                      </p:cBhvr>
                                      <p:to>
                                        <p:strVal val="visible"/>
                                      </p:to>
                                    </p:set>
                                    <p:anim calcmode="lin" valueType="num">
                                      <p:cBhvr>
                                        <p:cTn id="144" dur="500" fill="hold"/>
                                        <p:tgtEl>
                                          <p:spTgt spid="129046"/>
                                        </p:tgtEl>
                                        <p:attrNameLst>
                                          <p:attrName>ppt_w</p:attrName>
                                        </p:attrNameLst>
                                      </p:cBhvr>
                                      <p:tavLst>
                                        <p:tav tm="0">
                                          <p:val>
                                            <p:fltVal val="0"/>
                                          </p:val>
                                        </p:tav>
                                        <p:tav tm="100000">
                                          <p:val>
                                            <p:strVal val="#ppt_w"/>
                                          </p:val>
                                        </p:tav>
                                      </p:tavLst>
                                    </p:anim>
                                    <p:anim calcmode="lin" valueType="num">
                                      <p:cBhvr>
                                        <p:cTn id="145" dur="500" fill="hold"/>
                                        <p:tgtEl>
                                          <p:spTgt spid="129046"/>
                                        </p:tgtEl>
                                        <p:attrNameLst>
                                          <p:attrName>ppt_h</p:attrName>
                                        </p:attrNameLst>
                                      </p:cBhvr>
                                      <p:tavLst>
                                        <p:tav tm="0">
                                          <p:val>
                                            <p:fltVal val="0"/>
                                          </p:val>
                                        </p:tav>
                                        <p:tav tm="100000">
                                          <p:val>
                                            <p:strVal val="#ppt_h"/>
                                          </p:val>
                                        </p:tav>
                                      </p:tavLst>
                                    </p:anim>
                                    <p:animEffect transition="in" filter="fade">
                                      <p:cBhvr>
                                        <p:cTn id="146" dur="500"/>
                                        <p:tgtEl>
                                          <p:spTgt spid="129046"/>
                                        </p:tgtEl>
                                      </p:cBhvr>
                                    </p:animEffect>
                                  </p:childTnLst>
                                </p:cTn>
                              </p:par>
                              <p:par>
                                <p:cTn id="147" presetID="53" presetClass="entr" presetSubtype="16" fill="hold" grpId="0" nodeType="withEffect">
                                  <p:stCondLst>
                                    <p:cond delay="0"/>
                                  </p:stCondLst>
                                  <p:childTnLst>
                                    <p:set>
                                      <p:cBhvr>
                                        <p:cTn id="148" dur="1" fill="hold">
                                          <p:stCondLst>
                                            <p:cond delay="0"/>
                                          </p:stCondLst>
                                        </p:cTn>
                                        <p:tgtEl>
                                          <p:spTgt spid="129068"/>
                                        </p:tgtEl>
                                        <p:attrNameLst>
                                          <p:attrName>style.visibility</p:attrName>
                                        </p:attrNameLst>
                                      </p:cBhvr>
                                      <p:to>
                                        <p:strVal val="visible"/>
                                      </p:to>
                                    </p:set>
                                    <p:anim calcmode="lin" valueType="num">
                                      <p:cBhvr>
                                        <p:cTn id="149" dur="500" fill="hold"/>
                                        <p:tgtEl>
                                          <p:spTgt spid="129068"/>
                                        </p:tgtEl>
                                        <p:attrNameLst>
                                          <p:attrName>ppt_w</p:attrName>
                                        </p:attrNameLst>
                                      </p:cBhvr>
                                      <p:tavLst>
                                        <p:tav tm="0">
                                          <p:val>
                                            <p:fltVal val="0"/>
                                          </p:val>
                                        </p:tav>
                                        <p:tav tm="100000">
                                          <p:val>
                                            <p:strVal val="#ppt_w"/>
                                          </p:val>
                                        </p:tav>
                                      </p:tavLst>
                                    </p:anim>
                                    <p:anim calcmode="lin" valueType="num">
                                      <p:cBhvr>
                                        <p:cTn id="150" dur="500" fill="hold"/>
                                        <p:tgtEl>
                                          <p:spTgt spid="129068"/>
                                        </p:tgtEl>
                                        <p:attrNameLst>
                                          <p:attrName>ppt_h</p:attrName>
                                        </p:attrNameLst>
                                      </p:cBhvr>
                                      <p:tavLst>
                                        <p:tav tm="0">
                                          <p:val>
                                            <p:fltVal val="0"/>
                                          </p:val>
                                        </p:tav>
                                        <p:tav tm="100000">
                                          <p:val>
                                            <p:strVal val="#ppt_h"/>
                                          </p:val>
                                        </p:tav>
                                      </p:tavLst>
                                    </p:anim>
                                    <p:animEffect transition="in" filter="fade">
                                      <p:cBhvr>
                                        <p:cTn id="151" dur="500"/>
                                        <p:tgtEl>
                                          <p:spTgt spid="129068"/>
                                        </p:tgtEl>
                                      </p:cBhvr>
                                    </p:animEffect>
                                  </p:childTnLst>
                                </p:cTn>
                              </p:par>
                            </p:childTnLst>
                          </p:cTn>
                        </p:par>
                        <p:par>
                          <p:cTn id="152" fill="hold" nodeType="afterGroup">
                            <p:stCondLst>
                              <p:cond delay="500"/>
                            </p:stCondLst>
                            <p:childTnLst>
                              <p:par>
                                <p:cTn id="153" presetID="53" presetClass="entr" presetSubtype="16" fill="hold" grpId="0" nodeType="afterEffect">
                                  <p:stCondLst>
                                    <p:cond delay="0"/>
                                  </p:stCondLst>
                                  <p:childTnLst>
                                    <p:set>
                                      <p:cBhvr>
                                        <p:cTn id="154" dur="1" fill="hold">
                                          <p:stCondLst>
                                            <p:cond delay="0"/>
                                          </p:stCondLst>
                                        </p:cTn>
                                        <p:tgtEl>
                                          <p:spTgt spid="129044">
                                            <p:bg/>
                                          </p:spTgt>
                                        </p:tgtEl>
                                        <p:attrNameLst>
                                          <p:attrName>style.visibility</p:attrName>
                                        </p:attrNameLst>
                                      </p:cBhvr>
                                      <p:to>
                                        <p:strVal val="visible"/>
                                      </p:to>
                                    </p:set>
                                    <p:anim calcmode="lin" valueType="num">
                                      <p:cBhvr>
                                        <p:cTn id="155" dur="500" fill="hold"/>
                                        <p:tgtEl>
                                          <p:spTgt spid="129044">
                                            <p:bg/>
                                          </p:spTgt>
                                        </p:tgtEl>
                                        <p:attrNameLst>
                                          <p:attrName>ppt_w</p:attrName>
                                        </p:attrNameLst>
                                      </p:cBhvr>
                                      <p:tavLst>
                                        <p:tav tm="0">
                                          <p:val>
                                            <p:fltVal val="0"/>
                                          </p:val>
                                        </p:tav>
                                        <p:tav tm="100000">
                                          <p:val>
                                            <p:strVal val="#ppt_w"/>
                                          </p:val>
                                        </p:tav>
                                      </p:tavLst>
                                    </p:anim>
                                    <p:anim calcmode="lin" valueType="num">
                                      <p:cBhvr>
                                        <p:cTn id="156" dur="500" fill="hold"/>
                                        <p:tgtEl>
                                          <p:spTgt spid="129044">
                                            <p:bg/>
                                          </p:spTgt>
                                        </p:tgtEl>
                                        <p:attrNameLst>
                                          <p:attrName>ppt_h</p:attrName>
                                        </p:attrNameLst>
                                      </p:cBhvr>
                                      <p:tavLst>
                                        <p:tav tm="0">
                                          <p:val>
                                            <p:fltVal val="0"/>
                                          </p:val>
                                        </p:tav>
                                        <p:tav tm="100000">
                                          <p:val>
                                            <p:strVal val="#ppt_h"/>
                                          </p:val>
                                        </p:tav>
                                      </p:tavLst>
                                    </p:anim>
                                    <p:animEffect transition="in" filter="fade">
                                      <p:cBhvr>
                                        <p:cTn id="157" dur="500"/>
                                        <p:tgtEl>
                                          <p:spTgt spid="129044">
                                            <p:bg/>
                                          </p:spTgt>
                                        </p:tgtEl>
                                      </p:cBhvr>
                                    </p:animEffect>
                                  </p:childTnLst>
                                </p:cTn>
                              </p:par>
                            </p:childTnLst>
                          </p:cTn>
                        </p:par>
                        <p:par>
                          <p:cTn id="158" fill="hold" nodeType="afterGroup">
                            <p:stCondLst>
                              <p:cond delay="1000"/>
                            </p:stCondLst>
                            <p:childTnLst>
                              <p:par>
                                <p:cTn id="159" presetID="53" presetClass="entr" presetSubtype="16" fill="hold" grpId="0" nodeType="afterEffect">
                                  <p:stCondLst>
                                    <p:cond delay="0"/>
                                  </p:stCondLst>
                                  <p:childTnLst>
                                    <p:set>
                                      <p:cBhvr>
                                        <p:cTn id="160" dur="1" fill="hold">
                                          <p:stCondLst>
                                            <p:cond delay="0"/>
                                          </p:stCondLst>
                                        </p:cTn>
                                        <p:tgtEl>
                                          <p:spTgt spid="129044">
                                            <p:txEl>
                                              <p:pRg st="0" end="0"/>
                                            </p:txEl>
                                          </p:spTgt>
                                        </p:tgtEl>
                                        <p:attrNameLst>
                                          <p:attrName>style.visibility</p:attrName>
                                        </p:attrNameLst>
                                      </p:cBhvr>
                                      <p:to>
                                        <p:strVal val="visible"/>
                                      </p:to>
                                    </p:set>
                                    <p:anim calcmode="lin" valueType="num">
                                      <p:cBhvr>
                                        <p:cTn id="161" dur="500" fill="hold"/>
                                        <p:tgtEl>
                                          <p:spTgt spid="129044">
                                            <p:txEl>
                                              <p:pRg st="0" end="0"/>
                                            </p:txEl>
                                          </p:spTgt>
                                        </p:tgtEl>
                                        <p:attrNameLst>
                                          <p:attrName>ppt_w</p:attrName>
                                        </p:attrNameLst>
                                      </p:cBhvr>
                                      <p:tavLst>
                                        <p:tav tm="0">
                                          <p:val>
                                            <p:fltVal val="0"/>
                                          </p:val>
                                        </p:tav>
                                        <p:tav tm="100000">
                                          <p:val>
                                            <p:strVal val="#ppt_w"/>
                                          </p:val>
                                        </p:tav>
                                      </p:tavLst>
                                    </p:anim>
                                    <p:anim calcmode="lin" valueType="num">
                                      <p:cBhvr>
                                        <p:cTn id="162" dur="500" fill="hold"/>
                                        <p:tgtEl>
                                          <p:spTgt spid="129044">
                                            <p:txEl>
                                              <p:pRg st="0" end="0"/>
                                            </p:txEl>
                                          </p:spTgt>
                                        </p:tgtEl>
                                        <p:attrNameLst>
                                          <p:attrName>ppt_h</p:attrName>
                                        </p:attrNameLst>
                                      </p:cBhvr>
                                      <p:tavLst>
                                        <p:tav tm="0">
                                          <p:val>
                                            <p:fltVal val="0"/>
                                          </p:val>
                                        </p:tav>
                                        <p:tav tm="100000">
                                          <p:val>
                                            <p:strVal val="#ppt_h"/>
                                          </p:val>
                                        </p:tav>
                                      </p:tavLst>
                                    </p:anim>
                                    <p:animEffect transition="in" filter="fade">
                                      <p:cBhvr>
                                        <p:cTn id="163" dur="500"/>
                                        <p:tgtEl>
                                          <p:spTgt spid="129044">
                                            <p:txEl>
                                              <p:pRg st="0" end="0"/>
                                            </p:txEl>
                                          </p:spTgt>
                                        </p:tgtEl>
                                      </p:cBhvr>
                                    </p:animEffect>
                                  </p:childTnLst>
                                </p:cTn>
                              </p:par>
                            </p:childTnLst>
                          </p:cTn>
                        </p:par>
                        <p:par>
                          <p:cTn id="164" fill="hold" nodeType="afterGroup">
                            <p:stCondLst>
                              <p:cond delay="1500"/>
                            </p:stCondLst>
                            <p:childTnLst>
                              <p:par>
                                <p:cTn id="165" presetID="53" presetClass="entr" presetSubtype="16" fill="hold" grpId="0" nodeType="afterEffect">
                                  <p:stCondLst>
                                    <p:cond delay="0"/>
                                  </p:stCondLst>
                                  <p:childTnLst>
                                    <p:set>
                                      <p:cBhvr>
                                        <p:cTn id="166" dur="1" fill="hold">
                                          <p:stCondLst>
                                            <p:cond delay="0"/>
                                          </p:stCondLst>
                                        </p:cTn>
                                        <p:tgtEl>
                                          <p:spTgt spid="129044">
                                            <p:txEl>
                                              <p:pRg st="1" end="1"/>
                                            </p:txEl>
                                          </p:spTgt>
                                        </p:tgtEl>
                                        <p:attrNameLst>
                                          <p:attrName>style.visibility</p:attrName>
                                        </p:attrNameLst>
                                      </p:cBhvr>
                                      <p:to>
                                        <p:strVal val="visible"/>
                                      </p:to>
                                    </p:set>
                                    <p:anim calcmode="lin" valueType="num">
                                      <p:cBhvr>
                                        <p:cTn id="167" dur="500" fill="hold"/>
                                        <p:tgtEl>
                                          <p:spTgt spid="129044">
                                            <p:txEl>
                                              <p:pRg st="1" end="1"/>
                                            </p:txEl>
                                          </p:spTgt>
                                        </p:tgtEl>
                                        <p:attrNameLst>
                                          <p:attrName>ppt_w</p:attrName>
                                        </p:attrNameLst>
                                      </p:cBhvr>
                                      <p:tavLst>
                                        <p:tav tm="0">
                                          <p:val>
                                            <p:fltVal val="0"/>
                                          </p:val>
                                        </p:tav>
                                        <p:tav tm="100000">
                                          <p:val>
                                            <p:strVal val="#ppt_w"/>
                                          </p:val>
                                        </p:tav>
                                      </p:tavLst>
                                    </p:anim>
                                    <p:anim calcmode="lin" valueType="num">
                                      <p:cBhvr>
                                        <p:cTn id="168" dur="500" fill="hold"/>
                                        <p:tgtEl>
                                          <p:spTgt spid="129044">
                                            <p:txEl>
                                              <p:pRg st="1" end="1"/>
                                            </p:txEl>
                                          </p:spTgt>
                                        </p:tgtEl>
                                        <p:attrNameLst>
                                          <p:attrName>ppt_h</p:attrName>
                                        </p:attrNameLst>
                                      </p:cBhvr>
                                      <p:tavLst>
                                        <p:tav tm="0">
                                          <p:val>
                                            <p:fltVal val="0"/>
                                          </p:val>
                                        </p:tav>
                                        <p:tav tm="100000">
                                          <p:val>
                                            <p:strVal val="#ppt_h"/>
                                          </p:val>
                                        </p:tav>
                                      </p:tavLst>
                                    </p:anim>
                                    <p:animEffect transition="in" filter="fade">
                                      <p:cBhvr>
                                        <p:cTn id="169" dur="500"/>
                                        <p:tgtEl>
                                          <p:spTgt spid="129044">
                                            <p:txEl>
                                              <p:pRg st="1" end="1"/>
                                            </p:txEl>
                                          </p:spTgt>
                                        </p:tgtEl>
                                      </p:cBhvr>
                                    </p:animEffect>
                                  </p:childTnLst>
                                </p:cTn>
                              </p:par>
                            </p:childTnLst>
                          </p:cTn>
                        </p:par>
                        <p:par>
                          <p:cTn id="170" fill="hold" nodeType="afterGroup">
                            <p:stCondLst>
                              <p:cond delay="2000"/>
                            </p:stCondLst>
                            <p:childTnLst>
                              <p:par>
                                <p:cTn id="171" presetID="53" presetClass="entr" presetSubtype="16" fill="hold" grpId="0" nodeType="afterEffect">
                                  <p:stCondLst>
                                    <p:cond delay="0"/>
                                  </p:stCondLst>
                                  <p:childTnLst>
                                    <p:set>
                                      <p:cBhvr>
                                        <p:cTn id="172" dur="1" fill="hold">
                                          <p:stCondLst>
                                            <p:cond delay="0"/>
                                          </p:stCondLst>
                                        </p:cTn>
                                        <p:tgtEl>
                                          <p:spTgt spid="129044">
                                            <p:txEl>
                                              <p:pRg st="2" end="2"/>
                                            </p:txEl>
                                          </p:spTgt>
                                        </p:tgtEl>
                                        <p:attrNameLst>
                                          <p:attrName>style.visibility</p:attrName>
                                        </p:attrNameLst>
                                      </p:cBhvr>
                                      <p:to>
                                        <p:strVal val="visible"/>
                                      </p:to>
                                    </p:set>
                                    <p:anim calcmode="lin" valueType="num">
                                      <p:cBhvr>
                                        <p:cTn id="173" dur="500" fill="hold"/>
                                        <p:tgtEl>
                                          <p:spTgt spid="129044">
                                            <p:txEl>
                                              <p:pRg st="2" end="2"/>
                                            </p:txEl>
                                          </p:spTgt>
                                        </p:tgtEl>
                                        <p:attrNameLst>
                                          <p:attrName>ppt_w</p:attrName>
                                        </p:attrNameLst>
                                      </p:cBhvr>
                                      <p:tavLst>
                                        <p:tav tm="0">
                                          <p:val>
                                            <p:fltVal val="0"/>
                                          </p:val>
                                        </p:tav>
                                        <p:tav tm="100000">
                                          <p:val>
                                            <p:strVal val="#ppt_w"/>
                                          </p:val>
                                        </p:tav>
                                      </p:tavLst>
                                    </p:anim>
                                    <p:anim calcmode="lin" valueType="num">
                                      <p:cBhvr>
                                        <p:cTn id="174" dur="500" fill="hold"/>
                                        <p:tgtEl>
                                          <p:spTgt spid="129044">
                                            <p:txEl>
                                              <p:pRg st="2" end="2"/>
                                            </p:txEl>
                                          </p:spTgt>
                                        </p:tgtEl>
                                        <p:attrNameLst>
                                          <p:attrName>ppt_h</p:attrName>
                                        </p:attrNameLst>
                                      </p:cBhvr>
                                      <p:tavLst>
                                        <p:tav tm="0">
                                          <p:val>
                                            <p:fltVal val="0"/>
                                          </p:val>
                                        </p:tav>
                                        <p:tav tm="100000">
                                          <p:val>
                                            <p:strVal val="#ppt_h"/>
                                          </p:val>
                                        </p:tav>
                                      </p:tavLst>
                                    </p:anim>
                                    <p:animEffect transition="in" filter="fade">
                                      <p:cBhvr>
                                        <p:cTn id="175" dur="500"/>
                                        <p:tgtEl>
                                          <p:spTgt spid="129044">
                                            <p:txEl>
                                              <p:pRg st="2" end="2"/>
                                            </p:txEl>
                                          </p:spTgt>
                                        </p:tgtEl>
                                      </p:cBhvr>
                                    </p:animEffect>
                                  </p:childTnLst>
                                </p:cTn>
                              </p:par>
                            </p:childTnLst>
                          </p:cTn>
                        </p:par>
                      </p:childTnLst>
                    </p:cTn>
                  </p:par>
                  <p:par>
                    <p:cTn id="176" fill="hold" nodeType="clickPar">
                      <p:stCondLst>
                        <p:cond delay="indefinite"/>
                      </p:stCondLst>
                      <p:childTnLst>
                        <p:par>
                          <p:cTn id="177" fill="hold" nodeType="withGroup">
                            <p:stCondLst>
                              <p:cond delay="0"/>
                            </p:stCondLst>
                            <p:childTnLst>
                              <p:par>
                                <p:cTn id="178" presetID="53" presetClass="entr" presetSubtype="16" fill="hold" grpId="0" nodeType="clickEffect">
                                  <p:stCondLst>
                                    <p:cond delay="0"/>
                                  </p:stCondLst>
                                  <p:childTnLst>
                                    <p:set>
                                      <p:cBhvr>
                                        <p:cTn id="179" dur="1" fill="hold">
                                          <p:stCondLst>
                                            <p:cond delay="0"/>
                                          </p:stCondLst>
                                        </p:cTn>
                                        <p:tgtEl>
                                          <p:spTgt spid="129044">
                                            <p:txEl>
                                              <p:pRg st="3" end="3"/>
                                            </p:txEl>
                                          </p:spTgt>
                                        </p:tgtEl>
                                        <p:attrNameLst>
                                          <p:attrName>style.visibility</p:attrName>
                                        </p:attrNameLst>
                                      </p:cBhvr>
                                      <p:to>
                                        <p:strVal val="visible"/>
                                      </p:to>
                                    </p:set>
                                    <p:anim calcmode="lin" valueType="num">
                                      <p:cBhvr>
                                        <p:cTn id="180" dur="500" fill="hold"/>
                                        <p:tgtEl>
                                          <p:spTgt spid="129044">
                                            <p:txEl>
                                              <p:pRg st="3" end="3"/>
                                            </p:txEl>
                                          </p:spTgt>
                                        </p:tgtEl>
                                        <p:attrNameLst>
                                          <p:attrName>ppt_w</p:attrName>
                                        </p:attrNameLst>
                                      </p:cBhvr>
                                      <p:tavLst>
                                        <p:tav tm="0">
                                          <p:val>
                                            <p:fltVal val="0"/>
                                          </p:val>
                                        </p:tav>
                                        <p:tav tm="100000">
                                          <p:val>
                                            <p:strVal val="#ppt_w"/>
                                          </p:val>
                                        </p:tav>
                                      </p:tavLst>
                                    </p:anim>
                                    <p:anim calcmode="lin" valueType="num">
                                      <p:cBhvr>
                                        <p:cTn id="181" dur="500" fill="hold"/>
                                        <p:tgtEl>
                                          <p:spTgt spid="129044">
                                            <p:txEl>
                                              <p:pRg st="3" end="3"/>
                                            </p:txEl>
                                          </p:spTgt>
                                        </p:tgtEl>
                                        <p:attrNameLst>
                                          <p:attrName>ppt_h</p:attrName>
                                        </p:attrNameLst>
                                      </p:cBhvr>
                                      <p:tavLst>
                                        <p:tav tm="0">
                                          <p:val>
                                            <p:fltVal val="0"/>
                                          </p:val>
                                        </p:tav>
                                        <p:tav tm="100000">
                                          <p:val>
                                            <p:strVal val="#ppt_h"/>
                                          </p:val>
                                        </p:tav>
                                      </p:tavLst>
                                    </p:anim>
                                    <p:animEffect transition="in" filter="fade">
                                      <p:cBhvr>
                                        <p:cTn id="182" dur="500"/>
                                        <p:tgtEl>
                                          <p:spTgt spid="129044">
                                            <p:txEl>
                                              <p:pRg st="3" end="3"/>
                                            </p:txEl>
                                          </p:spTgt>
                                        </p:tgtEl>
                                      </p:cBhvr>
                                    </p:animEffect>
                                  </p:childTnLst>
                                </p:cTn>
                              </p:par>
                            </p:childTnLst>
                          </p:cTn>
                        </p:par>
                        <p:par>
                          <p:cTn id="183" fill="hold" nodeType="afterGroup">
                            <p:stCondLst>
                              <p:cond delay="500"/>
                            </p:stCondLst>
                            <p:childTnLst>
                              <p:par>
                                <p:cTn id="184" presetID="53" presetClass="entr" presetSubtype="16" fill="hold" grpId="0" nodeType="afterEffect">
                                  <p:stCondLst>
                                    <p:cond delay="0"/>
                                  </p:stCondLst>
                                  <p:childTnLst>
                                    <p:set>
                                      <p:cBhvr>
                                        <p:cTn id="185" dur="1" fill="hold">
                                          <p:stCondLst>
                                            <p:cond delay="0"/>
                                          </p:stCondLst>
                                        </p:cTn>
                                        <p:tgtEl>
                                          <p:spTgt spid="129044">
                                            <p:txEl>
                                              <p:pRg st="4" end="4"/>
                                            </p:txEl>
                                          </p:spTgt>
                                        </p:tgtEl>
                                        <p:attrNameLst>
                                          <p:attrName>style.visibility</p:attrName>
                                        </p:attrNameLst>
                                      </p:cBhvr>
                                      <p:to>
                                        <p:strVal val="visible"/>
                                      </p:to>
                                    </p:set>
                                    <p:anim calcmode="lin" valueType="num">
                                      <p:cBhvr>
                                        <p:cTn id="186" dur="500" fill="hold"/>
                                        <p:tgtEl>
                                          <p:spTgt spid="129044">
                                            <p:txEl>
                                              <p:pRg st="4" end="4"/>
                                            </p:txEl>
                                          </p:spTgt>
                                        </p:tgtEl>
                                        <p:attrNameLst>
                                          <p:attrName>ppt_w</p:attrName>
                                        </p:attrNameLst>
                                      </p:cBhvr>
                                      <p:tavLst>
                                        <p:tav tm="0">
                                          <p:val>
                                            <p:fltVal val="0"/>
                                          </p:val>
                                        </p:tav>
                                        <p:tav tm="100000">
                                          <p:val>
                                            <p:strVal val="#ppt_w"/>
                                          </p:val>
                                        </p:tav>
                                      </p:tavLst>
                                    </p:anim>
                                    <p:anim calcmode="lin" valueType="num">
                                      <p:cBhvr>
                                        <p:cTn id="187" dur="500" fill="hold"/>
                                        <p:tgtEl>
                                          <p:spTgt spid="129044">
                                            <p:txEl>
                                              <p:pRg st="4" end="4"/>
                                            </p:txEl>
                                          </p:spTgt>
                                        </p:tgtEl>
                                        <p:attrNameLst>
                                          <p:attrName>ppt_h</p:attrName>
                                        </p:attrNameLst>
                                      </p:cBhvr>
                                      <p:tavLst>
                                        <p:tav tm="0">
                                          <p:val>
                                            <p:fltVal val="0"/>
                                          </p:val>
                                        </p:tav>
                                        <p:tav tm="100000">
                                          <p:val>
                                            <p:strVal val="#ppt_h"/>
                                          </p:val>
                                        </p:tav>
                                      </p:tavLst>
                                    </p:anim>
                                    <p:animEffect transition="in" filter="fade">
                                      <p:cBhvr>
                                        <p:cTn id="188" dur="500"/>
                                        <p:tgtEl>
                                          <p:spTgt spid="129044">
                                            <p:txEl>
                                              <p:pRg st="4" end="4"/>
                                            </p:txEl>
                                          </p:spTgt>
                                        </p:tgtEl>
                                      </p:cBhvr>
                                    </p:animEffect>
                                  </p:childTnLst>
                                </p:cTn>
                              </p:par>
                            </p:childTnLst>
                          </p:cTn>
                        </p:par>
                      </p:childTnLst>
                    </p:cTn>
                  </p:par>
                  <p:par>
                    <p:cTn id="189" fill="hold" nodeType="clickPar">
                      <p:stCondLst>
                        <p:cond delay="indefinite"/>
                      </p:stCondLst>
                      <p:childTnLst>
                        <p:par>
                          <p:cTn id="190" fill="hold" nodeType="withGroup">
                            <p:stCondLst>
                              <p:cond delay="0"/>
                            </p:stCondLst>
                            <p:childTnLst>
                              <p:par>
                                <p:cTn id="191" presetID="53" presetClass="entr" presetSubtype="16" fill="hold" grpId="0" nodeType="clickEffect">
                                  <p:stCondLst>
                                    <p:cond delay="0"/>
                                  </p:stCondLst>
                                  <p:childTnLst>
                                    <p:set>
                                      <p:cBhvr>
                                        <p:cTn id="192" dur="1" fill="hold">
                                          <p:stCondLst>
                                            <p:cond delay="0"/>
                                          </p:stCondLst>
                                        </p:cTn>
                                        <p:tgtEl>
                                          <p:spTgt spid="129044">
                                            <p:txEl>
                                              <p:pRg st="5" end="5"/>
                                            </p:txEl>
                                          </p:spTgt>
                                        </p:tgtEl>
                                        <p:attrNameLst>
                                          <p:attrName>style.visibility</p:attrName>
                                        </p:attrNameLst>
                                      </p:cBhvr>
                                      <p:to>
                                        <p:strVal val="visible"/>
                                      </p:to>
                                    </p:set>
                                    <p:anim calcmode="lin" valueType="num">
                                      <p:cBhvr>
                                        <p:cTn id="193" dur="500" fill="hold"/>
                                        <p:tgtEl>
                                          <p:spTgt spid="129044">
                                            <p:txEl>
                                              <p:pRg st="5" end="5"/>
                                            </p:txEl>
                                          </p:spTgt>
                                        </p:tgtEl>
                                        <p:attrNameLst>
                                          <p:attrName>ppt_w</p:attrName>
                                        </p:attrNameLst>
                                      </p:cBhvr>
                                      <p:tavLst>
                                        <p:tav tm="0">
                                          <p:val>
                                            <p:fltVal val="0"/>
                                          </p:val>
                                        </p:tav>
                                        <p:tav tm="100000">
                                          <p:val>
                                            <p:strVal val="#ppt_w"/>
                                          </p:val>
                                        </p:tav>
                                      </p:tavLst>
                                    </p:anim>
                                    <p:anim calcmode="lin" valueType="num">
                                      <p:cBhvr>
                                        <p:cTn id="194" dur="500" fill="hold"/>
                                        <p:tgtEl>
                                          <p:spTgt spid="129044">
                                            <p:txEl>
                                              <p:pRg st="5" end="5"/>
                                            </p:txEl>
                                          </p:spTgt>
                                        </p:tgtEl>
                                        <p:attrNameLst>
                                          <p:attrName>ppt_h</p:attrName>
                                        </p:attrNameLst>
                                      </p:cBhvr>
                                      <p:tavLst>
                                        <p:tav tm="0">
                                          <p:val>
                                            <p:fltVal val="0"/>
                                          </p:val>
                                        </p:tav>
                                        <p:tav tm="100000">
                                          <p:val>
                                            <p:strVal val="#ppt_h"/>
                                          </p:val>
                                        </p:tav>
                                      </p:tavLst>
                                    </p:anim>
                                    <p:animEffect transition="in" filter="fade">
                                      <p:cBhvr>
                                        <p:cTn id="195" dur="500"/>
                                        <p:tgtEl>
                                          <p:spTgt spid="129044">
                                            <p:txEl>
                                              <p:pRg st="5" end="5"/>
                                            </p:txEl>
                                          </p:spTgt>
                                        </p:tgtEl>
                                      </p:cBhvr>
                                    </p:animEffect>
                                  </p:childTnLst>
                                </p:cTn>
                              </p:par>
                            </p:childTnLst>
                          </p:cTn>
                        </p:par>
                        <p:par>
                          <p:cTn id="196" fill="hold" nodeType="afterGroup">
                            <p:stCondLst>
                              <p:cond delay="500"/>
                            </p:stCondLst>
                            <p:childTnLst>
                              <p:par>
                                <p:cTn id="197" presetID="53" presetClass="entr" presetSubtype="16" fill="hold" grpId="0" nodeType="afterEffect">
                                  <p:stCondLst>
                                    <p:cond delay="0"/>
                                  </p:stCondLst>
                                  <p:childTnLst>
                                    <p:set>
                                      <p:cBhvr>
                                        <p:cTn id="198" dur="1" fill="hold">
                                          <p:stCondLst>
                                            <p:cond delay="0"/>
                                          </p:stCondLst>
                                        </p:cTn>
                                        <p:tgtEl>
                                          <p:spTgt spid="129044">
                                            <p:txEl>
                                              <p:pRg st="6" end="6"/>
                                            </p:txEl>
                                          </p:spTgt>
                                        </p:tgtEl>
                                        <p:attrNameLst>
                                          <p:attrName>style.visibility</p:attrName>
                                        </p:attrNameLst>
                                      </p:cBhvr>
                                      <p:to>
                                        <p:strVal val="visible"/>
                                      </p:to>
                                    </p:set>
                                    <p:anim calcmode="lin" valueType="num">
                                      <p:cBhvr>
                                        <p:cTn id="199" dur="500" fill="hold"/>
                                        <p:tgtEl>
                                          <p:spTgt spid="129044">
                                            <p:txEl>
                                              <p:pRg st="6" end="6"/>
                                            </p:txEl>
                                          </p:spTgt>
                                        </p:tgtEl>
                                        <p:attrNameLst>
                                          <p:attrName>ppt_w</p:attrName>
                                        </p:attrNameLst>
                                      </p:cBhvr>
                                      <p:tavLst>
                                        <p:tav tm="0">
                                          <p:val>
                                            <p:fltVal val="0"/>
                                          </p:val>
                                        </p:tav>
                                        <p:tav tm="100000">
                                          <p:val>
                                            <p:strVal val="#ppt_w"/>
                                          </p:val>
                                        </p:tav>
                                      </p:tavLst>
                                    </p:anim>
                                    <p:anim calcmode="lin" valueType="num">
                                      <p:cBhvr>
                                        <p:cTn id="200" dur="500" fill="hold"/>
                                        <p:tgtEl>
                                          <p:spTgt spid="129044">
                                            <p:txEl>
                                              <p:pRg st="6" end="6"/>
                                            </p:txEl>
                                          </p:spTgt>
                                        </p:tgtEl>
                                        <p:attrNameLst>
                                          <p:attrName>ppt_h</p:attrName>
                                        </p:attrNameLst>
                                      </p:cBhvr>
                                      <p:tavLst>
                                        <p:tav tm="0">
                                          <p:val>
                                            <p:fltVal val="0"/>
                                          </p:val>
                                        </p:tav>
                                        <p:tav tm="100000">
                                          <p:val>
                                            <p:strVal val="#ppt_h"/>
                                          </p:val>
                                        </p:tav>
                                      </p:tavLst>
                                    </p:anim>
                                    <p:animEffect transition="in" filter="fade">
                                      <p:cBhvr>
                                        <p:cTn id="201" dur="500"/>
                                        <p:tgtEl>
                                          <p:spTgt spid="129044">
                                            <p:txEl>
                                              <p:pRg st="6" end="6"/>
                                            </p:txEl>
                                          </p:spTgt>
                                        </p:tgtEl>
                                      </p:cBhvr>
                                    </p:animEffect>
                                  </p:childTnLst>
                                </p:cTn>
                              </p:par>
                            </p:childTnLst>
                          </p:cTn>
                        </p:par>
                      </p:childTnLst>
                    </p:cTn>
                  </p:par>
                  <p:par>
                    <p:cTn id="202" fill="hold" nodeType="clickPar">
                      <p:stCondLst>
                        <p:cond delay="indefinite"/>
                      </p:stCondLst>
                      <p:childTnLst>
                        <p:par>
                          <p:cTn id="203" fill="hold" nodeType="withGroup">
                            <p:stCondLst>
                              <p:cond delay="0"/>
                            </p:stCondLst>
                            <p:childTnLst>
                              <p:par>
                                <p:cTn id="204" presetID="53" presetClass="entr" presetSubtype="16" fill="hold" grpId="0" nodeType="clickEffect">
                                  <p:stCondLst>
                                    <p:cond delay="0"/>
                                  </p:stCondLst>
                                  <p:childTnLst>
                                    <p:set>
                                      <p:cBhvr>
                                        <p:cTn id="205" dur="1" fill="hold">
                                          <p:stCondLst>
                                            <p:cond delay="0"/>
                                          </p:stCondLst>
                                        </p:cTn>
                                        <p:tgtEl>
                                          <p:spTgt spid="129044">
                                            <p:txEl>
                                              <p:pRg st="7" end="7"/>
                                            </p:txEl>
                                          </p:spTgt>
                                        </p:tgtEl>
                                        <p:attrNameLst>
                                          <p:attrName>style.visibility</p:attrName>
                                        </p:attrNameLst>
                                      </p:cBhvr>
                                      <p:to>
                                        <p:strVal val="visible"/>
                                      </p:to>
                                    </p:set>
                                    <p:anim calcmode="lin" valueType="num">
                                      <p:cBhvr>
                                        <p:cTn id="206" dur="500" fill="hold"/>
                                        <p:tgtEl>
                                          <p:spTgt spid="129044">
                                            <p:txEl>
                                              <p:pRg st="7" end="7"/>
                                            </p:txEl>
                                          </p:spTgt>
                                        </p:tgtEl>
                                        <p:attrNameLst>
                                          <p:attrName>ppt_w</p:attrName>
                                        </p:attrNameLst>
                                      </p:cBhvr>
                                      <p:tavLst>
                                        <p:tav tm="0">
                                          <p:val>
                                            <p:fltVal val="0"/>
                                          </p:val>
                                        </p:tav>
                                        <p:tav tm="100000">
                                          <p:val>
                                            <p:strVal val="#ppt_w"/>
                                          </p:val>
                                        </p:tav>
                                      </p:tavLst>
                                    </p:anim>
                                    <p:anim calcmode="lin" valueType="num">
                                      <p:cBhvr>
                                        <p:cTn id="207" dur="500" fill="hold"/>
                                        <p:tgtEl>
                                          <p:spTgt spid="129044">
                                            <p:txEl>
                                              <p:pRg st="7" end="7"/>
                                            </p:txEl>
                                          </p:spTgt>
                                        </p:tgtEl>
                                        <p:attrNameLst>
                                          <p:attrName>ppt_h</p:attrName>
                                        </p:attrNameLst>
                                      </p:cBhvr>
                                      <p:tavLst>
                                        <p:tav tm="0">
                                          <p:val>
                                            <p:fltVal val="0"/>
                                          </p:val>
                                        </p:tav>
                                        <p:tav tm="100000">
                                          <p:val>
                                            <p:strVal val="#ppt_h"/>
                                          </p:val>
                                        </p:tav>
                                      </p:tavLst>
                                    </p:anim>
                                    <p:animEffect transition="in" filter="fade">
                                      <p:cBhvr>
                                        <p:cTn id="208" dur="500"/>
                                        <p:tgtEl>
                                          <p:spTgt spid="129044">
                                            <p:txEl>
                                              <p:pRg st="7" end="7"/>
                                            </p:txEl>
                                          </p:spTgt>
                                        </p:tgtEl>
                                      </p:cBhvr>
                                    </p:animEffect>
                                  </p:childTnLst>
                                </p:cTn>
                              </p:par>
                            </p:childTnLst>
                          </p:cTn>
                        </p:par>
                        <p:par>
                          <p:cTn id="209" fill="hold" nodeType="afterGroup">
                            <p:stCondLst>
                              <p:cond delay="500"/>
                            </p:stCondLst>
                            <p:childTnLst>
                              <p:par>
                                <p:cTn id="210" presetID="53" presetClass="entr" presetSubtype="16" fill="hold" grpId="0" nodeType="afterEffect">
                                  <p:stCondLst>
                                    <p:cond delay="0"/>
                                  </p:stCondLst>
                                  <p:childTnLst>
                                    <p:set>
                                      <p:cBhvr>
                                        <p:cTn id="211" dur="1" fill="hold">
                                          <p:stCondLst>
                                            <p:cond delay="0"/>
                                          </p:stCondLst>
                                        </p:cTn>
                                        <p:tgtEl>
                                          <p:spTgt spid="129044">
                                            <p:txEl>
                                              <p:pRg st="8" end="8"/>
                                            </p:txEl>
                                          </p:spTgt>
                                        </p:tgtEl>
                                        <p:attrNameLst>
                                          <p:attrName>style.visibility</p:attrName>
                                        </p:attrNameLst>
                                      </p:cBhvr>
                                      <p:to>
                                        <p:strVal val="visible"/>
                                      </p:to>
                                    </p:set>
                                    <p:anim calcmode="lin" valueType="num">
                                      <p:cBhvr>
                                        <p:cTn id="212" dur="500" fill="hold"/>
                                        <p:tgtEl>
                                          <p:spTgt spid="129044">
                                            <p:txEl>
                                              <p:pRg st="8" end="8"/>
                                            </p:txEl>
                                          </p:spTgt>
                                        </p:tgtEl>
                                        <p:attrNameLst>
                                          <p:attrName>ppt_w</p:attrName>
                                        </p:attrNameLst>
                                      </p:cBhvr>
                                      <p:tavLst>
                                        <p:tav tm="0">
                                          <p:val>
                                            <p:fltVal val="0"/>
                                          </p:val>
                                        </p:tav>
                                        <p:tav tm="100000">
                                          <p:val>
                                            <p:strVal val="#ppt_w"/>
                                          </p:val>
                                        </p:tav>
                                      </p:tavLst>
                                    </p:anim>
                                    <p:anim calcmode="lin" valueType="num">
                                      <p:cBhvr>
                                        <p:cTn id="213" dur="500" fill="hold"/>
                                        <p:tgtEl>
                                          <p:spTgt spid="129044">
                                            <p:txEl>
                                              <p:pRg st="8" end="8"/>
                                            </p:txEl>
                                          </p:spTgt>
                                        </p:tgtEl>
                                        <p:attrNameLst>
                                          <p:attrName>ppt_h</p:attrName>
                                        </p:attrNameLst>
                                      </p:cBhvr>
                                      <p:tavLst>
                                        <p:tav tm="0">
                                          <p:val>
                                            <p:fltVal val="0"/>
                                          </p:val>
                                        </p:tav>
                                        <p:tav tm="100000">
                                          <p:val>
                                            <p:strVal val="#ppt_h"/>
                                          </p:val>
                                        </p:tav>
                                      </p:tavLst>
                                    </p:anim>
                                    <p:animEffect transition="in" filter="fade">
                                      <p:cBhvr>
                                        <p:cTn id="214" dur="500"/>
                                        <p:tgtEl>
                                          <p:spTgt spid="129044">
                                            <p:txEl>
                                              <p:pRg st="8" end="8"/>
                                            </p:txEl>
                                          </p:spTgt>
                                        </p:tgtEl>
                                      </p:cBhvr>
                                    </p:animEffect>
                                  </p:childTnLst>
                                </p:cTn>
                              </p:par>
                            </p:childTnLst>
                          </p:cTn>
                        </p:par>
                      </p:childTnLst>
                    </p:cTn>
                  </p:par>
                  <p:par>
                    <p:cTn id="215" fill="hold" nodeType="clickPar">
                      <p:stCondLst>
                        <p:cond delay="indefinite"/>
                      </p:stCondLst>
                      <p:childTnLst>
                        <p:par>
                          <p:cTn id="216" fill="hold" nodeType="withGroup">
                            <p:stCondLst>
                              <p:cond delay="0"/>
                            </p:stCondLst>
                            <p:childTnLst>
                              <p:par>
                                <p:cTn id="217" presetID="53" presetClass="entr" presetSubtype="16" fill="hold" grpId="0" nodeType="clickEffect">
                                  <p:stCondLst>
                                    <p:cond delay="0"/>
                                  </p:stCondLst>
                                  <p:childTnLst>
                                    <p:set>
                                      <p:cBhvr>
                                        <p:cTn id="218" dur="1" fill="hold">
                                          <p:stCondLst>
                                            <p:cond delay="0"/>
                                          </p:stCondLst>
                                        </p:cTn>
                                        <p:tgtEl>
                                          <p:spTgt spid="129067"/>
                                        </p:tgtEl>
                                        <p:attrNameLst>
                                          <p:attrName>style.visibility</p:attrName>
                                        </p:attrNameLst>
                                      </p:cBhvr>
                                      <p:to>
                                        <p:strVal val="visible"/>
                                      </p:to>
                                    </p:set>
                                    <p:anim calcmode="lin" valueType="num">
                                      <p:cBhvr>
                                        <p:cTn id="219" dur="500" fill="hold"/>
                                        <p:tgtEl>
                                          <p:spTgt spid="129067"/>
                                        </p:tgtEl>
                                        <p:attrNameLst>
                                          <p:attrName>ppt_w</p:attrName>
                                        </p:attrNameLst>
                                      </p:cBhvr>
                                      <p:tavLst>
                                        <p:tav tm="0">
                                          <p:val>
                                            <p:fltVal val="0"/>
                                          </p:val>
                                        </p:tav>
                                        <p:tav tm="100000">
                                          <p:val>
                                            <p:strVal val="#ppt_w"/>
                                          </p:val>
                                        </p:tav>
                                      </p:tavLst>
                                    </p:anim>
                                    <p:anim calcmode="lin" valueType="num">
                                      <p:cBhvr>
                                        <p:cTn id="220" dur="500" fill="hold"/>
                                        <p:tgtEl>
                                          <p:spTgt spid="129067"/>
                                        </p:tgtEl>
                                        <p:attrNameLst>
                                          <p:attrName>ppt_h</p:attrName>
                                        </p:attrNameLst>
                                      </p:cBhvr>
                                      <p:tavLst>
                                        <p:tav tm="0">
                                          <p:val>
                                            <p:fltVal val="0"/>
                                          </p:val>
                                        </p:tav>
                                        <p:tav tm="100000">
                                          <p:val>
                                            <p:strVal val="#ppt_h"/>
                                          </p:val>
                                        </p:tav>
                                      </p:tavLst>
                                    </p:anim>
                                    <p:animEffect transition="in" filter="fade">
                                      <p:cBhvr>
                                        <p:cTn id="221" dur="500"/>
                                        <p:tgtEl>
                                          <p:spTgt spid="129067"/>
                                        </p:tgtEl>
                                      </p:cBhvr>
                                    </p:animEffect>
                                  </p:childTnLst>
                                </p:cTn>
                              </p:par>
                              <p:par>
                                <p:cTn id="222" presetID="53" presetClass="entr" presetSubtype="16" fill="hold" grpId="0" nodeType="withEffect">
                                  <p:stCondLst>
                                    <p:cond delay="0"/>
                                  </p:stCondLst>
                                  <p:childTnLst>
                                    <p:set>
                                      <p:cBhvr>
                                        <p:cTn id="223" dur="1" fill="hold">
                                          <p:stCondLst>
                                            <p:cond delay="0"/>
                                          </p:stCondLst>
                                        </p:cTn>
                                        <p:tgtEl>
                                          <p:spTgt spid="63"/>
                                        </p:tgtEl>
                                        <p:attrNameLst>
                                          <p:attrName>style.visibility</p:attrName>
                                        </p:attrNameLst>
                                      </p:cBhvr>
                                      <p:to>
                                        <p:strVal val="visible"/>
                                      </p:to>
                                    </p:set>
                                    <p:anim calcmode="lin" valueType="num">
                                      <p:cBhvr>
                                        <p:cTn id="224" dur="500" fill="hold"/>
                                        <p:tgtEl>
                                          <p:spTgt spid="63"/>
                                        </p:tgtEl>
                                        <p:attrNameLst>
                                          <p:attrName>ppt_w</p:attrName>
                                        </p:attrNameLst>
                                      </p:cBhvr>
                                      <p:tavLst>
                                        <p:tav tm="0">
                                          <p:val>
                                            <p:fltVal val="0"/>
                                          </p:val>
                                        </p:tav>
                                        <p:tav tm="100000">
                                          <p:val>
                                            <p:strVal val="#ppt_w"/>
                                          </p:val>
                                        </p:tav>
                                      </p:tavLst>
                                    </p:anim>
                                    <p:anim calcmode="lin" valueType="num">
                                      <p:cBhvr>
                                        <p:cTn id="225" dur="500" fill="hold"/>
                                        <p:tgtEl>
                                          <p:spTgt spid="63"/>
                                        </p:tgtEl>
                                        <p:attrNameLst>
                                          <p:attrName>ppt_h</p:attrName>
                                        </p:attrNameLst>
                                      </p:cBhvr>
                                      <p:tavLst>
                                        <p:tav tm="0">
                                          <p:val>
                                            <p:fltVal val="0"/>
                                          </p:val>
                                        </p:tav>
                                        <p:tav tm="100000">
                                          <p:val>
                                            <p:strVal val="#ppt_h"/>
                                          </p:val>
                                        </p:tav>
                                      </p:tavLst>
                                    </p:anim>
                                    <p:animEffect transition="in" filter="fade">
                                      <p:cBhvr>
                                        <p:cTn id="226" dur="500"/>
                                        <p:tgtEl>
                                          <p:spTgt spid="63"/>
                                        </p:tgtEl>
                                      </p:cBhvr>
                                    </p:animEffect>
                                  </p:childTnLst>
                                </p:cTn>
                              </p:par>
                            </p:childTnLst>
                          </p:cTn>
                        </p:par>
                      </p:childTnLst>
                    </p:cTn>
                  </p:par>
                  <p:par>
                    <p:cTn id="227" fill="hold" nodeType="clickPar">
                      <p:stCondLst>
                        <p:cond delay="indefinite"/>
                      </p:stCondLst>
                      <p:childTnLst>
                        <p:par>
                          <p:cTn id="228" fill="hold" nodeType="withGroup">
                            <p:stCondLst>
                              <p:cond delay="0"/>
                            </p:stCondLst>
                            <p:childTnLst>
                              <p:par>
                                <p:cTn id="229" presetID="53" presetClass="entr" presetSubtype="16" fill="hold" grpId="0" nodeType="clickEffect">
                                  <p:stCondLst>
                                    <p:cond delay="0"/>
                                  </p:stCondLst>
                                  <p:childTnLst>
                                    <p:set>
                                      <p:cBhvr>
                                        <p:cTn id="230" dur="1" fill="hold">
                                          <p:stCondLst>
                                            <p:cond delay="0"/>
                                          </p:stCondLst>
                                        </p:cTn>
                                        <p:tgtEl>
                                          <p:spTgt spid="129086"/>
                                        </p:tgtEl>
                                        <p:attrNameLst>
                                          <p:attrName>style.visibility</p:attrName>
                                        </p:attrNameLst>
                                      </p:cBhvr>
                                      <p:to>
                                        <p:strVal val="visible"/>
                                      </p:to>
                                    </p:set>
                                    <p:anim calcmode="lin" valueType="num">
                                      <p:cBhvr>
                                        <p:cTn id="231" dur="500" fill="hold"/>
                                        <p:tgtEl>
                                          <p:spTgt spid="129086"/>
                                        </p:tgtEl>
                                        <p:attrNameLst>
                                          <p:attrName>ppt_w</p:attrName>
                                        </p:attrNameLst>
                                      </p:cBhvr>
                                      <p:tavLst>
                                        <p:tav tm="0">
                                          <p:val>
                                            <p:fltVal val="0"/>
                                          </p:val>
                                        </p:tav>
                                        <p:tav tm="100000">
                                          <p:val>
                                            <p:strVal val="#ppt_w"/>
                                          </p:val>
                                        </p:tav>
                                      </p:tavLst>
                                    </p:anim>
                                    <p:anim calcmode="lin" valueType="num">
                                      <p:cBhvr>
                                        <p:cTn id="232" dur="500" fill="hold"/>
                                        <p:tgtEl>
                                          <p:spTgt spid="129086"/>
                                        </p:tgtEl>
                                        <p:attrNameLst>
                                          <p:attrName>ppt_h</p:attrName>
                                        </p:attrNameLst>
                                      </p:cBhvr>
                                      <p:tavLst>
                                        <p:tav tm="0">
                                          <p:val>
                                            <p:fltVal val="0"/>
                                          </p:val>
                                        </p:tav>
                                        <p:tav tm="100000">
                                          <p:val>
                                            <p:strVal val="#ppt_h"/>
                                          </p:val>
                                        </p:tav>
                                      </p:tavLst>
                                    </p:anim>
                                    <p:animEffect transition="in" filter="fade">
                                      <p:cBhvr>
                                        <p:cTn id="233" dur="500"/>
                                        <p:tgtEl>
                                          <p:spTgt spid="129086"/>
                                        </p:tgtEl>
                                      </p:cBhvr>
                                    </p:animEffect>
                                  </p:childTnLst>
                                </p:cTn>
                              </p:par>
                              <p:par>
                                <p:cTn id="234" presetID="53" presetClass="entr" presetSubtype="16" fill="hold" grpId="0" nodeType="withEffect">
                                  <p:stCondLst>
                                    <p:cond delay="0"/>
                                  </p:stCondLst>
                                  <p:childTnLst>
                                    <p:set>
                                      <p:cBhvr>
                                        <p:cTn id="235" dur="1" fill="hold">
                                          <p:stCondLst>
                                            <p:cond delay="0"/>
                                          </p:stCondLst>
                                        </p:cTn>
                                        <p:tgtEl>
                                          <p:spTgt spid="129047"/>
                                        </p:tgtEl>
                                        <p:attrNameLst>
                                          <p:attrName>style.visibility</p:attrName>
                                        </p:attrNameLst>
                                      </p:cBhvr>
                                      <p:to>
                                        <p:strVal val="visible"/>
                                      </p:to>
                                    </p:set>
                                    <p:anim calcmode="lin" valueType="num">
                                      <p:cBhvr>
                                        <p:cTn id="236" dur="500" fill="hold"/>
                                        <p:tgtEl>
                                          <p:spTgt spid="129047"/>
                                        </p:tgtEl>
                                        <p:attrNameLst>
                                          <p:attrName>ppt_w</p:attrName>
                                        </p:attrNameLst>
                                      </p:cBhvr>
                                      <p:tavLst>
                                        <p:tav tm="0">
                                          <p:val>
                                            <p:fltVal val="0"/>
                                          </p:val>
                                        </p:tav>
                                        <p:tav tm="100000">
                                          <p:val>
                                            <p:strVal val="#ppt_w"/>
                                          </p:val>
                                        </p:tav>
                                      </p:tavLst>
                                    </p:anim>
                                    <p:anim calcmode="lin" valueType="num">
                                      <p:cBhvr>
                                        <p:cTn id="237" dur="500" fill="hold"/>
                                        <p:tgtEl>
                                          <p:spTgt spid="129047"/>
                                        </p:tgtEl>
                                        <p:attrNameLst>
                                          <p:attrName>ppt_h</p:attrName>
                                        </p:attrNameLst>
                                      </p:cBhvr>
                                      <p:tavLst>
                                        <p:tav tm="0">
                                          <p:val>
                                            <p:fltVal val="0"/>
                                          </p:val>
                                        </p:tav>
                                        <p:tav tm="100000">
                                          <p:val>
                                            <p:strVal val="#ppt_h"/>
                                          </p:val>
                                        </p:tav>
                                      </p:tavLst>
                                    </p:anim>
                                    <p:animEffect transition="in" filter="fade">
                                      <p:cBhvr>
                                        <p:cTn id="238" dur="500"/>
                                        <p:tgtEl>
                                          <p:spTgt spid="129047"/>
                                        </p:tgtEl>
                                      </p:cBhvr>
                                    </p:animEffect>
                                  </p:childTnLst>
                                </p:cTn>
                              </p:par>
                              <p:par>
                                <p:cTn id="239" presetID="53" presetClass="entr" presetSubtype="16" fill="hold" grpId="0" nodeType="withEffect">
                                  <p:stCondLst>
                                    <p:cond delay="0"/>
                                  </p:stCondLst>
                                  <p:childTnLst>
                                    <p:set>
                                      <p:cBhvr>
                                        <p:cTn id="240" dur="1" fill="hold">
                                          <p:stCondLst>
                                            <p:cond delay="0"/>
                                          </p:stCondLst>
                                        </p:cTn>
                                        <p:tgtEl>
                                          <p:spTgt spid="129085"/>
                                        </p:tgtEl>
                                        <p:attrNameLst>
                                          <p:attrName>style.visibility</p:attrName>
                                        </p:attrNameLst>
                                      </p:cBhvr>
                                      <p:to>
                                        <p:strVal val="visible"/>
                                      </p:to>
                                    </p:set>
                                    <p:anim calcmode="lin" valueType="num">
                                      <p:cBhvr>
                                        <p:cTn id="241" dur="500" fill="hold"/>
                                        <p:tgtEl>
                                          <p:spTgt spid="129085"/>
                                        </p:tgtEl>
                                        <p:attrNameLst>
                                          <p:attrName>ppt_w</p:attrName>
                                        </p:attrNameLst>
                                      </p:cBhvr>
                                      <p:tavLst>
                                        <p:tav tm="0">
                                          <p:val>
                                            <p:fltVal val="0"/>
                                          </p:val>
                                        </p:tav>
                                        <p:tav tm="100000">
                                          <p:val>
                                            <p:strVal val="#ppt_w"/>
                                          </p:val>
                                        </p:tav>
                                      </p:tavLst>
                                    </p:anim>
                                    <p:anim calcmode="lin" valueType="num">
                                      <p:cBhvr>
                                        <p:cTn id="242" dur="500" fill="hold"/>
                                        <p:tgtEl>
                                          <p:spTgt spid="129085"/>
                                        </p:tgtEl>
                                        <p:attrNameLst>
                                          <p:attrName>ppt_h</p:attrName>
                                        </p:attrNameLst>
                                      </p:cBhvr>
                                      <p:tavLst>
                                        <p:tav tm="0">
                                          <p:val>
                                            <p:fltVal val="0"/>
                                          </p:val>
                                        </p:tav>
                                        <p:tav tm="100000">
                                          <p:val>
                                            <p:strVal val="#ppt_h"/>
                                          </p:val>
                                        </p:tav>
                                      </p:tavLst>
                                    </p:anim>
                                    <p:animEffect transition="in" filter="fade">
                                      <p:cBhvr>
                                        <p:cTn id="243" dur="500"/>
                                        <p:tgtEl>
                                          <p:spTgt spid="129085"/>
                                        </p:tgtEl>
                                      </p:cBhvr>
                                    </p:animEffect>
                                  </p:childTnLst>
                                </p:cTn>
                              </p:par>
                              <p:par>
                                <p:cTn id="244" presetID="53" presetClass="entr" presetSubtype="16" fill="hold" grpId="0" nodeType="withEffect">
                                  <p:stCondLst>
                                    <p:cond delay="0"/>
                                  </p:stCondLst>
                                  <p:childTnLst>
                                    <p:set>
                                      <p:cBhvr>
                                        <p:cTn id="245" dur="1" fill="hold">
                                          <p:stCondLst>
                                            <p:cond delay="0"/>
                                          </p:stCondLst>
                                        </p:cTn>
                                        <p:tgtEl>
                                          <p:spTgt spid="129084"/>
                                        </p:tgtEl>
                                        <p:attrNameLst>
                                          <p:attrName>style.visibility</p:attrName>
                                        </p:attrNameLst>
                                      </p:cBhvr>
                                      <p:to>
                                        <p:strVal val="visible"/>
                                      </p:to>
                                    </p:set>
                                    <p:anim calcmode="lin" valueType="num">
                                      <p:cBhvr>
                                        <p:cTn id="246" dur="500" fill="hold"/>
                                        <p:tgtEl>
                                          <p:spTgt spid="129084"/>
                                        </p:tgtEl>
                                        <p:attrNameLst>
                                          <p:attrName>ppt_w</p:attrName>
                                        </p:attrNameLst>
                                      </p:cBhvr>
                                      <p:tavLst>
                                        <p:tav tm="0">
                                          <p:val>
                                            <p:fltVal val="0"/>
                                          </p:val>
                                        </p:tav>
                                        <p:tav tm="100000">
                                          <p:val>
                                            <p:strVal val="#ppt_w"/>
                                          </p:val>
                                        </p:tav>
                                      </p:tavLst>
                                    </p:anim>
                                    <p:anim calcmode="lin" valueType="num">
                                      <p:cBhvr>
                                        <p:cTn id="247" dur="500" fill="hold"/>
                                        <p:tgtEl>
                                          <p:spTgt spid="129084"/>
                                        </p:tgtEl>
                                        <p:attrNameLst>
                                          <p:attrName>ppt_h</p:attrName>
                                        </p:attrNameLst>
                                      </p:cBhvr>
                                      <p:tavLst>
                                        <p:tav tm="0">
                                          <p:val>
                                            <p:fltVal val="0"/>
                                          </p:val>
                                        </p:tav>
                                        <p:tav tm="100000">
                                          <p:val>
                                            <p:strVal val="#ppt_h"/>
                                          </p:val>
                                        </p:tav>
                                      </p:tavLst>
                                    </p:anim>
                                    <p:animEffect transition="in" filter="fade">
                                      <p:cBhvr>
                                        <p:cTn id="248" dur="500"/>
                                        <p:tgtEl>
                                          <p:spTgt spid="129084"/>
                                        </p:tgtEl>
                                      </p:cBhvr>
                                    </p:animEffect>
                                  </p:childTnLst>
                                </p:cTn>
                              </p:par>
                            </p:childTnLst>
                          </p:cTn>
                        </p:par>
                        <p:par>
                          <p:cTn id="249" fill="hold" nodeType="afterGroup">
                            <p:stCondLst>
                              <p:cond delay="500"/>
                            </p:stCondLst>
                            <p:childTnLst>
                              <p:par>
                                <p:cTn id="250" presetID="53" presetClass="entr" presetSubtype="16" fill="hold" grpId="0" nodeType="afterEffect">
                                  <p:stCondLst>
                                    <p:cond delay="0"/>
                                  </p:stCondLst>
                                  <p:childTnLst>
                                    <p:set>
                                      <p:cBhvr>
                                        <p:cTn id="251" dur="1" fill="hold">
                                          <p:stCondLst>
                                            <p:cond delay="0"/>
                                          </p:stCondLst>
                                        </p:cTn>
                                        <p:tgtEl>
                                          <p:spTgt spid="129045"/>
                                        </p:tgtEl>
                                        <p:attrNameLst>
                                          <p:attrName>style.visibility</p:attrName>
                                        </p:attrNameLst>
                                      </p:cBhvr>
                                      <p:to>
                                        <p:strVal val="visible"/>
                                      </p:to>
                                    </p:set>
                                    <p:anim calcmode="lin" valueType="num">
                                      <p:cBhvr>
                                        <p:cTn id="252" dur="500" fill="hold"/>
                                        <p:tgtEl>
                                          <p:spTgt spid="129045"/>
                                        </p:tgtEl>
                                        <p:attrNameLst>
                                          <p:attrName>ppt_w</p:attrName>
                                        </p:attrNameLst>
                                      </p:cBhvr>
                                      <p:tavLst>
                                        <p:tav tm="0">
                                          <p:val>
                                            <p:fltVal val="0"/>
                                          </p:val>
                                        </p:tav>
                                        <p:tav tm="100000">
                                          <p:val>
                                            <p:strVal val="#ppt_w"/>
                                          </p:val>
                                        </p:tav>
                                      </p:tavLst>
                                    </p:anim>
                                    <p:anim calcmode="lin" valueType="num">
                                      <p:cBhvr>
                                        <p:cTn id="253" dur="500" fill="hold"/>
                                        <p:tgtEl>
                                          <p:spTgt spid="129045"/>
                                        </p:tgtEl>
                                        <p:attrNameLst>
                                          <p:attrName>ppt_h</p:attrName>
                                        </p:attrNameLst>
                                      </p:cBhvr>
                                      <p:tavLst>
                                        <p:tav tm="0">
                                          <p:val>
                                            <p:fltVal val="0"/>
                                          </p:val>
                                        </p:tav>
                                        <p:tav tm="100000">
                                          <p:val>
                                            <p:strVal val="#ppt_h"/>
                                          </p:val>
                                        </p:tav>
                                      </p:tavLst>
                                    </p:anim>
                                    <p:animEffect transition="in" filter="fade">
                                      <p:cBhvr>
                                        <p:cTn id="254" dur="500"/>
                                        <p:tgtEl>
                                          <p:spTgt spid="129045"/>
                                        </p:tgtEl>
                                      </p:cBhvr>
                                    </p:animEffect>
                                  </p:childTnLst>
                                </p:cTn>
                              </p:par>
                            </p:childTnLst>
                          </p:cTn>
                        </p:par>
                      </p:childTnLst>
                    </p:cTn>
                  </p:par>
                  <p:par>
                    <p:cTn id="255" fill="hold" nodeType="clickPar">
                      <p:stCondLst>
                        <p:cond delay="indefinite"/>
                      </p:stCondLst>
                      <p:childTnLst>
                        <p:par>
                          <p:cTn id="256" fill="hold" nodeType="withGroup">
                            <p:stCondLst>
                              <p:cond delay="0"/>
                            </p:stCondLst>
                            <p:childTnLst>
                              <p:par>
                                <p:cTn id="257" presetID="53" presetClass="entr" presetSubtype="16" fill="hold" grpId="0" nodeType="clickEffect">
                                  <p:stCondLst>
                                    <p:cond delay="0"/>
                                  </p:stCondLst>
                                  <p:childTnLst>
                                    <p:set>
                                      <p:cBhvr>
                                        <p:cTn id="258" dur="1" fill="hold">
                                          <p:stCondLst>
                                            <p:cond delay="0"/>
                                          </p:stCondLst>
                                        </p:cTn>
                                        <p:tgtEl>
                                          <p:spTgt spid="129049"/>
                                        </p:tgtEl>
                                        <p:attrNameLst>
                                          <p:attrName>style.visibility</p:attrName>
                                        </p:attrNameLst>
                                      </p:cBhvr>
                                      <p:to>
                                        <p:strVal val="visible"/>
                                      </p:to>
                                    </p:set>
                                    <p:anim calcmode="lin" valueType="num">
                                      <p:cBhvr>
                                        <p:cTn id="259" dur="500" fill="hold"/>
                                        <p:tgtEl>
                                          <p:spTgt spid="129049"/>
                                        </p:tgtEl>
                                        <p:attrNameLst>
                                          <p:attrName>ppt_w</p:attrName>
                                        </p:attrNameLst>
                                      </p:cBhvr>
                                      <p:tavLst>
                                        <p:tav tm="0">
                                          <p:val>
                                            <p:fltVal val="0"/>
                                          </p:val>
                                        </p:tav>
                                        <p:tav tm="100000">
                                          <p:val>
                                            <p:strVal val="#ppt_w"/>
                                          </p:val>
                                        </p:tav>
                                      </p:tavLst>
                                    </p:anim>
                                    <p:anim calcmode="lin" valueType="num">
                                      <p:cBhvr>
                                        <p:cTn id="260" dur="500" fill="hold"/>
                                        <p:tgtEl>
                                          <p:spTgt spid="129049"/>
                                        </p:tgtEl>
                                        <p:attrNameLst>
                                          <p:attrName>ppt_h</p:attrName>
                                        </p:attrNameLst>
                                      </p:cBhvr>
                                      <p:tavLst>
                                        <p:tav tm="0">
                                          <p:val>
                                            <p:fltVal val="0"/>
                                          </p:val>
                                        </p:tav>
                                        <p:tav tm="100000">
                                          <p:val>
                                            <p:strVal val="#ppt_h"/>
                                          </p:val>
                                        </p:tav>
                                      </p:tavLst>
                                    </p:anim>
                                    <p:animEffect transition="in" filter="fade">
                                      <p:cBhvr>
                                        <p:cTn id="261" dur="500"/>
                                        <p:tgtEl>
                                          <p:spTgt spid="129049"/>
                                        </p:tgtEl>
                                      </p:cBhvr>
                                    </p:animEffect>
                                  </p:childTnLst>
                                </p:cTn>
                              </p:par>
                              <p:par>
                                <p:cTn id="262" presetID="53" presetClass="entr" presetSubtype="16" fill="hold" grpId="0" nodeType="withEffect">
                                  <p:stCondLst>
                                    <p:cond delay="0"/>
                                  </p:stCondLst>
                                  <p:childTnLst>
                                    <p:set>
                                      <p:cBhvr>
                                        <p:cTn id="263" dur="1" fill="hold">
                                          <p:stCondLst>
                                            <p:cond delay="0"/>
                                          </p:stCondLst>
                                        </p:cTn>
                                        <p:tgtEl>
                                          <p:spTgt spid="129050"/>
                                        </p:tgtEl>
                                        <p:attrNameLst>
                                          <p:attrName>style.visibility</p:attrName>
                                        </p:attrNameLst>
                                      </p:cBhvr>
                                      <p:to>
                                        <p:strVal val="visible"/>
                                      </p:to>
                                    </p:set>
                                    <p:anim calcmode="lin" valueType="num">
                                      <p:cBhvr>
                                        <p:cTn id="264" dur="500" fill="hold"/>
                                        <p:tgtEl>
                                          <p:spTgt spid="129050"/>
                                        </p:tgtEl>
                                        <p:attrNameLst>
                                          <p:attrName>ppt_w</p:attrName>
                                        </p:attrNameLst>
                                      </p:cBhvr>
                                      <p:tavLst>
                                        <p:tav tm="0">
                                          <p:val>
                                            <p:fltVal val="0"/>
                                          </p:val>
                                        </p:tav>
                                        <p:tav tm="100000">
                                          <p:val>
                                            <p:strVal val="#ppt_w"/>
                                          </p:val>
                                        </p:tav>
                                      </p:tavLst>
                                    </p:anim>
                                    <p:anim calcmode="lin" valueType="num">
                                      <p:cBhvr>
                                        <p:cTn id="265" dur="500" fill="hold"/>
                                        <p:tgtEl>
                                          <p:spTgt spid="129050"/>
                                        </p:tgtEl>
                                        <p:attrNameLst>
                                          <p:attrName>ppt_h</p:attrName>
                                        </p:attrNameLst>
                                      </p:cBhvr>
                                      <p:tavLst>
                                        <p:tav tm="0">
                                          <p:val>
                                            <p:fltVal val="0"/>
                                          </p:val>
                                        </p:tav>
                                        <p:tav tm="100000">
                                          <p:val>
                                            <p:strVal val="#ppt_h"/>
                                          </p:val>
                                        </p:tav>
                                      </p:tavLst>
                                    </p:anim>
                                    <p:animEffect transition="in" filter="fade">
                                      <p:cBhvr>
                                        <p:cTn id="266" dur="500"/>
                                        <p:tgtEl>
                                          <p:spTgt spid="129050"/>
                                        </p:tgtEl>
                                      </p:cBhvr>
                                    </p:animEffect>
                                  </p:childTnLst>
                                </p:cTn>
                              </p:par>
                            </p:childTnLst>
                          </p:cTn>
                        </p:par>
                        <p:par>
                          <p:cTn id="267" fill="hold" nodeType="afterGroup">
                            <p:stCondLst>
                              <p:cond delay="500"/>
                            </p:stCondLst>
                            <p:childTnLst>
                              <p:par>
                                <p:cTn id="268" presetID="53" presetClass="entr" presetSubtype="16" fill="hold" grpId="0" nodeType="afterEffect">
                                  <p:stCondLst>
                                    <p:cond delay="0"/>
                                  </p:stCondLst>
                                  <p:childTnLst>
                                    <p:set>
                                      <p:cBhvr>
                                        <p:cTn id="269" dur="1" fill="hold">
                                          <p:stCondLst>
                                            <p:cond delay="0"/>
                                          </p:stCondLst>
                                        </p:cTn>
                                        <p:tgtEl>
                                          <p:spTgt spid="129048">
                                            <p:bg/>
                                          </p:spTgt>
                                        </p:tgtEl>
                                        <p:attrNameLst>
                                          <p:attrName>style.visibility</p:attrName>
                                        </p:attrNameLst>
                                      </p:cBhvr>
                                      <p:to>
                                        <p:strVal val="visible"/>
                                      </p:to>
                                    </p:set>
                                    <p:anim calcmode="lin" valueType="num">
                                      <p:cBhvr>
                                        <p:cTn id="270" dur="500" fill="hold"/>
                                        <p:tgtEl>
                                          <p:spTgt spid="129048">
                                            <p:bg/>
                                          </p:spTgt>
                                        </p:tgtEl>
                                        <p:attrNameLst>
                                          <p:attrName>ppt_w</p:attrName>
                                        </p:attrNameLst>
                                      </p:cBhvr>
                                      <p:tavLst>
                                        <p:tav tm="0">
                                          <p:val>
                                            <p:fltVal val="0"/>
                                          </p:val>
                                        </p:tav>
                                        <p:tav tm="100000">
                                          <p:val>
                                            <p:strVal val="#ppt_w"/>
                                          </p:val>
                                        </p:tav>
                                      </p:tavLst>
                                    </p:anim>
                                    <p:anim calcmode="lin" valueType="num">
                                      <p:cBhvr>
                                        <p:cTn id="271" dur="500" fill="hold"/>
                                        <p:tgtEl>
                                          <p:spTgt spid="129048">
                                            <p:bg/>
                                          </p:spTgt>
                                        </p:tgtEl>
                                        <p:attrNameLst>
                                          <p:attrName>ppt_h</p:attrName>
                                        </p:attrNameLst>
                                      </p:cBhvr>
                                      <p:tavLst>
                                        <p:tav tm="0">
                                          <p:val>
                                            <p:fltVal val="0"/>
                                          </p:val>
                                        </p:tav>
                                        <p:tav tm="100000">
                                          <p:val>
                                            <p:strVal val="#ppt_h"/>
                                          </p:val>
                                        </p:tav>
                                      </p:tavLst>
                                    </p:anim>
                                    <p:animEffect transition="in" filter="fade">
                                      <p:cBhvr>
                                        <p:cTn id="272" dur="500"/>
                                        <p:tgtEl>
                                          <p:spTgt spid="129048">
                                            <p:bg/>
                                          </p:spTgt>
                                        </p:tgtEl>
                                      </p:cBhvr>
                                    </p:animEffect>
                                  </p:childTnLst>
                                </p:cTn>
                              </p:par>
                            </p:childTnLst>
                          </p:cTn>
                        </p:par>
                        <p:par>
                          <p:cTn id="273" fill="hold" nodeType="afterGroup">
                            <p:stCondLst>
                              <p:cond delay="1000"/>
                            </p:stCondLst>
                            <p:childTnLst>
                              <p:par>
                                <p:cTn id="274" presetID="53" presetClass="entr" presetSubtype="16" fill="hold" grpId="0" nodeType="afterEffect">
                                  <p:stCondLst>
                                    <p:cond delay="0"/>
                                  </p:stCondLst>
                                  <p:childTnLst>
                                    <p:set>
                                      <p:cBhvr>
                                        <p:cTn id="275" dur="1" fill="hold">
                                          <p:stCondLst>
                                            <p:cond delay="0"/>
                                          </p:stCondLst>
                                        </p:cTn>
                                        <p:tgtEl>
                                          <p:spTgt spid="129048">
                                            <p:txEl>
                                              <p:pRg st="0" end="0"/>
                                            </p:txEl>
                                          </p:spTgt>
                                        </p:tgtEl>
                                        <p:attrNameLst>
                                          <p:attrName>style.visibility</p:attrName>
                                        </p:attrNameLst>
                                      </p:cBhvr>
                                      <p:to>
                                        <p:strVal val="visible"/>
                                      </p:to>
                                    </p:set>
                                    <p:anim calcmode="lin" valueType="num">
                                      <p:cBhvr>
                                        <p:cTn id="276" dur="500" fill="hold"/>
                                        <p:tgtEl>
                                          <p:spTgt spid="129048">
                                            <p:txEl>
                                              <p:pRg st="0" end="0"/>
                                            </p:txEl>
                                          </p:spTgt>
                                        </p:tgtEl>
                                        <p:attrNameLst>
                                          <p:attrName>ppt_w</p:attrName>
                                        </p:attrNameLst>
                                      </p:cBhvr>
                                      <p:tavLst>
                                        <p:tav tm="0">
                                          <p:val>
                                            <p:fltVal val="0"/>
                                          </p:val>
                                        </p:tav>
                                        <p:tav tm="100000">
                                          <p:val>
                                            <p:strVal val="#ppt_w"/>
                                          </p:val>
                                        </p:tav>
                                      </p:tavLst>
                                    </p:anim>
                                    <p:anim calcmode="lin" valueType="num">
                                      <p:cBhvr>
                                        <p:cTn id="277" dur="500" fill="hold"/>
                                        <p:tgtEl>
                                          <p:spTgt spid="129048">
                                            <p:txEl>
                                              <p:pRg st="0" end="0"/>
                                            </p:txEl>
                                          </p:spTgt>
                                        </p:tgtEl>
                                        <p:attrNameLst>
                                          <p:attrName>ppt_h</p:attrName>
                                        </p:attrNameLst>
                                      </p:cBhvr>
                                      <p:tavLst>
                                        <p:tav tm="0">
                                          <p:val>
                                            <p:fltVal val="0"/>
                                          </p:val>
                                        </p:tav>
                                        <p:tav tm="100000">
                                          <p:val>
                                            <p:strVal val="#ppt_h"/>
                                          </p:val>
                                        </p:tav>
                                      </p:tavLst>
                                    </p:anim>
                                    <p:animEffect transition="in" filter="fade">
                                      <p:cBhvr>
                                        <p:cTn id="278" dur="500"/>
                                        <p:tgtEl>
                                          <p:spTgt spid="129048">
                                            <p:txEl>
                                              <p:pRg st="0" end="0"/>
                                            </p:txEl>
                                          </p:spTgt>
                                        </p:tgtEl>
                                      </p:cBhvr>
                                    </p:animEffect>
                                  </p:childTnLst>
                                </p:cTn>
                              </p:par>
                            </p:childTnLst>
                          </p:cTn>
                        </p:par>
                        <p:par>
                          <p:cTn id="279" fill="hold" nodeType="afterGroup">
                            <p:stCondLst>
                              <p:cond delay="1500"/>
                            </p:stCondLst>
                            <p:childTnLst>
                              <p:par>
                                <p:cTn id="280" presetID="53" presetClass="entr" presetSubtype="16" fill="hold" grpId="0" nodeType="afterEffect">
                                  <p:stCondLst>
                                    <p:cond delay="0"/>
                                  </p:stCondLst>
                                  <p:childTnLst>
                                    <p:set>
                                      <p:cBhvr>
                                        <p:cTn id="281" dur="1" fill="hold">
                                          <p:stCondLst>
                                            <p:cond delay="0"/>
                                          </p:stCondLst>
                                        </p:cTn>
                                        <p:tgtEl>
                                          <p:spTgt spid="129048">
                                            <p:txEl>
                                              <p:pRg st="1" end="1"/>
                                            </p:txEl>
                                          </p:spTgt>
                                        </p:tgtEl>
                                        <p:attrNameLst>
                                          <p:attrName>style.visibility</p:attrName>
                                        </p:attrNameLst>
                                      </p:cBhvr>
                                      <p:to>
                                        <p:strVal val="visible"/>
                                      </p:to>
                                    </p:set>
                                    <p:anim calcmode="lin" valueType="num">
                                      <p:cBhvr>
                                        <p:cTn id="282" dur="500" fill="hold"/>
                                        <p:tgtEl>
                                          <p:spTgt spid="129048">
                                            <p:txEl>
                                              <p:pRg st="1" end="1"/>
                                            </p:txEl>
                                          </p:spTgt>
                                        </p:tgtEl>
                                        <p:attrNameLst>
                                          <p:attrName>ppt_w</p:attrName>
                                        </p:attrNameLst>
                                      </p:cBhvr>
                                      <p:tavLst>
                                        <p:tav tm="0">
                                          <p:val>
                                            <p:fltVal val="0"/>
                                          </p:val>
                                        </p:tav>
                                        <p:tav tm="100000">
                                          <p:val>
                                            <p:strVal val="#ppt_w"/>
                                          </p:val>
                                        </p:tav>
                                      </p:tavLst>
                                    </p:anim>
                                    <p:anim calcmode="lin" valueType="num">
                                      <p:cBhvr>
                                        <p:cTn id="283" dur="500" fill="hold"/>
                                        <p:tgtEl>
                                          <p:spTgt spid="129048">
                                            <p:txEl>
                                              <p:pRg st="1" end="1"/>
                                            </p:txEl>
                                          </p:spTgt>
                                        </p:tgtEl>
                                        <p:attrNameLst>
                                          <p:attrName>ppt_h</p:attrName>
                                        </p:attrNameLst>
                                      </p:cBhvr>
                                      <p:tavLst>
                                        <p:tav tm="0">
                                          <p:val>
                                            <p:fltVal val="0"/>
                                          </p:val>
                                        </p:tav>
                                        <p:tav tm="100000">
                                          <p:val>
                                            <p:strVal val="#ppt_h"/>
                                          </p:val>
                                        </p:tav>
                                      </p:tavLst>
                                    </p:anim>
                                    <p:animEffect transition="in" filter="fade">
                                      <p:cBhvr>
                                        <p:cTn id="284" dur="500"/>
                                        <p:tgtEl>
                                          <p:spTgt spid="129048">
                                            <p:txEl>
                                              <p:pRg st="1" end="1"/>
                                            </p:txEl>
                                          </p:spTgt>
                                        </p:tgtEl>
                                      </p:cBhvr>
                                    </p:animEffect>
                                  </p:childTnLst>
                                </p:cTn>
                              </p:par>
                            </p:childTnLst>
                          </p:cTn>
                        </p:par>
                      </p:childTnLst>
                    </p:cTn>
                  </p:par>
                  <p:par>
                    <p:cTn id="285" fill="hold" nodeType="clickPar">
                      <p:stCondLst>
                        <p:cond delay="indefinite"/>
                      </p:stCondLst>
                      <p:childTnLst>
                        <p:par>
                          <p:cTn id="286" fill="hold" nodeType="withGroup">
                            <p:stCondLst>
                              <p:cond delay="0"/>
                            </p:stCondLst>
                            <p:childTnLst>
                              <p:par>
                                <p:cTn id="287" presetID="53" presetClass="entr" presetSubtype="16" fill="hold" grpId="0" nodeType="clickEffect">
                                  <p:stCondLst>
                                    <p:cond delay="0"/>
                                  </p:stCondLst>
                                  <p:childTnLst>
                                    <p:set>
                                      <p:cBhvr>
                                        <p:cTn id="288" dur="1" fill="hold">
                                          <p:stCondLst>
                                            <p:cond delay="0"/>
                                          </p:stCondLst>
                                        </p:cTn>
                                        <p:tgtEl>
                                          <p:spTgt spid="129048">
                                            <p:txEl>
                                              <p:pRg st="2" end="2"/>
                                            </p:txEl>
                                          </p:spTgt>
                                        </p:tgtEl>
                                        <p:attrNameLst>
                                          <p:attrName>style.visibility</p:attrName>
                                        </p:attrNameLst>
                                      </p:cBhvr>
                                      <p:to>
                                        <p:strVal val="visible"/>
                                      </p:to>
                                    </p:set>
                                    <p:anim calcmode="lin" valueType="num">
                                      <p:cBhvr>
                                        <p:cTn id="289" dur="500" fill="hold"/>
                                        <p:tgtEl>
                                          <p:spTgt spid="129048">
                                            <p:txEl>
                                              <p:pRg st="2" end="2"/>
                                            </p:txEl>
                                          </p:spTgt>
                                        </p:tgtEl>
                                        <p:attrNameLst>
                                          <p:attrName>ppt_w</p:attrName>
                                        </p:attrNameLst>
                                      </p:cBhvr>
                                      <p:tavLst>
                                        <p:tav tm="0">
                                          <p:val>
                                            <p:fltVal val="0"/>
                                          </p:val>
                                        </p:tav>
                                        <p:tav tm="100000">
                                          <p:val>
                                            <p:strVal val="#ppt_w"/>
                                          </p:val>
                                        </p:tav>
                                      </p:tavLst>
                                    </p:anim>
                                    <p:anim calcmode="lin" valueType="num">
                                      <p:cBhvr>
                                        <p:cTn id="290" dur="500" fill="hold"/>
                                        <p:tgtEl>
                                          <p:spTgt spid="129048">
                                            <p:txEl>
                                              <p:pRg st="2" end="2"/>
                                            </p:txEl>
                                          </p:spTgt>
                                        </p:tgtEl>
                                        <p:attrNameLst>
                                          <p:attrName>ppt_h</p:attrName>
                                        </p:attrNameLst>
                                      </p:cBhvr>
                                      <p:tavLst>
                                        <p:tav tm="0">
                                          <p:val>
                                            <p:fltVal val="0"/>
                                          </p:val>
                                        </p:tav>
                                        <p:tav tm="100000">
                                          <p:val>
                                            <p:strVal val="#ppt_h"/>
                                          </p:val>
                                        </p:tav>
                                      </p:tavLst>
                                    </p:anim>
                                    <p:animEffect transition="in" filter="fade">
                                      <p:cBhvr>
                                        <p:cTn id="291" dur="500"/>
                                        <p:tgtEl>
                                          <p:spTgt spid="129048">
                                            <p:txEl>
                                              <p:pRg st="2" end="2"/>
                                            </p:txEl>
                                          </p:spTgt>
                                        </p:tgtEl>
                                      </p:cBhvr>
                                    </p:animEffect>
                                  </p:childTnLst>
                                </p:cTn>
                              </p:par>
                            </p:childTnLst>
                          </p:cTn>
                        </p:par>
                      </p:childTnLst>
                    </p:cTn>
                  </p:par>
                  <p:par>
                    <p:cTn id="292" fill="hold" nodeType="clickPar">
                      <p:stCondLst>
                        <p:cond delay="indefinite"/>
                      </p:stCondLst>
                      <p:childTnLst>
                        <p:par>
                          <p:cTn id="293" fill="hold" nodeType="withGroup">
                            <p:stCondLst>
                              <p:cond delay="0"/>
                            </p:stCondLst>
                            <p:childTnLst>
                              <p:par>
                                <p:cTn id="294" presetID="53" presetClass="entr" presetSubtype="16" fill="hold" grpId="0" nodeType="clickEffect">
                                  <p:stCondLst>
                                    <p:cond delay="0"/>
                                  </p:stCondLst>
                                  <p:childTnLst>
                                    <p:set>
                                      <p:cBhvr>
                                        <p:cTn id="295" dur="1" fill="hold">
                                          <p:stCondLst>
                                            <p:cond delay="0"/>
                                          </p:stCondLst>
                                        </p:cTn>
                                        <p:tgtEl>
                                          <p:spTgt spid="129048">
                                            <p:txEl>
                                              <p:pRg st="3" end="3"/>
                                            </p:txEl>
                                          </p:spTgt>
                                        </p:tgtEl>
                                        <p:attrNameLst>
                                          <p:attrName>style.visibility</p:attrName>
                                        </p:attrNameLst>
                                      </p:cBhvr>
                                      <p:to>
                                        <p:strVal val="visible"/>
                                      </p:to>
                                    </p:set>
                                    <p:anim calcmode="lin" valueType="num">
                                      <p:cBhvr>
                                        <p:cTn id="296" dur="500" fill="hold"/>
                                        <p:tgtEl>
                                          <p:spTgt spid="129048">
                                            <p:txEl>
                                              <p:pRg st="3" end="3"/>
                                            </p:txEl>
                                          </p:spTgt>
                                        </p:tgtEl>
                                        <p:attrNameLst>
                                          <p:attrName>ppt_w</p:attrName>
                                        </p:attrNameLst>
                                      </p:cBhvr>
                                      <p:tavLst>
                                        <p:tav tm="0">
                                          <p:val>
                                            <p:fltVal val="0"/>
                                          </p:val>
                                        </p:tav>
                                        <p:tav tm="100000">
                                          <p:val>
                                            <p:strVal val="#ppt_w"/>
                                          </p:val>
                                        </p:tav>
                                      </p:tavLst>
                                    </p:anim>
                                    <p:anim calcmode="lin" valueType="num">
                                      <p:cBhvr>
                                        <p:cTn id="297" dur="500" fill="hold"/>
                                        <p:tgtEl>
                                          <p:spTgt spid="129048">
                                            <p:txEl>
                                              <p:pRg st="3" end="3"/>
                                            </p:txEl>
                                          </p:spTgt>
                                        </p:tgtEl>
                                        <p:attrNameLst>
                                          <p:attrName>ppt_h</p:attrName>
                                        </p:attrNameLst>
                                      </p:cBhvr>
                                      <p:tavLst>
                                        <p:tav tm="0">
                                          <p:val>
                                            <p:fltVal val="0"/>
                                          </p:val>
                                        </p:tav>
                                        <p:tav tm="100000">
                                          <p:val>
                                            <p:strVal val="#ppt_h"/>
                                          </p:val>
                                        </p:tav>
                                      </p:tavLst>
                                    </p:anim>
                                    <p:animEffect transition="in" filter="fade">
                                      <p:cBhvr>
                                        <p:cTn id="298" dur="500"/>
                                        <p:tgtEl>
                                          <p:spTgt spid="129048">
                                            <p:txEl>
                                              <p:pRg st="3" end="3"/>
                                            </p:txEl>
                                          </p:spTgt>
                                        </p:tgtEl>
                                      </p:cBhvr>
                                    </p:animEffect>
                                  </p:childTnLst>
                                </p:cTn>
                              </p:par>
                            </p:childTnLst>
                          </p:cTn>
                        </p:par>
                      </p:childTnLst>
                    </p:cTn>
                  </p:par>
                  <p:par>
                    <p:cTn id="299" fill="hold" nodeType="clickPar">
                      <p:stCondLst>
                        <p:cond delay="indefinite"/>
                      </p:stCondLst>
                      <p:childTnLst>
                        <p:par>
                          <p:cTn id="300" fill="hold" nodeType="withGroup">
                            <p:stCondLst>
                              <p:cond delay="0"/>
                            </p:stCondLst>
                            <p:childTnLst>
                              <p:par>
                                <p:cTn id="301" presetID="53" presetClass="entr" presetSubtype="16" fill="hold" grpId="0" nodeType="clickEffect">
                                  <p:stCondLst>
                                    <p:cond delay="0"/>
                                  </p:stCondLst>
                                  <p:childTnLst>
                                    <p:set>
                                      <p:cBhvr>
                                        <p:cTn id="302" dur="1" fill="hold">
                                          <p:stCondLst>
                                            <p:cond delay="0"/>
                                          </p:stCondLst>
                                        </p:cTn>
                                        <p:tgtEl>
                                          <p:spTgt spid="129048">
                                            <p:txEl>
                                              <p:pRg st="4" end="4"/>
                                            </p:txEl>
                                          </p:spTgt>
                                        </p:tgtEl>
                                        <p:attrNameLst>
                                          <p:attrName>style.visibility</p:attrName>
                                        </p:attrNameLst>
                                      </p:cBhvr>
                                      <p:to>
                                        <p:strVal val="visible"/>
                                      </p:to>
                                    </p:set>
                                    <p:anim calcmode="lin" valueType="num">
                                      <p:cBhvr>
                                        <p:cTn id="303" dur="500" fill="hold"/>
                                        <p:tgtEl>
                                          <p:spTgt spid="129048">
                                            <p:txEl>
                                              <p:pRg st="4" end="4"/>
                                            </p:txEl>
                                          </p:spTgt>
                                        </p:tgtEl>
                                        <p:attrNameLst>
                                          <p:attrName>ppt_w</p:attrName>
                                        </p:attrNameLst>
                                      </p:cBhvr>
                                      <p:tavLst>
                                        <p:tav tm="0">
                                          <p:val>
                                            <p:fltVal val="0"/>
                                          </p:val>
                                        </p:tav>
                                        <p:tav tm="100000">
                                          <p:val>
                                            <p:strVal val="#ppt_w"/>
                                          </p:val>
                                        </p:tav>
                                      </p:tavLst>
                                    </p:anim>
                                    <p:anim calcmode="lin" valueType="num">
                                      <p:cBhvr>
                                        <p:cTn id="304" dur="500" fill="hold"/>
                                        <p:tgtEl>
                                          <p:spTgt spid="129048">
                                            <p:txEl>
                                              <p:pRg st="4" end="4"/>
                                            </p:txEl>
                                          </p:spTgt>
                                        </p:tgtEl>
                                        <p:attrNameLst>
                                          <p:attrName>ppt_h</p:attrName>
                                        </p:attrNameLst>
                                      </p:cBhvr>
                                      <p:tavLst>
                                        <p:tav tm="0">
                                          <p:val>
                                            <p:fltVal val="0"/>
                                          </p:val>
                                        </p:tav>
                                        <p:tav tm="100000">
                                          <p:val>
                                            <p:strVal val="#ppt_h"/>
                                          </p:val>
                                        </p:tav>
                                      </p:tavLst>
                                    </p:anim>
                                    <p:animEffect transition="in" filter="fade">
                                      <p:cBhvr>
                                        <p:cTn id="305" dur="500"/>
                                        <p:tgtEl>
                                          <p:spTgt spid="129048">
                                            <p:txEl>
                                              <p:pRg st="4" end="4"/>
                                            </p:txEl>
                                          </p:spTgt>
                                        </p:tgtEl>
                                      </p:cBhvr>
                                    </p:animEffect>
                                  </p:childTnLst>
                                </p:cTn>
                              </p:par>
                            </p:childTnLst>
                          </p:cTn>
                        </p:par>
                      </p:childTnLst>
                    </p:cTn>
                  </p:par>
                  <p:par>
                    <p:cTn id="306" fill="hold" nodeType="clickPar">
                      <p:stCondLst>
                        <p:cond delay="indefinite"/>
                      </p:stCondLst>
                      <p:childTnLst>
                        <p:par>
                          <p:cTn id="307" fill="hold" nodeType="withGroup">
                            <p:stCondLst>
                              <p:cond delay="0"/>
                            </p:stCondLst>
                            <p:childTnLst>
                              <p:par>
                                <p:cTn id="308" presetID="53" presetClass="entr" presetSubtype="16" fill="hold" grpId="0" nodeType="clickEffect">
                                  <p:stCondLst>
                                    <p:cond delay="0"/>
                                  </p:stCondLst>
                                  <p:childTnLst>
                                    <p:set>
                                      <p:cBhvr>
                                        <p:cTn id="309" dur="1" fill="hold">
                                          <p:stCondLst>
                                            <p:cond delay="0"/>
                                          </p:stCondLst>
                                        </p:cTn>
                                        <p:tgtEl>
                                          <p:spTgt spid="129053"/>
                                        </p:tgtEl>
                                        <p:attrNameLst>
                                          <p:attrName>style.visibility</p:attrName>
                                        </p:attrNameLst>
                                      </p:cBhvr>
                                      <p:to>
                                        <p:strVal val="visible"/>
                                      </p:to>
                                    </p:set>
                                    <p:anim calcmode="lin" valueType="num">
                                      <p:cBhvr>
                                        <p:cTn id="310" dur="500" fill="hold"/>
                                        <p:tgtEl>
                                          <p:spTgt spid="129053"/>
                                        </p:tgtEl>
                                        <p:attrNameLst>
                                          <p:attrName>ppt_w</p:attrName>
                                        </p:attrNameLst>
                                      </p:cBhvr>
                                      <p:tavLst>
                                        <p:tav tm="0">
                                          <p:val>
                                            <p:fltVal val="0"/>
                                          </p:val>
                                        </p:tav>
                                        <p:tav tm="100000">
                                          <p:val>
                                            <p:strVal val="#ppt_w"/>
                                          </p:val>
                                        </p:tav>
                                      </p:tavLst>
                                    </p:anim>
                                    <p:anim calcmode="lin" valueType="num">
                                      <p:cBhvr>
                                        <p:cTn id="311" dur="500" fill="hold"/>
                                        <p:tgtEl>
                                          <p:spTgt spid="129053"/>
                                        </p:tgtEl>
                                        <p:attrNameLst>
                                          <p:attrName>ppt_h</p:attrName>
                                        </p:attrNameLst>
                                      </p:cBhvr>
                                      <p:tavLst>
                                        <p:tav tm="0">
                                          <p:val>
                                            <p:fltVal val="0"/>
                                          </p:val>
                                        </p:tav>
                                        <p:tav tm="100000">
                                          <p:val>
                                            <p:strVal val="#ppt_h"/>
                                          </p:val>
                                        </p:tav>
                                      </p:tavLst>
                                    </p:anim>
                                    <p:animEffect transition="in" filter="fade">
                                      <p:cBhvr>
                                        <p:cTn id="312" dur="500"/>
                                        <p:tgtEl>
                                          <p:spTgt spid="129053"/>
                                        </p:tgtEl>
                                      </p:cBhvr>
                                    </p:animEffect>
                                  </p:childTnLst>
                                </p:cTn>
                              </p:par>
                              <p:par>
                                <p:cTn id="313" presetID="53" presetClass="entr" presetSubtype="16" fill="hold" grpId="0" nodeType="withEffect">
                                  <p:stCondLst>
                                    <p:cond delay="0"/>
                                  </p:stCondLst>
                                  <p:childTnLst>
                                    <p:set>
                                      <p:cBhvr>
                                        <p:cTn id="314" dur="1" fill="hold">
                                          <p:stCondLst>
                                            <p:cond delay="0"/>
                                          </p:stCondLst>
                                        </p:cTn>
                                        <p:tgtEl>
                                          <p:spTgt spid="129052"/>
                                        </p:tgtEl>
                                        <p:attrNameLst>
                                          <p:attrName>style.visibility</p:attrName>
                                        </p:attrNameLst>
                                      </p:cBhvr>
                                      <p:to>
                                        <p:strVal val="visible"/>
                                      </p:to>
                                    </p:set>
                                    <p:anim calcmode="lin" valueType="num">
                                      <p:cBhvr>
                                        <p:cTn id="315" dur="500" fill="hold"/>
                                        <p:tgtEl>
                                          <p:spTgt spid="129052"/>
                                        </p:tgtEl>
                                        <p:attrNameLst>
                                          <p:attrName>ppt_w</p:attrName>
                                        </p:attrNameLst>
                                      </p:cBhvr>
                                      <p:tavLst>
                                        <p:tav tm="0">
                                          <p:val>
                                            <p:fltVal val="0"/>
                                          </p:val>
                                        </p:tav>
                                        <p:tav tm="100000">
                                          <p:val>
                                            <p:strVal val="#ppt_w"/>
                                          </p:val>
                                        </p:tav>
                                      </p:tavLst>
                                    </p:anim>
                                    <p:anim calcmode="lin" valueType="num">
                                      <p:cBhvr>
                                        <p:cTn id="316" dur="500" fill="hold"/>
                                        <p:tgtEl>
                                          <p:spTgt spid="129052"/>
                                        </p:tgtEl>
                                        <p:attrNameLst>
                                          <p:attrName>ppt_h</p:attrName>
                                        </p:attrNameLst>
                                      </p:cBhvr>
                                      <p:tavLst>
                                        <p:tav tm="0">
                                          <p:val>
                                            <p:fltVal val="0"/>
                                          </p:val>
                                        </p:tav>
                                        <p:tav tm="100000">
                                          <p:val>
                                            <p:strVal val="#ppt_h"/>
                                          </p:val>
                                        </p:tav>
                                      </p:tavLst>
                                    </p:anim>
                                    <p:animEffect transition="in" filter="fade">
                                      <p:cBhvr>
                                        <p:cTn id="317" dur="500"/>
                                        <p:tgtEl>
                                          <p:spTgt spid="129052"/>
                                        </p:tgtEl>
                                      </p:cBhvr>
                                    </p:animEffect>
                                  </p:childTnLst>
                                </p:cTn>
                              </p:par>
                            </p:childTnLst>
                          </p:cTn>
                        </p:par>
                        <p:par>
                          <p:cTn id="318" fill="hold" nodeType="afterGroup">
                            <p:stCondLst>
                              <p:cond delay="500"/>
                            </p:stCondLst>
                            <p:childTnLst>
                              <p:par>
                                <p:cTn id="319" presetID="53" presetClass="entr" presetSubtype="16" fill="hold" grpId="0" nodeType="afterEffect">
                                  <p:stCondLst>
                                    <p:cond delay="0"/>
                                  </p:stCondLst>
                                  <p:childTnLst>
                                    <p:set>
                                      <p:cBhvr>
                                        <p:cTn id="320" dur="1" fill="hold">
                                          <p:stCondLst>
                                            <p:cond delay="0"/>
                                          </p:stCondLst>
                                        </p:cTn>
                                        <p:tgtEl>
                                          <p:spTgt spid="129051"/>
                                        </p:tgtEl>
                                        <p:attrNameLst>
                                          <p:attrName>style.visibility</p:attrName>
                                        </p:attrNameLst>
                                      </p:cBhvr>
                                      <p:to>
                                        <p:strVal val="visible"/>
                                      </p:to>
                                    </p:set>
                                    <p:anim calcmode="lin" valueType="num">
                                      <p:cBhvr>
                                        <p:cTn id="321" dur="500" fill="hold"/>
                                        <p:tgtEl>
                                          <p:spTgt spid="129051"/>
                                        </p:tgtEl>
                                        <p:attrNameLst>
                                          <p:attrName>ppt_w</p:attrName>
                                        </p:attrNameLst>
                                      </p:cBhvr>
                                      <p:tavLst>
                                        <p:tav tm="0">
                                          <p:val>
                                            <p:fltVal val="0"/>
                                          </p:val>
                                        </p:tav>
                                        <p:tav tm="100000">
                                          <p:val>
                                            <p:strVal val="#ppt_w"/>
                                          </p:val>
                                        </p:tav>
                                      </p:tavLst>
                                    </p:anim>
                                    <p:anim calcmode="lin" valueType="num">
                                      <p:cBhvr>
                                        <p:cTn id="322" dur="500" fill="hold"/>
                                        <p:tgtEl>
                                          <p:spTgt spid="129051"/>
                                        </p:tgtEl>
                                        <p:attrNameLst>
                                          <p:attrName>ppt_h</p:attrName>
                                        </p:attrNameLst>
                                      </p:cBhvr>
                                      <p:tavLst>
                                        <p:tav tm="0">
                                          <p:val>
                                            <p:fltVal val="0"/>
                                          </p:val>
                                        </p:tav>
                                        <p:tav tm="100000">
                                          <p:val>
                                            <p:strVal val="#ppt_h"/>
                                          </p:val>
                                        </p:tav>
                                      </p:tavLst>
                                    </p:anim>
                                    <p:animEffect transition="in" filter="fade">
                                      <p:cBhvr>
                                        <p:cTn id="323" dur="500"/>
                                        <p:tgtEl>
                                          <p:spTgt spid="129051"/>
                                        </p:tgtEl>
                                      </p:cBhvr>
                                    </p:animEffect>
                                  </p:childTnLst>
                                </p:cTn>
                              </p:par>
                            </p:childTnLst>
                          </p:cTn>
                        </p:par>
                      </p:childTnLst>
                    </p:cTn>
                  </p:par>
                  <p:par>
                    <p:cTn id="324" fill="hold" nodeType="clickPar">
                      <p:stCondLst>
                        <p:cond delay="indefinite"/>
                      </p:stCondLst>
                      <p:childTnLst>
                        <p:par>
                          <p:cTn id="325" fill="hold" nodeType="withGroup">
                            <p:stCondLst>
                              <p:cond delay="0"/>
                            </p:stCondLst>
                            <p:childTnLst>
                              <p:par>
                                <p:cTn id="326" presetID="53" presetClass="entr" presetSubtype="16" fill="hold" grpId="0" nodeType="clickEffect">
                                  <p:stCondLst>
                                    <p:cond delay="0"/>
                                  </p:stCondLst>
                                  <p:childTnLst>
                                    <p:set>
                                      <p:cBhvr>
                                        <p:cTn id="327" dur="1" fill="hold">
                                          <p:stCondLst>
                                            <p:cond delay="0"/>
                                          </p:stCondLst>
                                        </p:cTn>
                                        <p:tgtEl>
                                          <p:spTgt spid="129056"/>
                                        </p:tgtEl>
                                        <p:attrNameLst>
                                          <p:attrName>style.visibility</p:attrName>
                                        </p:attrNameLst>
                                      </p:cBhvr>
                                      <p:to>
                                        <p:strVal val="visible"/>
                                      </p:to>
                                    </p:set>
                                    <p:anim calcmode="lin" valueType="num">
                                      <p:cBhvr>
                                        <p:cTn id="328" dur="500" fill="hold"/>
                                        <p:tgtEl>
                                          <p:spTgt spid="129056"/>
                                        </p:tgtEl>
                                        <p:attrNameLst>
                                          <p:attrName>ppt_w</p:attrName>
                                        </p:attrNameLst>
                                      </p:cBhvr>
                                      <p:tavLst>
                                        <p:tav tm="0">
                                          <p:val>
                                            <p:fltVal val="0"/>
                                          </p:val>
                                        </p:tav>
                                        <p:tav tm="100000">
                                          <p:val>
                                            <p:strVal val="#ppt_w"/>
                                          </p:val>
                                        </p:tav>
                                      </p:tavLst>
                                    </p:anim>
                                    <p:anim calcmode="lin" valueType="num">
                                      <p:cBhvr>
                                        <p:cTn id="329" dur="500" fill="hold"/>
                                        <p:tgtEl>
                                          <p:spTgt spid="129056"/>
                                        </p:tgtEl>
                                        <p:attrNameLst>
                                          <p:attrName>ppt_h</p:attrName>
                                        </p:attrNameLst>
                                      </p:cBhvr>
                                      <p:tavLst>
                                        <p:tav tm="0">
                                          <p:val>
                                            <p:fltVal val="0"/>
                                          </p:val>
                                        </p:tav>
                                        <p:tav tm="100000">
                                          <p:val>
                                            <p:strVal val="#ppt_h"/>
                                          </p:val>
                                        </p:tav>
                                      </p:tavLst>
                                    </p:anim>
                                    <p:animEffect transition="in" filter="fade">
                                      <p:cBhvr>
                                        <p:cTn id="330" dur="500"/>
                                        <p:tgtEl>
                                          <p:spTgt spid="129056"/>
                                        </p:tgtEl>
                                      </p:cBhvr>
                                    </p:animEffect>
                                  </p:childTnLst>
                                </p:cTn>
                              </p:par>
                              <p:par>
                                <p:cTn id="331" presetID="53" presetClass="entr" presetSubtype="16" fill="hold" grpId="0" nodeType="withEffect">
                                  <p:stCondLst>
                                    <p:cond delay="0"/>
                                  </p:stCondLst>
                                  <p:childTnLst>
                                    <p:set>
                                      <p:cBhvr>
                                        <p:cTn id="332" dur="1" fill="hold">
                                          <p:stCondLst>
                                            <p:cond delay="0"/>
                                          </p:stCondLst>
                                        </p:cTn>
                                        <p:tgtEl>
                                          <p:spTgt spid="129055"/>
                                        </p:tgtEl>
                                        <p:attrNameLst>
                                          <p:attrName>style.visibility</p:attrName>
                                        </p:attrNameLst>
                                      </p:cBhvr>
                                      <p:to>
                                        <p:strVal val="visible"/>
                                      </p:to>
                                    </p:set>
                                    <p:anim calcmode="lin" valueType="num">
                                      <p:cBhvr>
                                        <p:cTn id="333" dur="500" fill="hold"/>
                                        <p:tgtEl>
                                          <p:spTgt spid="129055"/>
                                        </p:tgtEl>
                                        <p:attrNameLst>
                                          <p:attrName>ppt_w</p:attrName>
                                        </p:attrNameLst>
                                      </p:cBhvr>
                                      <p:tavLst>
                                        <p:tav tm="0">
                                          <p:val>
                                            <p:fltVal val="0"/>
                                          </p:val>
                                        </p:tav>
                                        <p:tav tm="100000">
                                          <p:val>
                                            <p:strVal val="#ppt_w"/>
                                          </p:val>
                                        </p:tav>
                                      </p:tavLst>
                                    </p:anim>
                                    <p:anim calcmode="lin" valueType="num">
                                      <p:cBhvr>
                                        <p:cTn id="334" dur="500" fill="hold"/>
                                        <p:tgtEl>
                                          <p:spTgt spid="129055"/>
                                        </p:tgtEl>
                                        <p:attrNameLst>
                                          <p:attrName>ppt_h</p:attrName>
                                        </p:attrNameLst>
                                      </p:cBhvr>
                                      <p:tavLst>
                                        <p:tav tm="0">
                                          <p:val>
                                            <p:fltVal val="0"/>
                                          </p:val>
                                        </p:tav>
                                        <p:tav tm="100000">
                                          <p:val>
                                            <p:strVal val="#ppt_h"/>
                                          </p:val>
                                        </p:tav>
                                      </p:tavLst>
                                    </p:anim>
                                    <p:animEffect transition="in" filter="fade">
                                      <p:cBhvr>
                                        <p:cTn id="335" dur="500"/>
                                        <p:tgtEl>
                                          <p:spTgt spid="129055"/>
                                        </p:tgtEl>
                                      </p:cBhvr>
                                    </p:animEffect>
                                  </p:childTnLst>
                                </p:cTn>
                              </p:par>
                            </p:childTnLst>
                          </p:cTn>
                        </p:par>
                        <p:par>
                          <p:cTn id="336" fill="hold" nodeType="afterGroup">
                            <p:stCondLst>
                              <p:cond delay="500"/>
                            </p:stCondLst>
                            <p:childTnLst>
                              <p:par>
                                <p:cTn id="337" presetID="53" presetClass="entr" presetSubtype="16" fill="hold" grpId="0" nodeType="afterEffect">
                                  <p:stCondLst>
                                    <p:cond delay="0"/>
                                  </p:stCondLst>
                                  <p:childTnLst>
                                    <p:set>
                                      <p:cBhvr>
                                        <p:cTn id="338" dur="1" fill="hold">
                                          <p:stCondLst>
                                            <p:cond delay="0"/>
                                          </p:stCondLst>
                                        </p:cTn>
                                        <p:tgtEl>
                                          <p:spTgt spid="129054"/>
                                        </p:tgtEl>
                                        <p:attrNameLst>
                                          <p:attrName>style.visibility</p:attrName>
                                        </p:attrNameLst>
                                      </p:cBhvr>
                                      <p:to>
                                        <p:strVal val="visible"/>
                                      </p:to>
                                    </p:set>
                                    <p:anim calcmode="lin" valueType="num">
                                      <p:cBhvr>
                                        <p:cTn id="339" dur="500" fill="hold"/>
                                        <p:tgtEl>
                                          <p:spTgt spid="129054"/>
                                        </p:tgtEl>
                                        <p:attrNameLst>
                                          <p:attrName>ppt_w</p:attrName>
                                        </p:attrNameLst>
                                      </p:cBhvr>
                                      <p:tavLst>
                                        <p:tav tm="0">
                                          <p:val>
                                            <p:fltVal val="0"/>
                                          </p:val>
                                        </p:tav>
                                        <p:tav tm="100000">
                                          <p:val>
                                            <p:strVal val="#ppt_w"/>
                                          </p:val>
                                        </p:tav>
                                      </p:tavLst>
                                    </p:anim>
                                    <p:anim calcmode="lin" valueType="num">
                                      <p:cBhvr>
                                        <p:cTn id="340" dur="500" fill="hold"/>
                                        <p:tgtEl>
                                          <p:spTgt spid="129054"/>
                                        </p:tgtEl>
                                        <p:attrNameLst>
                                          <p:attrName>ppt_h</p:attrName>
                                        </p:attrNameLst>
                                      </p:cBhvr>
                                      <p:tavLst>
                                        <p:tav tm="0">
                                          <p:val>
                                            <p:fltVal val="0"/>
                                          </p:val>
                                        </p:tav>
                                        <p:tav tm="100000">
                                          <p:val>
                                            <p:strVal val="#ppt_h"/>
                                          </p:val>
                                        </p:tav>
                                      </p:tavLst>
                                    </p:anim>
                                    <p:animEffect transition="in" filter="fade">
                                      <p:cBhvr>
                                        <p:cTn id="341" dur="500"/>
                                        <p:tgtEl>
                                          <p:spTgt spid="129054"/>
                                        </p:tgtEl>
                                      </p:cBhvr>
                                    </p:animEffect>
                                  </p:childTnLst>
                                </p:cTn>
                              </p:par>
                            </p:childTnLst>
                          </p:cTn>
                        </p:par>
                      </p:childTnLst>
                    </p:cTn>
                  </p:par>
                  <p:par>
                    <p:cTn id="342" fill="hold" nodeType="clickPar">
                      <p:stCondLst>
                        <p:cond delay="indefinite"/>
                      </p:stCondLst>
                      <p:childTnLst>
                        <p:par>
                          <p:cTn id="343" fill="hold" nodeType="withGroup">
                            <p:stCondLst>
                              <p:cond delay="0"/>
                            </p:stCondLst>
                            <p:childTnLst>
                              <p:par>
                                <p:cTn id="344" presetID="53" presetClass="entr" presetSubtype="16" fill="hold" grpId="0" nodeType="clickEffect">
                                  <p:stCondLst>
                                    <p:cond delay="0"/>
                                  </p:stCondLst>
                                  <p:childTnLst>
                                    <p:set>
                                      <p:cBhvr>
                                        <p:cTn id="345" dur="1" fill="hold">
                                          <p:stCondLst>
                                            <p:cond delay="0"/>
                                          </p:stCondLst>
                                        </p:cTn>
                                        <p:tgtEl>
                                          <p:spTgt spid="129065"/>
                                        </p:tgtEl>
                                        <p:attrNameLst>
                                          <p:attrName>style.visibility</p:attrName>
                                        </p:attrNameLst>
                                      </p:cBhvr>
                                      <p:to>
                                        <p:strVal val="visible"/>
                                      </p:to>
                                    </p:set>
                                    <p:anim calcmode="lin" valueType="num">
                                      <p:cBhvr>
                                        <p:cTn id="346" dur="500" fill="hold"/>
                                        <p:tgtEl>
                                          <p:spTgt spid="129065"/>
                                        </p:tgtEl>
                                        <p:attrNameLst>
                                          <p:attrName>ppt_w</p:attrName>
                                        </p:attrNameLst>
                                      </p:cBhvr>
                                      <p:tavLst>
                                        <p:tav tm="0">
                                          <p:val>
                                            <p:fltVal val="0"/>
                                          </p:val>
                                        </p:tav>
                                        <p:tav tm="100000">
                                          <p:val>
                                            <p:strVal val="#ppt_w"/>
                                          </p:val>
                                        </p:tav>
                                      </p:tavLst>
                                    </p:anim>
                                    <p:anim calcmode="lin" valueType="num">
                                      <p:cBhvr>
                                        <p:cTn id="347" dur="500" fill="hold"/>
                                        <p:tgtEl>
                                          <p:spTgt spid="129065"/>
                                        </p:tgtEl>
                                        <p:attrNameLst>
                                          <p:attrName>ppt_h</p:attrName>
                                        </p:attrNameLst>
                                      </p:cBhvr>
                                      <p:tavLst>
                                        <p:tav tm="0">
                                          <p:val>
                                            <p:fltVal val="0"/>
                                          </p:val>
                                        </p:tav>
                                        <p:tav tm="100000">
                                          <p:val>
                                            <p:strVal val="#ppt_h"/>
                                          </p:val>
                                        </p:tav>
                                      </p:tavLst>
                                    </p:anim>
                                    <p:animEffect transition="in" filter="fade">
                                      <p:cBhvr>
                                        <p:cTn id="348" dur="500"/>
                                        <p:tgtEl>
                                          <p:spTgt spid="129065"/>
                                        </p:tgtEl>
                                      </p:cBhvr>
                                    </p:animEffect>
                                  </p:childTnLst>
                                </p:cTn>
                              </p:par>
                              <p:par>
                                <p:cTn id="349" presetID="53" presetClass="entr" presetSubtype="16" fill="hold" grpId="0" nodeType="withEffect">
                                  <p:stCondLst>
                                    <p:cond delay="0"/>
                                  </p:stCondLst>
                                  <p:childTnLst>
                                    <p:set>
                                      <p:cBhvr>
                                        <p:cTn id="350" dur="1" fill="hold">
                                          <p:stCondLst>
                                            <p:cond delay="0"/>
                                          </p:stCondLst>
                                        </p:cTn>
                                        <p:tgtEl>
                                          <p:spTgt spid="129064"/>
                                        </p:tgtEl>
                                        <p:attrNameLst>
                                          <p:attrName>style.visibility</p:attrName>
                                        </p:attrNameLst>
                                      </p:cBhvr>
                                      <p:to>
                                        <p:strVal val="visible"/>
                                      </p:to>
                                    </p:set>
                                    <p:anim calcmode="lin" valueType="num">
                                      <p:cBhvr>
                                        <p:cTn id="351" dur="500" fill="hold"/>
                                        <p:tgtEl>
                                          <p:spTgt spid="129064"/>
                                        </p:tgtEl>
                                        <p:attrNameLst>
                                          <p:attrName>ppt_w</p:attrName>
                                        </p:attrNameLst>
                                      </p:cBhvr>
                                      <p:tavLst>
                                        <p:tav tm="0">
                                          <p:val>
                                            <p:fltVal val="0"/>
                                          </p:val>
                                        </p:tav>
                                        <p:tav tm="100000">
                                          <p:val>
                                            <p:strVal val="#ppt_w"/>
                                          </p:val>
                                        </p:tav>
                                      </p:tavLst>
                                    </p:anim>
                                    <p:anim calcmode="lin" valueType="num">
                                      <p:cBhvr>
                                        <p:cTn id="352" dur="500" fill="hold"/>
                                        <p:tgtEl>
                                          <p:spTgt spid="129064"/>
                                        </p:tgtEl>
                                        <p:attrNameLst>
                                          <p:attrName>ppt_h</p:attrName>
                                        </p:attrNameLst>
                                      </p:cBhvr>
                                      <p:tavLst>
                                        <p:tav tm="0">
                                          <p:val>
                                            <p:fltVal val="0"/>
                                          </p:val>
                                        </p:tav>
                                        <p:tav tm="100000">
                                          <p:val>
                                            <p:strVal val="#ppt_h"/>
                                          </p:val>
                                        </p:tav>
                                      </p:tavLst>
                                    </p:anim>
                                    <p:animEffect transition="in" filter="fade">
                                      <p:cBhvr>
                                        <p:cTn id="353" dur="500"/>
                                        <p:tgtEl>
                                          <p:spTgt spid="129064"/>
                                        </p:tgtEl>
                                      </p:cBhvr>
                                    </p:animEffect>
                                  </p:childTnLst>
                                </p:cTn>
                              </p:par>
                            </p:childTnLst>
                          </p:cTn>
                        </p:par>
                      </p:childTnLst>
                    </p:cTn>
                  </p:par>
                  <p:par>
                    <p:cTn id="354" fill="hold" nodeType="clickPar">
                      <p:stCondLst>
                        <p:cond delay="indefinite"/>
                      </p:stCondLst>
                      <p:childTnLst>
                        <p:par>
                          <p:cTn id="355" fill="hold" nodeType="withGroup">
                            <p:stCondLst>
                              <p:cond delay="0"/>
                            </p:stCondLst>
                            <p:childTnLst>
                              <p:par>
                                <p:cTn id="356" presetID="53" presetClass="entr" presetSubtype="16" fill="hold" grpId="0" nodeType="clickEffect">
                                  <p:stCondLst>
                                    <p:cond delay="0"/>
                                  </p:stCondLst>
                                  <p:childTnLst>
                                    <p:set>
                                      <p:cBhvr>
                                        <p:cTn id="357" dur="1" fill="hold">
                                          <p:stCondLst>
                                            <p:cond delay="0"/>
                                          </p:stCondLst>
                                        </p:cTn>
                                        <p:tgtEl>
                                          <p:spTgt spid="129058"/>
                                        </p:tgtEl>
                                        <p:attrNameLst>
                                          <p:attrName>style.visibility</p:attrName>
                                        </p:attrNameLst>
                                      </p:cBhvr>
                                      <p:to>
                                        <p:strVal val="visible"/>
                                      </p:to>
                                    </p:set>
                                    <p:anim calcmode="lin" valueType="num">
                                      <p:cBhvr>
                                        <p:cTn id="358" dur="500" fill="hold"/>
                                        <p:tgtEl>
                                          <p:spTgt spid="129058"/>
                                        </p:tgtEl>
                                        <p:attrNameLst>
                                          <p:attrName>ppt_w</p:attrName>
                                        </p:attrNameLst>
                                      </p:cBhvr>
                                      <p:tavLst>
                                        <p:tav tm="0">
                                          <p:val>
                                            <p:fltVal val="0"/>
                                          </p:val>
                                        </p:tav>
                                        <p:tav tm="100000">
                                          <p:val>
                                            <p:strVal val="#ppt_w"/>
                                          </p:val>
                                        </p:tav>
                                      </p:tavLst>
                                    </p:anim>
                                    <p:anim calcmode="lin" valueType="num">
                                      <p:cBhvr>
                                        <p:cTn id="359" dur="500" fill="hold"/>
                                        <p:tgtEl>
                                          <p:spTgt spid="129058"/>
                                        </p:tgtEl>
                                        <p:attrNameLst>
                                          <p:attrName>ppt_h</p:attrName>
                                        </p:attrNameLst>
                                      </p:cBhvr>
                                      <p:tavLst>
                                        <p:tav tm="0">
                                          <p:val>
                                            <p:fltVal val="0"/>
                                          </p:val>
                                        </p:tav>
                                        <p:tav tm="100000">
                                          <p:val>
                                            <p:strVal val="#ppt_h"/>
                                          </p:val>
                                        </p:tav>
                                      </p:tavLst>
                                    </p:anim>
                                    <p:animEffect transition="in" filter="fade">
                                      <p:cBhvr>
                                        <p:cTn id="360" dur="500"/>
                                        <p:tgtEl>
                                          <p:spTgt spid="129058"/>
                                        </p:tgtEl>
                                      </p:cBhvr>
                                    </p:animEffect>
                                  </p:childTnLst>
                                </p:cTn>
                              </p:par>
                              <p:par>
                                <p:cTn id="361" presetID="53" presetClass="entr" presetSubtype="16" fill="hold" grpId="0" nodeType="withEffect">
                                  <p:stCondLst>
                                    <p:cond delay="0"/>
                                  </p:stCondLst>
                                  <p:childTnLst>
                                    <p:set>
                                      <p:cBhvr>
                                        <p:cTn id="362" dur="1" fill="hold">
                                          <p:stCondLst>
                                            <p:cond delay="0"/>
                                          </p:stCondLst>
                                        </p:cTn>
                                        <p:tgtEl>
                                          <p:spTgt spid="129059"/>
                                        </p:tgtEl>
                                        <p:attrNameLst>
                                          <p:attrName>style.visibility</p:attrName>
                                        </p:attrNameLst>
                                      </p:cBhvr>
                                      <p:to>
                                        <p:strVal val="visible"/>
                                      </p:to>
                                    </p:set>
                                    <p:anim calcmode="lin" valueType="num">
                                      <p:cBhvr>
                                        <p:cTn id="363" dur="500" fill="hold"/>
                                        <p:tgtEl>
                                          <p:spTgt spid="129059"/>
                                        </p:tgtEl>
                                        <p:attrNameLst>
                                          <p:attrName>ppt_w</p:attrName>
                                        </p:attrNameLst>
                                      </p:cBhvr>
                                      <p:tavLst>
                                        <p:tav tm="0">
                                          <p:val>
                                            <p:fltVal val="0"/>
                                          </p:val>
                                        </p:tav>
                                        <p:tav tm="100000">
                                          <p:val>
                                            <p:strVal val="#ppt_w"/>
                                          </p:val>
                                        </p:tav>
                                      </p:tavLst>
                                    </p:anim>
                                    <p:anim calcmode="lin" valueType="num">
                                      <p:cBhvr>
                                        <p:cTn id="364" dur="500" fill="hold"/>
                                        <p:tgtEl>
                                          <p:spTgt spid="129059"/>
                                        </p:tgtEl>
                                        <p:attrNameLst>
                                          <p:attrName>ppt_h</p:attrName>
                                        </p:attrNameLst>
                                      </p:cBhvr>
                                      <p:tavLst>
                                        <p:tav tm="0">
                                          <p:val>
                                            <p:fltVal val="0"/>
                                          </p:val>
                                        </p:tav>
                                        <p:tav tm="100000">
                                          <p:val>
                                            <p:strVal val="#ppt_h"/>
                                          </p:val>
                                        </p:tav>
                                      </p:tavLst>
                                    </p:anim>
                                    <p:animEffect transition="in" filter="fade">
                                      <p:cBhvr>
                                        <p:cTn id="365" dur="500"/>
                                        <p:tgtEl>
                                          <p:spTgt spid="129059"/>
                                        </p:tgtEl>
                                      </p:cBhvr>
                                    </p:animEffect>
                                  </p:childTnLst>
                                </p:cTn>
                              </p:par>
                            </p:childTnLst>
                          </p:cTn>
                        </p:par>
                        <p:par>
                          <p:cTn id="366" fill="hold" nodeType="afterGroup">
                            <p:stCondLst>
                              <p:cond delay="500"/>
                            </p:stCondLst>
                            <p:childTnLst>
                              <p:par>
                                <p:cTn id="367" presetID="53" presetClass="entr" presetSubtype="16" fill="hold" grpId="0" nodeType="afterEffect">
                                  <p:stCondLst>
                                    <p:cond delay="0"/>
                                  </p:stCondLst>
                                  <p:childTnLst>
                                    <p:set>
                                      <p:cBhvr>
                                        <p:cTn id="368" dur="1" fill="hold">
                                          <p:stCondLst>
                                            <p:cond delay="0"/>
                                          </p:stCondLst>
                                        </p:cTn>
                                        <p:tgtEl>
                                          <p:spTgt spid="129057"/>
                                        </p:tgtEl>
                                        <p:attrNameLst>
                                          <p:attrName>style.visibility</p:attrName>
                                        </p:attrNameLst>
                                      </p:cBhvr>
                                      <p:to>
                                        <p:strVal val="visible"/>
                                      </p:to>
                                    </p:set>
                                    <p:anim calcmode="lin" valueType="num">
                                      <p:cBhvr>
                                        <p:cTn id="369" dur="500" fill="hold"/>
                                        <p:tgtEl>
                                          <p:spTgt spid="129057"/>
                                        </p:tgtEl>
                                        <p:attrNameLst>
                                          <p:attrName>ppt_w</p:attrName>
                                        </p:attrNameLst>
                                      </p:cBhvr>
                                      <p:tavLst>
                                        <p:tav tm="0">
                                          <p:val>
                                            <p:fltVal val="0"/>
                                          </p:val>
                                        </p:tav>
                                        <p:tav tm="100000">
                                          <p:val>
                                            <p:strVal val="#ppt_w"/>
                                          </p:val>
                                        </p:tav>
                                      </p:tavLst>
                                    </p:anim>
                                    <p:anim calcmode="lin" valueType="num">
                                      <p:cBhvr>
                                        <p:cTn id="370" dur="500" fill="hold"/>
                                        <p:tgtEl>
                                          <p:spTgt spid="129057"/>
                                        </p:tgtEl>
                                        <p:attrNameLst>
                                          <p:attrName>ppt_h</p:attrName>
                                        </p:attrNameLst>
                                      </p:cBhvr>
                                      <p:tavLst>
                                        <p:tav tm="0">
                                          <p:val>
                                            <p:fltVal val="0"/>
                                          </p:val>
                                        </p:tav>
                                        <p:tav tm="100000">
                                          <p:val>
                                            <p:strVal val="#ppt_h"/>
                                          </p:val>
                                        </p:tav>
                                      </p:tavLst>
                                    </p:anim>
                                    <p:animEffect transition="in" filter="fade">
                                      <p:cBhvr>
                                        <p:cTn id="371" dur="500"/>
                                        <p:tgtEl>
                                          <p:spTgt spid="129057"/>
                                        </p:tgtEl>
                                      </p:cBhvr>
                                    </p:animEffect>
                                  </p:childTnLst>
                                </p:cTn>
                              </p:par>
                            </p:childTnLst>
                          </p:cTn>
                        </p:par>
                      </p:childTnLst>
                    </p:cTn>
                  </p:par>
                  <p:par>
                    <p:cTn id="372" fill="hold" nodeType="clickPar">
                      <p:stCondLst>
                        <p:cond delay="indefinite"/>
                      </p:stCondLst>
                      <p:childTnLst>
                        <p:par>
                          <p:cTn id="373" fill="hold" nodeType="withGroup">
                            <p:stCondLst>
                              <p:cond delay="0"/>
                            </p:stCondLst>
                            <p:childTnLst>
                              <p:par>
                                <p:cTn id="374" presetID="53" presetClass="entr" presetSubtype="16" fill="hold" grpId="0" nodeType="clickEffect">
                                  <p:stCondLst>
                                    <p:cond delay="0"/>
                                  </p:stCondLst>
                                  <p:childTnLst>
                                    <p:set>
                                      <p:cBhvr>
                                        <p:cTn id="375" dur="1" fill="hold">
                                          <p:stCondLst>
                                            <p:cond delay="0"/>
                                          </p:stCondLst>
                                        </p:cTn>
                                        <p:tgtEl>
                                          <p:spTgt spid="129071"/>
                                        </p:tgtEl>
                                        <p:attrNameLst>
                                          <p:attrName>style.visibility</p:attrName>
                                        </p:attrNameLst>
                                      </p:cBhvr>
                                      <p:to>
                                        <p:strVal val="visible"/>
                                      </p:to>
                                    </p:set>
                                    <p:anim calcmode="lin" valueType="num">
                                      <p:cBhvr>
                                        <p:cTn id="376" dur="500" fill="hold"/>
                                        <p:tgtEl>
                                          <p:spTgt spid="129071"/>
                                        </p:tgtEl>
                                        <p:attrNameLst>
                                          <p:attrName>ppt_w</p:attrName>
                                        </p:attrNameLst>
                                      </p:cBhvr>
                                      <p:tavLst>
                                        <p:tav tm="0">
                                          <p:val>
                                            <p:fltVal val="0"/>
                                          </p:val>
                                        </p:tav>
                                        <p:tav tm="100000">
                                          <p:val>
                                            <p:strVal val="#ppt_w"/>
                                          </p:val>
                                        </p:tav>
                                      </p:tavLst>
                                    </p:anim>
                                    <p:anim calcmode="lin" valueType="num">
                                      <p:cBhvr>
                                        <p:cTn id="377" dur="500" fill="hold"/>
                                        <p:tgtEl>
                                          <p:spTgt spid="129071"/>
                                        </p:tgtEl>
                                        <p:attrNameLst>
                                          <p:attrName>ppt_h</p:attrName>
                                        </p:attrNameLst>
                                      </p:cBhvr>
                                      <p:tavLst>
                                        <p:tav tm="0">
                                          <p:val>
                                            <p:fltVal val="0"/>
                                          </p:val>
                                        </p:tav>
                                        <p:tav tm="100000">
                                          <p:val>
                                            <p:strVal val="#ppt_h"/>
                                          </p:val>
                                        </p:tav>
                                      </p:tavLst>
                                    </p:anim>
                                    <p:animEffect transition="in" filter="fade">
                                      <p:cBhvr>
                                        <p:cTn id="378" dur="500"/>
                                        <p:tgtEl>
                                          <p:spTgt spid="129071"/>
                                        </p:tgtEl>
                                      </p:cBhvr>
                                    </p:animEffect>
                                  </p:childTnLst>
                                </p:cTn>
                              </p:par>
                              <p:par>
                                <p:cTn id="379" presetID="53" presetClass="entr" presetSubtype="16" fill="hold" grpId="0" nodeType="withEffect">
                                  <p:stCondLst>
                                    <p:cond delay="0"/>
                                  </p:stCondLst>
                                  <p:childTnLst>
                                    <p:set>
                                      <p:cBhvr>
                                        <p:cTn id="380" dur="1" fill="hold">
                                          <p:stCondLst>
                                            <p:cond delay="0"/>
                                          </p:stCondLst>
                                        </p:cTn>
                                        <p:tgtEl>
                                          <p:spTgt spid="129070"/>
                                        </p:tgtEl>
                                        <p:attrNameLst>
                                          <p:attrName>style.visibility</p:attrName>
                                        </p:attrNameLst>
                                      </p:cBhvr>
                                      <p:to>
                                        <p:strVal val="visible"/>
                                      </p:to>
                                    </p:set>
                                    <p:anim calcmode="lin" valueType="num">
                                      <p:cBhvr>
                                        <p:cTn id="381" dur="500" fill="hold"/>
                                        <p:tgtEl>
                                          <p:spTgt spid="129070"/>
                                        </p:tgtEl>
                                        <p:attrNameLst>
                                          <p:attrName>ppt_w</p:attrName>
                                        </p:attrNameLst>
                                      </p:cBhvr>
                                      <p:tavLst>
                                        <p:tav tm="0">
                                          <p:val>
                                            <p:fltVal val="0"/>
                                          </p:val>
                                        </p:tav>
                                        <p:tav tm="100000">
                                          <p:val>
                                            <p:strVal val="#ppt_w"/>
                                          </p:val>
                                        </p:tav>
                                      </p:tavLst>
                                    </p:anim>
                                    <p:anim calcmode="lin" valueType="num">
                                      <p:cBhvr>
                                        <p:cTn id="382" dur="500" fill="hold"/>
                                        <p:tgtEl>
                                          <p:spTgt spid="129070"/>
                                        </p:tgtEl>
                                        <p:attrNameLst>
                                          <p:attrName>ppt_h</p:attrName>
                                        </p:attrNameLst>
                                      </p:cBhvr>
                                      <p:tavLst>
                                        <p:tav tm="0">
                                          <p:val>
                                            <p:fltVal val="0"/>
                                          </p:val>
                                        </p:tav>
                                        <p:tav tm="100000">
                                          <p:val>
                                            <p:strVal val="#ppt_h"/>
                                          </p:val>
                                        </p:tav>
                                      </p:tavLst>
                                    </p:anim>
                                    <p:animEffect transition="in" filter="fade">
                                      <p:cBhvr>
                                        <p:cTn id="383" dur="500"/>
                                        <p:tgtEl>
                                          <p:spTgt spid="129070"/>
                                        </p:tgtEl>
                                      </p:cBhvr>
                                    </p:animEffect>
                                  </p:childTnLst>
                                </p:cTn>
                              </p:par>
                            </p:childTnLst>
                          </p:cTn>
                        </p:par>
                        <p:par>
                          <p:cTn id="384" fill="hold" nodeType="afterGroup">
                            <p:stCondLst>
                              <p:cond delay="500"/>
                            </p:stCondLst>
                            <p:childTnLst>
                              <p:par>
                                <p:cTn id="385" presetID="53" presetClass="entr" presetSubtype="16" fill="hold" grpId="0" nodeType="afterEffect">
                                  <p:stCondLst>
                                    <p:cond delay="0"/>
                                  </p:stCondLst>
                                  <p:childTnLst>
                                    <p:set>
                                      <p:cBhvr>
                                        <p:cTn id="386" dur="1" fill="hold">
                                          <p:stCondLst>
                                            <p:cond delay="0"/>
                                          </p:stCondLst>
                                        </p:cTn>
                                        <p:tgtEl>
                                          <p:spTgt spid="129069"/>
                                        </p:tgtEl>
                                        <p:attrNameLst>
                                          <p:attrName>style.visibility</p:attrName>
                                        </p:attrNameLst>
                                      </p:cBhvr>
                                      <p:to>
                                        <p:strVal val="visible"/>
                                      </p:to>
                                    </p:set>
                                    <p:anim calcmode="lin" valueType="num">
                                      <p:cBhvr>
                                        <p:cTn id="387" dur="500" fill="hold"/>
                                        <p:tgtEl>
                                          <p:spTgt spid="129069"/>
                                        </p:tgtEl>
                                        <p:attrNameLst>
                                          <p:attrName>ppt_w</p:attrName>
                                        </p:attrNameLst>
                                      </p:cBhvr>
                                      <p:tavLst>
                                        <p:tav tm="0">
                                          <p:val>
                                            <p:fltVal val="0"/>
                                          </p:val>
                                        </p:tav>
                                        <p:tav tm="100000">
                                          <p:val>
                                            <p:strVal val="#ppt_w"/>
                                          </p:val>
                                        </p:tav>
                                      </p:tavLst>
                                    </p:anim>
                                    <p:anim calcmode="lin" valueType="num">
                                      <p:cBhvr>
                                        <p:cTn id="388" dur="500" fill="hold"/>
                                        <p:tgtEl>
                                          <p:spTgt spid="129069"/>
                                        </p:tgtEl>
                                        <p:attrNameLst>
                                          <p:attrName>ppt_h</p:attrName>
                                        </p:attrNameLst>
                                      </p:cBhvr>
                                      <p:tavLst>
                                        <p:tav tm="0">
                                          <p:val>
                                            <p:fltVal val="0"/>
                                          </p:val>
                                        </p:tav>
                                        <p:tav tm="100000">
                                          <p:val>
                                            <p:strVal val="#ppt_h"/>
                                          </p:val>
                                        </p:tav>
                                      </p:tavLst>
                                    </p:anim>
                                    <p:animEffect transition="in" filter="fade">
                                      <p:cBhvr>
                                        <p:cTn id="389" dur="500"/>
                                        <p:tgtEl>
                                          <p:spTgt spid="129069"/>
                                        </p:tgtEl>
                                      </p:cBhvr>
                                    </p:animEffect>
                                  </p:childTnLst>
                                </p:cTn>
                              </p:par>
                            </p:childTnLst>
                          </p:cTn>
                        </p:par>
                      </p:childTnLst>
                    </p:cTn>
                  </p:par>
                  <p:par>
                    <p:cTn id="390" fill="hold" nodeType="clickPar">
                      <p:stCondLst>
                        <p:cond delay="indefinite"/>
                      </p:stCondLst>
                      <p:childTnLst>
                        <p:par>
                          <p:cTn id="391" fill="hold" nodeType="withGroup">
                            <p:stCondLst>
                              <p:cond delay="0"/>
                            </p:stCondLst>
                            <p:childTnLst>
                              <p:par>
                                <p:cTn id="392" presetID="53" presetClass="entr" presetSubtype="16" fill="hold" grpId="0" nodeType="clickEffect">
                                  <p:stCondLst>
                                    <p:cond delay="0"/>
                                  </p:stCondLst>
                                  <p:childTnLst>
                                    <p:set>
                                      <p:cBhvr>
                                        <p:cTn id="393" dur="1" fill="hold">
                                          <p:stCondLst>
                                            <p:cond delay="0"/>
                                          </p:stCondLst>
                                        </p:cTn>
                                        <p:tgtEl>
                                          <p:spTgt spid="129073"/>
                                        </p:tgtEl>
                                        <p:attrNameLst>
                                          <p:attrName>style.visibility</p:attrName>
                                        </p:attrNameLst>
                                      </p:cBhvr>
                                      <p:to>
                                        <p:strVal val="visible"/>
                                      </p:to>
                                    </p:set>
                                    <p:anim calcmode="lin" valueType="num">
                                      <p:cBhvr>
                                        <p:cTn id="394" dur="500" fill="hold"/>
                                        <p:tgtEl>
                                          <p:spTgt spid="129073"/>
                                        </p:tgtEl>
                                        <p:attrNameLst>
                                          <p:attrName>ppt_w</p:attrName>
                                        </p:attrNameLst>
                                      </p:cBhvr>
                                      <p:tavLst>
                                        <p:tav tm="0">
                                          <p:val>
                                            <p:fltVal val="0"/>
                                          </p:val>
                                        </p:tav>
                                        <p:tav tm="100000">
                                          <p:val>
                                            <p:strVal val="#ppt_w"/>
                                          </p:val>
                                        </p:tav>
                                      </p:tavLst>
                                    </p:anim>
                                    <p:anim calcmode="lin" valueType="num">
                                      <p:cBhvr>
                                        <p:cTn id="395" dur="500" fill="hold"/>
                                        <p:tgtEl>
                                          <p:spTgt spid="129073"/>
                                        </p:tgtEl>
                                        <p:attrNameLst>
                                          <p:attrName>ppt_h</p:attrName>
                                        </p:attrNameLst>
                                      </p:cBhvr>
                                      <p:tavLst>
                                        <p:tav tm="0">
                                          <p:val>
                                            <p:fltVal val="0"/>
                                          </p:val>
                                        </p:tav>
                                        <p:tav tm="100000">
                                          <p:val>
                                            <p:strVal val="#ppt_h"/>
                                          </p:val>
                                        </p:tav>
                                      </p:tavLst>
                                    </p:anim>
                                    <p:animEffect transition="in" filter="fade">
                                      <p:cBhvr>
                                        <p:cTn id="396" dur="500"/>
                                        <p:tgtEl>
                                          <p:spTgt spid="129073"/>
                                        </p:tgtEl>
                                      </p:cBhvr>
                                    </p:animEffect>
                                  </p:childTnLst>
                                </p:cTn>
                              </p:par>
                              <p:par>
                                <p:cTn id="397" presetID="53" presetClass="entr" presetSubtype="16" fill="hold" grpId="0" nodeType="withEffect">
                                  <p:stCondLst>
                                    <p:cond delay="0"/>
                                  </p:stCondLst>
                                  <p:childTnLst>
                                    <p:set>
                                      <p:cBhvr>
                                        <p:cTn id="398" dur="1" fill="hold">
                                          <p:stCondLst>
                                            <p:cond delay="0"/>
                                          </p:stCondLst>
                                        </p:cTn>
                                        <p:tgtEl>
                                          <p:spTgt spid="129074"/>
                                        </p:tgtEl>
                                        <p:attrNameLst>
                                          <p:attrName>style.visibility</p:attrName>
                                        </p:attrNameLst>
                                      </p:cBhvr>
                                      <p:to>
                                        <p:strVal val="visible"/>
                                      </p:to>
                                    </p:set>
                                    <p:anim calcmode="lin" valueType="num">
                                      <p:cBhvr>
                                        <p:cTn id="399" dur="500" fill="hold"/>
                                        <p:tgtEl>
                                          <p:spTgt spid="129074"/>
                                        </p:tgtEl>
                                        <p:attrNameLst>
                                          <p:attrName>ppt_w</p:attrName>
                                        </p:attrNameLst>
                                      </p:cBhvr>
                                      <p:tavLst>
                                        <p:tav tm="0">
                                          <p:val>
                                            <p:fltVal val="0"/>
                                          </p:val>
                                        </p:tav>
                                        <p:tav tm="100000">
                                          <p:val>
                                            <p:strVal val="#ppt_w"/>
                                          </p:val>
                                        </p:tav>
                                      </p:tavLst>
                                    </p:anim>
                                    <p:anim calcmode="lin" valueType="num">
                                      <p:cBhvr>
                                        <p:cTn id="400" dur="500" fill="hold"/>
                                        <p:tgtEl>
                                          <p:spTgt spid="129074"/>
                                        </p:tgtEl>
                                        <p:attrNameLst>
                                          <p:attrName>ppt_h</p:attrName>
                                        </p:attrNameLst>
                                      </p:cBhvr>
                                      <p:tavLst>
                                        <p:tav tm="0">
                                          <p:val>
                                            <p:fltVal val="0"/>
                                          </p:val>
                                        </p:tav>
                                        <p:tav tm="100000">
                                          <p:val>
                                            <p:strVal val="#ppt_h"/>
                                          </p:val>
                                        </p:tav>
                                      </p:tavLst>
                                    </p:anim>
                                    <p:animEffect transition="in" filter="fade">
                                      <p:cBhvr>
                                        <p:cTn id="401" dur="500"/>
                                        <p:tgtEl>
                                          <p:spTgt spid="129074"/>
                                        </p:tgtEl>
                                      </p:cBhvr>
                                    </p:animEffect>
                                  </p:childTnLst>
                                </p:cTn>
                              </p:par>
                            </p:childTnLst>
                          </p:cTn>
                        </p:par>
                        <p:par>
                          <p:cTn id="402" fill="hold" nodeType="afterGroup">
                            <p:stCondLst>
                              <p:cond delay="500"/>
                            </p:stCondLst>
                            <p:childTnLst>
                              <p:par>
                                <p:cTn id="403" presetID="53" presetClass="entr" presetSubtype="16" fill="hold" grpId="0" nodeType="afterEffect">
                                  <p:stCondLst>
                                    <p:cond delay="0"/>
                                  </p:stCondLst>
                                  <p:childTnLst>
                                    <p:set>
                                      <p:cBhvr>
                                        <p:cTn id="404" dur="1" fill="hold">
                                          <p:stCondLst>
                                            <p:cond delay="0"/>
                                          </p:stCondLst>
                                        </p:cTn>
                                        <p:tgtEl>
                                          <p:spTgt spid="129072">
                                            <p:bg/>
                                          </p:spTgt>
                                        </p:tgtEl>
                                        <p:attrNameLst>
                                          <p:attrName>style.visibility</p:attrName>
                                        </p:attrNameLst>
                                      </p:cBhvr>
                                      <p:to>
                                        <p:strVal val="visible"/>
                                      </p:to>
                                    </p:set>
                                    <p:anim calcmode="lin" valueType="num">
                                      <p:cBhvr>
                                        <p:cTn id="405" dur="500" fill="hold"/>
                                        <p:tgtEl>
                                          <p:spTgt spid="129072">
                                            <p:bg/>
                                          </p:spTgt>
                                        </p:tgtEl>
                                        <p:attrNameLst>
                                          <p:attrName>ppt_w</p:attrName>
                                        </p:attrNameLst>
                                      </p:cBhvr>
                                      <p:tavLst>
                                        <p:tav tm="0">
                                          <p:val>
                                            <p:fltVal val="0"/>
                                          </p:val>
                                        </p:tav>
                                        <p:tav tm="100000">
                                          <p:val>
                                            <p:strVal val="#ppt_w"/>
                                          </p:val>
                                        </p:tav>
                                      </p:tavLst>
                                    </p:anim>
                                    <p:anim calcmode="lin" valueType="num">
                                      <p:cBhvr>
                                        <p:cTn id="406" dur="500" fill="hold"/>
                                        <p:tgtEl>
                                          <p:spTgt spid="129072">
                                            <p:bg/>
                                          </p:spTgt>
                                        </p:tgtEl>
                                        <p:attrNameLst>
                                          <p:attrName>ppt_h</p:attrName>
                                        </p:attrNameLst>
                                      </p:cBhvr>
                                      <p:tavLst>
                                        <p:tav tm="0">
                                          <p:val>
                                            <p:fltVal val="0"/>
                                          </p:val>
                                        </p:tav>
                                        <p:tav tm="100000">
                                          <p:val>
                                            <p:strVal val="#ppt_h"/>
                                          </p:val>
                                        </p:tav>
                                      </p:tavLst>
                                    </p:anim>
                                    <p:animEffect transition="in" filter="fade">
                                      <p:cBhvr>
                                        <p:cTn id="407" dur="500"/>
                                        <p:tgtEl>
                                          <p:spTgt spid="129072">
                                            <p:bg/>
                                          </p:spTgt>
                                        </p:tgtEl>
                                      </p:cBhvr>
                                    </p:animEffect>
                                  </p:childTnLst>
                                </p:cTn>
                              </p:par>
                            </p:childTnLst>
                          </p:cTn>
                        </p:par>
                        <p:par>
                          <p:cTn id="408" fill="hold" nodeType="afterGroup">
                            <p:stCondLst>
                              <p:cond delay="1000"/>
                            </p:stCondLst>
                            <p:childTnLst>
                              <p:par>
                                <p:cTn id="409" presetID="53" presetClass="entr" presetSubtype="16" fill="hold" grpId="0" nodeType="afterEffect">
                                  <p:stCondLst>
                                    <p:cond delay="0"/>
                                  </p:stCondLst>
                                  <p:childTnLst>
                                    <p:set>
                                      <p:cBhvr>
                                        <p:cTn id="410" dur="1" fill="hold">
                                          <p:stCondLst>
                                            <p:cond delay="0"/>
                                          </p:stCondLst>
                                        </p:cTn>
                                        <p:tgtEl>
                                          <p:spTgt spid="129072">
                                            <p:txEl>
                                              <p:pRg st="0" end="0"/>
                                            </p:txEl>
                                          </p:spTgt>
                                        </p:tgtEl>
                                        <p:attrNameLst>
                                          <p:attrName>style.visibility</p:attrName>
                                        </p:attrNameLst>
                                      </p:cBhvr>
                                      <p:to>
                                        <p:strVal val="visible"/>
                                      </p:to>
                                    </p:set>
                                    <p:anim calcmode="lin" valueType="num">
                                      <p:cBhvr>
                                        <p:cTn id="411" dur="500" fill="hold"/>
                                        <p:tgtEl>
                                          <p:spTgt spid="129072">
                                            <p:txEl>
                                              <p:pRg st="0" end="0"/>
                                            </p:txEl>
                                          </p:spTgt>
                                        </p:tgtEl>
                                        <p:attrNameLst>
                                          <p:attrName>ppt_w</p:attrName>
                                        </p:attrNameLst>
                                      </p:cBhvr>
                                      <p:tavLst>
                                        <p:tav tm="0">
                                          <p:val>
                                            <p:fltVal val="0"/>
                                          </p:val>
                                        </p:tav>
                                        <p:tav tm="100000">
                                          <p:val>
                                            <p:strVal val="#ppt_w"/>
                                          </p:val>
                                        </p:tav>
                                      </p:tavLst>
                                    </p:anim>
                                    <p:anim calcmode="lin" valueType="num">
                                      <p:cBhvr>
                                        <p:cTn id="412" dur="500" fill="hold"/>
                                        <p:tgtEl>
                                          <p:spTgt spid="129072">
                                            <p:txEl>
                                              <p:pRg st="0" end="0"/>
                                            </p:txEl>
                                          </p:spTgt>
                                        </p:tgtEl>
                                        <p:attrNameLst>
                                          <p:attrName>ppt_h</p:attrName>
                                        </p:attrNameLst>
                                      </p:cBhvr>
                                      <p:tavLst>
                                        <p:tav tm="0">
                                          <p:val>
                                            <p:fltVal val="0"/>
                                          </p:val>
                                        </p:tav>
                                        <p:tav tm="100000">
                                          <p:val>
                                            <p:strVal val="#ppt_h"/>
                                          </p:val>
                                        </p:tav>
                                      </p:tavLst>
                                    </p:anim>
                                    <p:animEffect transition="in" filter="fade">
                                      <p:cBhvr>
                                        <p:cTn id="413" dur="500"/>
                                        <p:tgtEl>
                                          <p:spTgt spid="129072">
                                            <p:txEl>
                                              <p:pRg st="0" end="0"/>
                                            </p:txEl>
                                          </p:spTgt>
                                        </p:tgtEl>
                                      </p:cBhvr>
                                    </p:animEffect>
                                  </p:childTnLst>
                                </p:cTn>
                              </p:par>
                            </p:childTnLst>
                          </p:cTn>
                        </p:par>
                        <p:par>
                          <p:cTn id="414" fill="hold" nodeType="afterGroup">
                            <p:stCondLst>
                              <p:cond delay="1500"/>
                            </p:stCondLst>
                            <p:childTnLst>
                              <p:par>
                                <p:cTn id="415" presetID="53" presetClass="entr" presetSubtype="16" fill="hold" grpId="0" nodeType="afterEffect">
                                  <p:stCondLst>
                                    <p:cond delay="0"/>
                                  </p:stCondLst>
                                  <p:childTnLst>
                                    <p:set>
                                      <p:cBhvr>
                                        <p:cTn id="416" dur="1" fill="hold">
                                          <p:stCondLst>
                                            <p:cond delay="0"/>
                                          </p:stCondLst>
                                        </p:cTn>
                                        <p:tgtEl>
                                          <p:spTgt spid="129072">
                                            <p:txEl>
                                              <p:pRg st="1" end="1"/>
                                            </p:txEl>
                                          </p:spTgt>
                                        </p:tgtEl>
                                        <p:attrNameLst>
                                          <p:attrName>style.visibility</p:attrName>
                                        </p:attrNameLst>
                                      </p:cBhvr>
                                      <p:to>
                                        <p:strVal val="visible"/>
                                      </p:to>
                                    </p:set>
                                    <p:anim calcmode="lin" valueType="num">
                                      <p:cBhvr>
                                        <p:cTn id="417" dur="500" fill="hold"/>
                                        <p:tgtEl>
                                          <p:spTgt spid="129072">
                                            <p:txEl>
                                              <p:pRg st="1" end="1"/>
                                            </p:txEl>
                                          </p:spTgt>
                                        </p:tgtEl>
                                        <p:attrNameLst>
                                          <p:attrName>ppt_w</p:attrName>
                                        </p:attrNameLst>
                                      </p:cBhvr>
                                      <p:tavLst>
                                        <p:tav tm="0">
                                          <p:val>
                                            <p:fltVal val="0"/>
                                          </p:val>
                                        </p:tav>
                                        <p:tav tm="100000">
                                          <p:val>
                                            <p:strVal val="#ppt_w"/>
                                          </p:val>
                                        </p:tav>
                                      </p:tavLst>
                                    </p:anim>
                                    <p:anim calcmode="lin" valueType="num">
                                      <p:cBhvr>
                                        <p:cTn id="418" dur="500" fill="hold"/>
                                        <p:tgtEl>
                                          <p:spTgt spid="129072">
                                            <p:txEl>
                                              <p:pRg st="1" end="1"/>
                                            </p:txEl>
                                          </p:spTgt>
                                        </p:tgtEl>
                                        <p:attrNameLst>
                                          <p:attrName>ppt_h</p:attrName>
                                        </p:attrNameLst>
                                      </p:cBhvr>
                                      <p:tavLst>
                                        <p:tav tm="0">
                                          <p:val>
                                            <p:fltVal val="0"/>
                                          </p:val>
                                        </p:tav>
                                        <p:tav tm="100000">
                                          <p:val>
                                            <p:strVal val="#ppt_h"/>
                                          </p:val>
                                        </p:tav>
                                      </p:tavLst>
                                    </p:anim>
                                    <p:animEffect transition="in" filter="fade">
                                      <p:cBhvr>
                                        <p:cTn id="419" dur="500"/>
                                        <p:tgtEl>
                                          <p:spTgt spid="129072">
                                            <p:txEl>
                                              <p:pRg st="1" end="1"/>
                                            </p:txEl>
                                          </p:spTgt>
                                        </p:tgtEl>
                                      </p:cBhvr>
                                    </p:animEffect>
                                  </p:childTnLst>
                                </p:cTn>
                              </p:par>
                            </p:childTnLst>
                          </p:cTn>
                        </p:par>
                      </p:childTnLst>
                    </p:cTn>
                  </p:par>
                  <p:par>
                    <p:cTn id="420" fill="hold" nodeType="clickPar">
                      <p:stCondLst>
                        <p:cond delay="indefinite"/>
                      </p:stCondLst>
                      <p:childTnLst>
                        <p:par>
                          <p:cTn id="421" fill="hold" nodeType="withGroup">
                            <p:stCondLst>
                              <p:cond delay="0"/>
                            </p:stCondLst>
                            <p:childTnLst>
                              <p:par>
                                <p:cTn id="422" presetID="53" presetClass="entr" presetSubtype="16" fill="hold" grpId="0" nodeType="clickEffect">
                                  <p:stCondLst>
                                    <p:cond delay="0"/>
                                  </p:stCondLst>
                                  <p:childTnLst>
                                    <p:set>
                                      <p:cBhvr>
                                        <p:cTn id="423" dur="1" fill="hold">
                                          <p:stCondLst>
                                            <p:cond delay="0"/>
                                          </p:stCondLst>
                                        </p:cTn>
                                        <p:tgtEl>
                                          <p:spTgt spid="129072">
                                            <p:txEl>
                                              <p:pRg st="2" end="2"/>
                                            </p:txEl>
                                          </p:spTgt>
                                        </p:tgtEl>
                                        <p:attrNameLst>
                                          <p:attrName>style.visibility</p:attrName>
                                        </p:attrNameLst>
                                      </p:cBhvr>
                                      <p:to>
                                        <p:strVal val="visible"/>
                                      </p:to>
                                    </p:set>
                                    <p:anim calcmode="lin" valueType="num">
                                      <p:cBhvr>
                                        <p:cTn id="424" dur="500" fill="hold"/>
                                        <p:tgtEl>
                                          <p:spTgt spid="129072">
                                            <p:txEl>
                                              <p:pRg st="2" end="2"/>
                                            </p:txEl>
                                          </p:spTgt>
                                        </p:tgtEl>
                                        <p:attrNameLst>
                                          <p:attrName>ppt_w</p:attrName>
                                        </p:attrNameLst>
                                      </p:cBhvr>
                                      <p:tavLst>
                                        <p:tav tm="0">
                                          <p:val>
                                            <p:fltVal val="0"/>
                                          </p:val>
                                        </p:tav>
                                        <p:tav tm="100000">
                                          <p:val>
                                            <p:strVal val="#ppt_w"/>
                                          </p:val>
                                        </p:tav>
                                      </p:tavLst>
                                    </p:anim>
                                    <p:anim calcmode="lin" valueType="num">
                                      <p:cBhvr>
                                        <p:cTn id="425" dur="500" fill="hold"/>
                                        <p:tgtEl>
                                          <p:spTgt spid="129072">
                                            <p:txEl>
                                              <p:pRg st="2" end="2"/>
                                            </p:txEl>
                                          </p:spTgt>
                                        </p:tgtEl>
                                        <p:attrNameLst>
                                          <p:attrName>ppt_h</p:attrName>
                                        </p:attrNameLst>
                                      </p:cBhvr>
                                      <p:tavLst>
                                        <p:tav tm="0">
                                          <p:val>
                                            <p:fltVal val="0"/>
                                          </p:val>
                                        </p:tav>
                                        <p:tav tm="100000">
                                          <p:val>
                                            <p:strVal val="#ppt_h"/>
                                          </p:val>
                                        </p:tav>
                                      </p:tavLst>
                                    </p:anim>
                                    <p:animEffect transition="in" filter="fade">
                                      <p:cBhvr>
                                        <p:cTn id="426" dur="500"/>
                                        <p:tgtEl>
                                          <p:spTgt spid="129072">
                                            <p:txEl>
                                              <p:pRg st="2" end="2"/>
                                            </p:txEl>
                                          </p:spTgt>
                                        </p:tgtEl>
                                      </p:cBhvr>
                                    </p:animEffect>
                                  </p:childTnLst>
                                </p:cTn>
                              </p:par>
                            </p:childTnLst>
                          </p:cTn>
                        </p:par>
                      </p:childTnLst>
                    </p:cTn>
                  </p:par>
                  <p:par>
                    <p:cTn id="427" fill="hold" nodeType="clickPar">
                      <p:stCondLst>
                        <p:cond delay="indefinite"/>
                      </p:stCondLst>
                      <p:childTnLst>
                        <p:par>
                          <p:cTn id="428" fill="hold" nodeType="withGroup">
                            <p:stCondLst>
                              <p:cond delay="0"/>
                            </p:stCondLst>
                            <p:childTnLst>
                              <p:par>
                                <p:cTn id="429" presetID="53" presetClass="entr" presetSubtype="16" fill="hold" grpId="0" nodeType="clickEffect">
                                  <p:stCondLst>
                                    <p:cond delay="0"/>
                                  </p:stCondLst>
                                  <p:childTnLst>
                                    <p:set>
                                      <p:cBhvr>
                                        <p:cTn id="430" dur="1" fill="hold">
                                          <p:stCondLst>
                                            <p:cond delay="0"/>
                                          </p:stCondLst>
                                        </p:cTn>
                                        <p:tgtEl>
                                          <p:spTgt spid="129072">
                                            <p:txEl>
                                              <p:pRg st="3" end="3"/>
                                            </p:txEl>
                                          </p:spTgt>
                                        </p:tgtEl>
                                        <p:attrNameLst>
                                          <p:attrName>style.visibility</p:attrName>
                                        </p:attrNameLst>
                                      </p:cBhvr>
                                      <p:to>
                                        <p:strVal val="visible"/>
                                      </p:to>
                                    </p:set>
                                    <p:anim calcmode="lin" valueType="num">
                                      <p:cBhvr>
                                        <p:cTn id="431" dur="500" fill="hold"/>
                                        <p:tgtEl>
                                          <p:spTgt spid="129072">
                                            <p:txEl>
                                              <p:pRg st="3" end="3"/>
                                            </p:txEl>
                                          </p:spTgt>
                                        </p:tgtEl>
                                        <p:attrNameLst>
                                          <p:attrName>ppt_w</p:attrName>
                                        </p:attrNameLst>
                                      </p:cBhvr>
                                      <p:tavLst>
                                        <p:tav tm="0">
                                          <p:val>
                                            <p:fltVal val="0"/>
                                          </p:val>
                                        </p:tav>
                                        <p:tav tm="100000">
                                          <p:val>
                                            <p:strVal val="#ppt_w"/>
                                          </p:val>
                                        </p:tav>
                                      </p:tavLst>
                                    </p:anim>
                                    <p:anim calcmode="lin" valueType="num">
                                      <p:cBhvr>
                                        <p:cTn id="432" dur="500" fill="hold"/>
                                        <p:tgtEl>
                                          <p:spTgt spid="129072">
                                            <p:txEl>
                                              <p:pRg st="3" end="3"/>
                                            </p:txEl>
                                          </p:spTgt>
                                        </p:tgtEl>
                                        <p:attrNameLst>
                                          <p:attrName>ppt_h</p:attrName>
                                        </p:attrNameLst>
                                      </p:cBhvr>
                                      <p:tavLst>
                                        <p:tav tm="0">
                                          <p:val>
                                            <p:fltVal val="0"/>
                                          </p:val>
                                        </p:tav>
                                        <p:tav tm="100000">
                                          <p:val>
                                            <p:strVal val="#ppt_h"/>
                                          </p:val>
                                        </p:tav>
                                      </p:tavLst>
                                    </p:anim>
                                    <p:animEffect transition="in" filter="fade">
                                      <p:cBhvr>
                                        <p:cTn id="433" dur="500"/>
                                        <p:tgtEl>
                                          <p:spTgt spid="129072">
                                            <p:txEl>
                                              <p:pRg st="3" end="3"/>
                                            </p:txEl>
                                          </p:spTgt>
                                        </p:tgtEl>
                                      </p:cBhvr>
                                    </p:animEffect>
                                  </p:childTnLst>
                                </p:cTn>
                              </p:par>
                            </p:childTnLst>
                          </p:cTn>
                        </p:par>
                      </p:childTnLst>
                    </p:cTn>
                  </p:par>
                  <p:par>
                    <p:cTn id="434" fill="hold" nodeType="clickPar">
                      <p:stCondLst>
                        <p:cond delay="indefinite"/>
                      </p:stCondLst>
                      <p:childTnLst>
                        <p:par>
                          <p:cTn id="435" fill="hold" nodeType="withGroup">
                            <p:stCondLst>
                              <p:cond delay="0"/>
                            </p:stCondLst>
                            <p:childTnLst>
                              <p:par>
                                <p:cTn id="436" presetID="53" presetClass="entr" presetSubtype="16" fill="hold" grpId="0" nodeType="clickEffect">
                                  <p:stCondLst>
                                    <p:cond delay="0"/>
                                  </p:stCondLst>
                                  <p:childTnLst>
                                    <p:set>
                                      <p:cBhvr>
                                        <p:cTn id="437" dur="1" fill="hold">
                                          <p:stCondLst>
                                            <p:cond delay="0"/>
                                          </p:stCondLst>
                                        </p:cTn>
                                        <p:tgtEl>
                                          <p:spTgt spid="129072">
                                            <p:txEl>
                                              <p:pRg st="4" end="4"/>
                                            </p:txEl>
                                          </p:spTgt>
                                        </p:tgtEl>
                                        <p:attrNameLst>
                                          <p:attrName>style.visibility</p:attrName>
                                        </p:attrNameLst>
                                      </p:cBhvr>
                                      <p:to>
                                        <p:strVal val="visible"/>
                                      </p:to>
                                    </p:set>
                                    <p:anim calcmode="lin" valueType="num">
                                      <p:cBhvr>
                                        <p:cTn id="438" dur="500" fill="hold"/>
                                        <p:tgtEl>
                                          <p:spTgt spid="129072">
                                            <p:txEl>
                                              <p:pRg st="4" end="4"/>
                                            </p:txEl>
                                          </p:spTgt>
                                        </p:tgtEl>
                                        <p:attrNameLst>
                                          <p:attrName>ppt_w</p:attrName>
                                        </p:attrNameLst>
                                      </p:cBhvr>
                                      <p:tavLst>
                                        <p:tav tm="0">
                                          <p:val>
                                            <p:fltVal val="0"/>
                                          </p:val>
                                        </p:tav>
                                        <p:tav tm="100000">
                                          <p:val>
                                            <p:strVal val="#ppt_w"/>
                                          </p:val>
                                        </p:tav>
                                      </p:tavLst>
                                    </p:anim>
                                    <p:anim calcmode="lin" valueType="num">
                                      <p:cBhvr>
                                        <p:cTn id="439" dur="500" fill="hold"/>
                                        <p:tgtEl>
                                          <p:spTgt spid="129072">
                                            <p:txEl>
                                              <p:pRg st="4" end="4"/>
                                            </p:txEl>
                                          </p:spTgt>
                                        </p:tgtEl>
                                        <p:attrNameLst>
                                          <p:attrName>ppt_h</p:attrName>
                                        </p:attrNameLst>
                                      </p:cBhvr>
                                      <p:tavLst>
                                        <p:tav tm="0">
                                          <p:val>
                                            <p:fltVal val="0"/>
                                          </p:val>
                                        </p:tav>
                                        <p:tav tm="100000">
                                          <p:val>
                                            <p:strVal val="#ppt_h"/>
                                          </p:val>
                                        </p:tav>
                                      </p:tavLst>
                                    </p:anim>
                                    <p:animEffect transition="in" filter="fade">
                                      <p:cBhvr>
                                        <p:cTn id="440" dur="500"/>
                                        <p:tgtEl>
                                          <p:spTgt spid="129072">
                                            <p:txEl>
                                              <p:pRg st="4" end="4"/>
                                            </p:txEl>
                                          </p:spTgt>
                                        </p:tgtEl>
                                      </p:cBhvr>
                                    </p:animEffect>
                                  </p:childTnLst>
                                </p:cTn>
                              </p:par>
                            </p:childTnLst>
                          </p:cTn>
                        </p:par>
                      </p:childTnLst>
                    </p:cTn>
                  </p:par>
                  <p:par>
                    <p:cTn id="441" fill="hold" nodeType="clickPar">
                      <p:stCondLst>
                        <p:cond delay="indefinite"/>
                      </p:stCondLst>
                      <p:childTnLst>
                        <p:par>
                          <p:cTn id="442" fill="hold" nodeType="withGroup">
                            <p:stCondLst>
                              <p:cond delay="0"/>
                            </p:stCondLst>
                            <p:childTnLst>
                              <p:par>
                                <p:cTn id="443" presetID="53" presetClass="entr" presetSubtype="16" fill="hold" grpId="0" nodeType="clickEffect">
                                  <p:stCondLst>
                                    <p:cond delay="0"/>
                                  </p:stCondLst>
                                  <p:childTnLst>
                                    <p:set>
                                      <p:cBhvr>
                                        <p:cTn id="444" dur="1" fill="hold">
                                          <p:stCondLst>
                                            <p:cond delay="0"/>
                                          </p:stCondLst>
                                        </p:cTn>
                                        <p:tgtEl>
                                          <p:spTgt spid="129076"/>
                                        </p:tgtEl>
                                        <p:attrNameLst>
                                          <p:attrName>style.visibility</p:attrName>
                                        </p:attrNameLst>
                                      </p:cBhvr>
                                      <p:to>
                                        <p:strVal val="visible"/>
                                      </p:to>
                                    </p:set>
                                    <p:anim calcmode="lin" valueType="num">
                                      <p:cBhvr>
                                        <p:cTn id="445" dur="500" fill="hold"/>
                                        <p:tgtEl>
                                          <p:spTgt spid="129076"/>
                                        </p:tgtEl>
                                        <p:attrNameLst>
                                          <p:attrName>ppt_w</p:attrName>
                                        </p:attrNameLst>
                                      </p:cBhvr>
                                      <p:tavLst>
                                        <p:tav tm="0">
                                          <p:val>
                                            <p:fltVal val="0"/>
                                          </p:val>
                                        </p:tav>
                                        <p:tav tm="100000">
                                          <p:val>
                                            <p:strVal val="#ppt_w"/>
                                          </p:val>
                                        </p:tav>
                                      </p:tavLst>
                                    </p:anim>
                                    <p:anim calcmode="lin" valueType="num">
                                      <p:cBhvr>
                                        <p:cTn id="446" dur="500" fill="hold"/>
                                        <p:tgtEl>
                                          <p:spTgt spid="129076"/>
                                        </p:tgtEl>
                                        <p:attrNameLst>
                                          <p:attrName>ppt_h</p:attrName>
                                        </p:attrNameLst>
                                      </p:cBhvr>
                                      <p:tavLst>
                                        <p:tav tm="0">
                                          <p:val>
                                            <p:fltVal val="0"/>
                                          </p:val>
                                        </p:tav>
                                        <p:tav tm="100000">
                                          <p:val>
                                            <p:strVal val="#ppt_h"/>
                                          </p:val>
                                        </p:tav>
                                      </p:tavLst>
                                    </p:anim>
                                    <p:animEffect transition="in" filter="fade">
                                      <p:cBhvr>
                                        <p:cTn id="447" dur="500"/>
                                        <p:tgtEl>
                                          <p:spTgt spid="129076"/>
                                        </p:tgtEl>
                                      </p:cBhvr>
                                    </p:animEffect>
                                  </p:childTnLst>
                                </p:cTn>
                              </p:par>
                              <p:par>
                                <p:cTn id="448" presetID="53" presetClass="entr" presetSubtype="16" fill="hold" grpId="0" nodeType="withEffect">
                                  <p:stCondLst>
                                    <p:cond delay="0"/>
                                  </p:stCondLst>
                                  <p:childTnLst>
                                    <p:set>
                                      <p:cBhvr>
                                        <p:cTn id="449" dur="1" fill="hold">
                                          <p:stCondLst>
                                            <p:cond delay="0"/>
                                          </p:stCondLst>
                                        </p:cTn>
                                        <p:tgtEl>
                                          <p:spTgt spid="129062"/>
                                        </p:tgtEl>
                                        <p:attrNameLst>
                                          <p:attrName>style.visibility</p:attrName>
                                        </p:attrNameLst>
                                      </p:cBhvr>
                                      <p:to>
                                        <p:strVal val="visible"/>
                                      </p:to>
                                    </p:set>
                                    <p:anim calcmode="lin" valueType="num">
                                      <p:cBhvr>
                                        <p:cTn id="450" dur="500" fill="hold"/>
                                        <p:tgtEl>
                                          <p:spTgt spid="129062"/>
                                        </p:tgtEl>
                                        <p:attrNameLst>
                                          <p:attrName>ppt_w</p:attrName>
                                        </p:attrNameLst>
                                      </p:cBhvr>
                                      <p:tavLst>
                                        <p:tav tm="0">
                                          <p:val>
                                            <p:fltVal val="0"/>
                                          </p:val>
                                        </p:tav>
                                        <p:tav tm="100000">
                                          <p:val>
                                            <p:strVal val="#ppt_w"/>
                                          </p:val>
                                        </p:tav>
                                      </p:tavLst>
                                    </p:anim>
                                    <p:anim calcmode="lin" valueType="num">
                                      <p:cBhvr>
                                        <p:cTn id="451" dur="500" fill="hold"/>
                                        <p:tgtEl>
                                          <p:spTgt spid="129062"/>
                                        </p:tgtEl>
                                        <p:attrNameLst>
                                          <p:attrName>ppt_h</p:attrName>
                                        </p:attrNameLst>
                                      </p:cBhvr>
                                      <p:tavLst>
                                        <p:tav tm="0">
                                          <p:val>
                                            <p:fltVal val="0"/>
                                          </p:val>
                                        </p:tav>
                                        <p:tav tm="100000">
                                          <p:val>
                                            <p:strVal val="#ppt_h"/>
                                          </p:val>
                                        </p:tav>
                                      </p:tavLst>
                                    </p:anim>
                                    <p:animEffect transition="in" filter="fade">
                                      <p:cBhvr>
                                        <p:cTn id="452" dur="500"/>
                                        <p:tgtEl>
                                          <p:spTgt spid="129062"/>
                                        </p:tgtEl>
                                      </p:cBhvr>
                                    </p:animEffect>
                                  </p:childTnLst>
                                </p:cTn>
                              </p:par>
                            </p:childTnLst>
                          </p:cTn>
                        </p:par>
                        <p:par>
                          <p:cTn id="453" fill="hold" nodeType="afterGroup">
                            <p:stCondLst>
                              <p:cond delay="500"/>
                            </p:stCondLst>
                            <p:childTnLst>
                              <p:par>
                                <p:cTn id="454" presetID="53" presetClass="entr" presetSubtype="16" fill="hold" grpId="0" nodeType="afterEffect">
                                  <p:stCondLst>
                                    <p:cond delay="0"/>
                                  </p:stCondLst>
                                  <p:childTnLst>
                                    <p:set>
                                      <p:cBhvr>
                                        <p:cTn id="455" dur="1" fill="hold">
                                          <p:stCondLst>
                                            <p:cond delay="0"/>
                                          </p:stCondLst>
                                        </p:cTn>
                                        <p:tgtEl>
                                          <p:spTgt spid="129075"/>
                                        </p:tgtEl>
                                        <p:attrNameLst>
                                          <p:attrName>style.visibility</p:attrName>
                                        </p:attrNameLst>
                                      </p:cBhvr>
                                      <p:to>
                                        <p:strVal val="visible"/>
                                      </p:to>
                                    </p:set>
                                    <p:anim calcmode="lin" valueType="num">
                                      <p:cBhvr>
                                        <p:cTn id="456" dur="500" fill="hold"/>
                                        <p:tgtEl>
                                          <p:spTgt spid="129075"/>
                                        </p:tgtEl>
                                        <p:attrNameLst>
                                          <p:attrName>ppt_w</p:attrName>
                                        </p:attrNameLst>
                                      </p:cBhvr>
                                      <p:tavLst>
                                        <p:tav tm="0">
                                          <p:val>
                                            <p:fltVal val="0"/>
                                          </p:val>
                                        </p:tav>
                                        <p:tav tm="100000">
                                          <p:val>
                                            <p:strVal val="#ppt_w"/>
                                          </p:val>
                                        </p:tav>
                                      </p:tavLst>
                                    </p:anim>
                                    <p:anim calcmode="lin" valueType="num">
                                      <p:cBhvr>
                                        <p:cTn id="457" dur="500" fill="hold"/>
                                        <p:tgtEl>
                                          <p:spTgt spid="129075"/>
                                        </p:tgtEl>
                                        <p:attrNameLst>
                                          <p:attrName>ppt_h</p:attrName>
                                        </p:attrNameLst>
                                      </p:cBhvr>
                                      <p:tavLst>
                                        <p:tav tm="0">
                                          <p:val>
                                            <p:fltVal val="0"/>
                                          </p:val>
                                        </p:tav>
                                        <p:tav tm="100000">
                                          <p:val>
                                            <p:strVal val="#ppt_h"/>
                                          </p:val>
                                        </p:tav>
                                      </p:tavLst>
                                    </p:anim>
                                    <p:animEffect transition="in" filter="fade">
                                      <p:cBhvr>
                                        <p:cTn id="458" dur="500"/>
                                        <p:tgtEl>
                                          <p:spTgt spid="129075"/>
                                        </p:tgtEl>
                                      </p:cBhvr>
                                    </p:animEffect>
                                  </p:childTnLst>
                                </p:cTn>
                              </p:par>
                            </p:childTnLst>
                          </p:cTn>
                        </p:par>
                      </p:childTnLst>
                    </p:cTn>
                  </p:par>
                  <p:par>
                    <p:cTn id="459" fill="hold" nodeType="clickPar">
                      <p:stCondLst>
                        <p:cond delay="indefinite"/>
                      </p:stCondLst>
                      <p:childTnLst>
                        <p:par>
                          <p:cTn id="460" fill="hold" nodeType="withGroup">
                            <p:stCondLst>
                              <p:cond delay="0"/>
                            </p:stCondLst>
                            <p:childTnLst>
                              <p:par>
                                <p:cTn id="461" presetID="53" presetClass="entr" presetSubtype="16" fill="hold" grpId="0" nodeType="clickEffect">
                                  <p:stCondLst>
                                    <p:cond delay="0"/>
                                  </p:stCondLst>
                                  <p:childTnLst>
                                    <p:set>
                                      <p:cBhvr>
                                        <p:cTn id="462" dur="1" fill="hold">
                                          <p:stCondLst>
                                            <p:cond delay="0"/>
                                          </p:stCondLst>
                                        </p:cTn>
                                        <p:tgtEl>
                                          <p:spTgt spid="129078"/>
                                        </p:tgtEl>
                                        <p:attrNameLst>
                                          <p:attrName>style.visibility</p:attrName>
                                        </p:attrNameLst>
                                      </p:cBhvr>
                                      <p:to>
                                        <p:strVal val="visible"/>
                                      </p:to>
                                    </p:set>
                                    <p:anim calcmode="lin" valueType="num">
                                      <p:cBhvr>
                                        <p:cTn id="463" dur="500" fill="hold"/>
                                        <p:tgtEl>
                                          <p:spTgt spid="129078"/>
                                        </p:tgtEl>
                                        <p:attrNameLst>
                                          <p:attrName>ppt_w</p:attrName>
                                        </p:attrNameLst>
                                      </p:cBhvr>
                                      <p:tavLst>
                                        <p:tav tm="0">
                                          <p:val>
                                            <p:fltVal val="0"/>
                                          </p:val>
                                        </p:tav>
                                        <p:tav tm="100000">
                                          <p:val>
                                            <p:strVal val="#ppt_w"/>
                                          </p:val>
                                        </p:tav>
                                      </p:tavLst>
                                    </p:anim>
                                    <p:anim calcmode="lin" valueType="num">
                                      <p:cBhvr>
                                        <p:cTn id="464" dur="500" fill="hold"/>
                                        <p:tgtEl>
                                          <p:spTgt spid="129078"/>
                                        </p:tgtEl>
                                        <p:attrNameLst>
                                          <p:attrName>ppt_h</p:attrName>
                                        </p:attrNameLst>
                                      </p:cBhvr>
                                      <p:tavLst>
                                        <p:tav tm="0">
                                          <p:val>
                                            <p:fltVal val="0"/>
                                          </p:val>
                                        </p:tav>
                                        <p:tav tm="100000">
                                          <p:val>
                                            <p:strVal val="#ppt_h"/>
                                          </p:val>
                                        </p:tav>
                                      </p:tavLst>
                                    </p:anim>
                                    <p:animEffect transition="in" filter="fade">
                                      <p:cBhvr>
                                        <p:cTn id="465" dur="500"/>
                                        <p:tgtEl>
                                          <p:spTgt spid="129078"/>
                                        </p:tgtEl>
                                      </p:cBhvr>
                                    </p:animEffect>
                                  </p:childTnLst>
                                </p:cTn>
                              </p:par>
                              <p:par>
                                <p:cTn id="466" presetID="53" presetClass="entr" presetSubtype="16" fill="hold" grpId="0" nodeType="withEffect">
                                  <p:stCondLst>
                                    <p:cond delay="0"/>
                                  </p:stCondLst>
                                  <p:childTnLst>
                                    <p:set>
                                      <p:cBhvr>
                                        <p:cTn id="467" dur="1" fill="hold">
                                          <p:stCondLst>
                                            <p:cond delay="0"/>
                                          </p:stCondLst>
                                        </p:cTn>
                                        <p:tgtEl>
                                          <p:spTgt spid="127023"/>
                                        </p:tgtEl>
                                        <p:attrNameLst>
                                          <p:attrName>style.visibility</p:attrName>
                                        </p:attrNameLst>
                                      </p:cBhvr>
                                      <p:to>
                                        <p:strVal val="visible"/>
                                      </p:to>
                                    </p:set>
                                    <p:anim calcmode="lin" valueType="num">
                                      <p:cBhvr>
                                        <p:cTn id="468" dur="500" fill="hold"/>
                                        <p:tgtEl>
                                          <p:spTgt spid="127023"/>
                                        </p:tgtEl>
                                        <p:attrNameLst>
                                          <p:attrName>ppt_w</p:attrName>
                                        </p:attrNameLst>
                                      </p:cBhvr>
                                      <p:tavLst>
                                        <p:tav tm="0">
                                          <p:val>
                                            <p:fltVal val="0"/>
                                          </p:val>
                                        </p:tav>
                                        <p:tav tm="100000">
                                          <p:val>
                                            <p:strVal val="#ppt_w"/>
                                          </p:val>
                                        </p:tav>
                                      </p:tavLst>
                                    </p:anim>
                                    <p:anim calcmode="lin" valueType="num">
                                      <p:cBhvr>
                                        <p:cTn id="469" dur="500" fill="hold"/>
                                        <p:tgtEl>
                                          <p:spTgt spid="127023"/>
                                        </p:tgtEl>
                                        <p:attrNameLst>
                                          <p:attrName>ppt_h</p:attrName>
                                        </p:attrNameLst>
                                      </p:cBhvr>
                                      <p:tavLst>
                                        <p:tav tm="0">
                                          <p:val>
                                            <p:fltVal val="0"/>
                                          </p:val>
                                        </p:tav>
                                        <p:tav tm="100000">
                                          <p:val>
                                            <p:strVal val="#ppt_h"/>
                                          </p:val>
                                        </p:tav>
                                      </p:tavLst>
                                    </p:anim>
                                    <p:animEffect transition="in" filter="fade">
                                      <p:cBhvr>
                                        <p:cTn id="470" dur="500"/>
                                        <p:tgtEl>
                                          <p:spTgt spid="127023"/>
                                        </p:tgtEl>
                                      </p:cBhvr>
                                    </p:animEffect>
                                  </p:childTnLst>
                                </p:cTn>
                              </p:par>
                            </p:childTnLst>
                          </p:cTn>
                        </p:par>
                        <p:par>
                          <p:cTn id="471" fill="hold" nodeType="afterGroup">
                            <p:stCondLst>
                              <p:cond delay="500"/>
                            </p:stCondLst>
                            <p:childTnLst>
                              <p:par>
                                <p:cTn id="472" presetID="53" presetClass="entr" presetSubtype="16" fill="hold" grpId="0" nodeType="afterEffect">
                                  <p:stCondLst>
                                    <p:cond delay="0"/>
                                  </p:stCondLst>
                                  <p:childTnLst>
                                    <p:set>
                                      <p:cBhvr>
                                        <p:cTn id="473" dur="1" fill="hold">
                                          <p:stCondLst>
                                            <p:cond delay="0"/>
                                          </p:stCondLst>
                                        </p:cTn>
                                        <p:tgtEl>
                                          <p:spTgt spid="129077"/>
                                        </p:tgtEl>
                                        <p:attrNameLst>
                                          <p:attrName>style.visibility</p:attrName>
                                        </p:attrNameLst>
                                      </p:cBhvr>
                                      <p:to>
                                        <p:strVal val="visible"/>
                                      </p:to>
                                    </p:set>
                                    <p:anim calcmode="lin" valueType="num">
                                      <p:cBhvr>
                                        <p:cTn id="474" dur="500" fill="hold"/>
                                        <p:tgtEl>
                                          <p:spTgt spid="129077"/>
                                        </p:tgtEl>
                                        <p:attrNameLst>
                                          <p:attrName>ppt_w</p:attrName>
                                        </p:attrNameLst>
                                      </p:cBhvr>
                                      <p:tavLst>
                                        <p:tav tm="0">
                                          <p:val>
                                            <p:fltVal val="0"/>
                                          </p:val>
                                        </p:tav>
                                        <p:tav tm="100000">
                                          <p:val>
                                            <p:strVal val="#ppt_w"/>
                                          </p:val>
                                        </p:tav>
                                      </p:tavLst>
                                    </p:anim>
                                    <p:anim calcmode="lin" valueType="num">
                                      <p:cBhvr>
                                        <p:cTn id="475" dur="500" fill="hold"/>
                                        <p:tgtEl>
                                          <p:spTgt spid="129077"/>
                                        </p:tgtEl>
                                        <p:attrNameLst>
                                          <p:attrName>ppt_h</p:attrName>
                                        </p:attrNameLst>
                                      </p:cBhvr>
                                      <p:tavLst>
                                        <p:tav tm="0">
                                          <p:val>
                                            <p:fltVal val="0"/>
                                          </p:val>
                                        </p:tav>
                                        <p:tav tm="100000">
                                          <p:val>
                                            <p:strVal val="#ppt_h"/>
                                          </p:val>
                                        </p:tav>
                                      </p:tavLst>
                                    </p:anim>
                                    <p:animEffect transition="in" filter="fade">
                                      <p:cBhvr>
                                        <p:cTn id="476" dur="500"/>
                                        <p:tgtEl>
                                          <p:spTgt spid="129077"/>
                                        </p:tgtEl>
                                      </p:cBhvr>
                                    </p:animEffect>
                                  </p:childTnLst>
                                </p:cTn>
                              </p:par>
                            </p:childTnLst>
                          </p:cTn>
                        </p:par>
                      </p:childTnLst>
                    </p:cTn>
                  </p:par>
                  <p:par>
                    <p:cTn id="477" fill="hold" nodeType="clickPar">
                      <p:stCondLst>
                        <p:cond delay="indefinite"/>
                      </p:stCondLst>
                      <p:childTnLst>
                        <p:par>
                          <p:cTn id="478" fill="hold" nodeType="withGroup">
                            <p:stCondLst>
                              <p:cond delay="0"/>
                            </p:stCondLst>
                            <p:childTnLst>
                              <p:par>
                                <p:cTn id="479" presetID="53" presetClass="entr" presetSubtype="16" fill="hold" grpId="0" nodeType="clickEffect">
                                  <p:stCondLst>
                                    <p:cond delay="0"/>
                                  </p:stCondLst>
                                  <p:childTnLst>
                                    <p:set>
                                      <p:cBhvr>
                                        <p:cTn id="480" dur="1" fill="hold">
                                          <p:stCondLst>
                                            <p:cond delay="0"/>
                                          </p:stCondLst>
                                        </p:cTn>
                                        <p:tgtEl>
                                          <p:spTgt spid="129082"/>
                                        </p:tgtEl>
                                        <p:attrNameLst>
                                          <p:attrName>style.visibility</p:attrName>
                                        </p:attrNameLst>
                                      </p:cBhvr>
                                      <p:to>
                                        <p:strVal val="visible"/>
                                      </p:to>
                                    </p:set>
                                    <p:anim calcmode="lin" valueType="num">
                                      <p:cBhvr>
                                        <p:cTn id="481" dur="500" fill="hold"/>
                                        <p:tgtEl>
                                          <p:spTgt spid="129082"/>
                                        </p:tgtEl>
                                        <p:attrNameLst>
                                          <p:attrName>ppt_w</p:attrName>
                                        </p:attrNameLst>
                                      </p:cBhvr>
                                      <p:tavLst>
                                        <p:tav tm="0">
                                          <p:val>
                                            <p:fltVal val="0"/>
                                          </p:val>
                                        </p:tav>
                                        <p:tav tm="100000">
                                          <p:val>
                                            <p:strVal val="#ppt_w"/>
                                          </p:val>
                                        </p:tav>
                                      </p:tavLst>
                                    </p:anim>
                                    <p:anim calcmode="lin" valueType="num">
                                      <p:cBhvr>
                                        <p:cTn id="482" dur="500" fill="hold"/>
                                        <p:tgtEl>
                                          <p:spTgt spid="129082"/>
                                        </p:tgtEl>
                                        <p:attrNameLst>
                                          <p:attrName>ppt_h</p:attrName>
                                        </p:attrNameLst>
                                      </p:cBhvr>
                                      <p:tavLst>
                                        <p:tav tm="0">
                                          <p:val>
                                            <p:fltVal val="0"/>
                                          </p:val>
                                        </p:tav>
                                        <p:tav tm="100000">
                                          <p:val>
                                            <p:strVal val="#ppt_h"/>
                                          </p:val>
                                        </p:tav>
                                      </p:tavLst>
                                    </p:anim>
                                    <p:animEffect transition="in" filter="fade">
                                      <p:cBhvr>
                                        <p:cTn id="483" dur="500"/>
                                        <p:tgtEl>
                                          <p:spTgt spid="129082"/>
                                        </p:tgtEl>
                                      </p:cBhvr>
                                    </p:animEffect>
                                  </p:childTnLst>
                                </p:cTn>
                              </p:par>
                              <p:par>
                                <p:cTn id="484" presetID="53" presetClass="entr" presetSubtype="16" fill="hold" grpId="0" nodeType="withEffect">
                                  <p:stCondLst>
                                    <p:cond delay="0"/>
                                  </p:stCondLst>
                                  <p:childTnLst>
                                    <p:set>
                                      <p:cBhvr>
                                        <p:cTn id="485" dur="1" fill="hold">
                                          <p:stCondLst>
                                            <p:cond delay="0"/>
                                          </p:stCondLst>
                                        </p:cTn>
                                        <p:tgtEl>
                                          <p:spTgt spid="129083"/>
                                        </p:tgtEl>
                                        <p:attrNameLst>
                                          <p:attrName>style.visibility</p:attrName>
                                        </p:attrNameLst>
                                      </p:cBhvr>
                                      <p:to>
                                        <p:strVal val="visible"/>
                                      </p:to>
                                    </p:set>
                                    <p:anim calcmode="lin" valueType="num">
                                      <p:cBhvr>
                                        <p:cTn id="486" dur="500" fill="hold"/>
                                        <p:tgtEl>
                                          <p:spTgt spid="129083"/>
                                        </p:tgtEl>
                                        <p:attrNameLst>
                                          <p:attrName>ppt_w</p:attrName>
                                        </p:attrNameLst>
                                      </p:cBhvr>
                                      <p:tavLst>
                                        <p:tav tm="0">
                                          <p:val>
                                            <p:fltVal val="0"/>
                                          </p:val>
                                        </p:tav>
                                        <p:tav tm="100000">
                                          <p:val>
                                            <p:strVal val="#ppt_w"/>
                                          </p:val>
                                        </p:tav>
                                      </p:tavLst>
                                    </p:anim>
                                    <p:anim calcmode="lin" valueType="num">
                                      <p:cBhvr>
                                        <p:cTn id="487" dur="500" fill="hold"/>
                                        <p:tgtEl>
                                          <p:spTgt spid="129083"/>
                                        </p:tgtEl>
                                        <p:attrNameLst>
                                          <p:attrName>ppt_h</p:attrName>
                                        </p:attrNameLst>
                                      </p:cBhvr>
                                      <p:tavLst>
                                        <p:tav tm="0">
                                          <p:val>
                                            <p:fltVal val="0"/>
                                          </p:val>
                                        </p:tav>
                                        <p:tav tm="100000">
                                          <p:val>
                                            <p:strVal val="#ppt_h"/>
                                          </p:val>
                                        </p:tav>
                                      </p:tavLst>
                                    </p:anim>
                                    <p:animEffect transition="in" filter="fade">
                                      <p:cBhvr>
                                        <p:cTn id="488" dur="500"/>
                                        <p:tgtEl>
                                          <p:spTgt spid="129083"/>
                                        </p:tgtEl>
                                      </p:cBhvr>
                                    </p:animEffect>
                                  </p:childTnLst>
                                </p:cTn>
                              </p:par>
                            </p:childTnLst>
                          </p:cTn>
                        </p:par>
                      </p:childTnLst>
                    </p:cTn>
                  </p:par>
                  <p:par>
                    <p:cTn id="489" fill="hold" nodeType="clickPar">
                      <p:stCondLst>
                        <p:cond delay="indefinite"/>
                      </p:stCondLst>
                      <p:childTnLst>
                        <p:par>
                          <p:cTn id="490" fill="hold" nodeType="withGroup">
                            <p:stCondLst>
                              <p:cond delay="0"/>
                            </p:stCondLst>
                            <p:childTnLst>
                              <p:par>
                                <p:cTn id="491" presetID="53" presetClass="entr" presetSubtype="16" fill="hold" grpId="0" nodeType="clickEffect">
                                  <p:stCondLst>
                                    <p:cond delay="0"/>
                                  </p:stCondLst>
                                  <p:childTnLst>
                                    <p:set>
                                      <p:cBhvr>
                                        <p:cTn id="492" dur="1" fill="hold">
                                          <p:stCondLst>
                                            <p:cond delay="0"/>
                                          </p:stCondLst>
                                        </p:cTn>
                                        <p:tgtEl>
                                          <p:spTgt spid="129080"/>
                                        </p:tgtEl>
                                        <p:attrNameLst>
                                          <p:attrName>style.visibility</p:attrName>
                                        </p:attrNameLst>
                                      </p:cBhvr>
                                      <p:to>
                                        <p:strVal val="visible"/>
                                      </p:to>
                                    </p:set>
                                    <p:anim calcmode="lin" valueType="num">
                                      <p:cBhvr>
                                        <p:cTn id="493" dur="500" fill="hold"/>
                                        <p:tgtEl>
                                          <p:spTgt spid="129080"/>
                                        </p:tgtEl>
                                        <p:attrNameLst>
                                          <p:attrName>ppt_w</p:attrName>
                                        </p:attrNameLst>
                                      </p:cBhvr>
                                      <p:tavLst>
                                        <p:tav tm="0">
                                          <p:val>
                                            <p:fltVal val="0"/>
                                          </p:val>
                                        </p:tav>
                                        <p:tav tm="100000">
                                          <p:val>
                                            <p:strVal val="#ppt_w"/>
                                          </p:val>
                                        </p:tav>
                                      </p:tavLst>
                                    </p:anim>
                                    <p:anim calcmode="lin" valueType="num">
                                      <p:cBhvr>
                                        <p:cTn id="494" dur="500" fill="hold"/>
                                        <p:tgtEl>
                                          <p:spTgt spid="129080"/>
                                        </p:tgtEl>
                                        <p:attrNameLst>
                                          <p:attrName>ppt_h</p:attrName>
                                        </p:attrNameLst>
                                      </p:cBhvr>
                                      <p:tavLst>
                                        <p:tav tm="0">
                                          <p:val>
                                            <p:fltVal val="0"/>
                                          </p:val>
                                        </p:tav>
                                        <p:tav tm="100000">
                                          <p:val>
                                            <p:strVal val="#ppt_h"/>
                                          </p:val>
                                        </p:tav>
                                      </p:tavLst>
                                    </p:anim>
                                    <p:animEffect transition="in" filter="fade">
                                      <p:cBhvr>
                                        <p:cTn id="495" dur="500"/>
                                        <p:tgtEl>
                                          <p:spTgt spid="129080"/>
                                        </p:tgtEl>
                                      </p:cBhvr>
                                    </p:animEffect>
                                  </p:childTnLst>
                                </p:cTn>
                              </p:par>
                              <p:par>
                                <p:cTn id="496" presetID="53" presetClass="entr" presetSubtype="16" fill="hold" grpId="0" nodeType="withEffect">
                                  <p:stCondLst>
                                    <p:cond delay="0"/>
                                  </p:stCondLst>
                                  <p:childTnLst>
                                    <p:set>
                                      <p:cBhvr>
                                        <p:cTn id="497" dur="1" fill="hold">
                                          <p:stCondLst>
                                            <p:cond delay="0"/>
                                          </p:stCondLst>
                                        </p:cTn>
                                        <p:tgtEl>
                                          <p:spTgt spid="129081"/>
                                        </p:tgtEl>
                                        <p:attrNameLst>
                                          <p:attrName>style.visibility</p:attrName>
                                        </p:attrNameLst>
                                      </p:cBhvr>
                                      <p:to>
                                        <p:strVal val="visible"/>
                                      </p:to>
                                    </p:set>
                                    <p:anim calcmode="lin" valueType="num">
                                      <p:cBhvr>
                                        <p:cTn id="498" dur="500" fill="hold"/>
                                        <p:tgtEl>
                                          <p:spTgt spid="129081"/>
                                        </p:tgtEl>
                                        <p:attrNameLst>
                                          <p:attrName>ppt_w</p:attrName>
                                        </p:attrNameLst>
                                      </p:cBhvr>
                                      <p:tavLst>
                                        <p:tav tm="0">
                                          <p:val>
                                            <p:fltVal val="0"/>
                                          </p:val>
                                        </p:tav>
                                        <p:tav tm="100000">
                                          <p:val>
                                            <p:strVal val="#ppt_w"/>
                                          </p:val>
                                        </p:tav>
                                      </p:tavLst>
                                    </p:anim>
                                    <p:anim calcmode="lin" valueType="num">
                                      <p:cBhvr>
                                        <p:cTn id="499" dur="500" fill="hold"/>
                                        <p:tgtEl>
                                          <p:spTgt spid="129081"/>
                                        </p:tgtEl>
                                        <p:attrNameLst>
                                          <p:attrName>ppt_h</p:attrName>
                                        </p:attrNameLst>
                                      </p:cBhvr>
                                      <p:tavLst>
                                        <p:tav tm="0">
                                          <p:val>
                                            <p:fltVal val="0"/>
                                          </p:val>
                                        </p:tav>
                                        <p:tav tm="100000">
                                          <p:val>
                                            <p:strVal val="#ppt_h"/>
                                          </p:val>
                                        </p:tav>
                                      </p:tavLst>
                                    </p:anim>
                                    <p:animEffect transition="in" filter="fade">
                                      <p:cBhvr>
                                        <p:cTn id="500" dur="500"/>
                                        <p:tgtEl>
                                          <p:spTgt spid="129081"/>
                                        </p:tgtEl>
                                      </p:cBhvr>
                                    </p:animEffect>
                                  </p:childTnLst>
                                </p:cTn>
                              </p:par>
                            </p:childTnLst>
                          </p:cTn>
                        </p:par>
                      </p:childTnLst>
                    </p:cTn>
                  </p:par>
                  <p:par>
                    <p:cTn id="501" fill="hold" nodeType="clickPar">
                      <p:stCondLst>
                        <p:cond delay="indefinite"/>
                      </p:stCondLst>
                      <p:childTnLst>
                        <p:par>
                          <p:cTn id="502" fill="hold" nodeType="withGroup">
                            <p:stCondLst>
                              <p:cond delay="0"/>
                            </p:stCondLst>
                            <p:childTnLst>
                              <p:par>
                                <p:cTn id="503" presetID="53" presetClass="entr" presetSubtype="16" fill="hold" grpId="0" nodeType="clickEffect">
                                  <p:stCondLst>
                                    <p:cond delay="0"/>
                                  </p:stCondLst>
                                  <p:childTnLst>
                                    <p:set>
                                      <p:cBhvr>
                                        <p:cTn id="504" dur="1" fill="hold">
                                          <p:stCondLst>
                                            <p:cond delay="0"/>
                                          </p:stCondLst>
                                        </p:cTn>
                                        <p:tgtEl>
                                          <p:spTgt spid="61"/>
                                        </p:tgtEl>
                                        <p:attrNameLst>
                                          <p:attrName>style.visibility</p:attrName>
                                        </p:attrNameLst>
                                      </p:cBhvr>
                                      <p:to>
                                        <p:strVal val="visible"/>
                                      </p:to>
                                    </p:set>
                                    <p:anim calcmode="lin" valueType="num">
                                      <p:cBhvr>
                                        <p:cTn id="505" dur="500" fill="hold"/>
                                        <p:tgtEl>
                                          <p:spTgt spid="61"/>
                                        </p:tgtEl>
                                        <p:attrNameLst>
                                          <p:attrName>ppt_w</p:attrName>
                                        </p:attrNameLst>
                                      </p:cBhvr>
                                      <p:tavLst>
                                        <p:tav tm="0">
                                          <p:val>
                                            <p:fltVal val="0"/>
                                          </p:val>
                                        </p:tav>
                                        <p:tav tm="100000">
                                          <p:val>
                                            <p:strVal val="#ppt_w"/>
                                          </p:val>
                                        </p:tav>
                                      </p:tavLst>
                                    </p:anim>
                                    <p:anim calcmode="lin" valueType="num">
                                      <p:cBhvr>
                                        <p:cTn id="506" dur="500" fill="hold"/>
                                        <p:tgtEl>
                                          <p:spTgt spid="61"/>
                                        </p:tgtEl>
                                        <p:attrNameLst>
                                          <p:attrName>ppt_h</p:attrName>
                                        </p:attrNameLst>
                                      </p:cBhvr>
                                      <p:tavLst>
                                        <p:tav tm="0">
                                          <p:val>
                                            <p:fltVal val="0"/>
                                          </p:val>
                                        </p:tav>
                                        <p:tav tm="100000">
                                          <p:val>
                                            <p:strVal val="#ppt_h"/>
                                          </p:val>
                                        </p:tav>
                                      </p:tavLst>
                                    </p:anim>
                                    <p:animEffect transition="in" filter="fade">
                                      <p:cBhvr>
                                        <p:cTn id="507" dur="500"/>
                                        <p:tgtEl>
                                          <p:spTgt spid="61"/>
                                        </p:tgtEl>
                                      </p:cBhvr>
                                    </p:animEffect>
                                  </p:childTnLst>
                                </p:cTn>
                              </p:par>
                              <p:par>
                                <p:cTn id="508" presetID="53" presetClass="entr" presetSubtype="16" fill="hold" grpId="0" nodeType="withEffect">
                                  <p:stCondLst>
                                    <p:cond delay="0"/>
                                  </p:stCondLst>
                                  <p:childTnLst>
                                    <p:set>
                                      <p:cBhvr>
                                        <p:cTn id="509" dur="1" fill="hold">
                                          <p:stCondLst>
                                            <p:cond delay="0"/>
                                          </p:stCondLst>
                                        </p:cTn>
                                        <p:tgtEl>
                                          <p:spTgt spid="60"/>
                                        </p:tgtEl>
                                        <p:attrNameLst>
                                          <p:attrName>style.visibility</p:attrName>
                                        </p:attrNameLst>
                                      </p:cBhvr>
                                      <p:to>
                                        <p:strVal val="visible"/>
                                      </p:to>
                                    </p:set>
                                    <p:anim calcmode="lin" valueType="num">
                                      <p:cBhvr>
                                        <p:cTn id="510" dur="500" fill="hold"/>
                                        <p:tgtEl>
                                          <p:spTgt spid="60"/>
                                        </p:tgtEl>
                                        <p:attrNameLst>
                                          <p:attrName>ppt_w</p:attrName>
                                        </p:attrNameLst>
                                      </p:cBhvr>
                                      <p:tavLst>
                                        <p:tav tm="0">
                                          <p:val>
                                            <p:fltVal val="0"/>
                                          </p:val>
                                        </p:tav>
                                        <p:tav tm="100000">
                                          <p:val>
                                            <p:strVal val="#ppt_w"/>
                                          </p:val>
                                        </p:tav>
                                      </p:tavLst>
                                    </p:anim>
                                    <p:anim calcmode="lin" valueType="num">
                                      <p:cBhvr>
                                        <p:cTn id="511" dur="500" fill="hold"/>
                                        <p:tgtEl>
                                          <p:spTgt spid="60"/>
                                        </p:tgtEl>
                                        <p:attrNameLst>
                                          <p:attrName>ppt_h</p:attrName>
                                        </p:attrNameLst>
                                      </p:cBhvr>
                                      <p:tavLst>
                                        <p:tav tm="0">
                                          <p:val>
                                            <p:fltVal val="0"/>
                                          </p:val>
                                        </p:tav>
                                        <p:tav tm="100000">
                                          <p:val>
                                            <p:strVal val="#ppt_h"/>
                                          </p:val>
                                        </p:tav>
                                      </p:tavLst>
                                    </p:anim>
                                    <p:animEffect transition="in" filter="fade">
                                      <p:cBhvr>
                                        <p:cTn id="512"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44" grpId="0" build="allAtOnce" animBg="1"/>
      <p:bldP spid="129035" grpId="0" build="allAtOnce" animBg="1"/>
      <p:bldP spid="129036" grpId="0" animBg="1"/>
      <p:bldP spid="129037" grpId="0" animBg="1"/>
      <p:bldP spid="129038" grpId="0" build="allAtOnce" animBg="1"/>
      <p:bldP spid="129039" grpId="0" animBg="1"/>
      <p:bldP spid="129040" grpId="0"/>
      <p:bldP spid="129041" grpId="0" animBg="1"/>
      <p:bldP spid="129042" grpId="0" animBg="1"/>
      <p:bldP spid="129043" grpId="0"/>
      <p:bldP spid="129045" grpId="0" animBg="1"/>
      <p:bldP spid="129046" grpId="0"/>
      <p:bldP spid="129047" grpId="0"/>
      <p:bldP spid="129048" grpId="0" build="allAtOnce" animBg="1"/>
      <p:bldP spid="129049" grpId="0" animBg="1"/>
      <p:bldP spid="129050" grpId="0"/>
      <p:bldP spid="129051" grpId="0" animBg="1"/>
      <p:bldP spid="129052" grpId="0" animBg="1"/>
      <p:bldP spid="129053" grpId="0"/>
      <p:bldP spid="129054" grpId="0" animBg="1"/>
      <p:bldP spid="129055" grpId="0" animBg="1"/>
      <p:bldP spid="129056" grpId="0"/>
      <p:bldP spid="129057" grpId="0" animBg="1"/>
      <p:bldP spid="129058" grpId="0" animBg="1"/>
      <p:bldP spid="129059" grpId="0"/>
      <p:bldP spid="129062" grpId="0"/>
      <p:bldP spid="129063" grpId="0"/>
      <p:bldP spid="129064" grpId="0" animBg="1"/>
      <p:bldP spid="129065" grpId="0"/>
      <p:bldP spid="129067" grpId="0"/>
      <p:bldP spid="129068" grpId="0" animBg="1"/>
      <p:bldP spid="129069" grpId="0" animBg="1"/>
      <p:bldP spid="129070" grpId="0" animBg="1"/>
      <p:bldP spid="129071" grpId="0"/>
      <p:bldP spid="129072" grpId="0" build="allAtOnce" animBg="1"/>
      <p:bldP spid="129073" grpId="0"/>
      <p:bldP spid="129074" grpId="0" animBg="1"/>
      <p:bldP spid="129075" grpId="0" animBg="1"/>
      <p:bldP spid="129076" grpId="0" animBg="1"/>
      <p:bldP spid="129077" grpId="0" animBg="1"/>
      <p:bldP spid="129078" grpId="0" animBg="1"/>
      <p:bldP spid="127023" grpId="0"/>
      <p:bldP spid="129080" grpId="0" animBg="1"/>
      <p:bldP spid="129081" grpId="0"/>
      <p:bldP spid="129082" grpId="0"/>
      <p:bldP spid="129083" grpId="0" animBg="1"/>
      <p:bldP spid="129084" grpId="0" animBg="1"/>
      <p:bldP spid="129085" grpId="0" animBg="1"/>
      <p:bldP spid="129086" grpId="0" animBg="1"/>
      <p:bldP spid="60" grpId="0" animBg="1"/>
      <p:bldP spid="61" grpId="0"/>
      <p:bldP spid="6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noChangeArrowheads="1"/>
          </p:cNvSpPr>
          <p:nvPr>
            <p:ph type="title"/>
          </p:nvPr>
        </p:nvSpPr>
        <p:spPr>
          <a:xfrm>
            <a:off x="755650" y="484188"/>
            <a:ext cx="7931150" cy="358775"/>
          </a:xfrm>
        </p:spPr>
        <p:txBody>
          <a:bodyPr/>
          <a:lstStyle/>
          <a:p>
            <a:pPr eaLnBrk="1" hangingPunct="1"/>
            <a:r>
              <a:rPr lang="zh-CN" altLang="en-US" sz="3000">
                <a:solidFill>
                  <a:schemeClr val="tx1"/>
                </a:solidFill>
                <a:latin typeface="微软雅黑" panose="020B0503020204020204" pitchFamily="34" charset="-122"/>
                <a:ea typeface="微软雅黑" panose="020B0503020204020204" pitchFamily="34" charset="-122"/>
              </a:rPr>
              <a:t>赋值语句文法的</a:t>
            </a:r>
            <a:br>
              <a:rPr lang="zh-CN" altLang="en-US" sz="3000">
                <a:solidFill>
                  <a:schemeClr val="tx1"/>
                </a:solidFill>
                <a:latin typeface="微软雅黑" panose="020B0503020204020204" pitchFamily="34" charset="-122"/>
                <a:ea typeface="微软雅黑" panose="020B0503020204020204" pitchFamily="34" charset="-122"/>
              </a:rPr>
            </a:br>
            <a:r>
              <a:rPr lang="en-US" altLang="zh-CN" sz="3000" i="1">
                <a:solidFill>
                  <a:schemeClr val="tx1"/>
                </a:solidFill>
                <a:ea typeface="黑体" panose="02010609060101010101" pitchFamily="49" charset="-122"/>
              </a:rPr>
              <a:t>LR</a:t>
            </a:r>
            <a:r>
              <a:rPr lang="en-US" altLang="zh-CN" sz="3000">
                <a:solidFill>
                  <a:schemeClr val="tx1"/>
                </a:solidFill>
                <a:ea typeface="黑体" panose="02010609060101010101" pitchFamily="49" charset="-122"/>
              </a:rPr>
              <a:t>(1)</a:t>
            </a:r>
            <a:r>
              <a:rPr lang="zh-CN" altLang="en-US" sz="3000">
                <a:solidFill>
                  <a:schemeClr val="tx1"/>
                </a:solidFill>
                <a:latin typeface="微软雅黑" panose="020B0503020204020204" pitchFamily="34" charset="-122"/>
                <a:ea typeface="微软雅黑" panose="020B0503020204020204" pitchFamily="34" charset="-122"/>
              </a:rPr>
              <a:t>分析表</a:t>
            </a:r>
          </a:p>
        </p:txBody>
      </p:sp>
      <p:graphicFrame>
        <p:nvGraphicFramePr>
          <p:cNvPr id="77826" name="表格 77825"/>
          <p:cNvGraphicFramePr/>
          <p:nvPr/>
        </p:nvGraphicFramePr>
        <p:xfrm>
          <a:off x="3986213" y="93663"/>
          <a:ext cx="4618038" cy="5003800"/>
        </p:xfrm>
        <a:graphic>
          <a:graphicData uri="http://schemas.openxmlformats.org/drawingml/2006/table">
            <a:tbl>
              <a:tblPr/>
              <a:tblGrid>
                <a:gridCol w="681038">
                  <a:extLst>
                    <a:ext uri="{9D8B030D-6E8A-4147-A177-3AD203B41FA5}">
                      <a16:colId xmlns:a16="http://schemas.microsoft.com/office/drawing/2014/main" val="20000"/>
                    </a:ext>
                  </a:extLst>
                </a:gridCol>
                <a:gridCol w="519112">
                  <a:extLst>
                    <a:ext uri="{9D8B030D-6E8A-4147-A177-3AD203B41FA5}">
                      <a16:colId xmlns:a16="http://schemas.microsoft.com/office/drawing/2014/main" val="20001"/>
                    </a:ext>
                  </a:extLst>
                </a:gridCol>
                <a:gridCol w="523875">
                  <a:extLst>
                    <a:ext uri="{9D8B030D-6E8A-4147-A177-3AD203B41FA5}">
                      <a16:colId xmlns:a16="http://schemas.microsoft.com/office/drawing/2014/main" val="20002"/>
                    </a:ext>
                  </a:extLst>
                </a:gridCol>
                <a:gridCol w="581025">
                  <a:extLst>
                    <a:ext uri="{9D8B030D-6E8A-4147-A177-3AD203B41FA5}">
                      <a16:colId xmlns:a16="http://schemas.microsoft.com/office/drawing/2014/main" val="20003"/>
                    </a:ext>
                  </a:extLst>
                </a:gridCol>
                <a:gridCol w="523875">
                  <a:extLst>
                    <a:ext uri="{9D8B030D-6E8A-4147-A177-3AD203B41FA5}">
                      <a16:colId xmlns:a16="http://schemas.microsoft.com/office/drawing/2014/main" val="20004"/>
                    </a:ext>
                  </a:extLst>
                </a:gridCol>
                <a:gridCol w="565150">
                  <a:extLst>
                    <a:ext uri="{9D8B030D-6E8A-4147-A177-3AD203B41FA5}">
                      <a16:colId xmlns:a16="http://schemas.microsoft.com/office/drawing/2014/main" val="20005"/>
                    </a:ext>
                  </a:extLst>
                </a:gridCol>
                <a:gridCol w="647700">
                  <a:extLst>
                    <a:ext uri="{9D8B030D-6E8A-4147-A177-3AD203B41FA5}">
                      <a16:colId xmlns:a16="http://schemas.microsoft.com/office/drawing/2014/main" val="20006"/>
                    </a:ext>
                  </a:extLst>
                </a:gridCol>
                <a:gridCol w="576263">
                  <a:extLst>
                    <a:ext uri="{9D8B030D-6E8A-4147-A177-3AD203B41FA5}">
                      <a16:colId xmlns:a16="http://schemas.microsoft.com/office/drawing/2014/main" val="20007"/>
                    </a:ext>
                  </a:extLst>
                </a:gridCol>
              </a:tblGrid>
              <a:tr h="312738">
                <a:tc rowSpan="2">
                  <a:txBody>
                    <a:bodyPr/>
                    <a:lstStyle/>
                    <a:p>
                      <a:pPr lvl="0" algn="ctr" eaLnBrk="1" hangingPunct="1">
                        <a:buNone/>
                      </a:pPr>
                      <a:r>
                        <a:rPr lang="zh-CN" altLang="en-US" b="1">
                          <a:solidFill>
                            <a:srgbClr val="000000"/>
                          </a:solidFill>
                          <a:latin typeface="华文楷体" panose="02010600040101010101" pitchFamily="2" charset="-122"/>
                          <a:ea typeface="华文楷体" panose="02010600040101010101" pitchFamily="2" charset="-122"/>
                        </a:rPr>
                        <a:t>状态</a:t>
                      </a:r>
                    </a:p>
                  </a:txBody>
                  <a:tcPr marL="91444" marR="91444" marT="34291" marB="34291"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5CEED"/>
                    </a:solidFill>
                  </a:tcPr>
                </a:tc>
                <a:tc gridSpan="4">
                  <a:txBody>
                    <a:bodyPr/>
                    <a:lstStyle/>
                    <a:p>
                      <a:pPr lvl="0" algn="ctr" eaLnBrk="1" hangingPunct="1">
                        <a:buNone/>
                      </a:pPr>
                      <a:r>
                        <a:rPr lang="en-US" altLang="zh-CN" sz="1600" b="1" i="1">
                          <a:latin typeface="Times New Roman" panose="02020603050405020304" pitchFamily="18" charset="0"/>
                          <a:ea typeface="楷体" panose="02010609060101010101" pitchFamily="49" charset="-122"/>
                        </a:rPr>
                        <a:t>ACTION</a:t>
                      </a:r>
                      <a:endParaRPr lang="zh-CN" altLang="en-US" sz="1600" b="1" i="1">
                        <a:latin typeface="Times New Roman" panose="02020603050405020304" pitchFamily="18" charset="0"/>
                        <a:ea typeface="楷体" panose="02010609060101010101" pitchFamily="49" charset="-122"/>
                      </a:endParaRPr>
                    </a:p>
                  </a:txBody>
                  <a:tcPr marL="91444" marR="91444" marT="34291" marB="34291">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5CEED"/>
                    </a:solidFill>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gridSpan="3">
                  <a:txBody>
                    <a:bodyPr/>
                    <a:lstStyle/>
                    <a:p>
                      <a:pPr lvl="0" algn="ctr" eaLnBrk="1" hangingPunct="1">
                        <a:buNone/>
                      </a:pPr>
                      <a:r>
                        <a:rPr lang="en-US" altLang="zh-CN" sz="1600" b="1" i="1">
                          <a:latin typeface="Times New Roman" panose="02020603050405020304" pitchFamily="18" charset="0"/>
                          <a:ea typeface="楷体" panose="02010609060101010101" pitchFamily="49" charset="-122"/>
                        </a:rPr>
                        <a:t>GOTO</a:t>
                      </a:r>
                      <a:endParaRPr lang="zh-CN" altLang="en-US" sz="1600" b="1" i="1">
                        <a:latin typeface="Times New Roman" panose="02020603050405020304" pitchFamily="18" charset="0"/>
                        <a:ea typeface="楷体" panose="02010609060101010101" pitchFamily="49" charset="-122"/>
                      </a:endParaRPr>
                    </a:p>
                  </a:txBody>
                  <a:tcPr marL="91444" marR="91444" marT="34291" marB="34291">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5CEED"/>
                    </a:solidFill>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extLst>
                  <a:ext uri="{0D108BD9-81ED-4DB2-BD59-A6C34878D82A}">
                    <a16:rowId xmlns:a16="http://schemas.microsoft.com/office/drawing/2014/main" val="10000"/>
                  </a:ext>
                </a:extLst>
              </a:tr>
              <a:tr h="312737">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p>
                      <a:pPr lvl="0" algn="ctr" eaLnBrk="1" hangingPunct="1">
                        <a:buNone/>
                      </a:pPr>
                      <a:r>
                        <a:rPr lang="en-US" altLang="zh-CN" sz="1500" b="1">
                          <a:latin typeface="Times New Roman" panose="02020603050405020304" pitchFamily="18" charset="0"/>
                          <a:ea typeface="Times New Roman" panose="02020603050405020304" pitchFamily="18" charset="0"/>
                        </a:rPr>
                        <a:t>*</a:t>
                      </a: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5CEED"/>
                    </a:solidFill>
                  </a:tcPr>
                </a:tc>
                <a:tc>
                  <a:txBody>
                    <a:bodyPr/>
                    <a:lstStyle/>
                    <a:p>
                      <a:pPr lvl="0" algn="ctr" eaLnBrk="1" hangingPunct="1">
                        <a:buNone/>
                      </a:pPr>
                      <a:r>
                        <a:rPr lang="en-US" altLang="zh-CN" sz="1500" b="1">
                          <a:latin typeface="Times New Roman" panose="02020603050405020304" pitchFamily="18" charset="0"/>
                          <a:ea typeface="Times New Roman" panose="02020603050405020304" pitchFamily="18" charset="0"/>
                        </a:rPr>
                        <a:t>id</a:t>
                      </a: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5CEED"/>
                    </a:solidFill>
                  </a:tcPr>
                </a:tc>
                <a:tc>
                  <a:txBody>
                    <a:bodyPr/>
                    <a:lstStyle/>
                    <a:p>
                      <a:pPr lvl="0" algn="ctr" eaLnBrk="1" hangingPunct="1">
                        <a:buNone/>
                      </a:pPr>
                      <a:r>
                        <a:rPr lang="en-US" altLang="zh-CN" sz="1500" b="1">
                          <a:latin typeface="Times New Roman" panose="02020603050405020304" pitchFamily="18" charset="0"/>
                          <a:ea typeface="Times New Roman" panose="02020603050405020304" pitchFamily="18" charset="0"/>
                        </a:rPr>
                        <a:t>=</a:t>
                      </a: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5CEED"/>
                    </a:solidFill>
                  </a:tcPr>
                </a:tc>
                <a:tc>
                  <a:txBody>
                    <a:bodyPr/>
                    <a:lstStyle/>
                    <a:p>
                      <a:pPr lvl="0" algn="ctr" eaLnBrk="1" hangingPunct="1">
                        <a:buNone/>
                      </a:pPr>
                      <a:r>
                        <a:rPr lang="en-US" altLang="zh-CN" sz="1500" b="1">
                          <a:latin typeface="华文楷体" panose="02010600040101010101" pitchFamily="2" charset="-122"/>
                          <a:ea typeface="Times New Roman" panose="02020603050405020304" pitchFamily="18" charset="0"/>
                        </a:rPr>
                        <a:t>$</a:t>
                      </a:r>
                      <a:endParaRPr lang="zh-CN" altLang="en-US" sz="1500" b="1">
                        <a:latin typeface="华文楷体" panose="02010600040101010101" pitchFamily="2" charset="-122"/>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5CEED"/>
                    </a:solidFill>
                  </a:tcPr>
                </a:tc>
                <a:tc>
                  <a:txBody>
                    <a:bodyPr/>
                    <a:lstStyle/>
                    <a:p>
                      <a:pPr lvl="0" algn="ctr" eaLnBrk="1" hangingPunct="1">
                        <a:buNone/>
                      </a:pPr>
                      <a:r>
                        <a:rPr lang="en-US" altLang="zh-CN" sz="1500" b="1" i="1">
                          <a:latin typeface="Times New Roman" panose="02020603050405020304" pitchFamily="18" charset="0"/>
                          <a:ea typeface="Times New Roman" panose="02020603050405020304" pitchFamily="18" charset="0"/>
                        </a:rPr>
                        <a:t>S</a:t>
                      </a:r>
                      <a:endParaRPr lang="zh-CN" altLang="en-US" sz="1500" b="1" i="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5CEED"/>
                    </a:solidFill>
                  </a:tcPr>
                </a:tc>
                <a:tc>
                  <a:txBody>
                    <a:bodyPr/>
                    <a:lstStyle/>
                    <a:p>
                      <a:pPr lvl="0" algn="ctr" eaLnBrk="1" hangingPunct="1">
                        <a:buNone/>
                      </a:pPr>
                      <a:r>
                        <a:rPr lang="en-US" altLang="zh-CN" sz="1500" b="1" i="1">
                          <a:latin typeface="Times New Roman" panose="02020603050405020304" pitchFamily="18" charset="0"/>
                          <a:ea typeface="Times New Roman" panose="02020603050405020304" pitchFamily="18" charset="0"/>
                        </a:rPr>
                        <a:t>L</a:t>
                      </a:r>
                      <a:endParaRPr lang="zh-CN" altLang="en-US" sz="1500" b="1" i="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5CEED"/>
                    </a:solidFill>
                  </a:tcPr>
                </a:tc>
                <a:tc>
                  <a:txBody>
                    <a:bodyPr/>
                    <a:lstStyle/>
                    <a:p>
                      <a:pPr lvl="0" algn="ctr" eaLnBrk="1" hangingPunct="1">
                        <a:buNone/>
                      </a:pPr>
                      <a:r>
                        <a:rPr lang="en-US" altLang="zh-CN" sz="1500" b="1" i="1">
                          <a:latin typeface="Times New Roman" panose="02020603050405020304" pitchFamily="18" charset="0"/>
                          <a:ea typeface="Times New Roman" panose="02020603050405020304" pitchFamily="18" charset="0"/>
                        </a:rPr>
                        <a:t>R</a:t>
                      </a:r>
                      <a:endParaRPr lang="zh-CN" altLang="en-US" sz="1500" b="1" i="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5CEED"/>
                    </a:solidFill>
                  </a:tcPr>
                </a:tc>
                <a:extLst>
                  <a:ext uri="{0D108BD9-81ED-4DB2-BD59-A6C34878D82A}">
                    <a16:rowId xmlns:a16="http://schemas.microsoft.com/office/drawing/2014/main" val="10001"/>
                  </a:ext>
                </a:extLst>
              </a:tr>
              <a:tr h="312738">
                <a:tc>
                  <a:txBody>
                    <a:bodyPr/>
                    <a:lstStyle/>
                    <a:p>
                      <a:pPr lvl="0" algn="ctr" eaLnBrk="1" hangingPunct="1">
                        <a:buNone/>
                      </a:pPr>
                      <a:r>
                        <a:rPr lang="en-US" altLang="zh-CN" sz="1600" b="1">
                          <a:solidFill>
                            <a:srgbClr val="000000"/>
                          </a:solidFill>
                          <a:latin typeface="Times New Roman" panose="02020603050405020304" pitchFamily="18" charset="0"/>
                          <a:ea typeface="宋体" panose="02010600030101010101" pitchFamily="2" charset="-122"/>
                        </a:rPr>
                        <a:t>0</a:t>
                      </a:r>
                      <a:endParaRPr lang="zh-CN" altLang="en-US" sz="1600" b="1">
                        <a:solidFill>
                          <a:srgbClr val="000000"/>
                        </a:solidFill>
                        <a:latin typeface="Times New Roman" panose="02020603050405020304" pitchFamily="18" charset="0"/>
                        <a:ea typeface="宋体" panose="02010600030101010101" pitchFamily="2" charset="-122"/>
                      </a:endParaRPr>
                    </a:p>
                  </a:txBody>
                  <a:tcPr marL="91444" marR="91444" marT="34291" marB="34291">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500" b="1">
                          <a:latin typeface="Times New Roman" panose="02020603050405020304" pitchFamily="18" charset="0"/>
                          <a:ea typeface="Times New Roman" panose="02020603050405020304" pitchFamily="18" charset="0"/>
                        </a:rPr>
                        <a:t>s4</a:t>
                      </a: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500" b="1">
                          <a:latin typeface="Times New Roman" panose="02020603050405020304" pitchFamily="18" charset="0"/>
                          <a:ea typeface="Times New Roman" panose="02020603050405020304" pitchFamily="18" charset="0"/>
                        </a:rPr>
                        <a:t>s5</a:t>
                      </a: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500" b="1">
                          <a:latin typeface="Times New Roman" panose="02020603050405020304" pitchFamily="18" charset="0"/>
                          <a:ea typeface="Times New Roman" panose="02020603050405020304" pitchFamily="18" charset="0"/>
                        </a:rPr>
                        <a:t>1</a:t>
                      </a: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500" b="1">
                          <a:latin typeface="Times New Roman" panose="02020603050405020304" pitchFamily="18" charset="0"/>
                          <a:ea typeface="Times New Roman" panose="02020603050405020304" pitchFamily="18" charset="0"/>
                        </a:rPr>
                        <a:t>2</a:t>
                      </a: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500" b="1">
                          <a:latin typeface="Times New Roman" panose="02020603050405020304" pitchFamily="18" charset="0"/>
                          <a:ea typeface="Times New Roman" panose="02020603050405020304" pitchFamily="18" charset="0"/>
                        </a:rPr>
                        <a:t>3</a:t>
                      </a: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2737">
                <a:tc>
                  <a:txBody>
                    <a:bodyPr/>
                    <a:lstStyle/>
                    <a:p>
                      <a:pPr lvl="0" algn="ctr" eaLnBrk="1" hangingPunct="1">
                        <a:buNone/>
                      </a:pPr>
                      <a:r>
                        <a:rPr lang="en-US" altLang="zh-CN" sz="1600" b="1">
                          <a:solidFill>
                            <a:srgbClr val="000000"/>
                          </a:solidFill>
                          <a:latin typeface="Times New Roman" panose="02020603050405020304" pitchFamily="18" charset="0"/>
                          <a:ea typeface="宋体" panose="02010600030101010101" pitchFamily="2" charset="-122"/>
                        </a:rPr>
                        <a:t>1</a:t>
                      </a:r>
                      <a:endParaRPr lang="zh-CN" altLang="en-US" sz="1600" b="1">
                        <a:solidFill>
                          <a:srgbClr val="000000"/>
                        </a:solidFill>
                        <a:latin typeface="Times New Roman" panose="02020603050405020304" pitchFamily="18" charset="0"/>
                        <a:ea typeface="宋体" panose="02010600030101010101" pitchFamily="2" charset="-122"/>
                      </a:endParaRPr>
                    </a:p>
                  </a:txBody>
                  <a:tcPr marL="91444" marR="91444" marT="34291" marB="34291">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500" b="1">
                          <a:latin typeface="Times New Roman" panose="02020603050405020304" pitchFamily="18" charset="0"/>
                          <a:ea typeface="Times New Roman" panose="02020603050405020304" pitchFamily="18" charset="0"/>
                        </a:rPr>
                        <a:t>acc</a:t>
                      </a: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p>
                      <a:pPr lvl="0" algn="ctr" eaLnBrk="1" hangingPunct="1">
                        <a:buNone/>
                      </a:pPr>
                      <a:r>
                        <a:rPr lang="en-US" altLang="zh-CN" sz="1600" b="1">
                          <a:solidFill>
                            <a:srgbClr val="000000"/>
                          </a:solidFill>
                          <a:latin typeface="Times New Roman" panose="02020603050405020304" pitchFamily="18" charset="0"/>
                          <a:ea typeface="宋体" panose="02010600030101010101" pitchFamily="2" charset="-122"/>
                        </a:rPr>
                        <a:t>2</a:t>
                      </a:r>
                      <a:endParaRPr lang="zh-CN" altLang="en-US" sz="1600" b="1">
                        <a:solidFill>
                          <a:srgbClr val="000000"/>
                        </a:solidFill>
                        <a:latin typeface="Times New Roman" panose="02020603050405020304" pitchFamily="18" charset="0"/>
                        <a:ea typeface="宋体" panose="02010600030101010101" pitchFamily="2" charset="-122"/>
                      </a:endParaRPr>
                    </a:p>
                  </a:txBody>
                  <a:tcPr marL="91444" marR="91444" marT="34291" marB="34291">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DF2D9"/>
                    </a:solid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DF2D9"/>
                    </a:solid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DF2D9"/>
                    </a:solidFill>
                  </a:tcPr>
                </a:tc>
                <a:tc>
                  <a:txBody>
                    <a:bodyPr/>
                    <a:lstStyle/>
                    <a:p>
                      <a:pPr lvl="0" algn="ctr" eaLnBrk="1" hangingPunct="1">
                        <a:buNone/>
                      </a:pPr>
                      <a:r>
                        <a:rPr lang="en-US" altLang="zh-CN" sz="1500" b="1">
                          <a:solidFill>
                            <a:srgbClr val="FF0000"/>
                          </a:solidFill>
                          <a:latin typeface="Times New Roman" panose="02020603050405020304" pitchFamily="18" charset="0"/>
                          <a:ea typeface="Times New Roman" panose="02020603050405020304" pitchFamily="18" charset="0"/>
                        </a:rPr>
                        <a:t>s6</a:t>
                      </a:r>
                      <a:endParaRPr lang="zh-CN" altLang="en-US" sz="1500" b="1">
                        <a:solidFill>
                          <a:srgbClr val="FF0000"/>
                        </a:solidFill>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DF2D9"/>
                    </a:solidFill>
                  </a:tcPr>
                </a:tc>
                <a:tc>
                  <a:txBody>
                    <a:bodyPr/>
                    <a:lstStyle/>
                    <a:p>
                      <a:pPr lvl="0" algn="ctr" eaLnBrk="1" hangingPunct="1">
                        <a:buNone/>
                      </a:pPr>
                      <a:r>
                        <a:rPr lang="en-US" altLang="zh-CN" sz="1500" b="1">
                          <a:solidFill>
                            <a:srgbClr val="FF0000"/>
                          </a:solidFill>
                          <a:latin typeface="Times New Roman" panose="02020603050405020304" pitchFamily="18" charset="0"/>
                          <a:ea typeface="Times New Roman" panose="02020603050405020304" pitchFamily="18" charset="0"/>
                        </a:rPr>
                        <a:t>r5</a:t>
                      </a:r>
                      <a:endParaRPr lang="zh-CN" altLang="en-US" sz="1500" b="1">
                        <a:solidFill>
                          <a:srgbClr val="FF0000"/>
                        </a:solidFill>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DF2D9"/>
                    </a:solidFill>
                  </a:tcPr>
                </a:tc>
                <a:tc>
                  <a:txBody>
                    <a:bodyPr/>
                    <a:lstStyle/>
                    <a:p>
                      <a:pPr lvl="0" algn="ctr" eaLnBrk="1" hangingPunct="1">
                        <a:buNone/>
                      </a:pPr>
                      <a:endParaRPr lang="zh-CN" altLang="en-US" sz="1500" b="1">
                        <a:solidFill>
                          <a:srgbClr val="FF0000"/>
                        </a:solidFill>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DF2D9"/>
                    </a:solid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DF2D9"/>
                    </a:solid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DF2D9"/>
                    </a:solidFill>
                  </a:tcPr>
                </a:tc>
                <a:extLst>
                  <a:ext uri="{0D108BD9-81ED-4DB2-BD59-A6C34878D82A}">
                    <a16:rowId xmlns:a16="http://schemas.microsoft.com/office/drawing/2014/main" val="10004"/>
                  </a:ext>
                </a:extLst>
              </a:tr>
              <a:tr h="312737">
                <a:tc>
                  <a:txBody>
                    <a:bodyPr/>
                    <a:lstStyle/>
                    <a:p>
                      <a:pPr lvl="0" algn="ctr" eaLnBrk="1" hangingPunct="1">
                        <a:buNone/>
                      </a:pPr>
                      <a:r>
                        <a:rPr lang="en-US" altLang="zh-CN" sz="1600" b="1">
                          <a:solidFill>
                            <a:srgbClr val="000000"/>
                          </a:solidFill>
                          <a:latin typeface="Times New Roman" panose="02020603050405020304" pitchFamily="18" charset="0"/>
                          <a:ea typeface="宋体" panose="02010600030101010101" pitchFamily="2" charset="-122"/>
                        </a:rPr>
                        <a:t>3</a:t>
                      </a:r>
                      <a:endParaRPr lang="zh-CN" altLang="en-US" sz="1600" b="1">
                        <a:solidFill>
                          <a:srgbClr val="000000"/>
                        </a:solidFill>
                        <a:latin typeface="Times New Roman" panose="02020603050405020304" pitchFamily="18" charset="0"/>
                        <a:ea typeface="宋体" panose="02010600030101010101" pitchFamily="2" charset="-122"/>
                      </a:endParaRPr>
                    </a:p>
                  </a:txBody>
                  <a:tcPr marL="91444" marR="91444" marT="34291" marB="34291">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500" b="1">
                          <a:latin typeface="Times New Roman" panose="02020603050405020304" pitchFamily="18" charset="0"/>
                          <a:ea typeface="Times New Roman" panose="02020603050405020304" pitchFamily="18" charset="0"/>
                        </a:rPr>
                        <a:t>r2</a:t>
                      </a: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2738">
                <a:tc>
                  <a:txBody>
                    <a:bodyPr/>
                    <a:lstStyle/>
                    <a:p>
                      <a:pPr lvl="0" algn="ctr" eaLnBrk="1" hangingPunct="1">
                        <a:buNone/>
                      </a:pPr>
                      <a:r>
                        <a:rPr lang="en-US" altLang="zh-CN" sz="1600" b="1">
                          <a:solidFill>
                            <a:srgbClr val="000000"/>
                          </a:solidFill>
                          <a:latin typeface="Times New Roman" panose="02020603050405020304" pitchFamily="18" charset="0"/>
                          <a:ea typeface="宋体" panose="02010600030101010101" pitchFamily="2" charset="-122"/>
                        </a:rPr>
                        <a:t>4</a:t>
                      </a:r>
                      <a:endParaRPr lang="zh-CN" altLang="en-US" sz="1600" b="1">
                        <a:solidFill>
                          <a:srgbClr val="000000"/>
                        </a:solidFill>
                        <a:latin typeface="Times New Roman" panose="02020603050405020304" pitchFamily="18" charset="0"/>
                        <a:ea typeface="宋体" panose="02010600030101010101" pitchFamily="2" charset="-122"/>
                      </a:endParaRPr>
                    </a:p>
                  </a:txBody>
                  <a:tcPr marL="91444" marR="91444" marT="34291" marB="34291">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500" b="1">
                          <a:latin typeface="Times New Roman" panose="02020603050405020304" pitchFamily="18" charset="0"/>
                          <a:ea typeface="Times New Roman" panose="02020603050405020304" pitchFamily="18" charset="0"/>
                        </a:rPr>
                        <a:t>s4</a:t>
                      </a: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500" b="1">
                          <a:latin typeface="Times New Roman" panose="02020603050405020304" pitchFamily="18" charset="0"/>
                          <a:ea typeface="Times New Roman" panose="02020603050405020304" pitchFamily="18" charset="0"/>
                        </a:rPr>
                        <a:t>s5</a:t>
                      </a: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500" b="1">
                          <a:latin typeface="Times New Roman" panose="02020603050405020304" pitchFamily="18" charset="0"/>
                          <a:ea typeface="Times New Roman" panose="02020603050405020304" pitchFamily="18" charset="0"/>
                        </a:rPr>
                        <a:t>8</a:t>
                      </a: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500" b="1">
                          <a:latin typeface="Times New Roman" panose="02020603050405020304" pitchFamily="18" charset="0"/>
                          <a:ea typeface="Times New Roman" panose="02020603050405020304" pitchFamily="18" charset="0"/>
                        </a:rPr>
                        <a:t>7</a:t>
                      </a: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2737">
                <a:tc>
                  <a:txBody>
                    <a:bodyPr/>
                    <a:lstStyle/>
                    <a:p>
                      <a:pPr lvl="0" algn="ctr" eaLnBrk="1" hangingPunct="1">
                        <a:buNone/>
                      </a:pPr>
                      <a:r>
                        <a:rPr lang="en-US" altLang="zh-CN" sz="1600" b="1">
                          <a:solidFill>
                            <a:srgbClr val="000000"/>
                          </a:solidFill>
                          <a:latin typeface="Times New Roman" panose="02020603050405020304" pitchFamily="18" charset="0"/>
                          <a:ea typeface="宋体" panose="02010600030101010101" pitchFamily="2" charset="-122"/>
                        </a:rPr>
                        <a:t>5</a:t>
                      </a:r>
                      <a:endParaRPr lang="zh-CN" altLang="en-US" sz="1600" b="1">
                        <a:solidFill>
                          <a:srgbClr val="000000"/>
                        </a:solidFill>
                        <a:latin typeface="Times New Roman" panose="02020603050405020304" pitchFamily="18" charset="0"/>
                        <a:ea typeface="宋体" panose="02010600030101010101" pitchFamily="2" charset="-122"/>
                      </a:endParaRPr>
                    </a:p>
                  </a:txBody>
                  <a:tcPr marL="91444" marR="91444" marT="34291" marB="34291">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500" b="1">
                          <a:latin typeface="Times New Roman" panose="02020603050405020304" pitchFamily="18" charset="0"/>
                          <a:ea typeface="Times New Roman" panose="02020603050405020304" pitchFamily="18" charset="0"/>
                        </a:rPr>
                        <a:t>r4</a:t>
                      </a: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500" b="1">
                          <a:latin typeface="Times New Roman" panose="02020603050405020304" pitchFamily="18" charset="0"/>
                          <a:ea typeface="Times New Roman" panose="02020603050405020304" pitchFamily="18" charset="0"/>
                        </a:rPr>
                        <a:t>r4</a:t>
                      </a: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2738">
                <a:tc>
                  <a:txBody>
                    <a:bodyPr/>
                    <a:lstStyle/>
                    <a:p>
                      <a:pPr lvl="0" algn="ctr" eaLnBrk="1" hangingPunct="1">
                        <a:buNone/>
                      </a:pPr>
                      <a:r>
                        <a:rPr lang="en-US" altLang="zh-CN" sz="1600" b="1">
                          <a:solidFill>
                            <a:srgbClr val="000000"/>
                          </a:solidFill>
                          <a:latin typeface="Times New Roman" panose="02020603050405020304" pitchFamily="18" charset="0"/>
                          <a:ea typeface="宋体" panose="02010600030101010101" pitchFamily="2" charset="-122"/>
                        </a:rPr>
                        <a:t>6</a:t>
                      </a:r>
                      <a:endParaRPr lang="zh-CN" altLang="en-US" sz="1600" b="1">
                        <a:solidFill>
                          <a:srgbClr val="000000"/>
                        </a:solidFill>
                        <a:latin typeface="Times New Roman" panose="02020603050405020304" pitchFamily="18" charset="0"/>
                        <a:ea typeface="宋体" panose="02010600030101010101" pitchFamily="2" charset="-122"/>
                      </a:endParaRPr>
                    </a:p>
                  </a:txBody>
                  <a:tcPr marL="91444" marR="91444" marT="34291" marB="34291">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500" b="1">
                          <a:latin typeface="Times New Roman" panose="02020603050405020304" pitchFamily="18" charset="0"/>
                          <a:ea typeface="Times New Roman" panose="02020603050405020304" pitchFamily="18" charset="0"/>
                        </a:rPr>
                        <a:t>s11</a:t>
                      </a: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500" b="1">
                          <a:latin typeface="Times New Roman" panose="02020603050405020304" pitchFamily="18" charset="0"/>
                          <a:ea typeface="Times New Roman" panose="02020603050405020304" pitchFamily="18" charset="0"/>
                        </a:rPr>
                        <a:t>s12</a:t>
                      </a: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500" b="1">
                          <a:latin typeface="Times New Roman" panose="02020603050405020304" pitchFamily="18" charset="0"/>
                          <a:ea typeface="Times New Roman" panose="02020603050405020304" pitchFamily="18" charset="0"/>
                        </a:rPr>
                        <a:t>10</a:t>
                      </a: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500" b="1">
                          <a:latin typeface="Times New Roman" panose="02020603050405020304" pitchFamily="18" charset="0"/>
                          <a:ea typeface="Times New Roman" panose="02020603050405020304" pitchFamily="18" charset="0"/>
                        </a:rPr>
                        <a:t>9</a:t>
                      </a: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2737">
                <a:tc>
                  <a:txBody>
                    <a:bodyPr/>
                    <a:lstStyle/>
                    <a:p>
                      <a:pPr lvl="0" algn="ctr" eaLnBrk="1" hangingPunct="1">
                        <a:buNone/>
                      </a:pPr>
                      <a:r>
                        <a:rPr lang="en-US" altLang="zh-CN" sz="1600" b="1">
                          <a:solidFill>
                            <a:srgbClr val="000000"/>
                          </a:solidFill>
                          <a:latin typeface="Times New Roman" panose="02020603050405020304" pitchFamily="18" charset="0"/>
                          <a:ea typeface="宋体" panose="02010600030101010101" pitchFamily="2" charset="-122"/>
                        </a:rPr>
                        <a:t>7</a:t>
                      </a:r>
                      <a:endParaRPr lang="zh-CN" altLang="en-US" sz="1600" b="1">
                        <a:solidFill>
                          <a:srgbClr val="000000"/>
                        </a:solidFill>
                        <a:latin typeface="Times New Roman" panose="02020603050405020304" pitchFamily="18" charset="0"/>
                        <a:ea typeface="宋体" panose="02010600030101010101" pitchFamily="2" charset="-122"/>
                      </a:endParaRPr>
                    </a:p>
                  </a:txBody>
                  <a:tcPr marL="91444" marR="91444" marT="34291" marB="34291">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500" b="1">
                          <a:latin typeface="Times New Roman" panose="02020603050405020304" pitchFamily="18" charset="0"/>
                          <a:ea typeface="Times New Roman" panose="02020603050405020304" pitchFamily="18" charset="0"/>
                        </a:rPr>
                        <a:t>r3</a:t>
                      </a: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500" b="1">
                          <a:latin typeface="Times New Roman" panose="02020603050405020304" pitchFamily="18" charset="0"/>
                          <a:ea typeface="Times New Roman" panose="02020603050405020304" pitchFamily="18" charset="0"/>
                        </a:rPr>
                        <a:t>r3</a:t>
                      </a: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2738">
                <a:tc>
                  <a:txBody>
                    <a:bodyPr/>
                    <a:lstStyle/>
                    <a:p>
                      <a:pPr lvl="0" algn="ctr" eaLnBrk="1" hangingPunct="1">
                        <a:buNone/>
                      </a:pPr>
                      <a:r>
                        <a:rPr lang="en-US" altLang="zh-CN" sz="1600" b="1">
                          <a:solidFill>
                            <a:srgbClr val="000000"/>
                          </a:solidFill>
                          <a:latin typeface="Times New Roman" panose="02020603050405020304" pitchFamily="18" charset="0"/>
                          <a:ea typeface="宋体" panose="02010600030101010101" pitchFamily="2" charset="-122"/>
                        </a:rPr>
                        <a:t>8</a:t>
                      </a:r>
                      <a:endParaRPr lang="zh-CN" altLang="en-US" sz="1600" b="1">
                        <a:solidFill>
                          <a:srgbClr val="000000"/>
                        </a:solidFill>
                        <a:latin typeface="Times New Roman" panose="02020603050405020304" pitchFamily="18" charset="0"/>
                        <a:ea typeface="宋体" panose="02010600030101010101" pitchFamily="2" charset="-122"/>
                      </a:endParaRPr>
                    </a:p>
                  </a:txBody>
                  <a:tcPr marL="91444" marR="91444" marT="34291" marB="34291">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500" b="1">
                          <a:latin typeface="Times New Roman" panose="02020603050405020304" pitchFamily="18" charset="0"/>
                          <a:ea typeface="Times New Roman" panose="02020603050405020304" pitchFamily="18" charset="0"/>
                        </a:rPr>
                        <a:t>r5</a:t>
                      </a: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500" b="1">
                          <a:latin typeface="Times New Roman" panose="02020603050405020304" pitchFamily="18" charset="0"/>
                          <a:ea typeface="Times New Roman" panose="02020603050405020304" pitchFamily="18" charset="0"/>
                        </a:rPr>
                        <a:t>r5</a:t>
                      </a: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12737">
                <a:tc>
                  <a:txBody>
                    <a:bodyPr/>
                    <a:lstStyle/>
                    <a:p>
                      <a:pPr lvl="0" algn="ctr" eaLnBrk="1" hangingPunct="1">
                        <a:buNone/>
                      </a:pPr>
                      <a:r>
                        <a:rPr lang="en-US" altLang="zh-CN" sz="1600" b="1">
                          <a:solidFill>
                            <a:srgbClr val="000000"/>
                          </a:solidFill>
                          <a:latin typeface="Times New Roman" panose="02020603050405020304" pitchFamily="18" charset="0"/>
                          <a:ea typeface="宋体" panose="02010600030101010101" pitchFamily="2" charset="-122"/>
                        </a:rPr>
                        <a:t>9</a:t>
                      </a:r>
                      <a:endParaRPr lang="zh-CN" altLang="en-US" sz="1600" b="1">
                        <a:solidFill>
                          <a:srgbClr val="000000"/>
                        </a:solidFill>
                        <a:latin typeface="Times New Roman" panose="02020603050405020304" pitchFamily="18" charset="0"/>
                        <a:ea typeface="宋体" panose="02010600030101010101" pitchFamily="2" charset="-122"/>
                      </a:endParaRPr>
                    </a:p>
                  </a:txBody>
                  <a:tcPr marL="91444" marR="91444" marT="34291" marB="34291">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500" b="1">
                          <a:latin typeface="Times New Roman" panose="02020603050405020304" pitchFamily="18" charset="0"/>
                          <a:ea typeface="Times New Roman" panose="02020603050405020304" pitchFamily="18" charset="0"/>
                        </a:rPr>
                        <a:t>r1</a:t>
                      </a: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12738">
                <a:tc>
                  <a:txBody>
                    <a:bodyPr/>
                    <a:lstStyle/>
                    <a:p>
                      <a:pPr lvl="0" algn="ctr" eaLnBrk="1" hangingPunct="1">
                        <a:buNone/>
                      </a:pPr>
                      <a:r>
                        <a:rPr lang="en-US" altLang="zh-CN" sz="1600" b="1">
                          <a:solidFill>
                            <a:srgbClr val="000000"/>
                          </a:solidFill>
                          <a:latin typeface="Times New Roman" panose="02020603050405020304" pitchFamily="18" charset="0"/>
                          <a:ea typeface="宋体" panose="02010600030101010101" pitchFamily="2" charset="-122"/>
                        </a:rPr>
                        <a:t>10</a:t>
                      </a:r>
                      <a:endParaRPr lang="zh-CN" altLang="en-US" sz="1600" b="1">
                        <a:solidFill>
                          <a:srgbClr val="000000"/>
                        </a:solidFill>
                        <a:latin typeface="Times New Roman" panose="02020603050405020304" pitchFamily="18" charset="0"/>
                        <a:ea typeface="宋体" panose="02010600030101010101" pitchFamily="2" charset="-122"/>
                      </a:endParaRPr>
                    </a:p>
                  </a:txBody>
                  <a:tcPr marL="91444" marR="91444" marT="34291" marB="34291">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500" b="1">
                          <a:solidFill>
                            <a:srgbClr val="FF0000"/>
                          </a:solidFill>
                          <a:latin typeface="Times New Roman" panose="02020603050405020304" pitchFamily="18" charset="0"/>
                          <a:ea typeface="Times New Roman" panose="02020603050405020304" pitchFamily="18" charset="0"/>
                        </a:rPr>
                        <a:t>r5</a:t>
                      </a:r>
                      <a:endParaRPr lang="zh-CN" altLang="en-US" sz="1500" b="1">
                        <a:solidFill>
                          <a:srgbClr val="FF0000"/>
                        </a:solidFill>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12737">
                <a:tc>
                  <a:txBody>
                    <a:bodyPr/>
                    <a:lstStyle/>
                    <a:p>
                      <a:pPr lvl="0" algn="ctr" eaLnBrk="1" hangingPunct="1">
                        <a:buNone/>
                      </a:pPr>
                      <a:r>
                        <a:rPr lang="en-US" altLang="zh-CN" sz="1600" b="1">
                          <a:solidFill>
                            <a:srgbClr val="000000"/>
                          </a:solidFill>
                          <a:latin typeface="Times New Roman" panose="02020603050405020304" pitchFamily="18" charset="0"/>
                          <a:ea typeface="宋体" panose="02010600030101010101" pitchFamily="2" charset="-122"/>
                        </a:rPr>
                        <a:t>11</a:t>
                      </a:r>
                      <a:endParaRPr lang="zh-CN" altLang="en-US" sz="1600" b="1">
                        <a:solidFill>
                          <a:srgbClr val="000000"/>
                        </a:solidFill>
                        <a:latin typeface="Times New Roman" panose="02020603050405020304" pitchFamily="18" charset="0"/>
                        <a:ea typeface="宋体" panose="02010600030101010101" pitchFamily="2" charset="-122"/>
                      </a:endParaRPr>
                    </a:p>
                  </a:txBody>
                  <a:tcPr marL="91444" marR="91444" marT="34291" marB="34291">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500" b="1">
                          <a:latin typeface="Times New Roman" panose="02020603050405020304" pitchFamily="18" charset="0"/>
                          <a:ea typeface="Times New Roman" panose="02020603050405020304" pitchFamily="18" charset="0"/>
                        </a:rPr>
                        <a:t>s11</a:t>
                      </a: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500" b="1">
                          <a:latin typeface="Times New Roman" panose="02020603050405020304" pitchFamily="18" charset="0"/>
                          <a:ea typeface="Times New Roman" panose="02020603050405020304" pitchFamily="18" charset="0"/>
                        </a:rPr>
                        <a:t>s12</a:t>
                      </a: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solidFill>
                          <a:srgbClr val="FF0000"/>
                        </a:solidFill>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500" b="1">
                          <a:latin typeface="Times New Roman" panose="02020603050405020304" pitchFamily="18" charset="0"/>
                          <a:ea typeface="Times New Roman" panose="02020603050405020304" pitchFamily="18" charset="0"/>
                        </a:rPr>
                        <a:t>10</a:t>
                      </a: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500" b="1">
                          <a:latin typeface="Times New Roman" panose="02020603050405020304" pitchFamily="18" charset="0"/>
                          <a:ea typeface="Times New Roman" panose="02020603050405020304" pitchFamily="18" charset="0"/>
                        </a:rPr>
                        <a:t>13</a:t>
                      </a: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12738">
                <a:tc>
                  <a:txBody>
                    <a:bodyPr/>
                    <a:lstStyle/>
                    <a:p>
                      <a:pPr lvl="0" algn="ctr" eaLnBrk="1" hangingPunct="1">
                        <a:buNone/>
                      </a:pPr>
                      <a:r>
                        <a:rPr lang="en-US" altLang="zh-CN" sz="1600" b="1">
                          <a:solidFill>
                            <a:srgbClr val="000000"/>
                          </a:solidFill>
                          <a:latin typeface="Times New Roman" panose="02020603050405020304" pitchFamily="18" charset="0"/>
                          <a:ea typeface="宋体" panose="02010600030101010101" pitchFamily="2" charset="-122"/>
                        </a:rPr>
                        <a:t>12</a:t>
                      </a:r>
                      <a:endParaRPr lang="zh-CN" altLang="en-US" sz="1600" b="1">
                        <a:solidFill>
                          <a:srgbClr val="000000"/>
                        </a:solidFill>
                        <a:latin typeface="Times New Roman" panose="02020603050405020304" pitchFamily="18" charset="0"/>
                        <a:ea typeface="宋体" panose="02010600030101010101" pitchFamily="2" charset="-122"/>
                      </a:endParaRPr>
                    </a:p>
                  </a:txBody>
                  <a:tcPr marL="91444" marR="91444" marT="34291" marB="34291">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500" b="1">
                          <a:solidFill>
                            <a:srgbClr val="FF0000"/>
                          </a:solidFill>
                          <a:latin typeface="Times New Roman" panose="02020603050405020304" pitchFamily="18" charset="0"/>
                          <a:ea typeface="Times New Roman" panose="02020603050405020304" pitchFamily="18" charset="0"/>
                        </a:rPr>
                        <a:t>r4</a:t>
                      </a:r>
                      <a:endParaRPr lang="zh-CN" altLang="en-US" sz="1500" b="1">
                        <a:solidFill>
                          <a:srgbClr val="FF0000"/>
                        </a:solidFill>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312737">
                <a:tc>
                  <a:txBody>
                    <a:bodyPr/>
                    <a:lstStyle/>
                    <a:p>
                      <a:pPr lvl="0" algn="ctr" eaLnBrk="1" hangingPunct="1">
                        <a:buNone/>
                      </a:pPr>
                      <a:r>
                        <a:rPr lang="en-US" altLang="zh-CN" sz="1600" b="1">
                          <a:solidFill>
                            <a:srgbClr val="000000"/>
                          </a:solidFill>
                          <a:latin typeface="Times New Roman" panose="02020603050405020304" pitchFamily="18" charset="0"/>
                          <a:ea typeface="宋体" panose="02010600030101010101" pitchFamily="2" charset="-122"/>
                        </a:rPr>
                        <a:t>13</a:t>
                      </a:r>
                      <a:endParaRPr lang="zh-CN" altLang="en-US" sz="1600" b="1">
                        <a:solidFill>
                          <a:srgbClr val="000000"/>
                        </a:solidFill>
                        <a:latin typeface="Times New Roman" panose="02020603050405020304" pitchFamily="18" charset="0"/>
                        <a:ea typeface="宋体" panose="02010600030101010101" pitchFamily="2" charset="-122"/>
                      </a:endParaRPr>
                    </a:p>
                  </a:txBody>
                  <a:tcPr marL="91444" marR="91444" marT="34291" marB="34291">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500" b="1">
                          <a:solidFill>
                            <a:srgbClr val="FF0000"/>
                          </a:solidFill>
                          <a:latin typeface="Times New Roman" panose="02020603050405020304" pitchFamily="18" charset="0"/>
                          <a:ea typeface="Times New Roman" panose="02020603050405020304" pitchFamily="18" charset="0"/>
                        </a:rPr>
                        <a:t>r3</a:t>
                      </a:r>
                      <a:endParaRPr lang="zh-CN" altLang="en-US" sz="1500" b="1">
                        <a:solidFill>
                          <a:srgbClr val="FF0000"/>
                        </a:solidFill>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dirty="0">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bl>
          </a:graphicData>
        </a:graphic>
      </p:graphicFrame>
      <p:sp>
        <p:nvSpPr>
          <p:cNvPr id="4" name="Rectangle 37"/>
          <p:cNvSpPr>
            <a:spLocks noChangeArrowheads="1"/>
          </p:cNvSpPr>
          <p:nvPr/>
        </p:nvSpPr>
        <p:spPr bwMode="auto">
          <a:xfrm>
            <a:off x="1244600" y="1392238"/>
            <a:ext cx="1290638" cy="2220912"/>
          </a:xfrm>
          <a:prstGeom prst="rect">
            <a:avLst/>
          </a:prstGeom>
          <a:solidFill>
            <a:schemeClr val="accent5">
              <a:lumMod val="60000"/>
              <a:lumOff val="40000"/>
            </a:schemeClr>
          </a:solidFill>
          <a:ln w="12700">
            <a:solidFill>
              <a:schemeClr val="tx1"/>
            </a:solidFill>
          </a:ln>
        </p:spPr>
        <p:txBody>
          <a:bodyPr>
            <a:spAutoFit/>
          </a:bodyPr>
          <a:lstStyle/>
          <a:p>
            <a:pPr marL="609600" indent="-609600" eaLnBrk="1" hangingPunct="1">
              <a:lnSpc>
                <a:spcPts val="2000"/>
              </a:lnSpc>
              <a:spcBef>
                <a:spcPct val="20000"/>
              </a:spcBef>
              <a:buFont typeface="Wingdings" pitchFamily="2" charset="2"/>
              <a:buNone/>
              <a:defRPr/>
            </a:pPr>
            <a:r>
              <a:rPr lang="zh-CN" altLang="en-US" b="1" noProof="1">
                <a:latin typeface="华文楷体" pitchFamily="2" charset="-122"/>
                <a:ea typeface="华文楷体" pitchFamily="2" charset="-122"/>
              </a:rPr>
              <a:t>文法</a:t>
            </a:r>
            <a:endParaRPr lang="zh-CN" altLang="zh-CN" b="1" noProof="1">
              <a:latin typeface="华文楷体" pitchFamily="2" charset="-122"/>
              <a:cs typeface="Times New Roman" pitchFamily="18" charset="0"/>
            </a:endParaRPr>
          </a:p>
          <a:p>
            <a:pPr marL="609600" indent="-609600" eaLnBrk="1" hangingPunct="1">
              <a:lnSpc>
                <a:spcPts val="2000"/>
              </a:lnSpc>
              <a:spcBef>
                <a:spcPct val="20000"/>
              </a:spcBef>
              <a:buFont typeface="Wingdings" pitchFamily="2" charset="2"/>
              <a:buNone/>
              <a:defRPr/>
            </a:pPr>
            <a:r>
              <a:rPr lang="zh-CN" altLang="zh-CN" b="1" noProof="1">
                <a:latin typeface="Times New Roman" pitchFamily="18" charset="0"/>
                <a:ea typeface="Times New Roman" pitchFamily="18" charset="0"/>
                <a:cs typeface="华文楷体" pitchFamily="2" charset="-122"/>
              </a:rPr>
              <a:t>0) </a:t>
            </a:r>
            <a:r>
              <a:rPr lang="en-US" altLang="zh-CN" b="1" i="1" noProof="1">
                <a:latin typeface="Times New Roman" pitchFamily="18" charset="0"/>
                <a:ea typeface="Times New Roman" pitchFamily="18" charset="0"/>
                <a:cs typeface="华文楷体" pitchFamily="2" charset="-122"/>
              </a:rPr>
              <a:t>S</a:t>
            </a:r>
            <a:r>
              <a:rPr lang="en-US" altLang="zh-CN" sz="1600" b="1" i="1" noProof="1">
                <a:latin typeface="Times New Roman" pitchFamily="18" charset="0"/>
                <a:ea typeface="Times New Roman" pitchFamily="18" charset="0"/>
                <a:cs typeface="华文楷体" pitchFamily="2" charset="-122"/>
              </a:rPr>
              <a:t>′ </a:t>
            </a:r>
            <a:r>
              <a:rPr lang="en-US" altLang="zh-CN" b="1" i="1" noProof="1">
                <a:latin typeface="Times New Roman" pitchFamily="18" charset="0"/>
                <a:ea typeface="Times New Roman" pitchFamily="18" charset="0"/>
                <a:cs typeface="华文楷体" pitchFamily="2" charset="-122"/>
              </a:rPr>
              <a:t>→S</a:t>
            </a:r>
            <a:endParaRPr lang="en-US" altLang="zh-CN" b="1" i="1" noProof="1">
              <a:latin typeface="Times New Roman" pitchFamily="18" charset="0"/>
              <a:cs typeface="Times New Roman" pitchFamily="18" charset="0"/>
            </a:endParaRPr>
          </a:p>
          <a:p>
            <a:pPr marL="609600" indent="-609600" eaLnBrk="1" hangingPunct="1">
              <a:lnSpc>
                <a:spcPts val="2000"/>
              </a:lnSpc>
              <a:spcBef>
                <a:spcPct val="20000"/>
              </a:spcBef>
              <a:buFont typeface="Wingdings" pitchFamily="2" charset="2"/>
              <a:buNone/>
              <a:defRPr/>
            </a:pPr>
            <a:r>
              <a:rPr lang="en-US" altLang="zh-CN" b="1" noProof="1">
                <a:latin typeface="Times New Roman" pitchFamily="18" charset="0"/>
                <a:cs typeface="Times New Roman" pitchFamily="18" charset="0"/>
              </a:rPr>
              <a:t>1) </a:t>
            </a:r>
            <a:r>
              <a:rPr lang="en-US" altLang="zh-CN" b="1" i="1" noProof="1">
                <a:latin typeface="Times New Roman" pitchFamily="18" charset="0"/>
                <a:cs typeface="Times New Roman" pitchFamily="18" charset="0"/>
              </a:rPr>
              <a:t>S→L=R</a:t>
            </a:r>
          </a:p>
          <a:p>
            <a:pPr marL="609600" indent="-609600" eaLnBrk="1" hangingPunct="1">
              <a:lnSpc>
                <a:spcPts val="2000"/>
              </a:lnSpc>
              <a:spcBef>
                <a:spcPct val="20000"/>
              </a:spcBef>
              <a:buFont typeface="Wingdings" pitchFamily="2" charset="2"/>
              <a:buNone/>
              <a:defRPr/>
            </a:pPr>
            <a:r>
              <a:rPr lang="en-US" altLang="zh-CN" b="1" noProof="1">
                <a:latin typeface="Times New Roman" pitchFamily="18" charset="0"/>
                <a:cs typeface="Times New Roman" pitchFamily="18" charset="0"/>
              </a:rPr>
              <a:t>2) </a:t>
            </a:r>
            <a:r>
              <a:rPr lang="en-US" altLang="zh-CN" b="1" i="1" noProof="1">
                <a:latin typeface="Times New Roman" pitchFamily="18" charset="0"/>
                <a:cs typeface="Times New Roman" pitchFamily="18" charset="0"/>
              </a:rPr>
              <a:t>S→R</a:t>
            </a:r>
          </a:p>
          <a:p>
            <a:pPr marL="609600" indent="-609600" eaLnBrk="1" hangingPunct="1">
              <a:lnSpc>
                <a:spcPts val="2000"/>
              </a:lnSpc>
              <a:spcBef>
                <a:spcPct val="20000"/>
              </a:spcBef>
              <a:buFont typeface="Wingdings" pitchFamily="2" charset="2"/>
              <a:buNone/>
              <a:defRPr/>
            </a:pPr>
            <a:r>
              <a:rPr lang="en-US" altLang="zh-CN" b="1" noProof="1">
                <a:latin typeface="Times New Roman" pitchFamily="18" charset="0"/>
                <a:cs typeface="Times New Roman" pitchFamily="18" charset="0"/>
              </a:rPr>
              <a:t>3) </a:t>
            </a:r>
            <a:r>
              <a:rPr lang="en-US" altLang="zh-CN" b="1" i="1" noProof="1">
                <a:latin typeface="Times New Roman" pitchFamily="18" charset="0"/>
                <a:cs typeface="Times New Roman" pitchFamily="18" charset="0"/>
              </a:rPr>
              <a:t>L→*R</a:t>
            </a:r>
          </a:p>
          <a:p>
            <a:pPr marL="609600" indent="-609600" eaLnBrk="1" hangingPunct="1">
              <a:lnSpc>
                <a:spcPts val="2000"/>
              </a:lnSpc>
              <a:spcBef>
                <a:spcPct val="20000"/>
              </a:spcBef>
              <a:buFont typeface="Wingdings" pitchFamily="2" charset="2"/>
              <a:buNone/>
              <a:defRPr/>
            </a:pPr>
            <a:r>
              <a:rPr lang="en-US" altLang="zh-CN" b="1" noProof="1">
                <a:latin typeface="Times New Roman" pitchFamily="18" charset="0"/>
                <a:cs typeface="Times New Roman" pitchFamily="18" charset="0"/>
              </a:rPr>
              <a:t>4) </a:t>
            </a:r>
            <a:r>
              <a:rPr lang="en-US" altLang="zh-CN" b="1" i="1" noProof="1">
                <a:latin typeface="Times New Roman" pitchFamily="18" charset="0"/>
                <a:cs typeface="Times New Roman" pitchFamily="18" charset="0"/>
              </a:rPr>
              <a:t>L→</a:t>
            </a:r>
            <a:r>
              <a:rPr lang="en-US" altLang="zh-CN" b="1" noProof="1">
                <a:latin typeface="Times New Roman" pitchFamily="18" charset="0"/>
                <a:cs typeface="Times New Roman" pitchFamily="18" charset="0"/>
              </a:rPr>
              <a:t>id</a:t>
            </a:r>
          </a:p>
          <a:p>
            <a:pPr marL="609600" indent="-609600" eaLnBrk="1" hangingPunct="1">
              <a:lnSpc>
                <a:spcPts val="2000"/>
              </a:lnSpc>
              <a:spcBef>
                <a:spcPct val="20000"/>
              </a:spcBef>
              <a:buFont typeface="Wingdings" pitchFamily="2" charset="2"/>
              <a:buNone/>
              <a:defRPr/>
            </a:pPr>
            <a:r>
              <a:rPr lang="en-US" altLang="zh-CN" b="1" noProof="1">
                <a:latin typeface="Times New Roman" pitchFamily="18" charset="0"/>
                <a:cs typeface="Times New Roman" pitchFamily="18" charset="0"/>
              </a:rPr>
              <a:t>5) </a:t>
            </a:r>
            <a:r>
              <a:rPr lang="en-US" altLang="zh-CN" b="1" i="1" noProof="1">
                <a:latin typeface="Times New Roman" pitchFamily="18" charset="0"/>
                <a:cs typeface="Times New Roman" pitchFamily="18" charset="0"/>
              </a:rPr>
              <a:t>R→L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58" name="组合 1"/>
          <p:cNvGrpSpPr>
            <a:grpSpLocks/>
          </p:cNvGrpSpPr>
          <p:nvPr/>
        </p:nvGrpSpPr>
        <p:grpSpPr bwMode="auto">
          <a:xfrm>
            <a:off x="1476375" y="63500"/>
            <a:ext cx="7823200" cy="5016500"/>
            <a:chOff x="1475656" y="63500"/>
            <a:chExt cx="7824390" cy="5016500"/>
          </a:xfrm>
        </p:grpSpPr>
        <p:sp>
          <p:nvSpPr>
            <p:cNvPr id="45066" name="Text Box 5"/>
            <p:cNvSpPr txBox="1">
              <a:spLocks noChangeArrowheads="1"/>
            </p:cNvSpPr>
            <p:nvPr/>
          </p:nvSpPr>
          <p:spPr bwMode="auto">
            <a:xfrm>
              <a:off x="1475656" y="1041400"/>
              <a:ext cx="1555987" cy="2154238"/>
            </a:xfrm>
            <a:prstGeom prst="rect">
              <a:avLst/>
            </a:prstGeom>
            <a:solidFill>
              <a:srgbClr val="B5CEED"/>
            </a:solidFill>
            <a:ln w="12700">
              <a:solidFill>
                <a:schemeClr val="tx1"/>
              </a:solidFill>
              <a:miter lim="800000"/>
              <a:headEnd type="none" w="sm" len="sm"/>
              <a:tailEnd type="none" w="sm" len="sm"/>
            </a:ln>
          </p:spPr>
          <p:txBody>
            <a:bodyPr tIns="0" bIns="0">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I</a:t>
              </a:r>
              <a:r>
                <a:rPr lang="en-US" altLang="zh-CN" sz="2000" b="1" i="1" baseline="-25000">
                  <a:solidFill>
                    <a:srgbClr val="000000"/>
                  </a:solidFill>
                  <a:latin typeface="Times New Roman" panose="02020603050405020304" pitchFamily="18" charset="0"/>
                </a:rPr>
                <a:t>0</a:t>
              </a:r>
              <a:r>
                <a:rPr lang="en-US" altLang="zh-CN" sz="2000" b="1">
                  <a:solidFill>
                    <a:srgbClr val="000000"/>
                  </a:solidFill>
                  <a:latin typeface="Times New Roman" panose="02020603050405020304" pitchFamily="18" charset="0"/>
                </a:rPr>
                <a:t>:</a:t>
              </a:r>
            </a:p>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cs typeface="Times New Roman" panose="02020603050405020304" pitchFamily="18" charset="0"/>
                </a:rPr>
                <a:t>S′</a:t>
              </a:r>
              <a:r>
                <a:rPr lang="en-US" altLang="zh-CN" sz="2000" b="1" i="1">
                  <a:solidFill>
                    <a:srgbClr val="000000"/>
                  </a:solidFill>
                  <a:latin typeface="Times New Roman" panose="02020603050405020304" pitchFamily="18" charset="0"/>
                </a:rPr>
                <a:t>→ · S</a:t>
              </a:r>
              <a:r>
                <a:rPr lang="zh-CN" altLang="en-US" sz="2000" b="1" i="1">
                  <a:solidFill>
                    <a:srgbClr val="000000"/>
                  </a:solidFill>
                  <a:latin typeface="Times New Roman" panose="02020603050405020304" pitchFamily="18" charset="0"/>
                </a:rPr>
                <a:t> </a:t>
              </a:r>
              <a:r>
                <a:rPr lang="en-US" altLang="zh-CN" sz="2000" b="1" i="1">
                  <a:solidFill>
                    <a:srgbClr val="000000"/>
                  </a:solidFill>
                  <a:latin typeface="Times New Roman" panose="02020603050405020304" pitchFamily="18" charset="0"/>
                </a:rPr>
                <a:t>, </a:t>
              </a:r>
              <a:r>
                <a:rPr lang="en-US" altLang="zh-CN" sz="2000" b="1">
                  <a:solidFill>
                    <a:srgbClr val="000000"/>
                  </a:solidFill>
                  <a:latin typeface="华文楷体" panose="02010600040101010101" pitchFamily="2" charset="-122"/>
                </a:rPr>
                <a:t>$</a:t>
              </a:r>
              <a:endParaRPr lang="en-US" altLang="zh-CN" sz="2000" b="1" i="1">
                <a:solidFill>
                  <a:srgbClr val="000000"/>
                </a:solidFill>
                <a:latin typeface="Times New Roman" panose="02020603050405020304" pitchFamily="18" charset="0"/>
              </a:endParaRPr>
            </a:p>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S→· L=R , </a:t>
              </a:r>
              <a:r>
                <a:rPr lang="en-US" altLang="zh-CN" sz="2000" b="1">
                  <a:solidFill>
                    <a:srgbClr val="000000"/>
                  </a:solidFill>
                  <a:latin typeface="华文楷体" panose="02010600040101010101" pitchFamily="2" charset="-122"/>
                </a:rPr>
                <a:t>$</a:t>
              </a:r>
              <a:endParaRPr lang="en-US" altLang="zh-CN" sz="2000" b="1" i="1">
                <a:solidFill>
                  <a:srgbClr val="000000"/>
                </a:solidFill>
                <a:latin typeface="Times New Roman" panose="02020603050405020304" pitchFamily="18" charset="0"/>
              </a:endParaRPr>
            </a:p>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S→ · R , </a:t>
              </a:r>
              <a:r>
                <a:rPr lang="en-US" altLang="zh-CN" sz="2000" b="1">
                  <a:solidFill>
                    <a:srgbClr val="000000"/>
                  </a:solidFill>
                  <a:latin typeface="华文楷体" panose="02010600040101010101" pitchFamily="2" charset="-122"/>
                </a:rPr>
                <a:t>$</a:t>
              </a:r>
              <a:endParaRPr lang="en-US" altLang="zh-CN" sz="2000" b="1" i="1">
                <a:solidFill>
                  <a:srgbClr val="000000"/>
                </a:solidFill>
                <a:latin typeface="Times New Roman" panose="02020603050405020304" pitchFamily="18" charset="0"/>
              </a:endParaRPr>
            </a:p>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L→·*R ,=/ </a:t>
              </a:r>
              <a:r>
                <a:rPr lang="en-US" altLang="zh-CN" sz="2000" b="1">
                  <a:solidFill>
                    <a:srgbClr val="000000"/>
                  </a:solidFill>
                  <a:latin typeface="华文楷体" panose="02010600040101010101" pitchFamily="2" charset="-122"/>
                </a:rPr>
                <a:t>$</a:t>
              </a:r>
              <a:endParaRPr lang="en-US" altLang="zh-CN" sz="2000" b="1" i="1">
                <a:solidFill>
                  <a:srgbClr val="000000"/>
                </a:solidFill>
                <a:latin typeface="Times New Roman" panose="02020603050405020304" pitchFamily="18" charset="0"/>
              </a:endParaRPr>
            </a:p>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L→ · </a:t>
              </a:r>
              <a:r>
                <a:rPr lang="en-US" altLang="zh-CN" sz="2000" b="1">
                  <a:solidFill>
                    <a:srgbClr val="000000"/>
                  </a:solidFill>
                  <a:latin typeface="Times New Roman" panose="02020603050405020304" pitchFamily="18" charset="0"/>
                </a:rPr>
                <a:t>id</a:t>
              </a:r>
              <a:r>
                <a:rPr lang="en-US" altLang="zh-CN" sz="2000" b="1" i="1">
                  <a:solidFill>
                    <a:srgbClr val="000000"/>
                  </a:solidFill>
                  <a:latin typeface="Times New Roman" panose="02020603050405020304" pitchFamily="18" charset="0"/>
                </a:rPr>
                <a:t> ,=/ </a:t>
              </a:r>
              <a:r>
                <a:rPr lang="en-US" altLang="zh-CN" sz="2000" b="1">
                  <a:solidFill>
                    <a:srgbClr val="000000"/>
                  </a:solidFill>
                  <a:latin typeface="华文楷体" panose="02010600040101010101" pitchFamily="2" charset="-122"/>
                </a:rPr>
                <a:t>$</a:t>
              </a:r>
              <a:endParaRPr lang="en-US" altLang="zh-CN" sz="2000" b="1" i="1">
                <a:solidFill>
                  <a:srgbClr val="000000"/>
                </a:solidFill>
                <a:latin typeface="Times New Roman" panose="02020603050405020304" pitchFamily="18" charset="0"/>
              </a:endParaRPr>
            </a:p>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R→ · L , </a:t>
              </a:r>
              <a:r>
                <a:rPr lang="en-US" altLang="zh-CN" sz="2000" b="1">
                  <a:solidFill>
                    <a:srgbClr val="000000"/>
                  </a:solidFill>
                  <a:latin typeface="华文楷体" panose="02010600040101010101" pitchFamily="2" charset="-122"/>
                </a:rPr>
                <a:t>$</a:t>
              </a:r>
              <a:endParaRPr lang="en-US" altLang="zh-CN" sz="2000" b="1" i="1">
                <a:solidFill>
                  <a:srgbClr val="000000"/>
                </a:solidFill>
                <a:latin typeface="Times New Roman" panose="02020603050405020304" pitchFamily="18" charset="0"/>
              </a:endParaRPr>
            </a:p>
          </p:txBody>
        </p:sp>
        <p:sp>
          <p:nvSpPr>
            <p:cNvPr id="45067" name="Text Box 6"/>
            <p:cNvSpPr txBox="1">
              <a:spLocks noChangeArrowheads="1"/>
            </p:cNvSpPr>
            <p:nvPr/>
          </p:nvSpPr>
          <p:spPr bwMode="auto">
            <a:xfrm>
              <a:off x="3334902" y="682625"/>
              <a:ext cx="1224148" cy="708025"/>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I</a:t>
              </a:r>
              <a:r>
                <a:rPr lang="en-US" altLang="zh-CN" sz="2000" b="1" i="1" baseline="-25000">
                  <a:solidFill>
                    <a:srgbClr val="000000"/>
                  </a:solidFill>
                  <a:latin typeface="Times New Roman" panose="02020603050405020304" pitchFamily="18" charset="0"/>
                </a:rPr>
                <a:t>1</a:t>
              </a:r>
              <a:r>
                <a:rPr lang="en-US" altLang="zh-CN" sz="2000" b="1">
                  <a:solidFill>
                    <a:srgbClr val="000000"/>
                  </a:solidFill>
                  <a:latin typeface="Times New Roman" panose="02020603050405020304" pitchFamily="18" charset="0"/>
                </a:rPr>
                <a:t>:</a:t>
              </a:r>
            </a:p>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cs typeface="Times New Roman" panose="02020603050405020304" pitchFamily="18" charset="0"/>
                </a:rPr>
                <a:t>S′</a:t>
              </a:r>
              <a:r>
                <a:rPr lang="en-US" altLang="zh-CN" sz="2000" b="1" i="1">
                  <a:solidFill>
                    <a:srgbClr val="000000"/>
                  </a:solidFill>
                  <a:latin typeface="Times New Roman" panose="02020603050405020304" pitchFamily="18" charset="0"/>
                </a:rPr>
                <a:t>→S· , </a:t>
              </a:r>
              <a:r>
                <a:rPr lang="en-US" altLang="zh-CN" sz="2000" b="1">
                  <a:solidFill>
                    <a:srgbClr val="000000"/>
                  </a:solidFill>
                  <a:latin typeface="华文楷体" panose="02010600040101010101" pitchFamily="2" charset="-122"/>
                </a:rPr>
                <a:t>$</a:t>
              </a:r>
              <a:endParaRPr lang="en-US" altLang="zh-CN" sz="2000" b="1" i="1">
                <a:solidFill>
                  <a:srgbClr val="000000"/>
                </a:solidFill>
                <a:latin typeface="Times New Roman" panose="02020603050405020304" pitchFamily="18" charset="0"/>
              </a:endParaRPr>
            </a:p>
          </p:txBody>
        </p:sp>
        <p:sp>
          <p:nvSpPr>
            <p:cNvPr id="45068" name="Line 7"/>
            <p:cNvSpPr>
              <a:spLocks noChangeShapeType="1"/>
            </p:cNvSpPr>
            <p:nvPr/>
          </p:nvSpPr>
          <p:spPr bwMode="auto">
            <a:xfrm flipV="1">
              <a:off x="3056900" y="1273175"/>
              <a:ext cx="288942"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6" name="Text Box 8"/>
            <p:cNvSpPr txBox="1">
              <a:spLocks noChangeArrowheads="1"/>
            </p:cNvSpPr>
            <p:nvPr/>
          </p:nvSpPr>
          <p:spPr bwMode="auto">
            <a:xfrm>
              <a:off x="3334902" y="1463675"/>
              <a:ext cx="1479775" cy="938213"/>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ts val="2200"/>
                </a:lnSpc>
                <a:defRPr/>
              </a:pPr>
              <a:r>
                <a:rPr kumimoji="1" lang="en-US" altLang="zh-CN" sz="2000" b="1" i="1">
                  <a:solidFill>
                    <a:srgbClr val="000000"/>
                  </a:solidFill>
                  <a:latin typeface="Times New Roman" panose="02020603050405020304" pitchFamily="18" charset="0"/>
                </a:rPr>
                <a:t>I</a:t>
              </a:r>
              <a:r>
                <a:rPr kumimoji="1" lang="en-US" altLang="zh-CN" sz="2000" b="1" i="1" baseline="-25000">
                  <a:solidFill>
                    <a:srgbClr val="000000"/>
                  </a:solidFill>
                  <a:latin typeface="Times New Roman" panose="02020603050405020304" pitchFamily="18" charset="0"/>
                </a:rPr>
                <a:t>2</a:t>
              </a:r>
              <a:r>
                <a:rPr kumimoji="1" lang="en-US" altLang="zh-CN" sz="2000" b="1">
                  <a:solidFill>
                    <a:srgbClr val="000000"/>
                  </a:solidFill>
                  <a:latin typeface="Times New Roman" panose="02020603050405020304" pitchFamily="18" charset="0"/>
                </a:rPr>
                <a:t>:</a:t>
              </a:r>
            </a:p>
            <a:p>
              <a:pPr>
                <a:lnSpc>
                  <a:spcPts val="2200"/>
                </a:lnSpc>
                <a:defRPr/>
              </a:pPr>
              <a:r>
                <a:rPr kumimoji="1" lang="en-US" altLang="zh-CN" sz="2000" b="1" i="1">
                  <a:solidFill>
                    <a:srgbClr val="000000"/>
                  </a:solidFill>
                  <a:latin typeface="Times New Roman" panose="02020603050405020304" pitchFamily="18" charset="0"/>
                </a:rPr>
                <a:t>S→L</a:t>
              </a:r>
              <a:r>
                <a:rPr lang="en-US" altLang="zh-CN" sz="2000" b="1" i="1">
                  <a:solidFill>
                    <a:srgbClr val="000000"/>
                  </a:solidFill>
                  <a:latin typeface="Times New Roman" panose="02020603050405020304" pitchFamily="18" charset="0"/>
                  <a:cs typeface="Times New Roman" panose="02020603050405020304" pitchFamily="18" charset="0"/>
                </a:rPr>
                <a:t>·</a:t>
              </a:r>
              <a:r>
                <a:rPr kumimoji="1" lang="en-US" altLang="zh-CN" sz="2000" b="1" i="1">
                  <a:solidFill>
                    <a:srgbClr val="000000"/>
                  </a:solidFill>
                  <a:latin typeface="Times New Roman" panose="02020603050405020304" pitchFamily="18" charset="0"/>
                </a:rPr>
                <a:t>=R , </a:t>
              </a:r>
              <a:r>
                <a:rPr kumimoji="1" lang="en-US" altLang="zh-CN" sz="2000" b="1">
                  <a:solidFill>
                    <a:srgbClr val="000000"/>
                  </a:solidFill>
                  <a:latin typeface="华文楷体" panose="02010600040101010101" pitchFamily="2" charset="-122"/>
                </a:rPr>
                <a:t>$</a:t>
              </a:r>
              <a:endParaRPr kumimoji="1" lang="en-US" altLang="zh-CN" sz="2000" b="1" i="1">
                <a:solidFill>
                  <a:srgbClr val="000000"/>
                </a:solidFill>
                <a:latin typeface="Times New Roman" panose="02020603050405020304" pitchFamily="18" charset="0"/>
              </a:endParaRPr>
            </a:p>
            <a:p>
              <a:pPr>
                <a:lnSpc>
                  <a:spcPts val="2200"/>
                </a:lnSpc>
                <a:defRPr/>
              </a:pPr>
              <a:r>
                <a:rPr kumimoji="1" lang="en-US" altLang="zh-CN" sz="2000" b="1" i="1">
                  <a:solidFill>
                    <a:srgbClr val="000000"/>
                  </a:solidFill>
                  <a:latin typeface="Times New Roman" panose="02020603050405020304" pitchFamily="18" charset="0"/>
                </a:rPr>
                <a:t>R→L</a:t>
              </a:r>
              <a:r>
                <a:rPr lang="en-US" altLang="zh-CN" sz="2000" b="1" i="1">
                  <a:solidFill>
                    <a:srgbClr val="000000"/>
                  </a:solidFill>
                  <a:latin typeface="Times New Roman" panose="02020603050405020304" pitchFamily="18" charset="0"/>
                  <a:cs typeface="Times New Roman" panose="02020603050405020304" pitchFamily="18" charset="0"/>
                </a:rPr>
                <a:t>·</a:t>
              </a:r>
              <a:r>
                <a:rPr kumimoji="1" lang="en-US" altLang="zh-CN" sz="2000" b="1" i="1">
                  <a:solidFill>
                    <a:srgbClr val="000000"/>
                  </a:solidFill>
                  <a:latin typeface="Times New Roman" panose="02020603050405020304" pitchFamily="18" charset="0"/>
                </a:rPr>
                <a:t> , </a:t>
              </a:r>
              <a:r>
                <a:rPr kumimoji="1" lang="en-US" altLang="zh-CN" sz="2000" b="1">
                  <a:solidFill>
                    <a:srgbClr val="000000"/>
                  </a:solidFill>
                  <a:latin typeface="华文楷体" panose="02010600040101010101" pitchFamily="2" charset="-122"/>
                </a:rPr>
                <a:t>$</a:t>
              </a:r>
              <a:endParaRPr kumimoji="1" lang="en-US" altLang="zh-CN" sz="2000" b="1" i="1">
                <a:solidFill>
                  <a:srgbClr val="000000"/>
                </a:solidFill>
                <a:latin typeface="Times New Roman" panose="02020603050405020304" pitchFamily="18" charset="0"/>
              </a:endParaRPr>
            </a:p>
          </p:txBody>
        </p:sp>
        <p:sp>
          <p:nvSpPr>
            <p:cNvPr id="45070" name="Line 9"/>
            <p:cNvSpPr>
              <a:spLocks noChangeShapeType="1"/>
            </p:cNvSpPr>
            <p:nvPr/>
          </p:nvSpPr>
          <p:spPr bwMode="auto">
            <a:xfrm flipV="1">
              <a:off x="3047374" y="1860550"/>
              <a:ext cx="298468"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071" name="Text Box 10"/>
            <p:cNvSpPr txBox="1">
              <a:spLocks noChangeArrowheads="1"/>
            </p:cNvSpPr>
            <p:nvPr/>
          </p:nvSpPr>
          <p:spPr bwMode="auto">
            <a:xfrm>
              <a:off x="3023561" y="1465263"/>
              <a:ext cx="50326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L</a:t>
              </a:r>
            </a:p>
          </p:txBody>
        </p:sp>
        <p:sp>
          <p:nvSpPr>
            <p:cNvPr id="149" name="Text Box 11"/>
            <p:cNvSpPr txBox="1">
              <a:spLocks noChangeArrowheads="1"/>
            </p:cNvSpPr>
            <p:nvPr/>
          </p:nvSpPr>
          <p:spPr bwMode="auto">
            <a:xfrm>
              <a:off x="3334902" y="2444750"/>
              <a:ext cx="1224148" cy="708025"/>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a:solidFill>
                    <a:srgbClr val="000000"/>
                  </a:solidFill>
                  <a:latin typeface="Times New Roman" panose="02020603050405020304" pitchFamily="18" charset="0"/>
                </a:rPr>
                <a:t>I</a:t>
              </a:r>
              <a:r>
                <a:rPr kumimoji="1" lang="en-US" altLang="zh-CN" sz="2000" b="1" i="1" baseline="-25000">
                  <a:solidFill>
                    <a:srgbClr val="000000"/>
                  </a:solidFill>
                  <a:latin typeface="Times New Roman" panose="02020603050405020304" pitchFamily="18" charset="0"/>
                </a:rPr>
                <a:t>3</a:t>
              </a:r>
              <a:r>
                <a:rPr kumimoji="1" lang="en-US" altLang="zh-CN" sz="2000" b="1">
                  <a:solidFill>
                    <a:srgbClr val="000000"/>
                  </a:solidFill>
                  <a:latin typeface="Times New Roman" panose="02020603050405020304" pitchFamily="18" charset="0"/>
                </a:rPr>
                <a:t>:</a:t>
              </a:r>
            </a:p>
            <a:p>
              <a:pPr>
                <a:defRPr/>
              </a:pPr>
              <a:r>
                <a:rPr kumimoji="1" lang="en-US" altLang="zh-CN" sz="2000" b="1" i="1">
                  <a:solidFill>
                    <a:srgbClr val="000000"/>
                  </a:solidFill>
                  <a:latin typeface="Times New Roman" panose="02020603050405020304" pitchFamily="18" charset="0"/>
                </a:rPr>
                <a:t>S→R</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en-US" altLang="zh-CN" sz="2000" b="1" i="1">
                  <a:solidFill>
                    <a:srgbClr val="000000"/>
                  </a:solidFill>
                  <a:latin typeface="Times New Roman" panose="02020603050405020304" pitchFamily="18" charset="0"/>
                </a:rPr>
                <a:t> , </a:t>
              </a:r>
              <a:r>
                <a:rPr kumimoji="1" lang="en-US" altLang="zh-CN" sz="2000" b="1">
                  <a:solidFill>
                    <a:srgbClr val="000000"/>
                  </a:solidFill>
                  <a:latin typeface="华文楷体" panose="02010600040101010101" pitchFamily="2" charset="-122"/>
                </a:rPr>
                <a:t>$</a:t>
              </a:r>
              <a:endParaRPr kumimoji="1" lang="en-US" altLang="zh-CN" sz="2000" b="1" i="1">
                <a:solidFill>
                  <a:srgbClr val="000000"/>
                </a:solidFill>
                <a:latin typeface="Times New Roman" panose="02020603050405020304" pitchFamily="18" charset="0"/>
              </a:endParaRPr>
            </a:p>
          </p:txBody>
        </p:sp>
        <p:sp>
          <p:nvSpPr>
            <p:cNvPr id="45073" name="Line 12"/>
            <p:cNvSpPr>
              <a:spLocks noChangeShapeType="1"/>
            </p:cNvSpPr>
            <p:nvPr/>
          </p:nvSpPr>
          <p:spPr bwMode="auto">
            <a:xfrm flipV="1">
              <a:off x="3023561" y="2700338"/>
              <a:ext cx="288942"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074" name="Text Box 13"/>
            <p:cNvSpPr txBox="1">
              <a:spLocks noChangeArrowheads="1"/>
            </p:cNvSpPr>
            <p:nvPr/>
          </p:nvSpPr>
          <p:spPr bwMode="auto">
            <a:xfrm>
              <a:off x="2996571" y="2333625"/>
              <a:ext cx="609636"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R</a:t>
              </a:r>
            </a:p>
          </p:txBody>
        </p:sp>
        <p:sp>
          <p:nvSpPr>
            <p:cNvPr id="152" name="Text Box 14"/>
            <p:cNvSpPr txBox="1">
              <a:spLocks noChangeArrowheads="1"/>
            </p:cNvSpPr>
            <p:nvPr/>
          </p:nvSpPr>
          <p:spPr bwMode="auto">
            <a:xfrm>
              <a:off x="3346015" y="3236913"/>
              <a:ext cx="1568689" cy="1503362"/>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ts val="2200"/>
                </a:lnSpc>
                <a:defRPr/>
              </a:pPr>
              <a:r>
                <a:rPr kumimoji="1" lang="en-US" altLang="zh-CN" sz="2000" b="1" i="1">
                  <a:solidFill>
                    <a:srgbClr val="000000"/>
                  </a:solidFill>
                  <a:latin typeface="Times New Roman" panose="02020603050405020304" pitchFamily="18" charset="0"/>
                </a:rPr>
                <a:t>I</a:t>
              </a:r>
              <a:r>
                <a:rPr kumimoji="1" lang="en-US" altLang="zh-CN" sz="2000" b="1" i="1" baseline="-25000">
                  <a:solidFill>
                    <a:srgbClr val="000000"/>
                  </a:solidFill>
                  <a:latin typeface="Times New Roman" panose="02020603050405020304" pitchFamily="18" charset="0"/>
                </a:rPr>
                <a:t>4</a:t>
              </a:r>
              <a:r>
                <a:rPr kumimoji="1" lang="en-US" altLang="zh-CN" sz="2000" b="1">
                  <a:solidFill>
                    <a:srgbClr val="000000"/>
                  </a:solidFill>
                  <a:latin typeface="Times New Roman" panose="02020603050405020304" pitchFamily="18" charset="0"/>
                </a:rPr>
                <a:t>:</a:t>
              </a:r>
            </a:p>
            <a:p>
              <a:pPr>
                <a:lnSpc>
                  <a:spcPts val="2200"/>
                </a:lnSpc>
                <a:defRPr/>
              </a:pPr>
              <a:r>
                <a:rPr kumimoji="1" lang="en-US" altLang="zh-CN" sz="2000" b="1" i="1">
                  <a:solidFill>
                    <a:srgbClr val="000000"/>
                  </a:solidFill>
                  <a:latin typeface="Times New Roman" panose="02020603050405020304" pitchFamily="18" charset="0"/>
                </a:rPr>
                <a:t>L→*</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en-US" altLang="zh-CN" sz="2000" b="1" i="1">
                  <a:solidFill>
                    <a:srgbClr val="000000"/>
                  </a:solidFill>
                  <a:latin typeface="Times New Roman" panose="02020603050405020304" pitchFamily="18" charset="0"/>
                </a:rPr>
                <a:t>R</a:t>
              </a:r>
              <a:r>
                <a:rPr kumimoji="1" lang="zh-CN" altLang="en-US" sz="2000" b="1" i="1">
                  <a:solidFill>
                    <a:srgbClr val="000000"/>
                  </a:solidFill>
                  <a:latin typeface="Times New Roman" panose="02020603050405020304" pitchFamily="18" charset="0"/>
                </a:rPr>
                <a:t> </a:t>
              </a:r>
              <a:r>
                <a:rPr kumimoji="1" lang="en-US" altLang="zh-CN" sz="2000" b="1" i="1">
                  <a:solidFill>
                    <a:srgbClr val="000000"/>
                  </a:solidFill>
                  <a:latin typeface="Times New Roman" panose="02020603050405020304" pitchFamily="18" charset="0"/>
                </a:rPr>
                <a:t>, =/</a:t>
              </a:r>
              <a:r>
                <a:rPr kumimoji="1" lang="en-US" altLang="zh-CN" sz="2000" b="1">
                  <a:solidFill>
                    <a:srgbClr val="000000"/>
                  </a:solidFill>
                  <a:latin typeface="华文楷体" panose="02010600040101010101" pitchFamily="2" charset="-122"/>
                </a:rPr>
                <a:t>$</a:t>
              </a:r>
              <a:endParaRPr kumimoji="1" lang="en-US" altLang="zh-CN" sz="2000" b="1" i="1">
                <a:solidFill>
                  <a:srgbClr val="000000"/>
                </a:solidFill>
                <a:latin typeface="Times New Roman" panose="02020603050405020304" pitchFamily="18" charset="0"/>
              </a:endParaRPr>
            </a:p>
            <a:p>
              <a:pPr>
                <a:lnSpc>
                  <a:spcPts val="2200"/>
                </a:lnSpc>
                <a:defRPr/>
              </a:pPr>
              <a:r>
                <a:rPr kumimoji="1" lang="en-US" altLang="zh-CN" sz="2000" b="1" i="1">
                  <a:solidFill>
                    <a:srgbClr val="000000"/>
                  </a:solidFill>
                  <a:latin typeface="Times New Roman" panose="02020603050405020304" pitchFamily="18" charset="0"/>
                </a:rPr>
                <a:t>R→</a:t>
              </a:r>
              <a:r>
                <a:rPr lang="en-US" altLang="zh-CN" sz="2000" b="1" i="1">
                  <a:solidFill>
                    <a:srgbClr val="000000"/>
                  </a:solidFill>
                  <a:latin typeface="Times New Roman" panose="02020603050405020304" pitchFamily="18" charset="0"/>
                  <a:cs typeface="Times New Roman" panose="02020603050405020304" pitchFamily="18" charset="0"/>
                </a:rPr>
                <a:t> · </a:t>
              </a:r>
              <a:r>
                <a:rPr kumimoji="1" lang="en-US" altLang="zh-CN" sz="2000" b="1" i="1">
                  <a:solidFill>
                    <a:srgbClr val="000000"/>
                  </a:solidFill>
                  <a:latin typeface="Times New Roman" panose="02020603050405020304" pitchFamily="18" charset="0"/>
                </a:rPr>
                <a:t>L</a:t>
              </a:r>
              <a:r>
                <a:rPr kumimoji="1" lang="zh-CN" altLang="en-US" sz="2000" b="1" i="1">
                  <a:solidFill>
                    <a:srgbClr val="000000"/>
                  </a:solidFill>
                  <a:latin typeface="Times New Roman" panose="02020603050405020304" pitchFamily="18" charset="0"/>
                </a:rPr>
                <a:t> </a:t>
              </a:r>
              <a:r>
                <a:rPr kumimoji="1" lang="en-US" altLang="zh-CN" sz="2000" b="1" i="1">
                  <a:solidFill>
                    <a:srgbClr val="000000"/>
                  </a:solidFill>
                  <a:latin typeface="Times New Roman" panose="02020603050405020304" pitchFamily="18" charset="0"/>
                </a:rPr>
                <a:t>, =/</a:t>
              </a:r>
              <a:r>
                <a:rPr kumimoji="1" lang="en-US" altLang="zh-CN" sz="2000" b="1">
                  <a:solidFill>
                    <a:srgbClr val="000000"/>
                  </a:solidFill>
                  <a:latin typeface="华文楷体" panose="02010600040101010101" pitchFamily="2" charset="-122"/>
                </a:rPr>
                <a:t>$</a:t>
              </a:r>
              <a:endParaRPr kumimoji="1" lang="en-US" altLang="zh-CN" sz="2000" b="1" i="1">
                <a:solidFill>
                  <a:srgbClr val="000000"/>
                </a:solidFill>
                <a:latin typeface="Times New Roman" panose="02020603050405020304" pitchFamily="18" charset="0"/>
              </a:endParaRPr>
            </a:p>
            <a:p>
              <a:pPr>
                <a:lnSpc>
                  <a:spcPts val="2200"/>
                </a:lnSpc>
                <a:defRPr/>
              </a:pPr>
              <a:r>
                <a:rPr kumimoji="1" lang="en-US" altLang="zh-CN" sz="2000" b="1" i="1">
                  <a:solidFill>
                    <a:srgbClr val="000000"/>
                  </a:solidFill>
                  <a:latin typeface="Times New Roman" panose="02020603050405020304" pitchFamily="18" charset="0"/>
                </a:rPr>
                <a:t>L→</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en-US" altLang="zh-CN" sz="2000" b="1" i="1">
                  <a:solidFill>
                    <a:srgbClr val="000000"/>
                  </a:solidFill>
                  <a:latin typeface="Times New Roman" panose="02020603050405020304" pitchFamily="18" charset="0"/>
                </a:rPr>
                <a:t>*R , =/</a:t>
              </a:r>
              <a:r>
                <a:rPr kumimoji="1" lang="en-US" altLang="zh-CN" sz="2000" b="1">
                  <a:solidFill>
                    <a:srgbClr val="000000"/>
                  </a:solidFill>
                  <a:latin typeface="华文楷体" panose="02010600040101010101" pitchFamily="2" charset="-122"/>
                </a:rPr>
                <a:t>$</a:t>
              </a:r>
              <a:endParaRPr kumimoji="1" lang="en-US" altLang="zh-CN" sz="2000" b="1" i="1">
                <a:solidFill>
                  <a:srgbClr val="000000"/>
                </a:solidFill>
                <a:latin typeface="Times New Roman" panose="02020603050405020304" pitchFamily="18" charset="0"/>
              </a:endParaRPr>
            </a:p>
            <a:p>
              <a:pPr>
                <a:lnSpc>
                  <a:spcPts val="2200"/>
                </a:lnSpc>
                <a:defRPr/>
              </a:pPr>
              <a:r>
                <a:rPr kumimoji="1" lang="en-US" altLang="zh-CN" sz="2000" b="1" i="1">
                  <a:solidFill>
                    <a:srgbClr val="000000"/>
                  </a:solidFill>
                  <a:latin typeface="Times New Roman" panose="02020603050405020304" pitchFamily="18" charset="0"/>
                </a:rPr>
                <a:t>L→</a:t>
              </a:r>
              <a:r>
                <a:rPr lang="en-US" altLang="zh-CN" sz="2000" b="1" i="1">
                  <a:solidFill>
                    <a:srgbClr val="000000"/>
                  </a:solidFill>
                  <a:latin typeface="Times New Roman" panose="02020603050405020304" pitchFamily="18" charset="0"/>
                  <a:cs typeface="Times New Roman" panose="02020603050405020304" pitchFamily="18" charset="0"/>
                </a:rPr>
                <a:t> ·</a:t>
              </a:r>
              <a:r>
                <a:rPr lang="en-US" altLang="zh-CN" sz="2000" b="1">
                  <a:solidFill>
                    <a:srgbClr val="000000"/>
                  </a:solidFill>
                  <a:latin typeface="Times New Roman" panose="02020603050405020304" pitchFamily="18" charset="0"/>
                  <a:cs typeface="Times New Roman" panose="02020603050405020304" pitchFamily="18" charset="0"/>
                </a:rPr>
                <a:t> </a:t>
              </a:r>
              <a:r>
                <a:rPr kumimoji="1" lang="en-US" altLang="zh-CN" sz="2000" b="1">
                  <a:solidFill>
                    <a:srgbClr val="000000"/>
                  </a:solidFill>
                  <a:latin typeface="Times New Roman" panose="02020603050405020304" pitchFamily="18" charset="0"/>
                </a:rPr>
                <a:t>id</a:t>
              </a:r>
              <a:r>
                <a:rPr kumimoji="1" lang="zh-CN" altLang="en-US" sz="2000" b="1">
                  <a:solidFill>
                    <a:srgbClr val="000000"/>
                  </a:solidFill>
                  <a:latin typeface="Times New Roman" panose="02020603050405020304" pitchFamily="18" charset="0"/>
                </a:rPr>
                <a:t> </a:t>
              </a:r>
              <a:r>
                <a:rPr kumimoji="1" lang="en-US" altLang="zh-CN" sz="2000" b="1" i="1">
                  <a:solidFill>
                    <a:srgbClr val="000000"/>
                  </a:solidFill>
                  <a:latin typeface="Times New Roman" panose="02020603050405020304" pitchFamily="18" charset="0"/>
                </a:rPr>
                <a:t>, =/</a:t>
              </a:r>
              <a:r>
                <a:rPr kumimoji="1" lang="en-US" altLang="zh-CN" sz="2000" b="1">
                  <a:solidFill>
                    <a:srgbClr val="000000"/>
                  </a:solidFill>
                  <a:latin typeface="华文楷体" panose="02010600040101010101" pitchFamily="2" charset="-122"/>
                </a:rPr>
                <a:t>$</a:t>
              </a:r>
              <a:endParaRPr kumimoji="1" lang="en-US" altLang="zh-CN" sz="2000" b="1" i="1">
                <a:solidFill>
                  <a:srgbClr val="000000"/>
                </a:solidFill>
                <a:latin typeface="Times New Roman" panose="02020603050405020304" pitchFamily="18" charset="0"/>
              </a:endParaRPr>
            </a:p>
          </p:txBody>
        </p:sp>
        <p:sp>
          <p:nvSpPr>
            <p:cNvPr id="153" name="Text Box 15"/>
            <p:cNvSpPr txBox="1">
              <a:spLocks noChangeArrowheads="1"/>
            </p:cNvSpPr>
            <p:nvPr/>
          </p:nvSpPr>
          <p:spPr bwMode="auto">
            <a:xfrm>
              <a:off x="5289411" y="4281488"/>
              <a:ext cx="1582979" cy="706437"/>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a:solidFill>
                    <a:srgbClr val="000000"/>
                  </a:solidFill>
                  <a:latin typeface="Times New Roman" panose="02020603050405020304" pitchFamily="18" charset="0"/>
                </a:rPr>
                <a:t>I</a:t>
              </a:r>
              <a:r>
                <a:rPr kumimoji="1" lang="en-US" altLang="zh-CN" sz="2000" b="1" i="1" baseline="-25000">
                  <a:solidFill>
                    <a:srgbClr val="000000"/>
                  </a:solidFill>
                  <a:latin typeface="Times New Roman" panose="02020603050405020304" pitchFamily="18" charset="0"/>
                </a:rPr>
                <a:t>5</a:t>
              </a:r>
              <a:r>
                <a:rPr kumimoji="1" lang="en-US" altLang="zh-CN" sz="2000" b="1">
                  <a:solidFill>
                    <a:srgbClr val="000000"/>
                  </a:solidFill>
                  <a:latin typeface="Times New Roman" panose="02020603050405020304" pitchFamily="18" charset="0"/>
                </a:rPr>
                <a:t>:</a:t>
              </a:r>
            </a:p>
            <a:p>
              <a:pPr>
                <a:defRPr/>
              </a:pPr>
              <a:r>
                <a:rPr kumimoji="1" lang="en-US" altLang="zh-CN" sz="2000" b="1" i="1">
                  <a:solidFill>
                    <a:srgbClr val="000000"/>
                  </a:solidFill>
                  <a:latin typeface="Times New Roman" panose="02020603050405020304" pitchFamily="18" charset="0"/>
                </a:rPr>
                <a:t>L→</a:t>
              </a:r>
              <a:r>
                <a:rPr kumimoji="1" lang="en-US" altLang="zh-CN" sz="2000" b="1">
                  <a:solidFill>
                    <a:srgbClr val="000000"/>
                  </a:solidFill>
                  <a:latin typeface="Times New Roman" panose="02020603050405020304" pitchFamily="18" charset="0"/>
                </a:rPr>
                <a:t>id</a:t>
              </a:r>
              <a:r>
                <a:rPr kumimoji="1" lang="en-US" altLang="zh-CN" sz="2000" b="1" i="1">
                  <a:solidFill>
                    <a:srgbClr val="000000"/>
                  </a:solidFill>
                  <a:latin typeface="Times New Roman" panose="02020603050405020304" pitchFamily="18" charset="0"/>
                </a:rPr>
                <a:t> </a:t>
              </a:r>
              <a:r>
                <a:rPr lang="en-US" altLang="zh-CN" sz="2000" b="1" i="1">
                  <a:solidFill>
                    <a:srgbClr val="000000"/>
                  </a:solidFill>
                  <a:latin typeface="Times New Roman" panose="02020603050405020304" pitchFamily="18" charset="0"/>
                  <a:cs typeface="Times New Roman" panose="02020603050405020304" pitchFamily="18" charset="0"/>
                </a:rPr>
                <a:t>·</a:t>
              </a:r>
              <a:r>
                <a:rPr kumimoji="1" lang="zh-CN" altLang="en-US" sz="2000" b="1" i="1">
                  <a:solidFill>
                    <a:srgbClr val="000000"/>
                  </a:solidFill>
                  <a:latin typeface="Times New Roman" panose="02020603050405020304" pitchFamily="18" charset="0"/>
                </a:rPr>
                <a:t> </a:t>
              </a:r>
              <a:r>
                <a:rPr kumimoji="1" lang="en-US" altLang="zh-CN" sz="2000" b="1" i="1">
                  <a:solidFill>
                    <a:srgbClr val="000000"/>
                  </a:solidFill>
                  <a:latin typeface="Times New Roman" panose="02020603050405020304" pitchFamily="18" charset="0"/>
                </a:rPr>
                <a:t>, =/</a:t>
              </a:r>
              <a:r>
                <a:rPr kumimoji="1" lang="en-US" altLang="zh-CN" sz="2000" b="1">
                  <a:solidFill>
                    <a:srgbClr val="000000"/>
                  </a:solidFill>
                  <a:latin typeface="华文楷体" panose="02010600040101010101" pitchFamily="2" charset="-122"/>
                </a:rPr>
                <a:t> $</a:t>
              </a:r>
              <a:endParaRPr kumimoji="1" lang="en-US" altLang="zh-CN" sz="2000" b="1" i="1">
                <a:solidFill>
                  <a:srgbClr val="000000"/>
                </a:solidFill>
                <a:latin typeface="Times New Roman" panose="02020603050405020304" pitchFamily="18" charset="0"/>
              </a:endParaRPr>
            </a:p>
          </p:txBody>
        </p:sp>
        <p:sp>
          <p:nvSpPr>
            <p:cNvPr id="45077" name="Text Box 16"/>
            <p:cNvSpPr txBox="1">
              <a:spLocks noChangeArrowheads="1"/>
            </p:cNvSpPr>
            <p:nvPr/>
          </p:nvSpPr>
          <p:spPr bwMode="auto">
            <a:xfrm>
              <a:off x="3061663" y="2932113"/>
              <a:ext cx="53343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sz="2000" b="1">
                  <a:solidFill>
                    <a:srgbClr val="000000"/>
                  </a:solidFill>
                  <a:latin typeface="Times New Roman" panose="02020603050405020304" pitchFamily="18" charset="0"/>
                </a:rPr>
                <a:t>*</a:t>
              </a:r>
            </a:p>
          </p:txBody>
        </p:sp>
        <p:sp>
          <p:nvSpPr>
            <p:cNvPr id="45078" name="Text Box 17"/>
            <p:cNvSpPr txBox="1">
              <a:spLocks noChangeArrowheads="1"/>
            </p:cNvSpPr>
            <p:nvPr/>
          </p:nvSpPr>
          <p:spPr bwMode="auto">
            <a:xfrm>
              <a:off x="2704454" y="3687763"/>
              <a:ext cx="53343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a:solidFill>
                    <a:srgbClr val="000000"/>
                  </a:solidFill>
                  <a:latin typeface="Times New Roman" panose="02020603050405020304" pitchFamily="18" charset="0"/>
                </a:rPr>
                <a:t>id</a:t>
              </a:r>
            </a:p>
          </p:txBody>
        </p:sp>
        <p:sp>
          <p:nvSpPr>
            <p:cNvPr id="45079" name="Line 19"/>
            <p:cNvSpPr>
              <a:spLocks noChangeShapeType="1"/>
            </p:cNvSpPr>
            <p:nvPr/>
          </p:nvSpPr>
          <p:spPr bwMode="auto">
            <a:xfrm flipV="1">
              <a:off x="4814367" y="1924050"/>
              <a:ext cx="430237"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080" name="Text Box 20"/>
            <p:cNvSpPr txBox="1">
              <a:spLocks noChangeArrowheads="1"/>
            </p:cNvSpPr>
            <p:nvPr/>
          </p:nvSpPr>
          <p:spPr bwMode="auto">
            <a:xfrm>
              <a:off x="4809603" y="1595438"/>
              <a:ext cx="45722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a:solidFill>
                    <a:srgbClr val="000000"/>
                  </a:solidFill>
                  <a:latin typeface="Times New Roman" panose="02020603050405020304" pitchFamily="18" charset="0"/>
                </a:rPr>
                <a:t>=</a:t>
              </a:r>
            </a:p>
          </p:txBody>
        </p:sp>
        <p:sp>
          <p:nvSpPr>
            <p:cNvPr id="159" name="Text Box 21"/>
            <p:cNvSpPr txBox="1">
              <a:spLocks noChangeArrowheads="1"/>
            </p:cNvSpPr>
            <p:nvPr/>
          </p:nvSpPr>
          <p:spPr bwMode="auto">
            <a:xfrm>
              <a:off x="5289411" y="2733675"/>
              <a:ext cx="1654427" cy="706438"/>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a:solidFill>
                    <a:srgbClr val="000000"/>
                  </a:solidFill>
                  <a:latin typeface="Times New Roman" panose="02020603050405020304" pitchFamily="18" charset="0"/>
                </a:rPr>
                <a:t>I</a:t>
              </a:r>
              <a:r>
                <a:rPr kumimoji="1" lang="en-US" altLang="zh-CN" sz="2000" b="1" i="1" baseline="-25000">
                  <a:solidFill>
                    <a:srgbClr val="000000"/>
                  </a:solidFill>
                  <a:latin typeface="Times New Roman" panose="02020603050405020304" pitchFamily="18" charset="0"/>
                </a:rPr>
                <a:t>7</a:t>
              </a:r>
              <a:r>
                <a:rPr kumimoji="1" lang="en-US" altLang="zh-CN" sz="2000" b="1">
                  <a:solidFill>
                    <a:srgbClr val="000000"/>
                  </a:solidFill>
                  <a:latin typeface="Times New Roman" panose="02020603050405020304" pitchFamily="18" charset="0"/>
                </a:rPr>
                <a:t>:</a:t>
              </a:r>
            </a:p>
            <a:p>
              <a:pPr>
                <a:defRPr/>
              </a:pPr>
              <a:r>
                <a:rPr kumimoji="1" lang="en-US" altLang="zh-CN" sz="2000" b="1" i="1">
                  <a:solidFill>
                    <a:srgbClr val="000000"/>
                  </a:solidFill>
                  <a:latin typeface="Times New Roman" panose="02020603050405020304" pitchFamily="18" charset="0"/>
                </a:rPr>
                <a:t>L→*R</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zh-CN" altLang="en-US" sz="2000" b="1" i="1">
                  <a:solidFill>
                    <a:srgbClr val="000000"/>
                  </a:solidFill>
                  <a:latin typeface="Times New Roman" panose="02020603050405020304" pitchFamily="18" charset="0"/>
                </a:rPr>
                <a:t> </a:t>
              </a:r>
              <a:r>
                <a:rPr kumimoji="1" lang="en-US" altLang="zh-CN" sz="2000" b="1" i="1">
                  <a:solidFill>
                    <a:srgbClr val="000000"/>
                  </a:solidFill>
                  <a:latin typeface="Times New Roman" panose="02020603050405020304" pitchFamily="18" charset="0"/>
                </a:rPr>
                <a:t>, =/</a:t>
              </a:r>
              <a:r>
                <a:rPr kumimoji="1" lang="en-US" altLang="zh-CN" sz="2000" b="1">
                  <a:solidFill>
                    <a:srgbClr val="000000"/>
                  </a:solidFill>
                  <a:latin typeface="华文楷体" panose="02010600040101010101" pitchFamily="2" charset="-122"/>
                </a:rPr>
                <a:t> $</a:t>
              </a:r>
              <a:endParaRPr kumimoji="1" lang="en-US" altLang="zh-CN" sz="2000" b="1" i="1">
                <a:solidFill>
                  <a:srgbClr val="000000"/>
                </a:solidFill>
                <a:latin typeface="Times New Roman" panose="02020603050405020304" pitchFamily="18" charset="0"/>
              </a:endParaRPr>
            </a:p>
          </p:txBody>
        </p:sp>
        <p:sp>
          <p:nvSpPr>
            <p:cNvPr id="45082" name="Line 22"/>
            <p:cNvSpPr>
              <a:spLocks noChangeShapeType="1"/>
            </p:cNvSpPr>
            <p:nvPr/>
          </p:nvSpPr>
          <p:spPr bwMode="auto">
            <a:xfrm>
              <a:off x="4933436" y="3308350"/>
              <a:ext cx="393723"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083" name="Text Box 23"/>
            <p:cNvSpPr txBox="1">
              <a:spLocks noChangeArrowheads="1"/>
            </p:cNvSpPr>
            <p:nvPr/>
          </p:nvSpPr>
          <p:spPr bwMode="auto">
            <a:xfrm>
              <a:off x="4879457" y="2949575"/>
              <a:ext cx="45722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R</a:t>
              </a:r>
            </a:p>
          </p:txBody>
        </p:sp>
        <p:sp>
          <p:nvSpPr>
            <p:cNvPr id="162" name="Text Box 24"/>
            <p:cNvSpPr txBox="1">
              <a:spLocks noChangeArrowheads="1"/>
            </p:cNvSpPr>
            <p:nvPr/>
          </p:nvSpPr>
          <p:spPr bwMode="auto">
            <a:xfrm>
              <a:off x="5289411" y="3525838"/>
              <a:ext cx="1582979" cy="706437"/>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a:solidFill>
                    <a:srgbClr val="000000"/>
                  </a:solidFill>
                  <a:latin typeface="Times New Roman" panose="02020603050405020304" pitchFamily="18" charset="0"/>
                </a:rPr>
                <a:t>I</a:t>
              </a:r>
              <a:r>
                <a:rPr kumimoji="1" lang="en-US" altLang="zh-CN" sz="2000" b="1" i="1" baseline="-25000">
                  <a:solidFill>
                    <a:srgbClr val="000000"/>
                  </a:solidFill>
                  <a:latin typeface="Times New Roman" panose="02020603050405020304" pitchFamily="18" charset="0"/>
                </a:rPr>
                <a:t>8</a:t>
              </a:r>
              <a:r>
                <a:rPr kumimoji="1" lang="en-US" altLang="zh-CN" sz="2000" b="1">
                  <a:solidFill>
                    <a:srgbClr val="000000"/>
                  </a:solidFill>
                  <a:latin typeface="Times New Roman" panose="02020603050405020304" pitchFamily="18" charset="0"/>
                </a:rPr>
                <a:t>:</a:t>
              </a:r>
            </a:p>
            <a:p>
              <a:pPr>
                <a:defRPr/>
              </a:pPr>
              <a:r>
                <a:rPr kumimoji="1" lang="en-US" altLang="zh-CN" sz="2000" b="1" i="1">
                  <a:solidFill>
                    <a:srgbClr val="000000"/>
                  </a:solidFill>
                  <a:latin typeface="Times New Roman" panose="02020603050405020304" pitchFamily="18" charset="0"/>
                </a:rPr>
                <a:t>R→L</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zh-CN" altLang="en-US" sz="2000" b="1" i="1">
                  <a:solidFill>
                    <a:srgbClr val="000000"/>
                  </a:solidFill>
                  <a:latin typeface="Times New Roman" panose="02020603050405020304" pitchFamily="18" charset="0"/>
                </a:rPr>
                <a:t> </a:t>
              </a:r>
              <a:r>
                <a:rPr kumimoji="1" lang="en-US" altLang="zh-CN" sz="2000" b="1" i="1">
                  <a:solidFill>
                    <a:srgbClr val="000000"/>
                  </a:solidFill>
                  <a:latin typeface="Times New Roman" panose="02020603050405020304" pitchFamily="18" charset="0"/>
                </a:rPr>
                <a:t>, =/</a:t>
              </a:r>
              <a:r>
                <a:rPr kumimoji="1" lang="en-US" altLang="zh-CN" sz="2000" b="1">
                  <a:solidFill>
                    <a:srgbClr val="000000"/>
                  </a:solidFill>
                  <a:latin typeface="华文楷体" panose="02010600040101010101" pitchFamily="2" charset="-122"/>
                </a:rPr>
                <a:t> $</a:t>
              </a:r>
              <a:endParaRPr kumimoji="1" lang="en-US" altLang="zh-CN" sz="2000" b="1" i="1">
                <a:solidFill>
                  <a:srgbClr val="000000"/>
                </a:solidFill>
                <a:latin typeface="Times New Roman" panose="02020603050405020304" pitchFamily="18" charset="0"/>
              </a:endParaRPr>
            </a:p>
          </p:txBody>
        </p:sp>
        <p:sp>
          <p:nvSpPr>
            <p:cNvPr id="45085" name="Line 25"/>
            <p:cNvSpPr>
              <a:spLocks noChangeShapeType="1"/>
            </p:cNvSpPr>
            <p:nvPr/>
          </p:nvSpPr>
          <p:spPr bwMode="auto">
            <a:xfrm>
              <a:off x="4901684" y="3957638"/>
              <a:ext cx="387373"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086" name="Text Box 26"/>
            <p:cNvSpPr txBox="1">
              <a:spLocks noChangeArrowheads="1"/>
            </p:cNvSpPr>
            <p:nvPr/>
          </p:nvSpPr>
          <p:spPr bwMode="auto">
            <a:xfrm>
              <a:off x="4895333" y="3597275"/>
              <a:ext cx="38102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L</a:t>
              </a:r>
            </a:p>
          </p:txBody>
        </p:sp>
        <p:sp>
          <p:nvSpPr>
            <p:cNvPr id="165" name="Text Box 27"/>
            <p:cNvSpPr txBox="1">
              <a:spLocks noChangeArrowheads="1"/>
            </p:cNvSpPr>
            <p:nvPr/>
          </p:nvSpPr>
          <p:spPr bwMode="auto">
            <a:xfrm>
              <a:off x="7318545" y="63500"/>
              <a:ext cx="1524232" cy="708025"/>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a:solidFill>
                    <a:srgbClr val="000000"/>
                  </a:solidFill>
                  <a:latin typeface="Times New Roman" panose="02020603050405020304" pitchFamily="18" charset="0"/>
                </a:rPr>
                <a:t>I</a:t>
              </a:r>
              <a:r>
                <a:rPr kumimoji="1" lang="en-US" altLang="zh-CN" sz="2000" b="1" i="1" baseline="-25000">
                  <a:solidFill>
                    <a:srgbClr val="000000"/>
                  </a:solidFill>
                  <a:latin typeface="Times New Roman" panose="02020603050405020304" pitchFamily="18" charset="0"/>
                </a:rPr>
                <a:t>9</a:t>
              </a:r>
              <a:r>
                <a:rPr kumimoji="1" lang="en-US" altLang="zh-CN" sz="2000" b="1">
                  <a:solidFill>
                    <a:srgbClr val="000000"/>
                  </a:solidFill>
                  <a:latin typeface="Times New Roman" panose="02020603050405020304" pitchFamily="18" charset="0"/>
                </a:rPr>
                <a:t>:</a:t>
              </a:r>
            </a:p>
            <a:p>
              <a:pPr>
                <a:defRPr/>
              </a:pPr>
              <a:r>
                <a:rPr kumimoji="1" lang="en-US" altLang="zh-CN" sz="2000" b="1" i="1">
                  <a:solidFill>
                    <a:srgbClr val="000000"/>
                  </a:solidFill>
                  <a:latin typeface="Times New Roman" panose="02020603050405020304" pitchFamily="18" charset="0"/>
                </a:rPr>
                <a:t>S→L=R</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en-US" altLang="zh-CN" sz="2000" b="1" i="1">
                  <a:solidFill>
                    <a:srgbClr val="000000"/>
                  </a:solidFill>
                  <a:latin typeface="Times New Roman" panose="02020603050405020304" pitchFamily="18" charset="0"/>
                </a:rPr>
                <a:t> , </a:t>
              </a:r>
              <a:r>
                <a:rPr kumimoji="1" lang="en-US" altLang="zh-CN" sz="2000" b="1">
                  <a:solidFill>
                    <a:srgbClr val="000000"/>
                  </a:solidFill>
                  <a:latin typeface="华文楷体" panose="02010600040101010101" pitchFamily="2" charset="-122"/>
                </a:rPr>
                <a:t>$</a:t>
              </a:r>
              <a:endParaRPr kumimoji="1" lang="en-US" altLang="zh-CN" sz="2000" b="1" i="1">
                <a:solidFill>
                  <a:srgbClr val="000000"/>
                </a:solidFill>
                <a:latin typeface="Times New Roman" panose="02020603050405020304" pitchFamily="18" charset="0"/>
              </a:endParaRPr>
            </a:p>
          </p:txBody>
        </p:sp>
        <p:sp>
          <p:nvSpPr>
            <p:cNvPr id="45088" name="Line 28"/>
            <p:cNvSpPr>
              <a:spLocks noChangeShapeType="1"/>
            </p:cNvSpPr>
            <p:nvPr/>
          </p:nvSpPr>
          <p:spPr bwMode="auto">
            <a:xfrm flipV="1">
              <a:off x="6954443" y="373257"/>
              <a:ext cx="327891" cy="385567"/>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089" name="Text Box 29"/>
            <p:cNvSpPr txBox="1">
              <a:spLocks noChangeArrowheads="1"/>
            </p:cNvSpPr>
            <p:nvPr/>
          </p:nvSpPr>
          <p:spPr bwMode="auto">
            <a:xfrm>
              <a:off x="6718374" y="369251"/>
              <a:ext cx="53343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R</a:t>
              </a:r>
            </a:p>
          </p:txBody>
        </p:sp>
        <p:sp>
          <p:nvSpPr>
            <p:cNvPr id="45090" name="Text Box 33"/>
            <p:cNvSpPr txBox="1">
              <a:spLocks noChangeArrowheads="1"/>
            </p:cNvSpPr>
            <p:nvPr/>
          </p:nvSpPr>
          <p:spPr bwMode="auto">
            <a:xfrm>
              <a:off x="3031498" y="896938"/>
              <a:ext cx="53343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S</a:t>
              </a:r>
            </a:p>
          </p:txBody>
        </p:sp>
        <p:sp>
          <p:nvSpPr>
            <p:cNvPr id="45091" name="Line 34"/>
            <p:cNvSpPr>
              <a:spLocks noChangeShapeType="1"/>
            </p:cNvSpPr>
            <p:nvPr/>
          </p:nvSpPr>
          <p:spPr bwMode="auto">
            <a:xfrm flipV="1">
              <a:off x="4911209" y="4564063"/>
              <a:ext cx="377847" cy="158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092" name="Text Box 35"/>
            <p:cNvSpPr txBox="1">
              <a:spLocks noChangeArrowheads="1"/>
            </p:cNvSpPr>
            <p:nvPr/>
          </p:nvSpPr>
          <p:spPr bwMode="auto">
            <a:xfrm>
              <a:off x="4879457" y="4175125"/>
              <a:ext cx="53343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a:solidFill>
                    <a:srgbClr val="000000"/>
                  </a:solidFill>
                  <a:latin typeface="Times New Roman" panose="02020603050405020304" pitchFamily="18" charset="0"/>
                </a:rPr>
                <a:t>id</a:t>
              </a:r>
            </a:p>
          </p:txBody>
        </p:sp>
        <p:grpSp>
          <p:nvGrpSpPr>
            <p:cNvPr id="45093" name="Group 36"/>
            <p:cNvGrpSpPr>
              <a:grpSpLocks/>
            </p:cNvGrpSpPr>
            <p:nvPr/>
          </p:nvGrpSpPr>
          <p:grpSpPr bwMode="auto">
            <a:xfrm>
              <a:off x="3045787" y="3975100"/>
              <a:ext cx="290529" cy="269875"/>
              <a:chOff x="2335" y="3249"/>
              <a:chExt cx="183" cy="226"/>
            </a:xfrm>
          </p:grpSpPr>
          <p:sp>
            <p:nvSpPr>
              <p:cNvPr id="45117" name="Line 37"/>
              <p:cNvSpPr>
                <a:spLocks noChangeShapeType="1"/>
              </p:cNvSpPr>
              <p:nvPr/>
            </p:nvSpPr>
            <p:spPr bwMode="auto">
              <a:xfrm>
                <a:off x="2335" y="3249"/>
                <a:ext cx="18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18" name="Line 38"/>
              <p:cNvSpPr>
                <a:spLocks noChangeShapeType="1"/>
              </p:cNvSpPr>
              <p:nvPr/>
            </p:nvSpPr>
            <p:spPr bwMode="auto">
              <a:xfrm>
                <a:off x="2335" y="3249"/>
                <a:ext cx="0" cy="22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19" name="Line 39"/>
              <p:cNvSpPr>
                <a:spLocks noChangeShapeType="1"/>
              </p:cNvSpPr>
              <p:nvPr/>
            </p:nvSpPr>
            <p:spPr bwMode="auto">
              <a:xfrm>
                <a:off x="2336" y="3475"/>
                <a:ext cx="18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5094" name="Text Box 40"/>
            <p:cNvSpPr txBox="1">
              <a:spLocks noChangeArrowheads="1"/>
            </p:cNvSpPr>
            <p:nvPr/>
          </p:nvSpPr>
          <p:spPr bwMode="auto">
            <a:xfrm>
              <a:off x="3021973" y="3944938"/>
              <a:ext cx="53343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sz="2000" b="1">
                  <a:solidFill>
                    <a:srgbClr val="000000"/>
                  </a:solidFill>
                  <a:latin typeface="Times New Roman" panose="02020603050405020304" pitchFamily="18" charset="0"/>
                </a:rPr>
                <a:t>*</a:t>
              </a:r>
            </a:p>
          </p:txBody>
        </p:sp>
        <p:sp>
          <p:nvSpPr>
            <p:cNvPr id="45095" name="Line 41"/>
            <p:cNvSpPr>
              <a:spLocks noChangeShapeType="1"/>
            </p:cNvSpPr>
            <p:nvPr/>
          </p:nvSpPr>
          <p:spPr bwMode="auto">
            <a:xfrm>
              <a:off x="3056900" y="3038475"/>
              <a:ext cx="261954" cy="433388"/>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096" name="Line 57"/>
            <p:cNvSpPr>
              <a:spLocks noChangeShapeType="1"/>
            </p:cNvSpPr>
            <p:nvPr/>
          </p:nvSpPr>
          <p:spPr bwMode="auto">
            <a:xfrm flipV="1">
              <a:off x="2771800" y="4872037"/>
              <a:ext cx="2517256" cy="25399"/>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097" name="Line 59"/>
            <p:cNvSpPr>
              <a:spLocks noChangeShapeType="1"/>
            </p:cNvSpPr>
            <p:nvPr/>
          </p:nvSpPr>
          <p:spPr bwMode="auto">
            <a:xfrm flipH="1" flipV="1">
              <a:off x="2759099" y="3195638"/>
              <a:ext cx="12701" cy="17240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98" name="Text Box 32"/>
            <p:cNvSpPr txBox="1">
              <a:spLocks noChangeArrowheads="1"/>
            </p:cNvSpPr>
            <p:nvPr/>
          </p:nvSpPr>
          <p:spPr bwMode="auto">
            <a:xfrm>
              <a:off x="6944918" y="1677862"/>
              <a:ext cx="503327" cy="369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1800" b="1">
                  <a:solidFill>
                    <a:schemeClr val="tx1"/>
                  </a:solidFill>
                  <a:latin typeface="Times New Roman" panose="02020603050405020304" pitchFamily="18" charset="0"/>
                </a:rPr>
                <a:t>id</a:t>
              </a:r>
            </a:p>
          </p:txBody>
        </p:sp>
        <p:sp>
          <p:nvSpPr>
            <p:cNvPr id="177" name="Text Box 42"/>
            <p:cNvSpPr txBox="1">
              <a:spLocks noChangeArrowheads="1"/>
            </p:cNvSpPr>
            <p:nvPr/>
          </p:nvSpPr>
          <p:spPr bwMode="auto">
            <a:xfrm>
              <a:off x="7312194" y="844550"/>
              <a:ext cx="1440082" cy="655638"/>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ts val="2200"/>
                </a:lnSpc>
                <a:defRPr/>
              </a:pPr>
              <a:r>
                <a:rPr kumimoji="1" lang="en-US" altLang="zh-CN" sz="2000" b="1" i="1">
                  <a:latin typeface="Times New Roman" panose="02020603050405020304" pitchFamily="18" charset="0"/>
                </a:rPr>
                <a:t>I</a:t>
              </a:r>
              <a:r>
                <a:rPr kumimoji="1" lang="en-US" altLang="zh-CN" sz="2000" b="1" i="1" baseline="-25000">
                  <a:latin typeface="Times New Roman" panose="02020603050405020304" pitchFamily="18" charset="0"/>
                </a:rPr>
                <a:t>10</a:t>
              </a:r>
              <a:r>
                <a:rPr kumimoji="1" lang="en-US" altLang="zh-CN" sz="2000" b="1">
                  <a:latin typeface="Times New Roman" panose="02020603050405020304" pitchFamily="18" charset="0"/>
                </a:rPr>
                <a:t>:</a:t>
              </a:r>
            </a:p>
            <a:p>
              <a:pPr>
                <a:lnSpc>
                  <a:spcPts val="2200"/>
                </a:lnSpc>
                <a:defRPr/>
              </a:pPr>
              <a:r>
                <a:rPr kumimoji="1" lang="en-US" altLang="zh-CN" sz="2000" b="1" i="1">
                  <a:latin typeface="Times New Roman" panose="02020603050405020304" pitchFamily="18" charset="0"/>
                </a:rPr>
                <a:t>R→L</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en-US" altLang="zh-CN" sz="2000" b="1" i="1">
                  <a:latin typeface="Times New Roman" panose="02020603050405020304" pitchFamily="18" charset="0"/>
                </a:rPr>
                <a:t> , </a:t>
              </a:r>
              <a:r>
                <a:rPr kumimoji="1" lang="en-US" altLang="zh-CN" sz="2000" b="1">
                  <a:latin typeface="华文楷体" panose="02010600040101010101" pitchFamily="2" charset="-122"/>
                </a:rPr>
                <a:t>$</a:t>
              </a:r>
              <a:endParaRPr kumimoji="1" lang="en-US" altLang="zh-CN" sz="2000" b="1" i="1">
                <a:latin typeface="Times New Roman" panose="02020603050405020304" pitchFamily="18" charset="0"/>
              </a:endParaRPr>
            </a:p>
          </p:txBody>
        </p:sp>
        <p:sp>
          <p:nvSpPr>
            <p:cNvPr id="45100" name="Line 43"/>
            <p:cNvSpPr>
              <a:spLocks noChangeShapeType="1"/>
            </p:cNvSpPr>
            <p:nvPr/>
          </p:nvSpPr>
          <p:spPr bwMode="auto">
            <a:xfrm flipV="1">
              <a:off x="6906952" y="1050284"/>
              <a:ext cx="405544" cy="18842"/>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101" name="Text Box 44"/>
            <p:cNvSpPr txBox="1">
              <a:spLocks noChangeArrowheads="1"/>
            </p:cNvSpPr>
            <p:nvPr/>
          </p:nvSpPr>
          <p:spPr bwMode="auto">
            <a:xfrm>
              <a:off x="6924342" y="738592"/>
              <a:ext cx="533495" cy="369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1800" b="1" i="1">
                  <a:solidFill>
                    <a:schemeClr val="tx1"/>
                  </a:solidFill>
                  <a:latin typeface="Times New Roman" panose="02020603050405020304" pitchFamily="18" charset="0"/>
                </a:rPr>
                <a:t>L</a:t>
              </a:r>
            </a:p>
          </p:txBody>
        </p:sp>
        <p:sp>
          <p:nvSpPr>
            <p:cNvPr id="180" name="Text Box 45"/>
            <p:cNvSpPr txBox="1">
              <a:spLocks noChangeArrowheads="1"/>
            </p:cNvSpPr>
            <p:nvPr/>
          </p:nvSpPr>
          <p:spPr bwMode="auto">
            <a:xfrm>
              <a:off x="7328071" y="1779588"/>
              <a:ext cx="1416265" cy="1503362"/>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ts val="2200"/>
                </a:lnSpc>
                <a:defRPr/>
              </a:pPr>
              <a:r>
                <a:rPr kumimoji="1" lang="en-US" altLang="zh-CN" sz="2000" b="1" i="1">
                  <a:latin typeface="Times New Roman" panose="02020603050405020304" pitchFamily="18" charset="0"/>
                </a:rPr>
                <a:t>I</a:t>
              </a:r>
              <a:r>
                <a:rPr kumimoji="1" lang="en-US" altLang="zh-CN" sz="2000" b="1" i="1" baseline="-25000">
                  <a:latin typeface="Times New Roman" panose="02020603050405020304" pitchFamily="18" charset="0"/>
                </a:rPr>
                <a:t>11</a:t>
              </a:r>
              <a:r>
                <a:rPr kumimoji="1" lang="en-US" altLang="zh-CN" sz="2000" b="1">
                  <a:latin typeface="Times New Roman" panose="02020603050405020304" pitchFamily="18" charset="0"/>
                </a:rPr>
                <a:t>:</a:t>
              </a:r>
            </a:p>
            <a:p>
              <a:pPr>
                <a:lnSpc>
                  <a:spcPts val="2200"/>
                </a:lnSpc>
                <a:defRPr/>
              </a:pPr>
              <a:r>
                <a:rPr kumimoji="1" lang="en-US" altLang="zh-CN" sz="2000" b="1" i="1">
                  <a:latin typeface="Times New Roman" panose="02020603050405020304" pitchFamily="18" charset="0"/>
                </a:rPr>
                <a:t>L→*</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en-US" altLang="zh-CN" sz="2000" b="1" i="1">
                  <a:latin typeface="Times New Roman" panose="02020603050405020304" pitchFamily="18" charset="0"/>
                </a:rPr>
                <a:t>R , </a:t>
              </a:r>
              <a:r>
                <a:rPr kumimoji="1" lang="en-US" altLang="zh-CN" sz="2000" b="1">
                  <a:latin typeface="华文楷体" panose="02010600040101010101" pitchFamily="2" charset="-122"/>
                </a:rPr>
                <a:t>$</a:t>
              </a:r>
              <a:endParaRPr kumimoji="1" lang="zh-CN" altLang="en-US" sz="2000" b="1" i="1">
                <a:latin typeface="Times New Roman" panose="02020603050405020304" pitchFamily="18" charset="0"/>
              </a:endParaRPr>
            </a:p>
            <a:p>
              <a:pPr>
                <a:lnSpc>
                  <a:spcPts val="2200"/>
                </a:lnSpc>
                <a:defRPr/>
              </a:pPr>
              <a:r>
                <a:rPr kumimoji="1" lang="en-US" altLang="zh-CN" sz="2000" b="1" i="1">
                  <a:latin typeface="Times New Roman" panose="02020603050405020304" pitchFamily="18" charset="0"/>
                </a:rPr>
                <a:t>R→</a:t>
              </a:r>
              <a:r>
                <a:rPr lang="en-US" altLang="zh-CN" sz="2000" b="1" i="1">
                  <a:solidFill>
                    <a:srgbClr val="000000"/>
                  </a:solidFill>
                  <a:latin typeface="Times New Roman" panose="02020603050405020304" pitchFamily="18" charset="0"/>
                  <a:cs typeface="Times New Roman" panose="02020603050405020304" pitchFamily="18" charset="0"/>
                </a:rPr>
                <a:t> · </a:t>
              </a:r>
              <a:r>
                <a:rPr kumimoji="1" lang="en-US" altLang="zh-CN" sz="2000" b="1" i="1">
                  <a:latin typeface="Times New Roman" panose="02020603050405020304" pitchFamily="18" charset="0"/>
                </a:rPr>
                <a:t>L , </a:t>
              </a:r>
              <a:r>
                <a:rPr kumimoji="1" lang="en-US" altLang="zh-CN" sz="2000" b="1">
                  <a:latin typeface="华文楷体" panose="02010600040101010101" pitchFamily="2" charset="-122"/>
                </a:rPr>
                <a:t>$</a:t>
              </a:r>
              <a:endParaRPr kumimoji="1" lang="en-US" altLang="zh-CN" sz="2000" b="1" i="1">
                <a:latin typeface="Times New Roman" panose="02020603050405020304" pitchFamily="18" charset="0"/>
              </a:endParaRPr>
            </a:p>
            <a:p>
              <a:pPr>
                <a:lnSpc>
                  <a:spcPts val="2200"/>
                </a:lnSpc>
                <a:defRPr/>
              </a:pPr>
              <a:r>
                <a:rPr kumimoji="1" lang="en-US" altLang="zh-CN" sz="2000" b="1" i="1">
                  <a:latin typeface="Times New Roman" panose="02020603050405020304" pitchFamily="18" charset="0"/>
                </a:rPr>
                <a:t>L→</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en-US" altLang="zh-CN" sz="2000" b="1" i="1">
                  <a:latin typeface="Times New Roman" panose="02020603050405020304" pitchFamily="18" charset="0"/>
                </a:rPr>
                <a:t>*R , </a:t>
              </a:r>
              <a:r>
                <a:rPr kumimoji="1" lang="en-US" altLang="zh-CN" sz="2000" b="1">
                  <a:latin typeface="华文楷体" panose="02010600040101010101" pitchFamily="2" charset="-122"/>
                </a:rPr>
                <a:t>$</a:t>
              </a:r>
              <a:endParaRPr kumimoji="1" lang="en-US" altLang="zh-CN" sz="2000" b="1" i="1">
                <a:latin typeface="Times New Roman" panose="02020603050405020304" pitchFamily="18" charset="0"/>
              </a:endParaRPr>
            </a:p>
            <a:p>
              <a:pPr>
                <a:lnSpc>
                  <a:spcPts val="2200"/>
                </a:lnSpc>
                <a:defRPr/>
              </a:pPr>
              <a:r>
                <a:rPr kumimoji="1" lang="en-US" altLang="zh-CN" sz="2000" b="1" i="1">
                  <a:latin typeface="Times New Roman" panose="02020603050405020304" pitchFamily="18" charset="0"/>
                </a:rPr>
                <a:t>L→</a:t>
              </a:r>
              <a:r>
                <a:rPr lang="en-US" altLang="zh-CN" sz="2000" b="1" i="1">
                  <a:solidFill>
                    <a:srgbClr val="000000"/>
                  </a:solidFill>
                  <a:latin typeface="Times New Roman" panose="02020603050405020304" pitchFamily="18" charset="0"/>
                  <a:cs typeface="Times New Roman" panose="02020603050405020304" pitchFamily="18" charset="0"/>
                </a:rPr>
                <a:t> · </a:t>
              </a:r>
              <a:r>
                <a:rPr kumimoji="1" lang="en-US" altLang="zh-CN" sz="2000" b="1">
                  <a:latin typeface="Times New Roman" panose="02020603050405020304" pitchFamily="18" charset="0"/>
                </a:rPr>
                <a:t>id </a:t>
              </a:r>
              <a:r>
                <a:rPr kumimoji="1" lang="en-US" altLang="zh-CN" sz="2000" b="1" i="1">
                  <a:latin typeface="Times New Roman" panose="02020603050405020304" pitchFamily="18" charset="0"/>
                </a:rPr>
                <a:t>, </a:t>
              </a:r>
              <a:r>
                <a:rPr kumimoji="1" lang="en-US" altLang="zh-CN" sz="2000" b="1">
                  <a:latin typeface="华文楷体" panose="02010600040101010101" pitchFamily="2" charset="-122"/>
                </a:rPr>
                <a:t>$</a:t>
              </a:r>
              <a:endParaRPr kumimoji="1" lang="en-US" altLang="zh-CN" sz="2000" b="1" i="1">
                <a:latin typeface="Times New Roman" panose="02020603050405020304" pitchFamily="18" charset="0"/>
              </a:endParaRPr>
            </a:p>
          </p:txBody>
        </p:sp>
        <p:sp>
          <p:nvSpPr>
            <p:cNvPr id="45103" name="Text Box 46"/>
            <p:cNvSpPr txBox="1">
              <a:spLocks noChangeArrowheads="1"/>
            </p:cNvSpPr>
            <p:nvPr/>
          </p:nvSpPr>
          <p:spPr bwMode="auto">
            <a:xfrm>
              <a:off x="6891381" y="1187474"/>
              <a:ext cx="360425" cy="400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sz="2000" b="1">
                  <a:solidFill>
                    <a:schemeClr val="tx1"/>
                  </a:solidFill>
                  <a:latin typeface="Times New Roman" panose="02020603050405020304" pitchFamily="18" charset="0"/>
                </a:rPr>
                <a:t>*</a:t>
              </a:r>
            </a:p>
          </p:txBody>
        </p:sp>
        <p:sp>
          <p:nvSpPr>
            <p:cNvPr id="45104" name="Line 47"/>
            <p:cNvSpPr>
              <a:spLocks noChangeShapeType="1"/>
            </p:cNvSpPr>
            <p:nvPr/>
          </p:nvSpPr>
          <p:spPr bwMode="auto">
            <a:xfrm>
              <a:off x="6940394" y="1406057"/>
              <a:ext cx="385967" cy="371307"/>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3" name="Text Box 48"/>
            <p:cNvSpPr txBox="1">
              <a:spLocks noChangeArrowheads="1"/>
            </p:cNvSpPr>
            <p:nvPr/>
          </p:nvSpPr>
          <p:spPr bwMode="auto">
            <a:xfrm>
              <a:off x="7348712" y="3592513"/>
              <a:ext cx="1395624" cy="708025"/>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a:latin typeface="Times New Roman" panose="02020603050405020304" pitchFamily="18" charset="0"/>
                </a:rPr>
                <a:t>I</a:t>
              </a:r>
              <a:r>
                <a:rPr kumimoji="1" lang="en-US" altLang="zh-CN" sz="2000" b="1" i="1" baseline="-25000">
                  <a:latin typeface="Times New Roman" panose="02020603050405020304" pitchFamily="18" charset="0"/>
                </a:rPr>
                <a:t>12</a:t>
              </a:r>
              <a:r>
                <a:rPr kumimoji="1" lang="en-US" altLang="zh-CN" sz="2000" b="1">
                  <a:latin typeface="Times New Roman" panose="02020603050405020304" pitchFamily="18" charset="0"/>
                </a:rPr>
                <a:t>:</a:t>
              </a:r>
            </a:p>
            <a:p>
              <a:pPr>
                <a:defRPr/>
              </a:pPr>
              <a:r>
                <a:rPr kumimoji="1" lang="en-US" altLang="zh-CN" sz="2000" b="1" i="1">
                  <a:latin typeface="Times New Roman" panose="02020603050405020304" pitchFamily="18" charset="0"/>
                </a:rPr>
                <a:t>L→</a:t>
              </a:r>
              <a:r>
                <a:rPr kumimoji="1" lang="en-US" altLang="zh-CN" sz="2000" b="1">
                  <a:latin typeface="Times New Roman" panose="02020603050405020304" pitchFamily="18" charset="0"/>
                </a:rPr>
                <a:t>id</a:t>
              </a:r>
              <a:r>
                <a:rPr lang="en-US" altLang="zh-CN" sz="2000" b="1" i="1">
                  <a:solidFill>
                    <a:srgbClr val="000000"/>
                  </a:solidFill>
                  <a:latin typeface="Times New Roman" panose="02020603050405020304" pitchFamily="18" charset="0"/>
                  <a:cs typeface="Times New Roman" panose="02020603050405020304" pitchFamily="18" charset="0"/>
                </a:rPr>
                <a:t> · </a:t>
              </a:r>
              <a:r>
                <a:rPr kumimoji="1" lang="en-US" altLang="zh-CN" sz="2000" b="1" i="1">
                  <a:latin typeface="Times New Roman" panose="02020603050405020304" pitchFamily="18" charset="0"/>
                </a:rPr>
                <a:t>, </a:t>
              </a:r>
              <a:r>
                <a:rPr kumimoji="1" lang="en-US" altLang="zh-CN" sz="2000" b="1">
                  <a:latin typeface="华文楷体" panose="02010600040101010101" pitchFamily="2" charset="-122"/>
                </a:rPr>
                <a:t>$</a:t>
              </a:r>
              <a:endParaRPr kumimoji="1" lang="en-US" altLang="zh-CN" sz="2000" b="1" i="1">
                <a:latin typeface="Times New Roman" panose="02020603050405020304" pitchFamily="18" charset="0"/>
              </a:endParaRPr>
            </a:p>
          </p:txBody>
        </p:sp>
        <p:sp>
          <p:nvSpPr>
            <p:cNvPr id="45106" name="Line 49"/>
            <p:cNvSpPr>
              <a:spLocks noChangeShapeType="1"/>
            </p:cNvSpPr>
            <p:nvPr/>
          </p:nvSpPr>
          <p:spPr bwMode="auto">
            <a:xfrm>
              <a:off x="6924342" y="1689736"/>
              <a:ext cx="401956" cy="1836102"/>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5" name="Text Box 50"/>
            <p:cNvSpPr txBox="1">
              <a:spLocks noChangeArrowheads="1"/>
            </p:cNvSpPr>
            <p:nvPr/>
          </p:nvSpPr>
          <p:spPr bwMode="auto">
            <a:xfrm>
              <a:off x="7348712" y="4371975"/>
              <a:ext cx="1403563" cy="708025"/>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a:latin typeface="Times New Roman" panose="02020603050405020304" pitchFamily="18" charset="0"/>
                </a:rPr>
                <a:t>I</a:t>
              </a:r>
              <a:r>
                <a:rPr kumimoji="1" lang="en-US" altLang="zh-CN" sz="2000" b="1" i="1" baseline="-25000">
                  <a:latin typeface="Times New Roman" panose="02020603050405020304" pitchFamily="18" charset="0"/>
                </a:rPr>
                <a:t>13</a:t>
              </a:r>
              <a:r>
                <a:rPr kumimoji="1" lang="en-US" altLang="zh-CN" sz="2000" b="1">
                  <a:latin typeface="Times New Roman" panose="02020603050405020304" pitchFamily="18" charset="0"/>
                </a:rPr>
                <a:t>:</a:t>
              </a:r>
            </a:p>
            <a:p>
              <a:pPr>
                <a:defRPr/>
              </a:pPr>
              <a:r>
                <a:rPr kumimoji="1" lang="en-US" altLang="zh-CN" sz="2000" b="1" i="1">
                  <a:latin typeface="Times New Roman" panose="02020603050405020304" pitchFamily="18" charset="0"/>
                </a:rPr>
                <a:t>L→*R</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en-US" altLang="zh-CN" sz="2000" b="1" i="1">
                  <a:latin typeface="Times New Roman" panose="02020603050405020304" pitchFamily="18" charset="0"/>
                </a:rPr>
                <a:t> , </a:t>
              </a:r>
              <a:r>
                <a:rPr kumimoji="1" lang="en-US" altLang="zh-CN" sz="2000" b="1">
                  <a:latin typeface="华文楷体" panose="02010600040101010101" pitchFamily="2" charset="-122"/>
                </a:rPr>
                <a:t>$</a:t>
              </a:r>
              <a:endParaRPr kumimoji="1" lang="en-US" altLang="zh-CN" sz="2000" b="1" i="1">
                <a:latin typeface="Times New Roman" panose="02020603050405020304" pitchFamily="18" charset="0"/>
              </a:endParaRPr>
            </a:p>
          </p:txBody>
        </p:sp>
        <p:sp>
          <p:nvSpPr>
            <p:cNvPr id="45108" name="Freeform 51"/>
            <p:cNvSpPr>
              <a:spLocks noChangeArrowheads="1"/>
            </p:cNvSpPr>
            <p:nvPr/>
          </p:nvSpPr>
          <p:spPr bwMode="auto">
            <a:xfrm>
              <a:off x="8723948" y="3188062"/>
              <a:ext cx="360425" cy="1612802"/>
            </a:xfrm>
            <a:custGeom>
              <a:avLst/>
              <a:gdLst>
                <a:gd name="T0" fmla="*/ 0 w 416"/>
                <a:gd name="T1" fmla="*/ 0 h 862"/>
                <a:gd name="T2" fmla="*/ 2147483646 w 416"/>
                <a:gd name="T3" fmla="*/ 2147483646 h 862"/>
                <a:gd name="T4" fmla="*/ 2147483646 w 416"/>
                <a:gd name="T5" fmla="*/ 2147483646 h 862"/>
                <a:gd name="T6" fmla="*/ 0 60000 65536"/>
                <a:gd name="T7" fmla="*/ 0 60000 65536"/>
                <a:gd name="T8" fmla="*/ 0 60000 65536"/>
                <a:gd name="T9" fmla="*/ 0 w 416"/>
                <a:gd name="T10" fmla="*/ 0 h 862"/>
                <a:gd name="T11" fmla="*/ 416 w 416"/>
                <a:gd name="T12" fmla="*/ 862 h 862"/>
              </a:gdLst>
              <a:ahLst/>
              <a:cxnLst>
                <a:cxn ang="T6">
                  <a:pos x="T0" y="T1"/>
                </a:cxn>
                <a:cxn ang="T7">
                  <a:pos x="T2" y="T3"/>
                </a:cxn>
                <a:cxn ang="T8">
                  <a:pos x="T4" y="T5"/>
                </a:cxn>
              </a:cxnLst>
              <a:rect l="T9" t="T10" r="T11" b="T12"/>
              <a:pathLst>
                <a:path w="416" h="862">
                  <a:moveTo>
                    <a:pt x="0" y="0"/>
                  </a:moveTo>
                  <a:cubicBezTo>
                    <a:pt x="200" y="177"/>
                    <a:pt x="400" y="355"/>
                    <a:pt x="408" y="499"/>
                  </a:cubicBezTo>
                  <a:cubicBezTo>
                    <a:pt x="416" y="643"/>
                    <a:pt x="231" y="752"/>
                    <a:pt x="46" y="862"/>
                  </a:cubicBezTo>
                </a:path>
              </a:pathLst>
            </a:custGeom>
            <a:noFill/>
            <a:ln w="38100">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109" name="Text Box 52"/>
            <p:cNvSpPr txBox="1">
              <a:spLocks noChangeArrowheads="1"/>
            </p:cNvSpPr>
            <p:nvPr/>
          </p:nvSpPr>
          <p:spPr bwMode="auto">
            <a:xfrm>
              <a:off x="8842765" y="2979448"/>
              <a:ext cx="457281" cy="369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1800" b="1" i="1">
                  <a:solidFill>
                    <a:schemeClr val="tx1"/>
                  </a:solidFill>
                  <a:latin typeface="Times New Roman" panose="02020603050405020304" pitchFamily="18" charset="0"/>
                </a:rPr>
                <a:t>R</a:t>
              </a:r>
            </a:p>
          </p:txBody>
        </p:sp>
        <p:sp>
          <p:nvSpPr>
            <p:cNvPr id="45110" name="Freeform 53"/>
            <p:cNvSpPr>
              <a:spLocks noChangeArrowheads="1"/>
            </p:cNvSpPr>
            <p:nvPr/>
          </p:nvSpPr>
          <p:spPr bwMode="auto">
            <a:xfrm>
              <a:off x="8746431" y="2015087"/>
              <a:ext cx="360425" cy="353990"/>
            </a:xfrm>
            <a:custGeom>
              <a:avLst/>
              <a:gdLst>
                <a:gd name="T0" fmla="*/ 0 w 227"/>
                <a:gd name="T1" fmla="*/ 0 h 227"/>
                <a:gd name="T2" fmla="*/ 2147483646 w 227"/>
                <a:gd name="T3" fmla="*/ 2147483646 h 227"/>
                <a:gd name="T4" fmla="*/ 0 w 227"/>
                <a:gd name="T5" fmla="*/ 2147483646 h 227"/>
                <a:gd name="T6" fmla="*/ 0 60000 65536"/>
                <a:gd name="T7" fmla="*/ 0 60000 65536"/>
                <a:gd name="T8" fmla="*/ 0 60000 65536"/>
                <a:gd name="T9" fmla="*/ 0 w 227"/>
                <a:gd name="T10" fmla="*/ 0 h 227"/>
                <a:gd name="T11" fmla="*/ 227 w 227"/>
                <a:gd name="T12" fmla="*/ 227 h 227"/>
              </a:gdLst>
              <a:ahLst/>
              <a:cxnLst>
                <a:cxn ang="T6">
                  <a:pos x="T0" y="T1"/>
                </a:cxn>
                <a:cxn ang="T7">
                  <a:pos x="T2" y="T3"/>
                </a:cxn>
                <a:cxn ang="T8">
                  <a:pos x="T4" y="T5"/>
                </a:cxn>
              </a:cxnLst>
              <a:rect l="T9" t="T10" r="T11" b="T12"/>
              <a:pathLst>
                <a:path w="227" h="227">
                  <a:moveTo>
                    <a:pt x="0" y="0"/>
                  </a:moveTo>
                  <a:cubicBezTo>
                    <a:pt x="113" y="3"/>
                    <a:pt x="227" y="7"/>
                    <a:pt x="227" y="45"/>
                  </a:cubicBezTo>
                  <a:cubicBezTo>
                    <a:pt x="227" y="83"/>
                    <a:pt x="113" y="155"/>
                    <a:pt x="0" y="227"/>
                  </a:cubicBezTo>
                </a:path>
              </a:pathLst>
            </a:custGeom>
            <a:noFill/>
            <a:ln w="38100">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111" name="Text Box 54"/>
            <p:cNvSpPr txBox="1">
              <a:spLocks noChangeArrowheads="1"/>
            </p:cNvSpPr>
            <p:nvPr/>
          </p:nvSpPr>
          <p:spPr bwMode="auto">
            <a:xfrm>
              <a:off x="8714675" y="1996038"/>
              <a:ext cx="533495" cy="400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sz="2000" b="1">
                  <a:solidFill>
                    <a:schemeClr val="tx1"/>
                  </a:solidFill>
                  <a:latin typeface="Times New Roman" panose="02020603050405020304" pitchFamily="18" charset="0"/>
                </a:rPr>
                <a:t>*</a:t>
              </a:r>
            </a:p>
          </p:txBody>
        </p:sp>
        <p:sp>
          <p:nvSpPr>
            <p:cNvPr id="45112" name="Text Box 55"/>
            <p:cNvSpPr txBox="1">
              <a:spLocks noChangeArrowheads="1"/>
            </p:cNvSpPr>
            <p:nvPr/>
          </p:nvSpPr>
          <p:spPr bwMode="auto">
            <a:xfrm>
              <a:off x="7858813" y="1420009"/>
              <a:ext cx="381068" cy="368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1800" b="1" i="1">
                  <a:solidFill>
                    <a:schemeClr val="tx1"/>
                  </a:solidFill>
                  <a:latin typeface="Times New Roman" panose="02020603050405020304" pitchFamily="18" charset="0"/>
                </a:rPr>
                <a:t>L</a:t>
              </a:r>
            </a:p>
          </p:txBody>
        </p:sp>
        <p:sp>
          <p:nvSpPr>
            <p:cNvPr id="45113" name="Line 56"/>
            <p:cNvSpPr>
              <a:spLocks noChangeShapeType="1"/>
            </p:cNvSpPr>
            <p:nvPr/>
          </p:nvSpPr>
          <p:spPr bwMode="auto">
            <a:xfrm flipV="1">
              <a:off x="7866454" y="1492013"/>
              <a:ext cx="0" cy="269859"/>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114" name="Line 56"/>
            <p:cNvSpPr>
              <a:spLocks noChangeShapeType="1"/>
            </p:cNvSpPr>
            <p:nvPr/>
          </p:nvSpPr>
          <p:spPr bwMode="auto">
            <a:xfrm flipH="1">
              <a:off x="7976011" y="3292103"/>
              <a:ext cx="9527" cy="31748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115" name="Text Box 17"/>
            <p:cNvSpPr txBox="1">
              <a:spLocks noChangeArrowheads="1"/>
            </p:cNvSpPr>
            <p:nvPr/>
          </p:nvSpPr>
          <p:spPr bwMode="auto">
            <a:xfrm>
              <a:off x="7984558" y="3285174"/>
              <a:ext cx="533495" cy="369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1800" b="1">
                  <a:solidFill>
                    <a:schemeClr val="tx1"/>
                  </a:solidFill>
                  <a:latin typeface="Times New Roman" panose="02020603050405020304" pitchFamily="18" charset="0"/>
                </a:rPr>
                <a:t>id</a:t>
              </a:r>
            </a:p>
          </p:txBody>
        </p:sp>
        <p:sp>
          <p:nvSpPr>
            <p:cNvPr id="156" name="Text Box 18"/>
            <p:cNvSpPr txBox="1">
              <a:spLocks noChangeArrowheads="1"/>
            </p:cNvSpPr>
            <p:nvPr/>
          </p:nvSpPr>
          <p:spPr bwMode="auto">
            <a:xfrm>
              <a:off x="5289411" y="771525"/>
              <a:ext cx="1649664" cy="1631950"/>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dirty="0">
                  <a:solidFill>
                    <a:srgbClr val="000000"/>
                  </a:solidFill>
                  <a:latin typeface="Times New Roman" panose="02020603050405020304" pitchFamily="18" charset="0"/>
                </a:rPr>
                <a:t>I</a:t>
              </a:r>
              <a:r>
                <a:rPr kumimoji="1" lang="en-US" altLang="zh-CN" sz="2000" b="1" i="1" baseline="-25000" dirty="0">
                  <a:solidFill>
                    <a:srgbClr val="000000"/>
                  </a:solidFill>
                  <a:latin typeface="Times New Roman" panose="02020603050405020304" pitchFamily="18" charset="0"/>
                </a:rPr>
                <a:t>6</a:t>
              </a:r>
              <a:r>
                <a:rPr kumimoji="1" lang="en-US" altLang="zh-CN" sz="2000" b="1" dirty="0">
                  <a:solidFill>
                    <a:srgbClr val="000000"/>
                  </a:solidFill>
                  <a:latin typeface="Times New Roman" panose="02020603050405020304" pitchFamily="18" charset="0"/>
                </a:rPr>
                <a:t>:</a:t>
              </a:r>
            </a:p>
            <a:p>
              <a:pPr>
                <a:lnSpc>
                  <a:spcPts val="2400"/>
                </a:lnSpc>
                <a:defRPr/>
              </a:pPr>
              <a:r>
                <a:rPr kumimoji="1" lang="en-US" altLang="zh-CN" sz="2000" b="1" i="1" dirty="0">
                  <a:solidFill>
                    <a:srgbClr val="000000"/>
                  </a:solidFill>
                  <a:latin typeface="Times New Roman" panose="02020603050405020304" pitchFamily="18" charset="0"/>
                </a:rPr>
                <a:t>S→L=</a:t>
              </a:r>
              <a:r>
                <a:rPr lang="en-US" altLang="zh-CN" sz="2000" b="1" i="1" dirty="0">
                  <a:solidFill>
                    <a:srgbClr val="000000"/>
                  </a:solidFill>
                  <a:latin typeface="Times New Roman" panose="02020603050405020304" pitchFamily="18" charset="0"/>
                  <a:cs typeface="Times New Roman" panose="02020603050405020304" pitchFamily="18" charset="0"/>
                </a:rPr>
                <a:t> · </a:t>
              </a:r>
              <a:r>
                <a:rPr kumimoji="1" lang="en-US" altLang="zh-CN" sz="2000" b="1" i="1" dirty="0">
                  <a:solidFill>
                    <a:srgbClr val="000000"/>
                  </a:solidFill>
                  <a:latin typeface="Times New Roman" panose="02020603050405020304" pitchFamily="18" charset="0"/>
                </a:rPr>
                <a:t>R , </a:t>
              </a:r>
              <a:r>
                <a:rPr kumimoji="1" lang="en-US" altLang="zh-CN" sz="2000" b="1" dirty="0">
                  <a:solidFill>
                    <a:srgbClr val="000000"/>
                  </a:solidFill>
                  <a:latin typeface="华文楷体" panose="02010600040101010101" pitchFamily="2" charset="-122"/>
                </a:rPr>
                <a:t>$</a:t>
              </a:r>
              <a:endParaRPr kumimoji="1" lang="en-US" altLang="zh-CN" sz="2000" b="1" i="1" dirty="0">
                <a:solidFill>
                  <a:srgbClr val="000000"/>
                </a:solidFill>
                <a:latin typeface="Times New Roman" panose="02020603050405020304" pitchFamily="18" charset="0"/>
              </a:endParaRPr>
            </a:p>
            <a:p>
              <a:pPr>
                <a:lnSpc>
                  <a:spcPts val="2400"/>
                </a:lnSpc>
                <a:defRPr/>
              </a:pPr>
              <a:r>
                <a:rPr kumimoji="1" lang="en-US" altLang="zh-CN" sz="2000" b="1" i="1" dirty="0">
                  <a:solidFill>
                    <a:srgbClr val="000000"/>
                  </a:solidFill>
                  <a:latin typeface="Times New Roman" panose="02020603050405020304" pitchFamily="18" charset="0"/>
                </a:rPr>
                <a:t>R→</a:t>
              </a:r>
              <a:r>
                <a:rPr lang="en-US" altLang="zh-CN" sz="2000" b="1" i="1" dirty="0">
                  <a:solidFill>
                    <a:srgbClr val="000000"/>
                  </a:solidFill>
                  <a:latin typeface="Times New Roman" panose="02020603050405020304" pitchFamily="18" charset="0"/>
                  <a:cs typeface="Times New Roman" panose="02020603050405020304" pitchFamily="18" charset="0"/>
                </a:rPr>
                <a:t> · </a:t>
              </a:r>
              <a:r>
                <a:rPr kumimoji="1" lang="en-US" altLang="zh-CN" sz="2000" b="1" i="1" dirty="0">
                  <a:solidFill>
                    <a:srgbClr val="000000"/>
                  </a:solidFill>
                  <a:latin typeface="Times New Roman" panose="02020603050405020304" pitchFamily="18" charset="0"/>
                </a:rPr>
                <a:t>L , </a:t>
              </a:r>
              <a:r>
                <a:rPr kumimoji="1" lang="en-US" altLang="zh-CN" sz="2000" b="1" dirty="0">
                  <a:solidFill>
                    <a:srgbClr val="000000"/>
                  </a:solidFill>
                  <a:latin typeface="华文楷体" panose="02010600040101010101" pitchFamily="2" charset="-122"/>
                </a:rPr>
                <a:t>$</a:t>
              </a:r>
              <a:endParaRPr kumimoji="1" lang="en-US" altLang="zh-CN" sz="2000" b="1" i="1" dirty="0">
                <a:solidFill>
                  <a:srgbClr val="000000"/>
                </a:solidFill>
                <a:latin typeface="Times New Roman" panose="02020603050405020304" pitchFamily="18" charset="0"/>
              </a:endParaRPr>
            </a:p>
            <a:p>
              <a:pPr>
                <a:lnSpc>
                  <a:spcPts val="2400"/>
                </a:lnSpc>
                <a:defRPr/>
              </a:pPr>
              <a:r>
                <a:rPr kumimoji="1" lang="en-US" altLang="zh-CN" sz="2000" b="1" i="1" dirty="0">
                  <a:solidFill>
                    <a:srgbClr val="000000"/>
                  </a:solidFill>
                  <a:latin typeface="Times New Roman" panose="02020603050405020304" pitchFamily="18" charset="0"/>
                </a:rPr>
                <a:t>L→</a:t>
              </a:r>
              <a:r>
                <a:rPr lang="en-US" altLang="zh-CN" sz="2000" b="1" i="1" dirty="0">
                  <a:solidFill>
                    <a:srgbClr val="000000"/>
                  </a:solidFill>
                  <a:latin typeface="Times New Roman" panose="02020603050405020304" pitchFamily="18" charset="0"/>
                  <a:cs typeface="Times New Roman" panose="02020603050405020304" pitchFamily="18" charset="0"/>
                </a:rPr>
                <a:t> · </a:t>
              </a:r>
              <a:r>
                <a:rPr kumimoji="1" lang="en-US" altLang="zh-CN" sz="2000" b="1" i="1" dirty="0">
                  <a:solidFill>
                    <a:srgbClr val="000000"/>
                  </a:solidFill>
                  <a:latin typeface="Times New Roman" panose="02020603050405020304" pitchFamily="18" charset="0"/>
                </a:rPr>
                <a:t>*R , </a:t>
              </a:r>
              <a:r>
                <a:rPr kumimoji="1" lang="en-US" altLang="zh-CN" sz="2000" b="1" dirty="0">
                  <a:solidFill>
                    <a:srgbClr val="000000"/>
                  </a:solidFill>
                  <a:latin typeface="华文楷体" panose="02010600040101010101" pitchFamily="2" charset="-122"/>
                </a:rPr>
                <a:t>$</a:t>
              </a:r>
              <a:endParaRPr kumimoji="1" lang="en-US" altLang="zh-CN" sz="2000" b="1" i="1" dirty="0">
                <a:solidFill>
                  <a:srgbClr val="000000"/>
                </a:solidFill>
                <a:latin typeface="Times New Roman" panose="02020603050405020304" pitchFamily="18" charset="0"/>
              </a:endParaRPr>
            </a:p>
            <a:p>
              <a:pPr>
                <a:lnSpc>
                  <a:spcPts val="2400"/>
                </a:lnSpc>
                <a:defRPr/>
              </a:pPr>
              <a:r>
                <a:rPr kumimoji="1" lang="en-US" altLang="zh-CN" sz="2000" b="1" i="1" dirty="0">
                  <a:solidFill>
                    <a:srgbClr val="000000"/>
                  </a:solidFill>
                  <a:latin typeface="Times New Roman" panose="02020603050405020304" pitchFamily="18" charset="0"/>
                </a:rPr>
                <a:t>L→</a:t>
              </a:r>
              <a:r>
                <a:rPr lang="en-US" altLang="zh-CN" sz="2000" b="1" i="1" dirty="0">
                  <a:solidFill>
                    <a:srgbClr val="000000"/>
                  </a:solidFill>
                  <a:latin typeface="Times New Roman" panose="02020603050405020304" pitchFamily="18" charset="0"/>
                  <a:cs typeface="Times New Roman" panose="02020603050405020304" pitchFamily="18" charset="0"/>
                </a:rPr>
                <a:t> · </a:t>
              </a:r>
              <a:r>
                <a:rPr kumimoji="1" lang="en-US" altLang="zh-CN" sz="2000" b="1" dirty="0">
                  <a:solidFill>
                    <a:srgbClr val="000000"/>
                  </a:solidFill>
                  <a:latin typeface="Times New Roman" panose="02020603050405020304" pitchFamily="18" charset="0"/>
                </a:rPr>
                <a:t>id</a:t>
              </a:r>
              <a:r>
                <a:rPr kumimoji="1" lang="en-US" altLang="zh-CN" sz="2000" b="1" i="1" dirty="0">
                  <a:solidFill>
                    <a:srgbClr val="000000"/>
                  </a:solidFill>
                  <a:latin typeface="Times New Roman" panose="02020603050405020304" pitchFamily="18" charset="0"/>
                </a:rPr>
                <a:t> , </a:t>
              </a:r>
              <a:r>
                <a:rPr kumimoji="1" lang="en-US" altLang="zh-CN" sz="2000" b="1" dirty="0">
                  <a:solidFill>
                    <a:srgbClr val="000000"/>
                  </a:solidFill>
                  <a:latin typeface="华文楷体" panose="02010600040101010101" pitchFamily="2" charset="-122"/>
                </a:rPr>
                <a:t>$</a:t>
              </a:r>
              <a:endParaRPr kumimoji="1" lang="en-US" altLang="zh-CN" sz="2000" b="1" i="1" dirty="0">
                <a:solidFill>
                  <a:srgbClr val="000000"/>
                </a:solidFill>
                <a:latin typeface="Times New Roman" panose="02020603050405020304" pitchFamily="18" charset="0"/>
              </a:endParaRPr>
            </a:p>
          </p:txBody>
        </p:sp>
      </p:grpSp>
      <p:sp>
        <p:nvSpPr>
          <p:cNvPr id="45059" name="Rectangle 2"/>
          <p:cNvSpPr>
            <a:spLocks noGrp="1" noChangeArrowheads="1"/>
          </p:cNvSpPr>
          <p:nvPr>
            <p:ph type="title"/>
          </p:nvPr>
        </p:nvSpPr>
        <p:spPr>
          <a:xfrm>
            <a:off x="755650" y="268288"/>
            <a:ext cx="7931150" cy="358775"/>
          </a:xfrm>
        </p:spPr>
        <p:txBody>
          <a:bodyPr/>
          <a:lstStyle/>
          <a:p>
            <a:pPr eaLnBrk="1" hangingPunct="1"/>
            <a:r>
              <a:rPr lang="zh-CN" altLang="en-US" sz="3000">
                <a:solidFill>
                  <a:schemeClr val="tx1"/>
                </a:solidFill>
                <a:latin typeface="微软雅黑" panose="020B0503020204020204" pitchFamily="34" charset="-122"/>
                <a:ea typeface="微软雅黑" panose="020B0503020204020204" pitchFamily="34" charset="-122"/>
              </a:rPr>
              <a:t>例</a:t>
            </a:r>
            <a:r>
              <a:rPr lang="zh-CN" altLang="en-US" sz="3000">
                <a:solidFill>
                  <a:srgbClr val="000000"/>
                </a:solidFill>
                <a:latin typeface="微软雅黑" panose="020B0503020204020204" pitchFamily="34" charset="-122"/>
                <a:ea typeface="微软雅黑" panose="020B0503020204020204" pitchFamily="34" charset="-122"/>
              </a:rPr>
              <a:t>：</a:t>
            </a:r>
            <a:r>
              <a:rPr lang="en-US" altLang="zh-CN" sz="3000" i="1">
                <a:solidFill>
                  <a:srgbClr val="000000"/>
                </a:solidFill>
                <a:ea typeface="黑体" panose="02010609060101010101" pitchFamily="49" charset="-122"/>
                <a:cs typeface="Times New Roman" panose="02020603050405020304" pitchFamily="18" charset="0"/>
              </a:rPr>
              <a:t>LR</a:t>
            </a:r>
            <a:r>
              <a:rPr lang="en-US" altLang="zh-CN" sz="3000">
                <a:solidFill>
                  <a:srgbClr val="000000"/>
                </a:solidFill>
                <a:ea typeface="黑体" panose="02010609060101010101" pitchFamily="49" charset="-122"/>
                <a:cs typeface="Times New Roman" panose="02020603050405020304" pitchFamily="18" charset="0"/>
              </a:rPr>
              <a:t>(1)</a:t>
            </a:r>
            <a:r>
              <a:rPr lang="zh-CN" altLang="en-US" sz="3000">
                <a:solidFill>
                  <a:srgbClr val="000000"/>
                </a:solidFill>
                <a:latin typeface="微软雅黑" panose="020B0503020204020204" pitchFamily="34" charset="-122"/>
                <a:ea typeface="微软雅黑" panose="020B0503020204020204" pitchFamily="34" charset="-122"/>
              </a:rPr>
              <a:t>自动机</a:t>
            </a:r>
            <a:endParaRPr lang="zh-CN" altLang="en-US" sz="3000">
              <a:solidFill>
                <a:schemeClr val="tx1"/>
              </a:solidFill>
              <a:latin typeface="微软雅黑" panose="020B0503020204020204" pitchFamily="34" charset="-122"/>
              <a:ea typeface="微软雅黑" panose="020B0503020204020204" pitchFamily="34" charset="-122"/>
            </a:endParaRPr>
          </a:p>
        </p:txBody>
      </p:sp>
      <p:sp>
        <p:nvSpPr>
          <p:cNvPr id="59" name="Rectangle 37"/>
          <p:cNvSpPr>
            <a:spLocks noChangeArrowheads="1"/>
          </p:cNvSpPr>
          <p:nvPr/>
        </p:nvSpPr>
        <p:spPr bwMode="auto">
          <a:xfrm>
            <a:off x="107950" y="1012825"/>
            <a:ext cx="1290638" cy="1908175"/>
          </a:xfrm>
          <a:prstGeom prst="rect">
            <a:avLst/>
          </a:prstGeom>
          <a:solidFill>
            <a:schemeClr val="accent5">
              <a:lumMod val="60000"/>
              <a:lumOff val="40000"/>
            </a:schemeClr>
          </a:solidFill>
          <a:ln w="12700">
            <a:solidFill>
              <a:schemeClr val="tx1"/>
            </a:solidFill>
          </a:ln>
        </p:spPr>
        <p:txBody>
          <a:bodyPr>
            <a:spAutoFit/>
          </a:bodyPr>
          <a:lstStyle/>
          <a:p>
            <a:pPr marL="609600" indent="-609600" eaLnBrk="1" hangingPunct="1">
              <a:lnSpc>
                <a:spcPts val="2000"/>
              </a:lnSpc>
              <a:spcBef>
                <a:spcPct val="20000"/>
              </a:spcBef>
              <a:buFont typeface="Wingdings" pitchFamily="2" charset="2"/>
              <a:buNone/>
              <a:defRPr/>
            </a:pPr>
            <a:r>
              <a:rPr lang="zh-CN" altLang="zh-CN" b="1" noProof="1">
                <a:solidFill>
                  <a:srgbClr val="000000"/>
                </a:solidFill>
                <a:latin typeface="Times New Roman" pitchFamily="18" charset="0"/>
                <a:ea typeface="Times New Roman" pitchFamily="18" charset="0"/>
                <a:cs typeface="华文楷体" pitchFamily="2" charset="-122"/>
              </a:rPr>
              <a:t>0) </a:t>
            </a:r>
            <a:r>
              <a:rPr lang="en-US" altLang="zh-CN" b="1" i="1" noProof="1">
                <a:solidFill>
                  <a:srgbClr val="000000"/>
                </a:solidFill>
                <a:latin typeface="Times New Roman" pitchFamily="18" charset="0"/>
                <a:ea typeface="Times New Roman" pitchFamily="18" charset="0"/>
                <a:cs typeface="华文楷体" pitchFamily="2" charset="-122"/>
              </a:rPr>
              <a:t>S</a:t>
            </a:r>
            <a:r>
              <a:rPr lang="en-US" altLang="zh-CN" sz="1600" b="1" i="1" noProof="1">
                <a:solidFill>
                  <a:srgbClr val="000000"/>
                </a:solidFill>
                <a:latin typeface="Times New Roman" pitchFamily="18" charset="0"/>
                <a:ea typeface="Times New Roman" pitchFamily="18" charset="0"/>
                <a:cs typeface="华文楷体" pitchFamily="2" charset="-122"/>
              </a:rPr>
              <a:t>′ </a:t>
            </a:r>
            <a:r>
              <a:rPr lang="en-US" altLang="zh-CN" b="1" i="1" noProof="1">
                <a:solidFill>
                  <a:srgbClr val="000000"/>
                </a:solidFill>
                <a:latin typeface="Times New Roman" pitchFamily="18" charset="0"/>
                <a:ea typeface="Times New Roman" pitchFamily="18" charset="0"/>
                <a:cs typeface="华文楷体" pitchFamily="2" charset="-122"/>
              </a:rPr>
              <a:t>→S</a:t>
            </a:r>
          </a:p>
          <a:p>
            <a:pPr marL="609600" indent="-609600" eaLnBrk="1" hangingPunct="1">
              <a:lnSpc>
                <a:spcPts val="2000"/>
              </a:lnSpc>
              <a:spcBef>
                <a:spcPct val="20000"/>
              </a:spcBef>
              <a:buFont typeface="Wingdings" pitchFamily="2" charset="2"/>
              <a:buNone/>
              <a:defRPr/>
            </a:pPr>
            <a:r>
              <a:rPr lang="en-US" altLang="zh-CN" b="1" noProof="1">
                <a:solidFill>
                  <a:srgbClr val="000000"/>
                </a:solidFill>
                <a:latin typeface="Times New Roman" pitchFamily="18" charset="0"/>
                <a:ea typeface="Times New Roman" pitchFamily="18" charset="0"/>
                <a:cs typeface="华文楷体" pitchFamily="2" charset="-122"/>
              </a:rPr>
              <a:t>1) </a:t>
            </a:r>
            <a:r>
              <a:rPr lang="en-US" altLang="zh-CN" b="1" i="1" noProof="1">
                <a:solidFill>
                  <a:srgbClr val="000000"/>
                </a:solidFill>
                <a:latin typeface="Times New Roman" pitchFamily="18" charset="0"/>
                <a:ea typeface="Times New Roman" pitchFamily="18" charset="0"/>
                <a:cs typeface="华文楷体" pitchFamily="2" charset="-122"/>
              </a:rPr>
              <a:t>S→L=R</a:t>
            </a:r>
          </a:p>
          <a:p>
            <a:pPr marL="609600" indent="-609600" eaLnBrk="1" hangingPunct="1">
              <a:lnSpc>
                <a:spcPts val="2000"/>
              </a:lnSpc>
              <a:spcBef>
                <a:spcPct val="20000"/>
              </a:spcBef>
              <a:buFont typeface="Wingdings" pitchFamily="2" charset="2"/>
              <a:buNone/>
              <a:defRPr/>
            </a:pPr>
            <a:r>
              <a:rPr lang="en-US" altLang="zh-CN" b="1" noProof="1">
                <a:solidFill>
                  <a:srgbClr val="000000"/>
                </a:solidFill>
                <a:latin typeface="Times New Roman" pitchFamily="18" charset="0"/>
                <a:ea typeface="Times New Roman" pitchFamily="18" charset="0"/>
                <a:cs typeface="华文楷体" pitchFamily="2" charset="-122"/>
              </a:rPr>
              <a:t>2) </a:t>
            </a:r>
            <a:r>
              <a:rPr lang="en-US" altLang="zh-CN" b="1" i="1" noProof="1">
                <a:solidFill>
                  <a:srgbClr val="000000"/>
                </a:solidFill>
                <a:latin typeface="Times New Roman" pitchFamily="18" charset="0"/>
                <a:ea typeface="Times New Roman" pitchFamily="18" charset="0"/>
                <a:cs typeface="华文楷体" pitchFamily="2" charset="-122"/>
              </a:rPr>
              <a:t>S→R</a:t>
            </a:r>
          </a:p>
          <a:p>
            <a:pPr marL="609600" indent="-609600" eaLnBrk="1" hangingPunct="1">
              <a:lnSpc>
                <a:spcPts val="2000"/>
              </a:lnSpc>
              <a:spcBef>
                <a:spcPct val="20000"/>
              </a:spcBef>
              <a:buFont typeface="Wingdings" pitchFamily="2" charset="2"/>
              <a:buNone/>
              <a:defRPr/>
            </a:pPr>
            <a:r>
              <a:rPr lang="en-US" altLang="zh-CN" b="1" noProof="1">
                <a:solidFill>
                  <a:srgbClr val="000000"/>
                </a:solidFill>
                <a:latin typeface="Times New Roman" pitchFamily="18" charset="0"/>
                <a:ea typeface="Times New Roman" pitchFamily="18" charset="0"/>
                <a:cs typeface="华文楷体" pitchFamily="2" charset="-122"/>
              </a:rPr>
              <a:t>3) </a:t>
            </a:r>
            <a:r>
              <a:rPr lang="en-US" altLang="zh-CN" b="1" i="1" noProof="1">
                <a:solidFill>
                  <a:srgbClr val="000000"/>
                </a:solidFill>
                <a:latin typeface="Times New Roman" pitchFamily="18" charset="0"/>
                <a:ea typeface="Times New Roman" pitchFamily="18" charset="0"/>
                <a:cs typeface="华文楷体" pitchFamily="2" charset="-122"/>
              </a:rPr>
              <a:t>L→*R</a:t>
            </a:r>
          </a:p>
          <a:p>
            <a:pPr marL="609600" indent="-609600" eaLnBrk="1" hangingPunct="1">
              <a:lnSpc>
                <a:spcPts val="2000"/>
              </a:lnSpc>
              <a:spcBef>
                <a:spcPct val="20000"/>
              </a:spcBef>
              <a:buFont typeface="Wingdings" pitchFamily="2" charset="2"/>
              <a:buNone/>
              <a:defRPr/>
            </a:pPr>
            <a:r>
              <a:rPr lang="en-US" altLang="zh-CN" b="1" noProof="1">
                <a:solidFill>
                  <a:srgbClr val="000000"/>
                </a:solidFill>
                <a:latin typeface="Times New Roman" pitchFamily="18" charset="0"/>
                <a:ea typeface="Times New Roman" pitchFamily="18" charset="0"/>
                <a:cs typeface="华文楷体" pitchFamily="2" charset="-122"/>
              </a:rPr>
              <a:t>4) </a:t>
            </a:r>
            <a:r>
              <a:rPr lang="en-US" altLang="zh-CN" b="1" i="1" noProof="1">
                <a:solidFill>
                  <a:srgbClr val="000000"/>
                </a:solidFill>
                <a:latin typeface="Times New Roman" pitchFamily="18" charset="0"/>
                <a:ea typeface="Times New Roman" pitchFamily="18" charset="0"/>
                <a:cs typeface="华文楷体" pitchFamily="2" charset="-122"/>
              </a:rPr>
              <a:t>L→</a:t>
            </a:r>
            <a:r>
              <a:rPr lang="en-US" altLang="zh-CN" b="1" noProof="1">
                <a:solidFill>
                  <a:srgbClr val="000000"/>
                </a:solidFill>
                <a:latin typeface="Times New Roman" pitchFamily="18" charset="0"/>
                <a:ea typeface="Times New Roman" pitchFamily="18" charset="0"/>
                <a:cs typeface="华文楷体" pitchFamily="2" charset="-122"/>
              </a:rPr>
              <a:t>id</a:t>
            </a:r>
          </a:p>
          <a:p>
            <a:pPr marL="609600" indent="-609600" eaLnBrk="1" hangingPunct="1">
              <a:lnSpc>
                <a:spcPts val="2000"/>
              </a:lnSpc>
              <a:spcBef>
                <a:spcPct val="20000"/>
              </a:spcBef>
              <a:buFont typeface="Wingdings" pitchFamily="2" charset="2"/>
              <a:buNone/>
              <a:defRPr/>
            </a:pPr>
            <a:r>
              <a:rPr lang="en-US" altLang="zh-CN" b="1" noProof="1">
                <a:solidFill>
                  <a:srgbClr val="000000"/>
                </a:solidFill>
                <a:latin typeface="Times New Roman" pitchFamily="18" charset="0"/>
                <a:ea typeface="Times New Roman" pitchFamily="18" charset="0"/>
                <a:cs typeface="华文楷体" pitchFamily="2" charset="-122"/>
              </a:rPr>
              <a:t>5) </a:t>
            </a:r>
            <a:r>
              <a:rPr lang="en-US" altLang="zh-CN" b="1" i="1" noProof="1">
                <a:solidFill>
                  <a:srgbClr val="000000"/>
                </a:solidFill>
                <a:latin typeface="Times New Roman" pitchFamily="18" charset="0"/>
                <a:ea typeface="Times New Roman" pitchFamily="18" charset="0"/>
                <a:cs typeface="华文楷体" pitchFamily="2" charset="-122"/>
              </a:rPr>
              <a:t>R→L</a:t>
            </a:r>
          </a:p>
        </p:txBody>
      </p:sp>
      <p:sp>
        <p:nvSpPr>
          <p:cNvPr id="62" name="Rectangle 45"/>
          <p:cNvSpPr>
            <a:spLocks noChangeArrowheads="1"/>
          </p:cNvSpPr>
          <p:nvPr/>
        </p:nvSpPr>
        <p:spPr bwMode="auto">
          <a:xfrm>
            <a:off x="34925" y="4279900"/>
            <a:ext cx="2609850" cy="708025"/>
          </a:xfrm>
          <a:prstGeom prst="rect">
            <a:avLst/>
          </a:prstGeom>
          <a:solidFill>
            <a:schemeClr val="accent5">
              <a:lumMod val="60000"/>
              <a:lumOff val="40000"/>
            </a:schemeClr>
          </a:solidFill>
          <a:ln w="12700">
            <a:solidFill>
              <a:schemeClr val="tx1"/>
            </a:solidFill>
            <a:miter lim="800000"/>
          </a:ln>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r>
              <a:rPr lang="en-US" altLang="zh-CN" sz="2000" b="1" i="1" dirty="0">
                <a:solidFill>
                  <a:prstClr val="black"/>
                </a:solidFill>
                <a:latin typeface="Times New Roman" panose="02020603050405020304" pitchFamily="18" charset="0"/>
                <a:ea typeface="楷体_GB2312" panose="02010609030101010101" pitchFamily="49" charset="-122"/>
                <a:cs typeface="Times New Roman" panose="02020603050405020304" pitchFamily="18" charset="0"/>
              </a:rPr>
              <a:t>FOLLOW</a:t>
            </a:r>
            <a:r>
              <a:rPr lang="en-US" altLang="zh-CN" sz="2000" b="1" dirty="0">
                <a:solidFill>
                  <a:prstClr val="black"/>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000" b="1" i="1" dirty="0">
                <a:solidFill>
                  <a:prstClr val="black"/>
                </a:solidFill>
                <a:latin typeface="Times New Roman" panose="02020603050405020304" pitchFamily="18" charset="0"/>
                <a:ea typeface="楷体_GB2312" panose="02010609030101010101" pitchFamily="49" charset="-122"/>
                <a:cs typeface="Times New Roman" panose="02020603050405020304" pitchFamily="18" charset="0"/>
              </a:rPr>
              <a:t>R</a:t>
            </a:r>
            <a:r>
              <a:rPr lang="en-US" altLang="zh-CN" sz="2000" b="1" dirty="0">
                <a:solidFill>
                  <a:prstClr val="black"/>
                </a:solidFill>
                <a:latin typeface="Times New Roman" panose="02020603050405020304" pitchFamily="18" charset="0"/>
                <a:ea typeface="楷体_GB2312" panose="02010609030101010101" pitchFamily="49" charset="-122"/>
                <a:cs typeface="Times New Roman" panose="02020603050405020304" pitchFamily="18" charset="0"/>
              </a:rPr>
              <a:t>) = { =,</a:t>
            </a:r>
            <a:r>
              <a:rPr lang="en-US" altLang="zh-CN" sz="2000" b="1" dirty="0">
                <a:solidFill>
                  <a:prstClr val="black"/>
                </a:solidFill>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b="1" dirty="0">
                <a:solidFill>
                  <a:prstClr val="black"/>
                </a:solidFill>
                <a:latin typeface="Times New Roman" panose="02020603050405020304" pitchFamily="18" charset="0"/>
                <a:ea typeface="楷体_GB2312" panose="02010609030101010101" pitchFamily="49" charset="-122"/>
                <a:cs typeface="Times New Roman" panose="02020603050405020304" pitchFamily="18" charset="0"/>
              </a:rPr>
              <a:t> }</a:t>
            </a:r>
          </a:p>
          <a:p>
            <a:pPr eaLnBrk="1" hangingPunct="1">
              <a:defRPr/>
            </a:pPr>
            <a:r>
              <a:rPr lang="en-US" altLang="zh-CN" sz="2000" b="1" i="1" dirty="0">
                <a:solidFill>
                  <a:prstClr val="black"/>
                </a:solidFill>
                <a:latin typeface="Times New Roman" panose="02020603050405020304" pitchFamily="18" charset="0"/>
                <a:ea typeface="楷体_GB2312" panose="02010609030101010101" pitchFamily="49" charset="-122"/>
                <a:cs typeface="Times New Roman" panose="02020603050405020304" pitchFamily="18" charset="0"/>
              </a:rPr>
              <a:t>FOLLOW</a:t>
            </a:r>
            <a:r>
              <a:rPr lang="en-US" altLang="zh-CN" sz="2000" b="1" dirty="0">
                <a:solidFill>
                  <a:prstClr val="black"/>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000" b="1" i="1" dirty="0">
                <a:solidFill>
                  <a:prstClr val="black"/>
                </a:solidFill>
                <a:latin typeface="Times New Roman" panose="02020603050405020304" pitchFamily="18" charset="0"/>
                <a:ea typeface="楷体_GB2312" panose="02010609030101010101" pitchFamily="49" charset="-122"/>
                <a:cs typeface="Times New Roman" panose="02020603050405020304" pitchFamily="18" charset="0"/>
              </a:rPr>
              <a:t>L</a:t>
            </a:r>
            <a:r>
              <a:rPr lang="en-US" altLang="zh-CN" sz="2000" b="1" dirty="0">
                <a:solidFill>
                  <a:prstClr val="black"/>
                </a:solidFill>
                <a:latin typeface="Times New Roman" panose="02020603050405020304" pitchFamily="18" charset="0"/>
                <a:ea typeface="楷体_GB2312" panose="02010609030101010101" pitchFamily="49" charset="-122"/>
                <a:cs typeface="Times New Roman" panose="02020603050405020304" pitchFamily="18" charset="0"/>
              </a:rPr>
              <a:t>) = { =,</a:t>
            </a:r>
            <a:r>
              <a:rPr lang="en-US" altLang="zh-CN" sz="2000" b="1" dirty="0">
                <a:solidFill>
                  <a:prstClr val="black"/>
                </a:solidFill>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b="1" dirty="0">
                <a:solidFill>
                  <a:prstClr val="black"/>
                </a:solidFill>
                <a:latin typeface="Times New Roman" panose="02020603050405020304" pitchFamily="18" charset="0"/>
                <a:ea typeface="楷体_GB2312" panose="02010609030101010101" pitchFamily="49" charset="-122"/>
                <a:cs typeface="Times New Roman" panose="02020603050405020304" pitchFamily="18" charset="0"/>
              </a:rPr>
              <a:t> }</a:t>
            </a:r>
            <a:endParaRPr lang="zh-CN" altLang="en-US" sz="2000" b="1" dirty="0">
              <a:solidFill>
                <a:prstClr val="black"/>
              </a:solidFill>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75" name="矩形 74"/>
          <p:cNvSpPr/>
          <p:nvPr/>
        </p:nvSpPr>
        <p:spPr>
          <a:xfrm>
            <a:off x="7253288" y="811213"/>
            <a:ext cx="1558925" cy="792162"/>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6" name="矩形 75"/>
          <p:cNvSpPr/>
          <p:nvPr/>
        </p:nvSpPr>
        <p:spPr>
          <a:xfrm>
            <a:off x="7281863" y="4349750"/>
            <a:ext cx="1527175" cy="752475"/>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8" name="矩形 77"/>
          <p:cNvSpPr/>
          <p:nvPr/>
        </p:nvSpPr>
        <p:spPr>
          <a:xfrm>
            <a:off x="7285038" y="3552825"/>
            <a:ext cx="1527175" cy="738188"/>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3" name="矩形 62"/>
          <p:cNvSpPr/>
          <p:nvPr/>
        </p:nvSpPr>
        <p:spPr>
          <a:xfrm>
            <a:off x="3290888" y="1443038"/>
            <a:ext cx="1582737" cy="996950"/>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 calcmode="lin" valueType="num">
                                      <p:cBhvr>
                                        <p:cTn id="7" dur="500" fill="hold"/>
                                        <p:tgtEl>
                                          <p:spTgt spid="63"/>
                                        </p:tgtEl>
                                        <p:attrNameLst>
                                          <p:attrName>ppt_w</p:attrName>
                                        </p:attrNameLst>
                                      </p:cBhvr>
                                      <p:tavLst>
                                        <p:tav tm="0">
                                          <p:val>
                                            <p:fltVal val="0"/>
                                          </p:val>
                                        </p:tav>
                                        <p:tav tm="100000">
                                          <p:val>
                                            <p:strVal val="#ppt_w"/>
                                          </p:val>
                                        </p:tav>
                                      </p:tavLst>
                                    </p:anim>
                                    <p:anim calcmode="lin" valueType="num">
                                      <p:cBhvr>
                                        <p:cTn id="8" dur="500" fill="hold"/>
                                        <p:tgtEl>
                                          <p:spTgt spid="63"/>
                                        </p:tgtEl>
                                        <p:attrNameLst>
                                          <p:attrName>ppt_h</p:attrName>
                                        </p:attrNameLst>
                                      </p:cBhvr>
                                      <p:tavLst>
                                        <p:tav tm="0">
                                          <p:val>
                                            <p:fltVal val="0"/>
                                          </p:val>
                                        </p:tav>
                                        <p:tav tm="100000">
                                          <p:val>
                                            <p:strVal val="#ppt_h"/>
                                          </p:val>
                                        </p:tav>
                                      </p:tavLst>
                                    </p:anim>
                                    <p:animEffect transition="in" filter="fade">
                                      <p:cBhvr>
                                        <p:cTn id="9" dur="500"/>
                                        <p:tgtEl>
                                          <p:spTgt spid="6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xit" presetSubtype="32" fill="hold" grpId="1" nodeType="clickEffect">
                                  <p:stCondLst>
                                    <p:cond delay="0"/>
                                  </p:stCondLst>
                                  <p:childTnLst>
                                    <p:anim calcmode="lin" valueType="num">
                                      <p:cBhvr>
                                        <p:cTn id="13" dur="500"/>
                                        <p:tgtEl>
                                          <p:spTgt spid="63"/>
                                        </p:tgtEl>
                                        <p:attrNameLst>
                                          <p:attrName>ppt_w</p:attrName>
                                        </p:attrNameLst>
                                      </p:cBhvr>
                                      <p:tavLst>
                                        <p:tav tm="0">
                                          <p:val>
                                            <p:strVal val="ppt_w"/>
                                          </p:val>
                                        </p:tav>
                                        <p:tav tm="100000">
                                          <p:val>
                                            <p:fltVal val="0"/>
                                          </p:val>
                                        </p:tav>
                                      </p:tavLst>
                                    </p:anim>
                                    <p:anim calcmode="lin" valueType="num">
                                      <p:cBhvr>
                                        <p:cTn id="14" dur="500"/>
                                        <p:tgtEl>
                                          <p:spTgt spid="63"/>
                                        </p:tgtEl>
                                        <p:attrNameLst>
                                          <p:attrName>ppt_h</p:attrName>
                                        </p:attrNameLst>
                                      </p:cBhvr>
                                      <p:tavLst>
                                        <p:tav tm="0">
                                          <p:val>
                                            <p:strVal val="ppt_h"/>
                                          </p:val>
                                        </p:tav>
                                        <p:tav tm="100000">
                                          <p:val>
                                            <p:fltVal val="0"/>
                                          </p:val>
                                        </p:tav>
                                      </p:tavLst>
                                    </p:anim>
                                    <p:animEffect transition="out" filter="fade">
                                      <p:cBhvr>
                                        <p:cTn id="15" dur="500"/>
                                        <p:tgtEl>
                                          <p:spTgt spid="63"/>
                                        </p:tgtEl>
                                      </p:cBhvr>
                                    </p:animEffect>
                                    <p:set>
                                      <p:cBhvr>
                                        <p:cTn id="16" dur="1" fill="hold">
                                          <p:stCondLst>
                                            <p:cond delay="499"/>
                                          </p:stCondLst>
                                        </p:cTn>
                                        <p:tgtEl>
                                          <p:spTgt spid="63"/>
                                        </p:tgtEl>
                                        <p:attrNameLst>
                                          <p:attrName>style.visibility</p:attrName>
                                        </p:attrNameLst>
                                      </p:cBhvr>
                                      <p:to>
                                        <p:strVal val="hidden"/>
                                      </p:to>
                                    </p:set>
                                  </p:childTnLst>
                                </p:cTn>
                              </p:par>
                              <p:par>
                                <p:cTn id="17" presetID="53" presetClass="exit" presetSubtype="32" fill="hold" grpId="0" nodeType="withEffect">
                                  <p:stCondLst>
                                    <p:cond delay="0"/>
                                  </p:stCondLst>
                                  <p:childTnLst>
                                    <p:anim calcmode="lin" valueType="num">
                                      <p:cBhvr>
                                        <p:cTn id="18" dur="500"/>
                                        <p:tgtEl>
                                          <p:spTgt spid="62"/>
                                        </p:tgtEl>
                                        <p:attrNameLst>
                                          <p:attrName>ppt_w</p:attrName>
                                        </p:attrNameLst>
                                      </p:cBhvr>
                                      <p:tavLst>
                                        <p:tav tm="0">
                                          <p:val>
                                            <p:strVal val="ppt_w"/>
                                          </p:val>
                                        </p:tav>
                                        <p:tav tm="100000">
                                          <p:val>
                                            <p:fltVal val="0"/>
                                          </p:val>
                                        </p:tav>
                                      </p:tavLst>
                                    </p:anim>
                                    <p:anim calcmode="lin" valueType="num">
                                      <p:cBhvr>
                                        <p:cTn id="19" dur="500"/>
                                        <p:tgtEl>
                                          <p:spTgt spid="62"/>
                                        </p:tgtEl>
                                        <p:attrNameLst>
                                          <p:attrName>ppt_h</p:attrName>
                                        </p:attrNameLst>
                                      </p:cBhvr>
                                      <p:tavLst>
                                        <p:tav tm="0">
                                          <p:val>
                                            <p:strVal val="ppt_h"/>
                                          </p:val>
                                        </p:tav>
                                        <p:tav tm="100000">
                                          <p:val>
                                            <p:fltVal val="0"/>
                                          </p:val>
                                        </p:tav>
                                      </p:tavLst>
                                    </p:anim>
                                    <p:animEffect transition="out" filter="fade">
                                      <p:cBhvr>
                                        <p:cTn id="20" dur="500"/>
                                        <p:tgtEl>
                                          <p:spTgt spid="62"/>
                                        </p:tgtEl>
                                      </p:cBhvr>
                                    </p:animEffect>
                                    <p:set>
                                      <p:cBhvr>
                                        <p:cTn id="21" dur="1" fill="hold">
                                          <p:stCondLst>
                                            <p:cond delay="499"/>
                                          </p:stCondLst>
                                        </p:cTn>
                                        <p:tgtEl>
                                          <p:spTgt spid="6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3" grpId="0" animBg="1"/>
      <p:bldP spid="63"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755650" y="268288"/>
            <a:ext cx="7931150" cy="358775"/>
          </a:xfrm>
        </p:spPr>
        <p:txBody>
          <a:bodyPr/>
          <a:lstStyle/>
          <a:p>
            <a:pPr eaLnBrk="1" hangingPunct="1"/>
            <a:r>
              <a:rPr lang="zh-CN" altLang="en-US" sz="3000">
                <a:solidFill>
                  <a:schemeClr val="tx1"/>
                </a:solidFill>
                <a:latin typeface="微软雅黑" panose="020B0503020204020204" pitchFamily="34" charset="-122"/>
                <a:ea typeface="微软雅黑" panose="020B0503020204020204" pitchFamily="34" charset="-122"/>
              </a:rPr>
              <a:t>例</a:t>
            </a:r>
            <a:r>
              <a:rPr lang="zh-CN" altLang="en-US" sz="3000">
                <a:solidFill>
                  <a:srgbClr val="000000"/>
                </a:solidFill>
                <a:latin typeface="微软雅黑" panose="020B0503020204020204" pitchFamily="34" charset="-122"/>
                <a:ea typeface="微软雅黑" panose="020B0503020204020204" pitchFamily="34" charset="-122"/>
              </a:rPr>
              <a:t>：</a:t>
            </a:r>
            <a:r>
              <a:rPr lang="en-US" altLang="zh-CN" sz="3000" i="1">
                <a:solidFill>
                  <a:srgbClr val="000000"/>
                </a:solidFill>
                <a:ea typeface="黑体" panose="02010609060101010101" pitchFamily="49" charset="-122"/>
                <a:cs typeface="Times New Roman" panose="02020603050405020304" pitchFamily="18" charset="0"/>
              </a:rPr>
              <a:t>LR</a:t>
            </a:r>
            <a:r>
              <a:rPr lang="en-US" altLang="zh-CN" sz="3000">
                <a:solidFill>
                  <a:srgbClr val="000000"/>
                </a:solidFill>
                <a:ea typeface="黑体" panose="02010609060101010101" pitchFamily="49" charset="-122"/>
                <a:cs typeface="Times New Roman" panose="02020603050405020304" pitchFamily="18" charset="0"/>
              </a:rPr>
              <a:t>(1)</a:t>
            </a:r>
            <a:r>
              <a:rPr lang="zh-CN" altLang="en-US" sz="3000">
                <a:solidFill>
                  <a:srgbClr val="000000"/>
                </a:solidFill>
                <a:latin typeface="微软雅黑" panose="020B0503020204020204" pitchFamily="34" charset="-122"/>
                <a:ea typeface="微软雅黑" panose="020B0503020204020204" pitchFamily="34" charset="-122"/>
              </a:rPr>
              <a:t>自动机</a:t>
            </a:r>
            <a:endParaRPr lang="zh-CN" altLang="en-US" sz="3000">
              <a:solidFill>
                <a:schemeClr val="tx1"/>
              </a:solidFill>
              <a:latin typeface="微软雅黑" panose="020B0503020204020204" pitchFamily="34" charset="-122"/>
              <a:ea typeface="微软雅黑" panose="020B0503020204020204" pitchFamily="34" charset="-122"/>
            </a:endParaRPr>
          </a:p>
        </p:txBody>
      </p:sp>
      <p:sp>
        <p:nvSpPr>
          <p:cNvPr id="59" name="Rectangle 37"/>
          <p:cNvSpPr>
            <a:spLocks noChangeArrowheads="1"/>
          </p:cNvSpPr>
          <p:nvPr/>
        </p:nvSpPr>
        <p:spPr bwMode="auto">
          <a:xfrm>
            <a:off x="107950" y="1012825"/>
            <a:ext cx="1290638" cy="1908175"/>
          </a:xfrm>
          <a:prstGeom prst="rect">
            <a:avLst/>
          </a:prstGeom>
          <a:solidFill>
            <a:schemeClr val="accent5">
              <a:lumMod val="60000"/>
              <a:lumOff val="40000"/>
            </a:schemeClr>
          </a:solidFill>
          <a:ln w="12700">
            <a:solidFill>
              <a:schemeClr val="tx1"/>
            </a:solidFill>
          </a:ln>
        </p:spPr>
        <p:txBody>
          <a:bodyPr>
            <a:spAutoFit/>
          </a:bodyPr>
          <a:lstStyle/>
          <a:p>
            <a:pPr marL="609600" indent="-609600" eaLnBrk="1" hangingPunct="1">
              <a:lnSpc>
                <a:spcPts val="2000"/>
              </a:lnSpc>
              <a:spcBef>
                <a:spcPct val="20000"/>
              </a:spcBef>
              <a:buFont typeface="Wingdings" pitchFamily="2" charset="2"/>
              <a:buNone/>
              <a:defRPr/>
            </a:pPr>
            <a:r>
              <a:rPr lang="zh-CN" altLang="zh-CN" b="1" noProof="1">
                <a:solidFill>
                  <a:srgbClr val="000000"/>
                </a:solidFill>
                <a:latin typeface="Times New Roman" pitchFamily="18" charset="0"/>
                <a:ea typeface="Times New Roman" pitchFamily="18" charset="0"/>
                <a:cs typeface="华文楷体" pitchFamily="2" charset="-122"/>
              </a:rPr>
              <a:t>0) </a:t>
            </a:r>
            <a:r>
              <a:rPr lang="en-US" altLang="zh-CN" b="1" i="1" noProof="1">
                <a:solidFill>
                  <a:srgbClr val="000000"/>
                </a:solidFill>
                <a:latin typeface="Times New Roman" pitchFamily="18" charset="0"/>
                <a:ea typeface="Times New Roman" pitchFamily="18" charset="0"/>
                <a:cs typeface="华文楷体" pitchFamily="2" charset="-122"/>
              </a:rPr>
              <a:t>S</a:t>
            </a:r>
            <a:r>
              <a:rPr lang="en-US" altLang="zh-CN" sz="1600" b="1" i="1" noProof="1">
                <a:solidFill>
                  <a:srgbClr val="000000"/>
                </a:solidFill>
                <a:latin typeface="Times New Roman" pitchFamily="18" charset="0"/>
                <a:ea typeface="Times New Roman" pitchFamily="18" charset="0"/>
                <a:cs typeface="华文楷体" pitchFamily="2" charset="-122"/>
              </a:rPr>
              <a:t>′ </a:t>
            </a:r>
            <a:r>
              <a:rPr lang="en-US" altLang="zh-CN" b="1" i="1" noProof="1">
                <a:solidFill>
                  <a:srgbClr val="000000"/>
                </a:solidFill>
                <a:latin typeface="Times New Roman" pitchFamily="18" charset="0"/>
                <a:ea typeface="Times New Roman" pitchFamily="18" charset="0"/>
                <a:cs typeface="华文楷体" pitchFamily="2" charset="-122"/>
              </a:rPr>
              <a:t>→S</a:t>
            </a:r>
          </a:p>
          <a:p>
            <a:pPr marL="609600" indent="-609600" eaLnBrk="1" hangingPunct="1">
              <a:lnSpc>
                <a:spcPts val="2000"/>
              </a:lnSpc>
              <a:spcBef>
                <a:spcPct val="20000"/>
              </a:spcBef>
              <a:buFont typeface="Wingdings" pitchFamily="2" charset="2"/>
              <a:buNone/>
              <a:defRPr/>
            </a:pPr>
            <a:r>
              <a:rPr lang="en-US" altLang="zh-CN" b="1" noProof="1">
                <a:solidFill>
                  <a:srgbClr val="000000"/>
                </a:solidFill>
                <a:latin typeface="Times New Roman" pitchFamily="18" charset="0"/>
                <a:ea typeface="Times New Roman" pitchFamily="18" charset="0"/>
                <a:cs typeface="华文楷体" pitchFamily="2" charset="-122"/>
              </a:rPr>
              <a:t>1) </a:t>
            </a:r>
            <a:r>
              <a:rPr lang="en-US" altLang="zh-CN" b="1" i="1" noProof="1">
                <a:solidFill>
                  <a:srgbClr val="000000"/>
                </a:solidFill>
                <a:latin typeface="Times New Roman" pitchFamily="18" charset="0"/>
                <a:ea typeface="Times New Roman" pitchFamily="18" charset="0"/>
                <a:cs typeface="华文楷体" pitchFamily="2" charset="-122"/>
              </a:rPr>
              <a:t>S→L=R</a:t>
            </a:r>
          </a:p>
          <a:p>
            <a:pPr marL="609600" indent="-609600" eaLnBrk="1" hangingPunct="1">
              <a:lnSpc>
                <a:spcPts val="2000"/>
              </a:lnSpc>
              <a:spcBef>
                <a:spcPct val="20000"/>
              </a:spcBef>
              <a:buFont typeface="Wingdings" pitchFamily="2" charset="2"/>
              <a:buNone/>
              <a:defRPr/>
            </a:pPr>
            <a:r>
              <a:rPr lang="en-US" altLang="zh-CN" b="1" noProof="1">
                <a:solidFill>
                  <a:srgbClr val="000000"/>
                </a:solidFill>
                <a:latin typeface="Times New Roman" pitchFamily="18" charset="0"/>
                <a:ea typeface="Times New Roman" pitchFamily="18" charset="0"/>
                <a:cs typeface="华文楷体" pitchFamily="2" charset="-122"/>
              </a:rPr>
              <a:t>2) </a:t>
            </a:r>
            <a:r>
              <a:rPr lang="en-US" altLang="zh-CN" b="1" i="1" noProof="1">
                <a:solidFill>
                  <a:srgbClr val="000000"/>
                </a:solidFill>
                <a:latin typeface="Times New Roman" pitchFamily="18" charset="0"/>
                <a:ea typeface="Times New Roman" pitchFamily="18" charset="0"/>
                <a:cs typeface="华文楷体" pitchFamily="2" charset="-122"/>
              </a:rPr>
              <a:t>S→R</a:t>
            </a:r>
          </a:p>
          <a:p>
            <a:pPr marL="609600" indent="-609600" eaLnBrk="1" hangingPunct="1">
              <a:lnSpc>
                <a:spcPts val="2000"/>
              </a:lnSpc>
              <a:spcBef>
                <a:spcPct val="20000"/>
              </a:spcBef>
              <a:buFont typeface="Wingdings" pitchFamily="2" charset="2"/>
              <a:buNone/>
              <a:defRPr/>
            </a:pPr>
            <a:r>
              <a:rPr lang="en-US" altLang="zh-CN" b="1" noProof="1">
                <a:solidFill>
                  <a:srgbClr val="000000"/>
                </a:solidFill>
                <a:latin typeface="Times New Roman" pitchFamily="18" charset="0"/>
                <a:ea typeface="Times New Roman" pitchFamily="18" charset="0"/>
                <a:cs typeface="华文楷体" pitchFamily="2" charset="-122"/>
              </a:rPr>
              <a:t>3) </a:t>
            </a:r>
            <a:r>
              <a:rPr lang="en-US" altLang="zh-CN" b="1" i="1" noProof="1">
                <a:solidFill>
                  <a:srgbClr val="000000"/>
                </a:solidFill>
                <a:latin typeface="Times New Roman" pitchFamily="18" charset="0"/>
                <a:ea typeface="Times New Roman" pitchFamily="18" charset="0"/>
                <a:cs typeface="华文楷体" pitchFamily="2" charset="-122"/>
              </a:rPr>
              <a:t>L→*R</a:t>
            </a:r>
          </a:p>
          <a:p>
            <a:pPr marL="609600" indent="-609600" eaLnBrk="1" hangingPunct="1">
              <a:lnSpc>
                <a:spcPts val="2000"/>
              </a:lnSpc>
              <a:spcBef>
                <a:spcPct val="20000"/>
              </a:spcBef>
              <a:buFont typeface="Wingdings" pitchFamily="2" charset="2"/>
              <a:buNone/>
              <a:defRPr/>
            </a:pPr>
            <a:r>
              <a:rPr lang="en-US" altLang="zh-CN" b="1" noProof="1">
                <a:solidFill>
                  <a:srgbClr val="000000"/>
                </a:solidFill>
                <a:latin typeface="Times New Roman" pitchFamily="18" charset="0"/>
                <a:ea typeface="Times New Roman" pitchFamily="18" charset="0"/>
                <a:cs typeface="华文楷体" pitchFamily="2" charset="-122"/>
              </a:rPr>
              <a:t>4) </a:t>
            </a:r>
            <a:r>
              <a:rPr lang="en-US" altLang="zh-CN" b="1" i="1" noProof="1">
                <a:solidFill>
                  <a:srgbClr val="000000"/>
                </a:solidFill>
                <a:latin typeface="Times New Roman" pitchFamily="18" charset="0"/>
                <a:ea typeface="Times New Roman" pitchFamily="18" charset="0"/>
                <a:cs typeface="华文楷体" pitchFamily="2" charset="-122"/>
              </a:rPr>
              <a:t>L→</a:t>
            </a:r>
            <a:r>
              <a:rPr lang="en-US" altLang="zh-CN" b="1" noProof="1">
                <a:solidFill>
                  <a:srgbClr val="000000"/>
                </a:solidFill>
                <a:latin typeface="Times New Roman" pitchFamily="18" charset="0"/>
                <a:ea typeface="Times New Roman" pitchFamily="18" charset="0"/>
                <a:cs typeface="华文楷体" pitchFamily="2" charset="-122"/>
              </a:rPr>
              <a:t>id</a:t>
            </a:r>
          </a:p>
          <a:p>
            <a:pPr marL="609600" indent="-609600" eaLnBrk="1" hangingPunct="1">
              <a:lnSpc>
                <a:spcPts val="2000"/>
              </a:lnSpc>
              <a:spcBef>
                <a:spcPct val="20000"/>
              </a:spcBef>
              <a:buFont typeface="Wingdings" pitchFamily="2" charset="2"/>
              <a:buNone/>
              <a:defRPr/>
            </a:pPr>
            <a:r>
              <a:rPr lang="en-US" altLang="zh-CN" b="1" noProof="1">
                <a:solidFill>
                  <a:srgbClr val="000000"/>
                </a:solidFill>
                <a:latin typeface="Times New Roman" pitchFamily="18" charset="0"/>
                <a:ea typeface="Times New Roman" pitchFamily="18" charset="0"/>
                <a:cs typeface="华文楷体" pitchFamily="2" charset="-122"/>
              </a:rPr>
              <a:t>5) </a:t>
            </a:r>
            <a:r>
              <a:rPr lang="en-US" altLang="zh-CN" b="1" i="1" noProof="1">
                <a:solidFill>
                  <a:srgbClr val="000000"/>
                </a:solidFill>
                <a:latin typeface="Times New Roman" pitchFamily="18" charset="0"/>
                <a:ea typeface="Times New Roman" pitchFamily="18" charset="0"/>
                <a:cs typeface="华文楷体" pitchFamily="2" charset="-122"/>
              </a:rPr>
              <a:t>R→L</a:t>
            </a:r>
          </a:p>
        </p:txBody>
      </p:sp>
      <p:sp>
        <p:nvSpPr>
          <p:cNvPr id="65" name="矩形 64"/>
          <p:cNvSpPr/>
          <p:nvPr/>
        </p:nvSpPr>
        <p:spPr>
          <a:xfrm>
            <a:off x="7283450" y="1708150"/>
            <a:ext cx="1525588" cy="1624013"/>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6" name="矩形 65"/>
          <p:cNvSpPr/>
          <p:nvPr/>
        </p:nvSpPr>
        <p:spPr>
          <a:xfrm>
            <a:off x="5237163" y="3457575"/>
            <a:ext cx="1711325" cy="814388"/>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2"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38" y="3357563"/>
            <a:ext cx="2687637" cy="173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 name="矩形 63"/>
          <p:cNvSpPr/>
          <p:nvPr/>
        </p:nvSpPr>
        <p:spPr>
          <a:xfrm>
            <a:off x="-31750" y="3090863"/>
            <a:ext cx="746125"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2000" b="1" i="1" dirty="0">
                <a:solidFill>
                  <a:srgbClr val="FF0000"/>
                </a:solidFill>
                <a:latin typeface="Times New Roman" panose="02020603050405020304" pitchFamily="18" charset="0"/>
                <a:cs typeface="Times New Roman" panose="02020603050405020304" pitchFamily="18" charset="0"/>
              </a:rPr>
              <a:t>SLR</a:t>
            </a:r>
            <a:endParaRPr lang="zh-CN" altLang="en-US" sz="2000" b="1" dirty="0">
              <a:solidFill>
                <a:srgbClr val="FF0000"/>
              </a:solidFill>
              <a:latin typeface="Times New Roman" panose="02020603050405020304" pitchFamily="18" charset="0"/>
              <a:cs typeface="Times New Roman" panose="02020603050405020304" pitchFamily="18" charset="0"/>
            </a:endParaRPr>
          </a:p>
        </p:txBody>
      </p:sp>
      <p:grpSp>
        <p:nvGrpSpPr>
          <p:cNvPr id="47112" name="组合 67"/>
          <p:cNvGrpSpPr>
            <a:grpSpLocks/>
          </p:cNvGrpSpPr>
          <p:nvPr/>
        </p:nvGrpSpPr>
        <p:grpSpPr bwMode="auto">
          <a:xfrm>
            <a:off x="1476375" y="63500"/>
            <a:ext cx="7823200" cy="5016500"/>
            <a:chOff x="1475656" y="63500"/>
            <a:chExt cx="7824390" cy="5016500"/>
          </a:xfrm>
        </p:grpSpPr>
        <p:sp>
          <p:nvSpPr>
            <p:cNvPr id="47116" name="Text Box 5"/>
            <p:cNvSpPr txBox="1">
              <a:spLocks noChangeArrowheads="1"/>
            </p:cNvSpPr>
            <p:nvPr/>
          </p:nvSpPr>
          <p:spPr bwMode="auto">
            <a:xfrm>
              <a:off x="1475656" y="1041400"/>
              <a:ext cx="1555987" cy="2154238"/>
            </a:xfrm>
            <a:prstGeom prst="rect">
              <a:avLst/>
            </a:prstGeom>
            <a:solidFill>
              <a:srgbClr val="B5CEED"/>
            </a:solidFill>
            <a:ln w="12700">
              <a:solidFill>
                <a:schemeClr val="tx1"/>
              </a:solidFill>
              <a:miter lim="800000"/>
              <a:headEnd type="none" w="sm" len="sm"/>
              <a:tailEnd type="none" w="sm" len="sm"/>
            </a:ln>
          </p:spPr>
          <p:txBody>
            <a:bodyPr tIns="0" bIns="0">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I</a:t>
              </a:r>
              <a:r>
                <a:rPr lang="en-US" altLang="zh-CN" sz="2000" b="1" i="1" baseline="-25000">
                  <a:solidFill>
                    <a:srgbClr val="000000"/>
                  </a:solidFill>
                  <a:latin typeface="Times New Roman" panose="02020603050405020304" pitchFamily="18" charset="0"/>
                </a:rPr>
                <a:t>0</a:t>
              </a:r>
              <a:r>
                <a:rPr lang="en-US" altLang="zh-CN" sz="2000" b="1">
                  <a:solidFill>
                    <a:srgbClr val="000000"/>
                  </a:solidFill>
                  <a:latin typeface="Times New Roman" panose="02020603050405020304" pitchFamily="18" charset="0"/>
                </a:rPr>
                <a:t>:</a:t>
              </a:r>
            </a:p>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cs typeface="Times New Roman" panose="02020603050405020304" pitchFamily="18" charset="0"/>
                </a:rPr>
                <a:t>S′</a:t>
              </a:r>
              <a:r>
                <a:rPr lang="en-US" altLang="zh-CN" sz="2000" b="1" i="1">
                  <a:solidFill>
                    <a:srgbClr val="000000"/>
                  </a:solidFill>
                  <a:latin typeface="Times New Roman" panose="02020603050405020304" pitchFamily="18" charset="0"/>
                </a:rPr>
                <a:t>→ · S</a:t>
              </a:r>
              <a:r>
                <a:rPr lang="zh-CN" altLang="en-US" sz="2000" b="1" i="1">
                  <a:solidFill>
                    <a:srgbClr val="000000"/>
                  </a:solidFill>
                  <a:latin typeface="Times New Roman" panose="02020603050405020304" pitchFamily="18" charset="0"/>
                </a:rPr>
                <a:t> </a:t>
              </a:r>
              <a:r>
                <a:rPr lang="en-US" altLang="zh-CN" sz="2000" b="1" i="1">
                  <a:solidFill>
                    <a:srgbClr val="000000"/>
                  </a:solidFill>
                  <a:latin typeface="Times New Roman" panose="02020603050405020304" pitchFamily="18" charset="0"/>
                </a:rPr>
                <a:t>, </a:t>
              </a:r>
              <a:r>
                <a:rPr lang="en-US" altLang="zh-CN" sz="2000" b="1">
                  <a:solidFill>
                    <a:srgbClr val="000000"/>
                  </a:solidFill>
                  <a:latin typeface="华文楷体" panose="02010600040101010101" pitchFamily="2" charset="-122"/>
                </a:rPr>
                <a:t>$</a:t>
              </a:r>
              <a:endParaRPr lang="en-US" altLang="zh-CN" sz="2000" b="1" i="1">
                <a:solidFill>
                  <a:srgbClr val="000000"/>
                </a:solidFill>
                <a:latin typeface="Times New Roman" panose="02020603050405020304" pitchFamily="18" charset="0"/>
              </a:endParaRPr>
            </a:p>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S→· L=R , </a:t>
              </a:r>
              <a:r>
                <a:rPr lang="en-US" altLang="zh-CN" sz="2000" b="1">
                  <a:solidFill>
                    <a:srgbClr val="000000"/>
                  </a:solidFill>
                  <a:latin typeface="华文楷体" panose="02010600040101010101" pitchFamily="2" charset="-122"/>
                </a:rPr>
                <a:t>$</a:t>
              </a:r>
              <a:endParaRPr lang="en-US" altLang="zh-CN" sz="2000" b="1" i="1">
                <a:solidFill>
                  <a:srgbClr val="000000"/>
                </a:solidFill>
                <a:latin typeface="Times New Roman" panose="02020603050405020304" pitchFamily="18" charset="0"/>
              </a:endParaRPr>
            </a:p>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S→ · R , </a:t>
              </a:r>
              <a:r>
                <a:rPr lang="en-US" altLang="zh-CN" sz="2000" b="1">
                  <a:solidFill>
                    <a:srgbClr val="000000"/>
                  </a:solidFill>
                  <a:latin typeface="华文楷体" panose="02010600040101010101" pitchFamily="2" charset="-122"/>
                </a:rPr>
                <a:t>$</a:t>
              </a:r>
              <a:endParaRPr lang="en-US" altLang="zh-CN" sz="2000" b="1" i="1">
                <a:solidFill>
                  <a:srgbClr val="000000"/>
                </a:solidFill>
                <a:latin typeface="Times New Roman" panose="02020603050405020304" pitchFamily="18" charset="0"/>
              </a:endParaRPr>
            </a:p>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L→·*R ,=/ </a:t>
              </a:r>
              <a:r>
                <a:rPr lang="en-US" altLang="zh-CN" sz="2000" b="1">
                  <a:solidFill>
                    <a:srgbClr val="000000"/>
                  </a:solidFill>
                  <a:latin typeface="华文楷体" panose="02010600040101010101" pitchFamily="2" charset="-122"/>
                </a:rPr>
                <a:t>$</a:t>
              </a:r>
              <a:endParaRPr lang="en-US" altLang="zh-CN" sz="2000" b="1" i="1">
                <a:solidFill>
                  <a:srgbClr val="000000"/>
                </a:solidFill>
                <a:latin typeface="Times New Roman" panose="02020603050405020304" pitchFamily="18" charset="0"/>
              </a:endParaRPr>
            </a:p>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L→ · </a:t>
              </a:r>
              <a:r>
                <a:rPr lang="en-US" altLang="zh-CN" sz="2000" b="1">
                  <a:solidFill>
                    <a:srgbClr val="000000"/>
                  </a:solidFill>
                  <a:latin typeface="Times New Roman" panose="02020603050405020304" pitchFamily="18" charset="0"/>
                </a:rPr>
                <a:t>id</a:t>
              </a:r>
              <a:r>
                <a:rPr lang="en-US" altLang="zh-CN" sz="2000" b="1" i="1">
                  <a:solidFill>
                    <a:srgbClr val="000000"/>
                  </a:solidFill>
                  <a:latin typeface="Times New Roman" panose="02020603050405020304" pitchFamily="18" charset="0"/>
                </a:rPr>
                <a:t> ,=/ </a:t>
              </a:r>
              <a:r>
                <a:rPr lang="en-US" altLang="zh-CN" sz="2000" b="1">
                  <a:solidFill>
                    <a:srgbClr val="000000"/>
                  </a:solidFill>
                  <a:latin typeface="华文楷体" panose="02010600040101010101" pitchFamily="2" charset="-122"/>
                </a:rPr>
                <a:t>$</a:t>
              </a:r>
              <a:endParaRPr lang="en-US" altLang="zh-CN" sz="2000" b="1" i="1">
                <a:solidFill>
                  <a:srgbClr val="000000"/>
                </a:solidFill>
                <a:latin typeface="Times New Roman" panose="02020603050405020304" pitchFamily="18" charset="0"/>
              </a:endParaRPr>
            </a:p>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R→ · L , </a:t>
              </a:r>
              <a:r>
                <a:rPr lang="en-US" altLang="zh-CN" sz="2000" b="1">
                  <a:solidFill>
                    <a:srgbClr val="000000"/>
                  </a:solidFill>
                  <a:latin typeface="华文楷体" panose="02010600040101010101" pitchFamily="2" charset="-122"/>
                </a:rPr>
                <a:t>$</a:t>
              </a:r>
              <a:endParaRPr lang="en-US" altLang="zh-CN" sz="2000" b="1" i="1">
                <a:solidFill>
                  <a:srgbClr val="000000"/>
                </a:solidFill>
                <a:latin typeface="Times New Roman" panose="02020603050405020304" pitchFamily="18" charset="0"/>
              </a:endParaRPr>
            </a:p>
          </p:txBody>
        </p:sp>
        <p:sp>
          <p:nvSpPr>
            <p:cNvPr id="47117" name="Text Box 6"/>
            <p:cNvSpPr txBox="1">
              <a:spLocks noChangeArrowheads="1"/>
            </p:cNvSpPr>
            <p:nvPr/>
          </p:nvSpPr>
          <p:spPr bwMode="auto">
            <a:xfrm>
              <a:off x="3334902" y="682625"/>
              <a:ext cx="1224148" cy="708025"/>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I</a:t>
              </a:r>
              <a:r>
                <a:rPr lang="en-US" altLang="zh-CN" sz="2000" b="1" i="1" baseline="-25000">
                  <a:solidFill>
                    <a:srgbClr val="000000"/>
                  </a:solidFill>
                  <a:latin typeface="Times New Roman" panose="02020603050405020304" pitchFamily="18" charset="0"/>
                </a:rPr>
                <a:t>1</a:t>
              </a:r>
              <a:r>
                <a:rPr lang="en-US" altLang="zh-CN" sz="2000" b="1">
                  <a:solidFill>
                    <a:srgbClr val="000000"/>
                  </a:solidFill>
                  <a:latin typeface="Times New Roman" panose="02020603050405020304" pitchFamily="18" charset="0"/>
                </a:rPr>
                <a:t>:</a:t>
              </a:r>
            </a:p>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cs typeface="Times New Roman" panose="02020603050405020304" pitchFamily="18" charset="0"/>
                </a:rPr>
                <a:t>S′</a:t>
              </a:r>
              <a:r>
                <a:rPr lang="en-US" altLang="zh-CN" sz="2000" b="1" i="1">
                  <a:solidFill>
                    <a:srgbClr val="000000"/>
                  </a:solidFill>
                  <a:latin typeface="Times New Roman" panose="02020603050405020304" pitchFamily="18" charset="0"/>
                </a:rPr>
                <a:t>→S· , </a:t>
              </a:r>
              <a:r>
                <a:rPr lang="en-US" altLang="zh-CN" sz="2000" b="1">
                  <a:solidFill>
                    <a:srgbClr val="000000"/>
                  </a:solidFill>
                  <a:latin typeface="华文楷体" panose="02010600040101010101" pitchFamily="2" charset="-122"/>
                </a:rPr>
                <a:t>$</a:t>
              </a:r>
              <a:endParaRPr lang="en-US" altLang="zh-CN" sz="2000" b="1" i="1">
                <a:solidFill>
                  <a:srgbClr val="000000"/>
                </a:solidFill>
                <a:latin typeface="Times New Roman" panose="02020603050405020304" pitchFamily="18" charset="0"/>
              </a:endParaRPr>
            </a:p>
          </p:txBody>
        </p:sp>
        <p:sp>
          <p:nvSpPr>
            <p:cNvPr id="47118" name="Line 7"/>
            <p:cNvSpPr>
              <a:spLocks noChangeShapeType="1"/>
            </p:cNvSpPr>
            <p:nvPr/>
          </p:nvSpPr>
          <p:spPr bwMode="auto">
            <a:xfrm flipV="1">
              <a:off x="3056900" y="1273175"/>
              <a:ext cx="288942"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 name="Text Box 8"/>
            <p:cNvSpPr txBox="1">
              <a:spLocks noChangeArrowheads="1"/>
            </p:cNvSpPr>
            <p:nvPr/>
          </p:nvSpPr>
          <p:spPr bwMode="auto">
            <a:xfrm>
              <a:off x="3334902" y="1463675"/>
              <a:ext cx="1479775" cy="938213"/>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ts val="2200"/>
                </a:lnSpc>
                <a:defRPr/>
              </a:pPr>
              <a:r>
                <a:rPr kumimoji="1" lang="en-US" altLang="zh-CN" sz="2000" b="1" i="1">
                  <a:solidFill>
                    <a:srgbClr val="000000"/>
                  </a:solidFill>
                  <a:latin typeface="Times New Roman" panose="02020603050405020304" pitchFamily="18" charset="0"/>
                </a:rPr>
                <a:t>I</a:t>
              </a:r>
              <a:r>
                <a:rPr kumimoji="1" lang="en-US" altLang="zh-CN" sz="2000" b="1" i="1" baseline="-25000">
                  <a:solidFill>
                    <a:srgbClr val="000000"/>
                  </a:solidFill>
                  <a:latin typeface="Times New Roman" panose="02020603050405020304" pitchFamily="18" charset="0"/>
                </a:rPr>
                <a:t>2</a:t>
              </a:r>
              <a:r>
                <a:rPr kumimoji="1" lang="en-US" altLang="zh-CN" sz="2000" b="1">
                  <a:solidFill>
                    <a:srgbClr val="000000"/>
                  </a:solidFill>
                  <a:latin typeface="Times New Roman" panose="02020603050405020304" pitchFamily="18" charset="0"/>
                </a:rPr>
                <a:t>:</a:t>
              </a:r>
            </a:p>
            <a:p>
              <a:pPr>
                <a:lnSpc>
                  <a:spcPts val="2200"/>
                </a:lnSpc>
                <a:defRPr/>
              </a:pPr>
              <a:r>
                <a:rPr kumimoji="1" lang="en-US" altLang="zh-CN" sz="2000" b="1" i="1">
                  <a:solidFill>
                    <a:srgbClr val="000000"/>
                  </a:solidFill>
                  <a:latin typeface="Times New Roman" panose="02020603050405020304" pitchFamily="18" charset="0"/>
                </a:rPr>
                <a:t>S→L</a:t>
              </a:r>
              <a:r>
                <a:rPr lang="en-US" altLang="zh-CN" sz="2000" b="1" i="1">
                  <a:solidFill>
                    <a:srgbClr val="000000"/>
                  </a:solidFill>
                  <a:latin typeface="Times New Roman" panose="02020603050405020304" pitchFamily="18" charset="0"/>
                  <a:cs typeface="Times New Roman" panose="02020603050405020304" pitchFamily="18" charset="0"/>
                </a:rPr>
                <a:t>·</a:t>
              </a:r>
              <a:r>
                <a:rPr kumimoji="1" lang="en-US" altLang="zh-CN" sz="2000" b="1" i="1">
                  <a:solidFill>
                    <a:srgbClr val="000000"/>
                  </a:solidFill>
                  <a:latin typeface="Times New Roman" panose="02020603050405020304" pitchFamily="18" charset="0"/>
                </a:rPr>
                <a:t>=R , </a:t>
              </a:r>
              <a:r>
                <a:rPr kumimoji="1" lang="en-US" altLang="zh-CN" sz="2000" b="1">
                  <a:solidFill>
                    <a:srgbClr val="000000"/>
                  </a:solidFill>
                  <a:latin typeface="华文楷体" panose="02010600040101010101" pitchFamily="2" charset="-122"/>
                </a:rPr>
                <a:t>$</a:t>
              </a:r>
              <a:endParaRPr kumimoji="1" lang="en-US" altLang="zh-CN" sz="2000" b="1" i="1">
                <a:solidFill>
                  <a:srgbClr val="000000"/>
                </a:solidFill>
                <a:latin typeface="Times New Roman" panose="02020603050405020304" pitchFamily="18" charset="0"/>
              </a:endParaRPr>
            </a:p>
            <a:p>
              <a:pPr>
                <a:lnSpc>
                  <a:spcPts val="2200"/>
                </a:lnSpc>
                <a:defRPr/>
              </a:pPr>
              <a:r>
                <a:rPr kumimoji="1" lang="en-US" altLang="zh-CN" sz="2000" b="1" i="1">
                  <a:solidFill>
                    <a:srgbClr val="000000"/>
                  </a:solidFill>
                  <a:latin typeface="Times New Roman" panose="02020603050405020304" pitchFamily="18" charset="0"/>
                </a:rPr>
                <a:t>R→L</a:t>
              </a:r>
              <a:r>
                <a:rPr lang="en-US" altLang="zh-CN" sz="2000" b="1" i="1">
                  <a:solidFill>
                    <a:srgbClr val="000000"/>
                  </a:solidFill>
                  <a:latin typeface="Times New Roman" panose="02020603050405020304" pitchFamily="18" charset="0"/>
                  <a:cs typeface="Times New Roman" panose="02020603050405020304" pitchFamily="18" charset="0"/>
                </a:rPr>
                <a:t>·</a:t>
              </a:r>
              <a:r>
                <a:rPr kumimoji="1" lang="en-US" altLang="zh-CN" sz="2000" b="1" i="1">
                  <a:solidFill>
                    <a:srgbClr val="000000"/>
                  </a:solidFill>
                  <a:latin typeface="Times New Roman" panose="02020603050405020304" pitchFamily="18" charset="0"/>
                </a:rPr>
                <a:t> , </a:t>
              </a:r>
              <a:r>
                <a:rPr kumimoji="1" lang="en-US" altLang="zh-CN" sz="2000" b="1">
                  <a:solidFill>
                    <a:srgbClr val="000000"/>
                  </a:solidFill>
                  <a:latin typeface="华文楷体" panose="02010600040101010101" pitchFamily="2" charset="-122"/>
                </a:rPr>
                <a:t>$</a:t>
              </a:r>
              <a:endParaRPr kumimoji="1" lang="en-US" altLang="zh-CN" sz="2000" b="1" i="1">
                <a:solidFill>
                  <a:srgbClr val="000000"/>
                </a:solidFill>
                <a:latin typeface="Times New Roman" panose="02020603050405020304" pitchFamily="18" charset="0"/>
              </a:endParaRPr>
            </a:p>
          </p:txBody>
        </p:sp>
        <p:sp>
          <p:nvSpPr>
            <p:cNvPr id="47120" name="Line 9"/>
            <p:cNvSpPr>
              <a:spLocks noChangeShapeType="1"/>
            </p:cNvSpPr>
            <p:nvPr/>
          </p:nvSpPr>
          <p:spPr bwMode="auto">
            <a:xfrm flipV="1">
              <a:off x="3047374" y="1860550"/>
              <a:ext cx="298468"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21" name="Text Box 10"/>
            <p:cNvSpPr txBox="1">
              <a:spLocks noChangeArrowheads="1"/>
            </p:cNvSpPr>
            <p:nvPr/>
          </p:nvSpPr>
          <p:spPr bwMode="auto">
            <a:xfrm>
              <a:off x="3023561" y="1465263"/>
              <a:ext cx="50326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L</a:t>
              </a:r>
            </a:p>
          </p:txBody>
        </p:sp>
        <p:sp>
          <p:nvSpPr>
            <p:cNvPr id="77" name="Text Box 11"/>
            <p:cNvSpPr txBox="1">
              <a:spLocks noChangeArrowheads="1"/>
            </p:cNvSpPr>
            <p:nvPr/>
          </p:nvSpPr>
          <p:spPr bwMode="auto">
            <a:xfrm>
              <a:off x="3334902" y="2444750"/>
              <a:ext cx="1224148" cy="708025"/>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a:solidFill>
                    <a:srgbClr val="000000"/>
                  </a:solidFill>
                  <a:latin typeface="Times New Roman" panose="02020603050405020304" pitchFamily="18" charset="0"/>
                </a:rPr>
                <a:t>I</a:t>
              </a:r>
              <a:r>
                <a:rPr kumimoji="1" lang="en-US" altLang="zh-CN" sz="2000" b="1" i="1" baseline="-25000">
                  <a:solidFill>
                    <a:srgbClr val="000000"/>
                  </a:solidFill>
                  <a:latin typeface="Times New Roman" panose="02020603050405020304" pitchFamily="18" charset="0"/>
                </a:rPr>
                <a:t>3</a:t>
              </a:r>
              <a:r>
                <a:rPr kumimoji="1" lang="en-US" altLang="zh-CN" sz="2000" b="1">
                  <a:solidFill>
                    <a:srgbClr val="000000"/>
                  </a:solidFill>
                  <a:latin typeface="Times New Roman" panose="02020603050405020304" pitchFamily="18" charset="0"/>
                </a:rPr>
                <a:t>:</a:t>
              </a:r>
            </a:p>
            <a:p>
              <a:pPr>
                <a:defRPr/>
              </a:pPr>
              <a:r>
                <a:rPr kumimoji="1" lang="en-US" altLang="zh-CN" sz="2000" b="1" i="1">
                  <a:solidFill>
                    <a:srgbClr val="000000"/>
                  </a:solidFill>
                  <a:latin typeface="Times New Roman" panose="02020603050405020304" pitchFamily="18" charset="0"/>
                </a:rPr>
                <a:t>S→R</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en-US" altLang="zh-CN" sz="2000" b="1" i="1">
                  <a:solidFill>
                    <a:srgbClr val="000000"/>
                  </a:solidFill>
                  <a:latin typeface="Times New Roman" panose="02020603050405020304" pitchFamily="18" charset="0"/>
                </a:rPr>
                <a:t> , </a:t>
              </a:r>
              <a:r>
                <a:rPr kumimoji="1" lang="en-US" altLang="zh-CN" sz="2000" b="1">
                  <a:solidFill>
                    <a:srgbClr val="000000"/>
                  </a:solidFill>
                  <a:latin typeface="华文楷体" panose="02010600040101010101" pitchFamily="2" charset="-122"/>
                </a:rPr>
                <a:t>$</a:t>
              </a:r>
              <a:endParaRPr kumimoji="1" lang="en-US" altLang="zh-CN" sz="2000" b="1" i="1">
                <a:solidFill>
                  <a:srgbClr val="000000"/>
                </a:solidFill>
                <a:latin typeface="Times New Roman" panose="02020603050405020304" pitchFamily="18" charset="0"/>
              </a:endParaRPr>
            </a:p>
          </p:txBody>
        </p:sp>
        <p:sp>
          <p:nvSpPr>
            <p:cNvPr id="47123" name="Line 12"/>
            <p:cNvSpPr>
              <a:spLocks noChangeShapeType="1"/>
            </p:cNvSpPr>
            <p:nvPr/>
          </p:nvSpPr>
          <p:spPr bwMode="auto">
            <a:xfrm flipV="1">
              <a:off x="3023561" y="2700338"/>
              <a:ext cx="288942"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24" name="Text Box 13"/>
            <p:cNvSpPr txBox="1">
              <a:spLocks noChangeArrowheads="1"/>
            </p:cNvSpPr>
            <p:nvPr/>
          </p:nvSpPr>
          <p:spPr bwMode="auto">
            <a:xfrm>
              <a:off x="2996571" y="2333625"/>
              <a:ext cx="609636"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R</a:t>
              </a:r>
            </a:p>
          </p:txBody>
        </p:sp>
        <p:sp>
          <p:nvSpPr>
            <p:cNvPr id="81" name="Text Box 14"/>
            <p:cNvSpPr txBox="1">
              <a:spLocks noChangeArrowheads="1"/>
            </p:cNvSpPr>
            <p:nvPr/>
          </p:nvSpPr>
          <p:spPr bwMode="auto">
            <a:xfrm>
              <a:off x="3346015" y="3236913"/>
              <a:ext cx="1568689" cy="1503362"/>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ts val="2200"/>
                </a:lnSpc>
                <a:defRPr/>
              </a:pPr>
              <a:r>
                <a:rPr kumimoji="1" lang="en-US" altLang="zh-CN" sz="2000" b="1" i="1">
                  <a:solidFill>
                    <a:srgbClr val="000000"/>
                  </a:solidFill>
                  <a:latin typeface="Times New Roman" panose="02020603050405020304" pitchFamily="18" charset="0"/>
                </a:rPr>
                <a:t>I</a:t>
              </a:r>
              <a:r>
                <a:rPr kumimoji="1" lang="en-US" altLang="zh-CN" sz="2000" b="1" i="1" baseline="-25000">
                  <a:solidFill>
                    <a:srgbClr val="000000"/>
                  </a:solidFill>
                  <a:latin typeface="Times New Roman" panose="02020603050405020304" pitchFamily="18" charset="0"/>
                </a:rPr>
                <a:t>4</a:t>
              </a:r>
              <a:r>
                <a:rPr kumimoji="1" lang="en-US" altLang="zh-CN" sz="2000" b="1">
                  <a:solidFill>
                    <a:srgbClr val="000000"/>
                  </a:solidFill>
                  <a:latin typeface="Times New Roman" panose="02020603050405020304" pitchFamily="18" charset="0"/>
                </a:rPr>
                <a:t>:</a:t>
              </a:r>
            </a:p>
            <a:p>
              <a:pPr>
                <a:lnSpc>
                  <a:spcPts val="2200"/>
                </a:lnSpc>
                <a:defRPr/>
              </a:pPr>
              <a:r>
                <a:rPr kumimoji="1" lang="en-US" altLang="zh-CN" sz="2000" b="1" i="1">
                  <a:solidFill>
                    <a:srgbClr val="000000"/>
                  </a:solidFill>
                  <a:latin typeface="Times New Roman" panose="02020603050405020304" pitchFamily="18" charset="0"/>
                </a:rPr>
                <a:t>L→*</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en-US" altLang="zh-CN" sz="2000" b="1" i="1">
                  <a:solidFill>
                    <a:srgbClr val="000000"/>
                  </a:solidFill>
                  <a:latin typeface="Times New Roman" panose="02020603050405020304" pitchFamily="18" charset="0"/>
                </a:rPr>
                <a:t>R</a:t>
              </a:r>
              <a:r>
                <a:rPr kumimoji="1" lang="zh-CN" altLang="en-US" sz="2000" b="1" i="1">
                  <a:solidFill>
                    <a:srgbClr val="000000"/>
                  </a:solidFill>
                  <a:latin typeface="Times New Roman" panose="02020603050405020304" pitchFamily="18" charset="0"/>
                </a:rPr>
                <a:t> </a:t>
              </a:r>
              <a:r>
                <a:rPr kumimoji="1" lang="en-US" altLang="zh-CN" sz="2000" b="1" i="1">
                  <a:solidFill>
                    <a:srgbClr val="000000"/>
                  </a:solidFill>
                  <a:latin typeface="Times New Roman" panose="02020603050405020304" pitchFamily="18" charset="0"/>
                </a:rPr>
                <a:t>, =/</a:t>
              </a:r>
              <a:r>
                <a:rPr kumimoji="1" lang="en-US" altLang="zh-CN" sz="2000" b="1">
                  <a:solidFill>
                    <a:srgbClr val="000000"/>
                  </a:solidFill>
                  <a:latin typeface="华文楷体" panose="02010600040101010101" pitchFamily="2" charset="-122"/>
                </a:rPr>
                <a:t>$</a:t>
              </a:r>
              <a:endParaRPr kumimoji="1" lang="en-US" altLang="zh-CN" sz="2000" b="1" i="1">
                <a:solidFill>
                  <a:srgbClr val="000000"/>
                </a:solidFill>
                <a:latin typeface="Times New Roman" panose="02020603050405020304" pitchFamily="18" charset="0"/>
              </a:endParaRPr>
            </a:p>
            <a:p>
              <a:pPr>
                <a:lnSpc>
                  <a:spcPts val="2200"/>
                </a:lnSpc>
                <a:defRPr/>
              </a:pPr>
              <a:r>
                <a:rPr kumimoji="1" lang="en-US" altLang="zh-CN" sz="2000" b="1" i="1">
                  <a:solidFill>
                    <a:srgbClr val="000000"/>
                  </a:solidFill>
                  <a:latin typeface="Times New Roman" panose="02020603050405020304" pitchFamily="18" charset="0"/>
                </a:rPr>
                <a:t>R→</a:t>
              </a:r>
              <a:r>
                <a:rPr lang="en-US" altLang="zh-CN" sz="2000" b="1" i="1">
                  <a:solidFill>
                    <a:srgbClr val="000000"/>
                  </a:solidFill>
                  <a:latin typeface="Times New Roman" panose="02020603050405020304" pitchFamily="18" charset="0"/>
                  <a:cs typeface="Times New Roman" panose="02020603050405020304" pitchFamily="18" charset="0"/>
                </a:rPr>
                <a:t> · </a:t>
              </a:r>
              <a:r>
                <a:rPr kumimoji="1" lang="en-US" altLang="zh-CN" sz="2000" b="1" i="1">
                  <a:solidFill>
                    <a:srgbClr val="000000"/>
                  </a:solidFill>
                  <a:latin typeface="Times New Roman" panose="02020603050405020304" pitchFamily="18" charset="0"/>
                </a:rPr>
                <a:t>L</a:t>
              </a:r>
              <a:r>
                <a:rPr kumimoji="1" lang="zh-CN" altLang="en-US" sz="2000" b="1" i="1">
                  <a:solidFill>
                    <a:srgbClr val="000000"/>
                  </a:solidFill>
                  <a:latin typeface="Times New Roman" panose="02020603050405020304" pitchFamily="18" charset="0"/>
                </a:rPr>
                <a:t> </a:t>
              </a:r>
              <a:r>
                <a:rPr kumimoji="1" lang="en-US" altLang="zh-CN" sz="2000" b="1" i="1">
                  <a:solidFill>
                    <a:srgbClr val="000000"/>
                  </a:solidFill>
                  <a:latin typeface="Times New Roman" panose="02020603050405020304" pitchFamily="18" charset="0"/>
                </a:rPr>
                <a:t>, =/</a:t>
              </a:r>
              <a:r>
                <a:rPr kumimoji="1" lang="en-US" altLang="zh-CN" sz="2000" b="1">
                  <a:solidFill>
                    <a:srgbClr val="000000"/>
                  </a:solidFill>
                  <a:latin typeface="华文楷体" panose="02010600040101010101" pitchFamily="2" charset="-122"/>
                </a:rPr>
                <a:t>$</a:t>
              </a:r>
              <a:endParaRPr kumimoji="1" lang="en-US" altLang="zh-CN" sz="2000" b="1" i="1">
                <a:solidFill>
                  <a:srgbClr val="000000"/>
                </a:solidFill>
                <a:latin typeface="Times New Roman" panose="02020603050405020304" pitchFamily="18" charset="0"/>
              </a:endParaRPr>
            </a:p>
            <a:p>
              <a:pPr>
                <a:lnSpc>
                  <a:spcPts val="2200"/>
                </a:lnSpc>
                <a:defRPr/>
              </a:pPr>
              <a:r>
                <a:rPr kumimoji="1" lang="en-US" altLang="zh-CN" sz="2000" b="1" i="1">
                  <a:solidFill>
                    <a:srgbClr val="000000"/>
                  </a:solidFill>
                  <a:latin typeface="Times New Roman" panose="02020603050405020304" pitchFamily="18" charset="0"/>
                </a:rPr>
                <a:t>L→</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en-US" altLang="zh-CN" sz="2000" b="1" i="1">
                  <a:solidFill>
                    <a:srgbClr val="000000"/>
                  </a:solidFill>
                  <a:latin typeface="Times New Roman" panose="02020603050405020304" pitchFamily="18" charset="0"/>
                </a:rPr>
                <a:t>*R , =/</a:t>
              </a:r>
              <a:r>
                <a:rPr kumimoji="1" lang="en-US" altLang="zh-CN" sz="2000" b="1">
                  <a:solidFill>
                    <a:srgbClr val="000000"/>
                  </a:solidFill>
                  <a:latin typeface="华文楷体" panose="02010600040101010101" pitchFamily="2" charset="-122"/>
                </a:rPr>
                <a:t>$</a:t>
              </a:r>
              <a:endParaRPr kumimoji="1" lang="en-US" altLang="zh-CN" sz="2000" b="1" i="1">
                <a:solidFill>
                  <a:srgbClr val="000000"/>
                </a:solidFill>
                <a:latin typeface="Times New Roman" panose="02020603050405020304" pitchFamily="18" charset="0"/>
              </a:endParaRPr>
            </a:p>
            <a:p>
              <a:pPr>
                <a:lnSpc>
                  <a:spcPts val="2200"/>
                </a:lnSpc>
                <a:defRPr/>
              </a:pPr>
              <a:r>
                <a:rPr kumimoji="1" lang="en-US" altLang="zh-CN" sz="2000" b="1" i="1">
                  <a:solidFill>
                    <a:srgbClr val="000000"/>
                  </a:solidFill>
                  <a:latin typeface="Times New Roman" panose="02020603050405020304" pitchFamily="18" charset="0"/>
                </a:rPr>
                <a:t>L→</a:t>
              </a:r>
              <a:r>
                <a:rPr lang="en-US" altLang="zh-CN" sz="2000" b="1" i="1">
                  <a:solidFill>
                    <a:srgbClr val="000000"/>
                  </a:solidFill>
                  <a:latin typeface="Times New Roman" panose="02020603050405020304" pitchFamily="18" charset="0"/>
                  <a:cs typeface="Times New Roman" panose="02020603050405020304" pitchFamily="18" charset="0"/>
                </a:rPr>
                <a:t> ·</a:t>
              </a:r>
              <a:r>
                <a:rPr lang="en-US" altLang="zh-CN" sz="2000" b="1">
                  <a:solidFill>
                    <a:srgbClr val="000000"/>
                  </a:solidFill>
                  <a:latin typeface="Times New Roman" panose="02020603050405020304" pitchFamily="18" charset="0"/>
                  <a:cs typeface="Times New Roman" panose="02020603050405020304" pitchFamily="18" charset="0"/>
                </a:rPr>
                <a:t> </a:t>
              </a:r>
              <a:r>
                <a:rPr kumimoji="1" lang="en-US" altLang="zh-CN" sz="2000" b="1">
                  <a:solidFill>
                    <a:srgbClr val="000000"/>
                  </a:solidFill>
                  <a:latin typeface="Times New Roman" panose="02020603050405020304" pitchFamily="18" charset="0"/>
                </a:rPr>
                <a:t>id</a:t>
              </a:r>
              <a:r>
                <a:rPr kumimoji="1" lang="zh-CN" altLang="en-US" sz="2000" b="1">
                  <a:solidFill>
                    <a:srgbClr val="000000"/>
                  </a:solidFill>
                  <a:latin typeface="Times New Roman" panose="02020603050405020304" pitchFamily="18" charset="0"/>
                </a:rPr>
                <a:t> </a:t>
              </a:r>
              <a:r>
                <a:rPr kumimoji="1" lang="en-US" altLang="zh-CN" sz="2000" b="1" i="1">
                  <a:solidFill>
                    <a:srgbClr val="000000"/>
                  </a:solidFill>
                  <a:latin typeface="Times New Roman" panose="02020603050405020304" pitchFamily="18" charset="0"/>
                </a:rPr>
                <a:t>, =/</a:t>
              </a:r>
              <a:r>
                <a:rPr kumimoji="1" lang="en-US" altLang="zh-CN" sz="2000" b="1">
                  <a:solidFill>
                    <a:srgbClr val="000000"/>
                  </a:solidFill>
                  <a:latin typeface="华文楷体" panose="02010600040101010101" pitchFamily="2" charset="-122"/>
                </a:rPr>
                <a:t>$</a:t>
              </a:r>
              <a:endParaRPr kumimoji="1" lang="en-US" altLang="zh-CN" sz="2000" b="1" i="1">
                <a:solidFill>
                  <a:srgbClr val="000000"/>
                </a:solidFill>
                <a:latin typeface="Times New Roman" panose="02020603050405020304" pitchFamily="18" charset="0"/>
              </a:endParaRPr>
            </a:p>
          </p:txBody>
        </p:sp>
        <p:sp>
          <p:nvSpPr>
            <p:cNvPr id="82" name="Text Box 15"/>
            <p:cNvSpPr txBox="1">
              <a:spLocks noChangeArrowheads="1"/>
            </p:cNvSpPr>
            <p:nvPr/>
          </p:nvSpPr>
          <p:spPr bwMode="auto">
            <a:xfrm>
              <a:off x="5289411" y="4281488"/>
              <a:ext cx="1582979" cy="706437"/>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a:solidFill>
                    <a:srgbClr val="000000"/>
                  </a:solidFill>
                  <a:latin typeface="Times New Roman" panose="02020603050405020304" pitchFamily="18" charset="0"/>
                </a:rPr>
                <a:t>I</a:t>
              </a:r>
              <a:r>
                <a:rPr kumimoji="1" lang="en-US" altLang="zh-CN" sz="2000" b="1" i="1" baseline="-25000">
                  <a:solidFill>
                    <a:srgbClr val="000000"/>
                  </a:solidFill>
                  <a:latin typeface="Times New Roman" panose="02020603050405020304" pitchFamily="18" charset="0"/>
                </a:rPr>
                <a:t>5</a:t>
              </a:r>
              <a:r>
                <a:rPr kumimoji="1" lang="en-US" altLang="zh-CN" sz="2000" b="1">
                  <a:solidFill>
                    <a:srgbClr val="000000"/>
                  </a:solidFill>
                  <a:latin typeface="Times New Roman" panose="02020603050405020304" pitchFamily="18" charset="0"/>
                </a:rPr>
                <a:t>:</a:t>
              </a:r>
            </a:p>
            <a:p>
              <a:pPr>
                <a:defRPr/>
              </a:pPr>
              <a:r>
                <a:rPr kumimoji="1" lang="en-US" altLang="zh-CN" sz="2000" b="1" i="1">
                  <a:solidFill>
                    <a:srgbClr val="000000"/>
                  </a:solidFill>
                  <a:latin typeface="Times New Roman" panose="02020603050405020304" pitchFamily="18" charset="0"/>
                </a:rPr>
                <a:t>L→</a:t>
              </a:r>
              <a:r>
                <a:rPr kumimoji="1" lang="en-US" altLang="zh-CN" sz="2000" b="1">
                  <a:solidFill>
                    <a:srgbClr val="000000"/>
                  </a:solidFill>
                  <a:latin typeface="Times New Roman" panose="02020603050405020304" pitchFamily="18" charset="0"/>
                </a:rPr>
                <a:t>id</a:t>
              </a:r>
              <a:r>
                <a:rPr kumimoji="1" lang="en-US" altLang="zh-CN" sz="2000" b="1" i="1">
                  <a:solidFill>
                    <a:srgbClr val="000000"/>
                  </a:solidFill>
                  <a:latin typeface="Times New Roman" panose="02020603050405020304" pitchFamily="18" charset="0"/>
                </a:rPr>
                <a:t> </a:t>
              </a:r>
              <a:r>
                <a:rPr lang="en-US" altLang="zh-CN" sz="2000" b="1" i="1">
                  <a:solidFill>
                    <a:srgbClr val="000000"/>
                  </a:solidFill>
                  <a:latin typeface="Times New Roman" panose="02020603050405020304" pitchFamily="18" charset="0"/>
                  <a:cs typeface="Times New Roman" panose="02020603050405020304" pitchFamily="18" charset="0"/>
                </a:rPr>
                <a:t>·</a:t>
              </a:r>
              <a:r>
                <a:rPr kumimoji="1" lang="zh-CN" altLang="en-US" sz="2000" b="1" i="1">
                  <a:solidFill>
                    <a:srgbClr val="000000"/>
                  </a:solidFill>
                  <a:latin typeface="Times New Roman" panose="02020603050405020304" pitchFamily="18" charset="0"/>
                </a:rPr>
                <a:t> </a:t>
              </a:r>
              <a:r>
                <a:rPr kumimoji="1" lang="en-US" altLang="zh-CN" sz="2000" b="1" i="1">
                  <a:solidFill>
                    <a:srgbClr val="000000"/>
                  </a:solidFill>
                  <a:latin typeface="Times New Roman" panose="02020603050405020304" pitchFamily="18" charset="0"/>
                </a:rPr>
                <a:t>, =/</a:t>
              </a:r>
              <a:r>
                <a:rPr kumimoji="1" lang="en-US" altLang="zh-CN" sz="2000" b="1">
                  <a:solidFill>
                    <a:srgbClr val="000000"/>
                  </a:solidFill>
                  <a:latin typeface="华文楷体" panose="02010600040101010101" pitchFamily="2" charset="-122"/>
                </a:rPr>
                <a:t> $</a:t>
              </a:r>
              <a:endParaRPr kumimoji="1" lang="en-US" altLang="zh-CN" sz="2000" b="1" i="1">
                <a:solidFill>
                  <a:srgbClr val="000000"/>
                </a:solidFill>
                <a:latin typeface="Times New Roman" panose="02020603050405020304" pitchFamily="18" charset="0"/>
              </a:endParaRPr>
            </a:p>
          </p:txBody>
        </p:sp>
        <p:sp>
          <p:nvSpPr>
            <p:cNvPr id="47127" name="Text Box 16"/>
            <p:cNvSpPr txBox="1">
              <a:spLocks noChangeArrowheads="1"/>
            </p:cNvSpPr>
            <p:nvPr/>
          </p:nvSpPr>
          <p:spPr bwMode="auto">
            <a:xfrm>
              <a:off x="3061663" y="2932113"/>
              <a:ext cx="53343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sz="2000" b="1">
                  <a:solidFill>
                    <a:srgbClr val="000000"/>
                  </a:solidFill>
                  <a:latin typeface="Times New Roman" panose="02020603050405020304" pitchFamily="18" charset="0"/>
                </a:rPr>
                <a:t>*</a:t>
              </a:r>
            </a:p>
          </p:txBody>
        </p:sp>
        <p:sp>
          <p:nvSpPr>
            <p:cNvPr id="47128" name="Text Box 17"/>
            <p:cNvSpPr txBox="1">
              <a:spLocks noChangeArrowheads="1"/>
            </p:cNvSpPr>
            <p:nvPr/>
          </p:nvSpPr>
          <p:spPr bwMode="auto">
            <a:xfrm>
              <a:off x="2704454" y="3687763"/>
              <a:ext cx="53343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a:solidFill>
                    <a:srgbClr val="000000"/>
                  </a:solidFill>
                  <a:latin typeface="Times New Roman" panose="02020603050405020304" pitchFamily="18" charset="0"/>
                </a:rPr>
                <a:t>id</a:t>
              </a:r>
            </a:p>
          </p:txBody>
        </p:sp>
        <p:sp>
          <p:nvSpPr>
            <p:cNvPr id="47129" name="Line 19"/>
            <p:cNvSpPr>
              <a:spLocks noChangeShapeType="1"/>
            </p:cNvSpPr>
            <p:nvPr/>
          </p:nvSpPr>
          <p:spPr bwMode="auto">
            <a:xfrm flipV="1">
              <a:off x="4814367" y="1924050"/>
              <a:ext cx="430237"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30" name="Text Box 20"/>
            <p:cNvSpPr txBox="1">
              <a:spLocks noChangeArrowheads="1"/>
            </p:cNvSpPr>
            <p:nvPr/>
          </p:nvSpPr>
          <p:spPr bwMode="auto">
            <a:xfrm>
              <a:off x="4809603" y="1595438"/>
              <a:ext cx="45722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a:solidFill>
                    <a:srgbClr val="000000"/>
                  </a:solidFill>
                  <a:latin typeface="Times New Roman" panose="02020603050405020304" pitchFamily="18" charset="0"/>
                </a:rPr>
                <a:t>=</a:t>
              </a:r>
            </a:p>
          </p:txBody>
        </p:sp>
        <p:sp>
          <p:nvSpPr>
            <p:cNvPr id="87" name="Text Box 21"/>
            <p:cNvSpPr txBox="1">
              <a:spLocks noChangeArrowheads="1"/>
            </p:cNvSpPr>
            <p:nvPr/>
          </p:nvSpPr>
          <p:spPr bwMode="auto">
            <a:xfrm>
              <a:off x="5289411" y="2733675"/>
              <a:ext cx="1654427" cy="706438"/>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a:solidFill>
                    <a:srgbClr val="000000"/>
                  </a:solidFill>
                  <a:latin typeface="Times New Roman" panose="02020603050405020304" pitchFamily="18" charset="0"/>
                </a:rPr>
                <a:t>I</a:t>
              </a:r>
              <a:r>
                <a:rPr kumimoji="1" lang="en-US" altLang="zh-CN" sz="2000" b="1" i="1" baseline="-25000">
                  <a:solidFill>
                    <a:srgbClr val="000000"/>
                  </a:solidFill>
                  <a:latin typeface="Times New Roman" panose="02020603050405020304" pitchFamily="18" charset="0"/>
                </a:rPr>
                <a:t>7</a:t>
              </a:r>
              <a:r>
                <a:rPr kumimoji="1" lang="en-US" altLang="zh-CN" sz="2000" b="1">
                  <a:solidFill>
                    <a:srgbClr val="000000"/>
                  </a:solidFill>
                  <a:latin typeface="Times New Roman" panose="02020603050405020304" pitchFamily="18" charset="0"/>
                </a:rPr>
                <a:t>:</a:t>
              </a:r>
            </a:p>
            <a:p>
              <a:pPr>
                <a:defRPr/>
              </a:pPr>
              <a:r>
                <a:rPr kumimoji="1" lang="en-US" altLang="zh-CN" sz="2000" b="1" i="1">
                  <a:solidFill>
                    <a:srgbClr val="000000"/>
                  </a:solidFill>
                  <a:latin typeface="Times New Roman" panose="02020603050405020304" pitchFamily="18" charset="0"/>
                </a:rPr>
                <a:t>L→*R</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zh-CN" altLang="en-US" sz="2000" b="1" i="1">
                  <a:solidFill>
                    <a:srgbClr val="000000"/>
                  </a:solidFill>
                  <a:latin typeface="Times New Roman" panose="02020603050405020304" pitchFamily="18" charset="0"/>
                </a:rPr>
                <a:t> </a:t>
              </a:r>
              <a:r>
                <a:rPr kumimoji="1" lang="en-US" altLang="zh-CN" sz="2000" b="1" i="1">
                  <a:solidFill>
                    <a:srgbClr val="000000"/>
                  </a:solidFill>
                  <a:latin typeface="Times New Roman" panose="02020603050405020304" pitchFamily="18" charset="0"/>
                </a:rPr>
                <a:t>, =/</a:t>
              </a:r>
              <a:r>
                <a:rPr kumimoji="1" lang="en-US" altLang="zh-CN" sz="2000" b="1">
                  <a:solidFill>
                    <a:srgbClr val="000000"/>
                  </a:solidFill>
                  <a:latin typeface="华文楷体" panose="02010600040101010101" pitchFamily="2" charset="-122"/>
                </a:rPr>
                <a:t> $</a:t>
              </a:r>
              <a:endParaRPr kumimoji="1" lang="en-US" altLang="zh-CN" sz="2000" b="1" i="1">
                <a:solidFill>
                  <a:srgbClr val="000000"/>
                </a:solidFill>
                <a:latin typeface="Times New Roman" panose="02020603050405020304" pitchFamily="18" charset="0"/>
              </a:endParaRPr>
            </a:p>
          </p:txBody>
        </p:sp>
        <p:sp>
          <p:nvSpPr>
            <p:cNvPr id="47132" name="Line 22"/>
            <p:cNvSpPr>
              <a:spLocks noChangeShapeType="1"/>
            </p:cNvSpPr>
            <p:nvPr/>
          </p:nvSpPr>
          <p:spPr bwMode="auto">
            <a:xfrm>
              <a:off x="4933436" y="3308350"/>
              <a:ext cx="393723"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33" name="Text Box 23"/>
            <p:cNvSpPr txBox="1">
              <a:spLocks noChangeArrowheads="1"/>
            </p:cNvSpPr>
            <p:nvPr/>
          </p:nvSpPr>
          <p:spPr bwMode="auto">
            <a:xfrm>
              <a:off x="4879457" y="2949575"/>
              <a:ext cx="45722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R</a:t>
              </a:r>
            </a:p>
          </p:txBody>
        </p:sp>
        <p:sp>
          <p:nvSpPr>
            <p:cNvPr id="90" name="Text Box 24"/>
            <p:cNvSpPr txBox="1">
              <a:spLocks noChangeArrowheads="1"/>
            </p:cNvSpPr>
            <p:nvPr/>
          </p:nvSpPr>
          <p:spPr bwMode="auto">
            <a:xfrm>
              <a:off x="5289411" y="3525838"/>
              <a:ext cx="1582979" cy="706437"/>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a:solidFill>
                    <a:srgbClr val="000000"/>
                  </a:solidFill>
                  <a:latin typeface="Times New Roman" panose="02020603050405020304" pitchFamily="18" charset="0"/>
                </a:rPr>
                <a:t>I</a:t>
              </a:r>
              <a:r>
                <a:rPr kumimoji="1" lang="en-US" altLang="zh-CN" sz="2000" b="1" i="1" baseline="-25000">
                  <a:solidFill>
                    <a:srgbClr val="000000"/>
                  </a:solidFill>
                  <a:latin typeface="Times New Roman" panose="02020603050405020304" pitchFamily="18" charset="0"/>
                </a:rPr>
                <a:t>8</a:t>
              </a:r>
              <a:r>
                <a:rPr kumimoji="1" lang="en-US" altLang="zh-CN" sz="2000" b="1">
                  <a:solidFill>
                    <a:srgbClr val="000000"/>
                  </a:solidFill>
                  <a:latin typeface="Times New Roman" panose="02020603050405020304" pitchFamily="18" charset="0"/>
                </a:rPr>
                <a:t>:</a:t>
              </a:r>
            </a:p>
            <a:p>
              <a:pPr>
                <a:defRPr/>
              </a:pPr>
              <a:r>
                <a:rPr kumimoji="1" lang="en-US" altLang="zh-CN" sz="2000" b="1" i="1">
                  <a:solidFill>
                    <a:srgbClr val="000000"/>
                  </a:solidFill>
                  <a:latin typeface="Times New Roman" panose="02020603050405020304" pitchFamily="18" charset="0"/>
                </a:rPr>
                <a:t>R→L</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zh-CN" altLang="en-US" sz="2000" b="1" i="1">
                  <a:solidFill>
                    <a:srgbClr val="000000"/>
                  </a:solidFill>
                  <a:latin typeface="Times New Roman" panose="02020603050405020304" pitchFamily="18" charset="0"/>
                </a:rPr>
                <a:t> </a:t>
              </a:r>
              <a:r>
                <a:rPr kumimoji="1" lang="en-US" altLang="zh-CN" sz="2000" b="1" i="1">
                  <a:solidFill>
                    <a:srgbClr val="000000"/>
                  </a:solidFill>
                  <a:latin typeface="Times New Roman" panose="02020603050405020304" pitchFamily="18" charset="0"/>
                </a:rPr>
                <a:t>, =/</a:t>
              </a:r>
              <a:r>
                <a:rPr kumimoji="1" lang="en-US" altLang="zh-CN" sz="2000" b="1">
                  <a:solidFill>
                    <a:srgbClr val="000000"/>
                  </a:solidFill>
                  <a:latin typeface="华文楷体" panose="02010600040101010101" pitchFamily="2" charset="-122"/>
                </a:rPr>
                <a:t> $</a:t>
              </a:r>
              <a:endParaRPr kumimoji="1" lang="en-US" altLang="zh-CN" sz="2000" b="1" i="1">
                <a:solidFill>
                  <a:srgbClr val="000000"/>
                </a:solidFill>
                <a:latin typeface="Times New Roman" panose="02020603050405020304" pitchFamily="18" charset="0"/>
              </a:endParaRPr>
            </a:p>
          </p:txBody>
        </p:sp>
        <p:sp>
          <p:nvSpPr>
            <p:cNvPr id="47135" name="Line 25"/>
            <p:cNvSpPr>
              <a:spLocks noChangeShapeType="1"/>
            </p:cNvSpPr>
            <p:nvPr/>
          </p:nvSpPr>
          <p:spPr bwMode="auto">
            <a:xfrm>
              <a:off x="4901684" y="3957638"/>
              <a:ext cx="387373"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36" name="Text Box 26"/>
            <p:cNvSpPr txBox="1">
              <a:spLocks noChangeArrowheads="1"/>
            </p:cNvSpPr>
            <p:nvPr/>
          </p:nvSpPr>
          <p:spPr bwMode="auto">
            <a:xfrm>
              <a:off x="4895333" y="3597275"/>
              <a:ext cx="38102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L</a:t>
              </a:r>
            </a:p>
          </p:txBody>
        </p:sp>
        <p:sp>
          <p:nvSpPr>
            <p:cNvPr id="93" name="Text Box 27"/>
            <p:cNvSpPr txBox="1">
              <a:spLocks noChangeArrowheads="1"/>
            </p:cNvSpPr>
            <p:nvPr/>
          </p:nvSpPr>
          <p:spPr bwMode="auto">
            <a:xfrm>
              <a:off x="7318545" y="63500"/>
              <a:ext cx="1524232" cy="708025"/>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a:solidFill>
                    <a:srgbClr val="000000"/>
                  </a:solidFill>
                  <a:latin typeface="Times New Roman" panose="02020603050405020304" pitchFamily="18" charset="0"/>
                </a:rPr>
                <a:t>I</a:t>
              </a:r>
              <a:r>
                <a:rPr kumimoji="1" lang="en-US" altLang="zh-CN" sz="2000" b="1" i="1" baseline="-25000">
                  <a:solidFill>
                    <a:srgbClr val="000000"/>
                  </a:solidFill>
                  <a:latin typeface="Times New Roman" panose="02020603050405020304" pitchFamily="18" charset="0"/>
                </a:rPr>
                <a:t>9</a:t>
              </a:r>
              <a:r>
                <a:rPr kumimoji="1" lang="en-US" altLang="zh-CN" sz="2000" b="1">
                  <a:solidFill>
                    <a:srgbClr val="000000"/>
                  </a:solidFill>
                  <a:latin typeface="Times New Roman" panose="02020603050405020304" pitchFamily="18" charset="0"/>
                </a:rPr>
                <a:t>:</a:t>
              </a:r>
            </a:p>
            <a:p>
              <a:pPr>
                <a:defRPr/>
              </a:pPr>
              <a:r>
                <a:rPr kumimoji="1" lang="en-US" altLang="zh-CN" sz="2000" b="1" i="1">
                  <a:solidFill>
                    <a:srgbClr val="000000"/>
                  </a:solidFill>
                  <a:latin typeface="Times New Roman" panose="02020603050405020304" pitchFamily="18" charset="0"/>
                </a:rPr>
                <a:t>S→L=R</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en-US" altLang="zh-CN" sz="2000" b="1" i="1">
                  <a:solidFill>
                    <a:srgbClr val="000000"/>
                  </a:solidFill>
                  <a:latin typeface="Times New Roman" panose="02020603050405020304" pitchFamily="18" charset="0"/>
                </a:rPr>
                <a:t> , </a:t>
              </a:r>
              <a:r>
                <a:rPr kumimoji="1" lang="en-US" altLang="zh-CN" sz="2000" b="1">
                  <a:solidFill>
                    <a:srgbClr val="000000"/>
                  </a:solidFill>
                  <a:latin typeface="华文楷体" panose="02010600040101010101" pitchFamily="2" charset="-122"/>
                </a:rPr>
                <a:t>$</a:t>
              </a:r>
              <a:endParaRPr kumimoji="1" lang="en-US" altLang="zh-CN" sz="2000" b="1" i="1">
                <a:solidFill>
                  <a:srgbClr val="000000"/>
                </a:solidFill>
                <a:latin typeface="Times New Roman" panose="02020603050405020304" pitchFamily="18" charset="0"/>
              </a:endParaRPr>
            </a:p>
          </p:txBody>
        </p:sp>
        <p:sp>
          <p:nvSpPr>
            <p:cNvPr id="47138" name="Line 28"/>
            <p:cNvSpPr>
              <a:spLocks noChangeShapeType="1"/>
            </p:cNvSpPr>
            <p:nvPr/>
          </p:nvSpPr>
          <p:spPr bwMode="auto">
            <a:xfrm flipV="1">
              <a:off x="6954443" y="373257"/>
              <a:ext cx="327891" cy="385567"/>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39" name="Text Box 29"/>
            <p:cNvSpPr txBox="1">
              <a:spLocks noChangeArrowheads="1"/>
            </p:cNvSpPr>
            <p:nvPr/>
          </p:nvSpPr>
          <p:spPr bwMode="auto">
            <a:xfrm>
              <a:off x="6718374" y="369251"/>
              <a:ext cx="53343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R</a:t>
              </a:r>
            </a:p>
          </p:txBody>
        </p:sp>
        <p:sp>
          <p:nvSpPr>
            <p:cNvPr id="47140" name="Text Box 33"/>
            <p:cNvSpPr txBox="1">
              <a:spLocks noChangeArrowheads="1"/>
            </p:cNvSpPr>
            <p:nvPr/>
          </p:nvSpPr>
          <p:spPr bwMode="auto">
            <a:xfrm>
              <a:off x="3031498" y="896938"/>
              <a:ext cx="53343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S</a:t>
              </a:r>
            </a:p>
          </p:txBody>
        </p:sp>
        <p:sp>
          <p:nvSpPr>
            <p:cNvPr id="47141" name="Line 34"/>
            <p:cNvSpPr>
              <a:spLocks noChangeShapeType="1"/>
            </p:cNvSpPr>
            <p:nvPr/>
          </p:nvSpPr>
          <p:spPr bwMode="auto">
            <a:xfrm flipV="1">
              <a:off x="4911209" y="4564063"/>
              <a:ext cx="377847" cy="158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42" name="Text Box 35"/>
            <p:cNvSpPr txBox="1">
              <a:spLocks noChangeArrowheads="1"/>
            </p:cNvSpPr>
            <p:nvPr/>
          </p:nvSpPr>
          <p:spPr bwMode="auto">
            <a:xfrm>
              <a:off x="4879457" y="4175125"/>
              <a:ext cx="53343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a:solidFill>
                    <a:srgbClr val="000000"/>
                  </a:solidFill>
                  <a:latin typeface="Times New Roman" panose="02020603050405020304" pitchFamily="18" charset="0"/>
                </a:rPr>
                <a:t>id</a:t>
              </a:r>
            </a:p>
          </p:txBody>
        </p:sp>
        <p:grpSp>
          <p:nvGrpSpPr>
            <p:cNvPr id="47143" name="Group 36"/>
            <p:cNvGrpSpPr>
              <a:grpSpLocks/>
            </p:cNvGrpSpPr>
            <p:nvPr/>
          </p:nvGrpSpPr>
          <p:grpSpPr bwMode="auto">
            <a:xfrm>
              <a:off x="3045787" y="3975100"/>
              <a:ext cx="290529" cy="269875"/>
              <a:chOff x="2335" y="3249"/>
              <a:chExt cx="183" cy="226"/>
            </a:xfrm>
          </p:grpSpPr>
          <p:sp>
            <p:nvSpPr>
              <p:cNvPr id="47167" name="Line 37"/>
              <p:cNvSpPr>
                <a:spLocks noChangeShapeType="1"/>
              </p:cNvSpPr>
              <p:nvPr/>
            </p:nvSpPr>
            <p:spPr bwMode="auto">
              <a:xfrm>
                <a:off x="2335" y="3249"/>
                <a:ext cx="18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68" name="Line 38"/>
              <p:cNvSpPr>
                <a:spLocks noChangeShapeType="1"/>
              </p:cNvSpPr>
              <p:nvPr/>
            </p:nvSpPr>
            <p:spPr bwMode="auto">
              <a:xfrm>
                <a:off x="2335" y="3249"/>
                <a:ext cx="0" cy="22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69" name="Line 39"/>
              <p:cNvSpPr>
                <a:spLocks noChangeShapeType="1"/>
              </p:cNvSpPr>
              <p:nvPr/>
            </p:nvSpPr>
            <p:spPr bwMode="auto">
              <a:xfrm>
                <a:off x="2336" y="3475"/>
                <a:ext cx="18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7144" name="Text Box 40"/>
            <p:cNvSpPr txBox="1">
              <a:spLocks noChangeArrowheads="1"/>
            </p:cNvSpPr>
            <p:nvPr/>
          </p:nvSpPr>
          <p:spPr bwMode="auto">
            <a:xfrm>
              <a:off x="3021973" y="3944938"/>
              <a:ext cx="53343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sz="2000" b="1">
                  <a:solidFill>
                    <a:srgbClr val="000000"/>
                  </a:solidFill>
                  <a:latin typeface="Times New Roman" panose="02020603050405020304" pitchFamily="18" charset="0"/>
                </a:rPr>
                <a:t>*</a:t>
              </a:r>
            </a:p>
          </p:txBody>
        </p:sp>
        <p:sp>
          <p:nvSpPr>
            <p:cNvPr id="47145" name="Line 41"/>
            <p:cNvSpPr>
              <a:spLocks noChangeShapeType="1"/>
            </p:cNvSpPr>
            <p:nvPr/>
          </p:nvSpPr>
          <p:spPr bwMode="auto">
            <a:xfrm>
              <a:off x="3056900" y="3038475"/>
              <a:ext cx="261954" cy="433388"/>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46" name="Line 57"/>
            <p:cNvSpPr>
              <a:spLocks noChangeShapeType="1"/>
            </p:cNvSpPr>
            <p:nvPr/>
          </p:nvSpPr>
          <p:spPr bwMode="auto">
            <a:xfrm flipV="1">
              <a:off x="2759099" y="4872037"/>
              <a:ext cx="2529957" cy="2540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47" name="Line 59"/>
            <p:cNvSpPr>
              <a:spLocks noChangeShapeType="1"/>
            </p:cNvSpPr>
            <p:nvPr/>
          </p:nvSpPr>
          <p:spPr bwMode="auto">
            <a:xfrm flipH="1" flipV="1">
              <a:off x="2759099" y="3195638"/>
              <a:ext cx="12701" cy="17240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48" name="Text Box 32"/>
            <p:cNvSpPr txBox="1">
              <a:spLocks noChangeArrowheads="1"/>
            </p:cNvSpPr>
            <p:nvPr/>
          </p:nvSpPr>
          <p:spPr bwMode="auto">
            <a:xfrm>
              <a:off x="6944918" y="1677862"/>
              <a:ext cx="503327" cy="369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1800" b="1">
                  <a:solidFill>
                    <a:schemeClr val="tx1"/>
                  </a:solidFill>
                  <a:latin typeface="Times New Roman" panose="02020603050405020304" pitchFamily="18" charset="0"/>
                </a:rPr>
                <a:t>id</a:t>
              </a:r>
            </a:p>
          </p:txBody>
        </p:sp>
        <p:sp>
          <p:nvSpPr>
            <p:cNvPr id="105" name="Text Box 42"/>
            <p:cNvSpPr txBox="1">
              <a:spLocks noChangeArrowheads="1"/>
            </p:cNvSpPr>
            <p:nvPr/>
          </p:nvSpPr>
          <p:spPr bwMode="auto">
            <a:xfrm>
              <a:off x="7312194" y="844550"/>
              <a:ext cx="1440082" cy="655638"/>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ts val="2200"/>
                </a:lnSpc>
                <a:defRPr/>
              </a:pPr>
              <a:r>
                <a:rPr kumimoji="1" lang="en-US" altLang="zh-CN" sz="2000" b="1" i="1">
                  <a:latin typeface="Times New Roman" panose="02020603050405020304" pitchFamily="18" charset="0"/>
                </a:rPr>
                <a:t>I</a:t>
              </a:r>
              <a:r>
                <a:rPr kumimoji="1" lang="en-US" altLang="zh-CN" sz="2000" b="1" i="1" baseline="-25000">
                  <a:latin typeface="Times New Roman" panose="02020603050405020304" pitchFamily="18" charset="0"/>
                </a:rPr>
                <a:t>10</a:t>
              </a:r>
              <a:r>
                <a:rPr kumimoji="1" lang="en-US" altLang="zh-CN" sz="2000" b="1">
                  <a:latin typeface="Times New Roman" panose="02020603050405020304" pitchFamily="18" charset="0"/>
                </a:rPr>
                <a:t>:</a:t>
              </a:r>
            </a:p>
            <a:p>
              <a:pPr>
                <a:lnSpc>
                  <a:spcPts val="2200"/>
                </a:lnSpc>
                <a:defRPr/>
              </a:pPr>
              <a:r>
                <a:rPr kumimoji="1" lang="en-US" altLang="zh-CN" sz="2000" b="1" i="1">
                  <a:latin typeface="Times New Roman" panose="02020603050405020304" pitchFamily="18" charset="0"/>
                </a:rPr>
                <a:t>R→L</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en-US" altLang="zh-CN" sz="2000" b="1" i="1">
                  <a:latin typeface="Times New Roman" panose="02020603050405020304" pitchFamily="18" charset="0"/>
                </a:rPr>
                <a:t> , </a:t>
              </a:r>
              <a:r>
                <a:rPr kumimoji="1" lang="en-US" altLang="zh-CN" sz="2000" b="1">
                  <a:latin typeface="华文楷体" panose="02010600040101010101" pitchFamily="2" charset="-122"/>
                </a:rPr>
                <a:t>$</a:t>
              </a:r>
              <a:endParaRPr kumimoji="1" lang="en-US" altLang="zh-CN" sz="2000" b="1" i="1">
                <a:latin typeface="Times New Roman" panose="02020603050405020304" pitchFamily="18" charset="0"/>
              </a:endParaRPr>
            </a:p>
          </p:txBody>
        </p:sp>
        <p:sp>
          <p:nvSpPr>
            <p:cNvPr id="47150" name="Line 43"/>
            <p:cNvSpPr>
              <a:spLocks noChangeShapeType="1"/>
            </p:cNvSpPr>
            <p:nvPr/>
          </p:nvSpPr>
          <p:spPr bwMode="auto">
            <a:xfrm flipV="1">
              <a:off x="6906952" y="1050284"/>
              <a:ext cx="405544" cy="18842"/>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51" name="Text Box 44"/>
            <p:cNvSpPr txBox="1">
              <a:spLocks noChangeArrowheads="1"/>
            </p:cNvSpPr>
            <p:nvPr/>
          </p:nvSpPr>
          <p:spPr bwMode="auto">
            <a:xfrm>
              <a:off x="6924342" y="738592"/>
              <a:ext cx="533495" cy="369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1800" b="1" i="1">
                  <a:solidFill>
                    <a:schemeClr val="tx1"/>
                  </a:solidFill>
                  <a:latin typeface="Times New Roman" panose="02020603050405020304" pitchFamily="18" charset="0"/>
                </a:rPr>
                <a:t>L</a:t>
              </a:r>
            </a:p>
          </p:txBody>
        </p:sp>
        <p:sp>
          <p:nvSpPr>
            <p:cNvPr id="108" name="Text Box 45"/>
            <p:cNvSpPr txBox="1">
              <a:spLocks noChangeArrowheads="1"/>
            </p:cNvSpPr>
            <p:nvPr/>
          </p:nvSpPr>
          <p:spPr bwMode="auto">
            <a:xfrm>
              <a:off x="7328071" y="1779588"/>
              <a:ext cx="1416265" cy="1503362"/>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ts val="2200"/>
                </a:lnSpc>
                <a:defRPr/>
              </a:pPr>
              <a:r>
                <a:rPr kumimoji="1" lang="en-US" altLang="zh-CN" sz="2000" b="1" i="1">
                  <a:latin typeface="Times New Roman" panose="02020603050405020304" pitchFamily="18" charset="0"/>
                </a:rPr>
                <a:t>I</a:t>
              </a:r>
              <a:r>
                <a:rPr kumimoji="1" lang="en-US" altLang="zh-CN" sz="2000" b="1" i="1" baseline="-25000">
                  <a:latin typeface="Times New Roman" panose="02020603050405020304" pitchFamily="18" charset="0"/>
                </a:rPr>
                <a:t>11</a:t>
              </a:r>
              <a:r>
                <a:rPr kumimoji="1" lang="en-US" altLang="zh-CN" sz="2000" b="1">
                  <a:latin typeface="Times New Roman" panose="02020603050405020304" pitchFamily="18" charset="0"/>
                </a:rPr>
                <a:t>:</a:t>
              </a:r>
            </a:p>
            <a:p>
              <a:pPr>
                <a:lnSpc>
                  <a:spcPts val="2200"/>
                </a:lnSpc>
                <a:defRPr/>
              </a:pPr>
              <a:r>
                <a:rPr kumimoji="1" lang="en-US" altLang="zh-CN" sz="2000" b="1" i="1">
                  <a:latin typeface="Times New Roman" panose="02020603050405020304" pitchFamily="18" charset="0"/>
                </a:rPr>
                <a:t>L→*</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en-US" altLang="zh-CN" sz="2000" b="1" i="1">
                  <a:latin typeface="Times New Roman" panose="02020603050405020304" pitchFamily="18" charset="0"/>
                </a:rPr>
                <a:t>R , </a:t>
              </a:r>
              <a:r>
                <a:rPr kumimoji="1" lang="en-US" altLang="zh-CN" sz="2000" b="1">
                  <a:latin typeface="华文楷体" panose="02010600040101010101" pitchFamily="2" charset="-122"/>
                </a:rPr>
                <a:t>$</a:t>
              </a:r>
              <a:endParaRPr kumimoji="1" lang="zh-CN" altLang="en-US" sz="2000" b="1" i="1">
                <a:latin typeface="Times New Roman" panose="02020603050405020304" pitchFamily="18" charset="0"/>
              </a:endParaRPr>
            </a:p>
            <a:p>
              <a:pPr>
                <a:lnSpc>
                  <a:spcPts val="2200"/>
                </a:lnSpc>
                <a:defRPr/>
              </a:pPr>
              <a:r>
                <a:rPr kumimoji="1" lang="en-US" altLang="zh-CN" sz="2000" b="1" i="1">
                  <a:latin typeface="Times New Roman" panose="02020603050405020304" pitchFamily="18" charset="0"/>
                </a:rPr>
                <a:t>R→</a:t>
              </a:r>
              <a:r>
                <a:rPr lang="en-US" altLang="zh-CN" sz="2000" b="1" i="1">
                  <a:solidFill>
                    <a:srgbClr val="000000"/>
                  </a:solidFill>
                  <a:latin typeface="Times New Roman" panose="02020603050405020304" pitchFamily="18" charset="0"/>
                  <a:cs typeface="Times New Roman" panose="02020603050405020304" pitchFamily="18" charset="0"/>
                </a:rPr>
                <a:t> · </a:t>
              </a:r>
              <a:r>
                <a:rPr kumimoji="1" lang="en-US" altLang="zh-CN" sz="2000" b="1" i="1">
                  <a:latin typeface="Times New Roman" panose="02020603050405020304" pitchFamily="18" charset="0"/>
                </a:rPr>
                <a:t>L , </a:t>
              </a:r>
              <a:r>
                <a:rPr kumimoji="1" lang="en-US" altLang="zh-CN" sz="2000" b="1">
                  <a:latin typeface="华文楷体" panose="02010600040101010101" pitchFamily="2" charset="-122"/>
                </a:rPr>
                <a:t>$</a:t>
              </a:r>
              <a:endParaRPr kumimoji="1" lang="en-US" altLang="zh-CN" sz="2000" b="1" i="1">
                <a:latin typeface="Times New Roman" panose="02020603050405020304" pitchFamily="18" charset="0"/>
              </a:endParaRPr>
            </a:p>
            <a:p>
              <a:pPr>
                <a:lnSpc>
                  <a:spcPts val="2200"/>
                </a:lnSpc>
                <a:defRPr/>
              </a:pPr>
              <a:r>
                <a:rPr kumimoji="1" lang="en-US" altLang="zh-CN" sz="2000" b="1" i="1">
                  <a:latin typeface="Times New Roman" panose="02020603050405020304" pitchFamily="18" charset="0"/>
                </a:rPr>
                <a:t>L→</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en-US" altLang="zh-CN" sz="2000" b="1" i="1">
                  <a:latin typeface="Times New Roman" panose="02020603050405020304" pitchFamily="18" charset="0"/>
                </a:rPr>
                <a:t>*R , </a:t>
              </a:r>
              <a:r>
                <a:rPr kumimoji="1" lang="en-US" altLang="zh-CN" sz="2000" b="1">
                  <a:latin typeface="华文楷体" panose="02010600040101010101" pitchFamily="2" charset="-122"/>
                </a:rPr>
                <a:t>$</a:t>
              </a:r>
              <a:endParaRPr kumimoji="1" lang="en-US" altLang="zh-CN" sz="2000" b="1" i="1">
                <a:latin typeface="Times New Roman" panose="02020603050405020304" pitchFamily="18" charset="0"/>
              </a:endParaRPr>
            </a:p>
            <a:p>
              <a:pPr>
                <a:lnSpc>
                  <a:spcPts val="2200"/>
                </a:lnSpc>
                <a:defRPr/>
              </a:pPr>
              <a:r>
                <a:rPr kumimoji="1" lang="en-US" altLang="zh-CN" sz="2000" b="1" i="1">
                  <a:latin typeface="Times New Roman" panose="02020603050405020304" pitchFamily="18" charset="0"/>
                </a:rPr>
                <a:t>L→</a:t>
              </a:r>
              <a:r>
                <a:rPr lang="en-US" altLang="zh-CN" sz="2000" b="1" i="1">
                  <a:solidFill>
                    <a:srgbClr val="000000"/>
                  </a:solidFill>
                  <a:latin typeface="Times New Roman" panose="02020603050405020304" pitchFamily="18" charset="0"/>
                  <a:cs typeface="Times New Roman" panose="02020603050405020304" pitchFamily="18" charset="0"/>
                </a:rPr>
                <a:t> · </a:t>
              </a:r>
              <a:r>
                <a:rPr kumimoji="1" lang="en-US" altLang="zh-CN" sz="2000" b="1">
                  <a:latin typeface="Times New Roman" panose="02020603050405020304" pitchFamily="18" charset="0"/>
                </a:rPr>
                <a:t>id </a:t>
              </a:r>
              <a:r>
                <a:rPr kumimoji="1" lang="en-US" altLang="zh-CN" sz="2000" b="1" i="1">
                  <a:latin typeface="Times New Roman" panose="02020603050405020304" pitchFamily="18" charset="0"/>
                </a:rPr>
                <a:t>, </a:t>
              </a:r>
              <a:r>
                <a:rPr kumimoji="1" lang="en-US" altLang="zh-CN" sz="2000" b="1">
                  <a:latin typeface="华文楷体" panose="02010600040101010101" pitchFamily="2" charset="-122"/>
                </a:rPr>
                <a:t>$</a:t>
              </a:r>
              <a:endParaRPr kumimoji="1" lang="en-US" altLang="zh-CN" sz="2000" b="1" i="1">
                <a:latin typeface="Times New Roman" panose="02020603050405020304" pitchFamily="18" charset="0"/>
              </a:endParaRPr>
            </a:p>
          </p:txBody>
        </p:sp>
        <p:sp>
          <p:nvSpPr>
            <p:cNvPr id="47153" name="Text Box 46"/>
            <p:cNvSpPr txBox="1">
              <a:spLocks noChangeArrowheads="1"/>
            </p:cNvSpPr>
            <p:nvPr/>
          </p:nvSpPr>
          <p:spPr bwMode="auto">
            <a:xfrm>
              <a:off x="6891381" y="1187474"/>
              <a:ext cx="360425" cy="400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sz="2000" b="1">
                  <a:solidFill>
                    <a:schemeClr val="tx1"/>
                  </a:solidFill>
                  <a:latin typeface="Times New Roman" panose="02020603050405020304" pitchFamily="18" charset="0"/>
                </a:rPr>
                <a:t>*</a:t>
              </a:r>
            </a:p>
          </p:txBody>
        </p:sp>
        <p:sp>
          <p:nvSpPr>
            <p:cNvPr id="47154" name="Line 47"/>
            <p:cNvSpPr>
              <a:spLocks noChangeShapeType="1"/>
            </p:cNvSpPr>
            <p:nvPr/>
          </p:nvSpPr>
          <p:spPr bwMode="auto">
            <a:xfrm>
              <a:off x="6940394" y="1406057"/>
              <a:ext cx="385967" cy="371307"/>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1" name="Text Box 48"/>
            <p:cNvSpPr txBox="1">
              <a:spLocks noChangeArrowheads="1"/>
            </p:cNvSpPr>
            <p:nvPr/>
          </p:nvSpPr>
          <p:spPr bwMode="auto">
            <a:xfrm>
              <a:off x="7348712" y="3592513"/>
              <a:ext cx="1395624" cy="708025"/>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a:latin typeface="Times New Roman" panose="02020603050405020304" pitchFamily="18" charset="0"/>
                </a:rPr>
                <a:t>I</a:t>
              </a:r>
              <a:r>
                <a:rPr kumimoji="1" lang="en-US" altLang="zh-CN" sz="2000" b="1" i="1" baseline="-25000">
                  <a:latin typeface="Times New Roman" panose="02020603050405020304" pitchFamily="18" charset="0"/>
                </a:rPr>
                <a:t>12</a:t>
              </a:r>
              <a:r>
                <a:rPr kumimoji="1" lang="en-US" altLang="zh-CN" sz="2000" b="1">
                  <a:latin typeface="Times New Roman" panose="02020603050405020304" pitchFamily="18" charset="0"/>
                </a:rPr>
                <a:t>:</a:t>
              </a:r>
            </a:p>
            <a:p>
              <a:pPr>
                <a:defRPr/>
              </a:pPr>
              <a:r>
                <a:rPr kumimoji="1" lang="en-US" altLang="zh-CN" sz="2000" b="1" i="1">
                  <a:latin typeface="Times New Roman" panose="02020603050405020304" pitchFamily="18" charset="0"/>
                </a:rPr>
                <a:t>L→</a:t>
              </a:r>
              <a:r>
                <a:rPr kumimoji="1" lang="en-US" altLang="zh-CN" sz="2000" b="1">
                  <a:latin typeface="Times New Roman" panose="02020603050405020304" pitchFamily="18" charset="0"/>
                </a:rPr>
                <a:t>id</a:t>
              </a:r>
              <a:r>
                <a:rPr lang="en-US" altLang="zh-CN" sz="2000" b="1" i="1">
                  <a:solidFill>
                    <a:srgbClr val="000000"/>
                  </a:solidFill>
                  <a:latin typeface="Times New Roman" panose="02020603050405020304" pitchFamily="18" charset="0"/>
                  <a:cs typeface="Times New Roman" panose="02020603050405020304" pitchFamily="18" charset="0"/>
                </a:rPr>
                <a:t> · </a:t>
              </a:r>
              <a:r>
                <a:rPr kumimoji="1" lang="en-US" altLang="zh-CN" sz="2000" b="1" i="1">
                  <a:latin typeface="Times New Roman" panose="02020603050405020304" pitchFamily="18" charset="0"/>
                </a:rPr>
                <a:t>, </a:t>
              </a:r>
              <a:r>
                <a:rPr kumimoji="1" lang="en-US" altLang="zh-CN" sz="2000" b="1">
                  <a:latin typeface="华文楷体" panose="02010600040101010101" pitchFamily="2" charset="-122"/>
                </a:rPr>
                <a:t>$</a:t>
              </a:r>
              <a:endParaRPr kumimoji="1" lang="en-US" altLang="zh-CN" sz="2000" b="1" i="1">
                <a:latin typeface="Times New Roman" panose="02020603050405020304" pitchFamily="18" charset="0"/>
              </a:endParaRPr>
            </a:p>
          </p:txBody>
        </p:sp>
        <p:sp>
          <p:nvSpPr>
            <p:cNvPr id="47156" name="Line 49"/>
            <p:cNvSpPr>
              <a:spLocks noChangeShapeType="1"/>
            </p:cNvSpPr>
            <p:nvPr/>
          </p:nvSpPr>
          <p:spPr bwMode="auto">
            <a:xfrm>
              <a:off x="6924342" y="1689736"/>
              <a:ext cx="401956" cy="1836102"/>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3" name="Text Box 50"/>
            <p:cNvSpPr txBox="1">
              <a:spLocks noChangeArrowheads="1"/>
            </p:cNvSpPr>
            <p:nvPr/>
          </p:nvSpPr>
          <p:spPr bwMode="auto">
            <a:xfrm>
              <a:off x="7348712" y="4371975"/>
              <a:ext cx="1403563" cy="708025"/>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a:latin typeface="Times New Roman" panose="02020603050405020304" pitchFamily="18" charset="0"/>
                </a:rPr>
                <a:t>I</a:t>
              </a:r>
              <a:r>
                <a:rPr kumimoji="1" lang="en-US" altLang="zh-CN" sz="2000" b="1" i="1" baseline="-25000">
                  <a:latin typeface="Times New Roman" panose="02020603050405020304" pitchFamily="18" charset="0"/>
                </a:rPr>
                <a:t>13</a:t>
              </a:r>
              <a:r>
                <a:rPr kumimoji="1" lang="en-US" altLang="zh-CN" sz="2000" b="1">
                  <a:latin typeface="Times New Roman" panose="02020603050405020304" pitchFamily="18" charset="0"/>
                </a:rPr>
                <a:t>:</a:t>
              </a:r>
            </a:p>
            <a:p>
              <a:pPr>
                <a:defRPr/>
              </a:pPr>
              <a:r>
                <a:rPr kumimoji="1" lang="en-US" altLang="zh-CN" sz="2000" b="1" i="1">
                  <a:latin typeface="Times New Roman" panose="02020603050405020304" pitchFamily="18" charset="0"/>
                </a:rPr>
                <a:t>L→*R</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en-US" altLang="zh-CN" sz="2000" b="1" i="1">
                  <a:latin typeface="Times New Roman" panose="02020603050405020304" pitchFamily="18" charset="0"/>
                </a:rPr>
                <a:t> , </a:t>
              </a:r>
              <a:r>
                <a:rPr kumimoji="1" lang="en-US" altLang="zh-CN" sz="2000" b="1">
                  <a:latin typeface="华文楷体" panose="02010600040101010101" pitchFamily="2" charset="-122"/>
                </a:rPr>
                <a:t>$</a:t>
              </a:r>
              <a:endParaRPr kumimoji="1" lang="en-US" altLang="zh-CN" sz="2000" b="1" i="1">
                <a:latin typeface="Times New Roman" panose="02020603050405020304" pitchFamily="18" charset="0"/>
              </a:endParaRPr>
            </a:p>
          </p:txBody>
        </p:sp>
        <p:sp>
          <p:nvSpPr>
            <p:cNvPr id="47158" name="Freeform 51"/>
            <p:cNvSpPr>
              <a:spLocks noChangeArrowheads="1"/>
            </p:cNvSpPr>
            <p:nvPr/>
          </p:nvSpPr>
          <p:spPr bwMode="auto">
            <a:xfrm>
              <a:off x="8723948" y="3188062"/>
              <a:ext cx="360425" cy="1612802"/>
            </a:xfrm>
            <a:custGeom>
              <a:avLst/>
              <a:gdLst>
                <a:gd name="T0" fmla="*/ 0 w 416"/>
                <a:gd name="T1" fmla="*/ 0 h 862"/>
                <a:gd name="T2" fmla="*/ 2147483646 w 416"/>
                <a:gd name="T3" fmla="*/ 2147483646 h 862"/>
                <a:gd name="T4" fmla="*/ 2147483646 w 416"/>
                <a:gd name="T5" fmla="*/ 2147483646 h 862"/>
                <a:gd name="T6" fmla="*/ 0 60000 65536"/>
                <a:gd name="T7" fmla="*/ 0 60000 65536"/>
                <a:gd name="T8" fmla="*/ 0 60000 65536"/>
                <a:gd name="T9" fmla="*/ 0 w 416"/>
                <a:gd name="T10" fmla="*/ 0 h 862"/>
                <a:gd name="T11" fmla="*/ 416 w 416"/>
                <a:gd name="T12" fmla="*/ 862 h 862"/>
              </a:gdLst>
              <a:ahLst/>
              <a:cxnLst>
                <a:cxn ang="T6">
                  <a:pos x="T0" y="T1"/>
                </a:cxn>
                <a:cxn ang="T7">
                  <a:pos x="T2" y="T3"/>
                </a:cxn>
                <a:cxn ang="T8">
                  <a:pos x="T4" y="T5"/>
                </a:cxn>
              </a:cxnLst>
              <a:rect l="T9" t="T10" r="T11" b="T12"/>
              <a:pathLst>
                <a:path w="416" h="862">
                  <a:moveTo>
                    <a:pt x="0" y="0"/>
                  </a:moveTo>
                  <a:cubicBezTo>
                    <a:pt x="200" y="177"/>
                    <a:pt x="400" y="355"/>
                    <a:pt x="408" y="499"/>
                  </a:cubicBezTo>
                  <a:cubicBezTo>
                    <a:pt x="416" y="643"/>
                    <a:pt x="231" y="752"/>
                    <a:pt x="46" y="862"/>
                  </a:cubicBezTo>
                </a:path>
              </a:pathLst>
            </a:custGeom>
            <a:noFill/>
            <a:ln w="38100">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159" name="Text Box 52"/>
            <p:cNvSpPr txBox="1">
              <a:spLocks noChangeArrowheads="1"/>
            </p:cNvSpPr>
            <p:nvPr/>
          </p:nvSpPr>
          <p:spPr bwMode="auto">
            <a:xfrm>
              <a:off x="8842765" y="2979448"/>
              <a:ext cx="457281" cy="369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1800" b="1" i="1">
                  <a:solidFill>
                    <a:schemeClr val="tx1"/>
                  </a:solidFill>
                  <a:latin typeface="Times New Roman" panose="02020603050405020304" pitchFamily="18" charset="0"/>
                </a:rPr>
                <a:t>R</a:t>
              </a:r>
            </a:p>
          </p:txBody>
        </p:sp>
        <p:sp>
          <p:nvSpPr>
            <p:cNvPr id="47160" name="Freeform 53"/>
            <p:cNvSpPr>
              <a:spLocks noChangeArrowheads="1"/>
            </p:cNvSpPr>
            <p:nvPr/>
          </p:nvSpPr>
          <p:spPr bwMode="auto">
            <a:xfrm>
              <a:off x="8746431" y="2015087"/>
              <a:ext cx="360425" cy="353990"/>
            </a:xfrm>
            <a:custGeom>
              <a:avLst/>
              <a:gdLst>
                <a:gd name="T0" fmla="*/ 0 w 227"/>
                <a:gd name="T1" fmla="*/ 0 h 227"/>
                <a:gd name="T2" fmla="*/ 2147483646 w 227"/>
                <a:gd name="T3" fmla="*/ 2147483646 h 227"/>
                <a:gd name="T4" fmla="*/ 0 w 227"/>
                <a:gd name="T5" fmla="*/ 2147483646 h 227"/>
                <a:gd name="T6" fmla="*/ 0 60000 65536"/>
                <a:gd name="T7" fmla="*/ 0 60000 65536"/>
                <a:gd name="T8" fmla="*/ 0 60000 65536"/>
                <a:gd name="T9" fmla="*/ 0 w 227"/>
                <a:gd name="T10" fmla="*/ 0 h 227"/>
                <a:gd name="T11" fmla="*/ 227 w 227"/>
                <a:gd name="T12" fmla="*/ 227 h 227"/>
              </a:gdLst>
              <a:ahLst/>
              <a:cxnLst>
                <a:cxn ang="T6">
                  <a:pos x="T0" y="T1"/>
                </a:cxn>
                <a:cxn ang="T7">
                  <a:pos x="T2" y="T3"/>
                </a:cxn>
                <a:cxn ang="T8">
                  <a:pos x="T4" y="T5"/>
                </a:cxn>
              </a:cxnLst>
              <a:rect l="T9" t="T10" r="T11" b="T12"/>
              <a:pathLst>
                <a:path w="227" h="227">
                  <a:moveTo>
                    <a:pt x="0" y="0"/>
                  </a:moveTo>
                  <a:cubicBezTo>
                    <a:pt x="113" y="3"/>
                    <a:pt x="227" y="7"/>
                    <a:pt x="227" y="45"/>
                  </a:cubicBezTo>
                  <a:cubicBezTo>
                    <a:pt x="227" y="83"/>
                    <a:pt x="113" y="155"/>
                    <a:pt x="0" y="227"/>
                  </a:cubicBezTo>
                </a:path>
              </a:pathLst>
            </a:custGeom>
            <a:noFill/>
            <a:ln w="38100">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161" name="Text Box 54"/>
            <p:cNvSpPr txBox="1">
              <a:spLocks noChangeArrowheads="1"/>
            </p:cNvSpPr>
            <p:nvPr/>
          </p:nvSpPr>
          <p:spPr bwMode="auto">
            <a:xfrm>
              <a:off x="8714675" y="1996038"/>
              <a:ext cx="533495" cy="400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sz="2000" b="1">
                  <a:solidFill>
                    <a:schemeClr val="tx1"/>
                  </a:solidFill>
                  <a:latin typeface="Times New Roman" panose="02020603050405020304" pitchFamily="18" charset="0"/>
                </a:rPr>
                <a:t>*</a:t>
              </a:r>
            </a:p>
          </p:txBody>
        </p:sp>
        <p:sp>
          <p:nvSpPr>
            <p:cNvPr id="47162" name="Text Box 55"/>
            <p:cNvSpPr txBox="1">
              <a:spLocks noChangeArrowheads="1"/>
            </p:cNvSpPr>
            <p:nvPr/>
          </p:nvSpPr>
          <p:spPr bwMode="auto">
            <a:xfrm>
              <a:off x="7858813" y="1420009"/>
              <a:ext cx="381068" cy="368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1800" b="1" i="1">
                  <a:solidFill>
                    <a:schemeClr val="tx1"/>
                  </a:solidFill>
                  <a:latin typeface="Times New Roman" panose="02020603050405020304" pitchFamily="18" charset="0"/>
                </a:rPr>
                <a:t>L</a:t>
              </a:r>
            </a:p>
          </p:txBody>
        </p:sp>
        <p:sp>
          <p:nvSpPr>
            <p:cNvPr id="47163" name="Line 56"/>
            <p:cNvSpPr>
              <a:spLocks noChangeShapeType="1"/>
            </p:cNvSpPr>
            <p:nvPr/>
          </p:nvSpPr>
          <p:spPr bwMode="auto">
            <a:xfrm flipV="1">
              <a:off x="7866454" y="1492013"/>
              <a:ext cx="0" cy="269859"/>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64" name="Line 56"/>
            <p:cNvSpPr>
              <a:spLocks noChangeShapeType="1"/>
            </p:cNvSpPr>
            <p:nvPr/>
          </p:nvSpPr>
          <p:spPr bwMode="auto">
            <a:xfrm flipH="1">
              <a:off x="7976011" y="3292103"/>
              <a:ext cx="9527" cy="31748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65" name="Text Box 17"/>
            <p:cNvSpPr txBox="1">
              <a:spLocks noChangeArrowheads="1"/>
            </p:cNvSpPr>
            <p:nvPr/>
          </p:nvSpPr>
          <p:spPr bwMode="auto">
            <a:xfrm>
              <a:off x="7984558" y="3285174"/>
              <a:ext cx="533495" cy="369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1800" b="1">
                  <a:solidFill>
                    <a:schemeClr val="tx1"/>
                  </a:solidFill>
                  <a:latin typeface="Times New Roman" panose="02020603050405020304" pitchFamily="18" charset="0"/>
                </a:rPr>
                <a:t>id</a:t>
              </a:r>
            </a:p>
          </p:txBody>
        </p:sp>
        <p:sp>
          <p:nvSpPr>
            <p:cNvPr id="122" name="Text Box 18"/>
            <p:cNvSpPr txBox="1">
              <a:spLocks noChangeArrowheads="1"/>
            </p:cNvSpPr>
            <p:nvPr/>
          </p:nvSpPr>
          <p:spPr bwMode="auto">
            <a:xfrm>
              <a:off x="5289411" y="771525"/>
              <a:ext cx="1649664" cy="1631950"/>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dirty="0">
                  <a:solidFill>
                    <a:srgbClr val="000000"/>
                  </a:solidFill>
                  <a:latin typeface="Times New Roman" panose="02020603050405020304" pitchFamily="18" charset="0"/>
                </a:rPr>
                <a:t>I</a:t>
              </a:r>
              <a:r>
                <a:rPr kumimoji="1" lang="en-US" altLang="zh-CN" sz="2000" b="1" i="1" baseline="-25000" dirty="0">
                  <a:solidFill>
                    <a:srgbClr val="000000"/>
                  </a:solidFill>
                  <a:latin typeface="Times New Roman" panose="02020603050405020304" pitchFamily="18" charset="0"/>
                </a:rPr>
                <a:t>6</a:t>
              </a:r>
              <a:r>
                <a:rPr kumimoji="1" lang="en-US" altLang="zh-CN" sz="2000" b="1" dirty="0">
                  <a:solidFill>
                    <a:srgbClr val="000000"/>
                  </a:solidFill>
                  <a:latin typeface="Times New Roman" panose="02020603050405020304" pitchFamily="18" charset="0"/>
                </a:rPr>
                <a:t>:</a:t>
              </a:r>
            </a:p>
            <a:p>
              <a:pPr>
                <a:lnSpc>
                  <a:spcPts val="2400"/>
                </a:lnSpc>
                <a:defRPr/>
              </a:pPr>
              <a:r>
                <a:rPr kumimoji="1" lang="en-US" altLang="zh-CN" sz="2000" b="1" i="1" dirty="0">
                  <a:solidFill>
                    <a:srgbClr val="000000"/>
                  </a:solidFill>
                  <a:latin typeface="Times New Roman" panose="02020603050405020304" pitchFamily="18" charset="0"/>
                </a:rPr>
                <a:t>S→L=</a:t>
              </a:r>
              <a:r>
                <a:rPr lang="en-US" altLang="zh-CN" sz="2000" b="1" i="1" dirty="0">
                  <a:solidFill>
                    <a:srgbClr val="000000"/>
                  </a:solidFill>
                  <a:latin typeface="Times New Roman" panose="02020603050405020304" pitchFamily="18" charset="0"/>
                  <a:cs typeface="Times New Roman" panose="02020603050405020304" pitchFamily="18" charset="0"/>
                </a:rPr>
                <a:t> · </a:t>
              </a:r>
              <a:r>
                <a:rPr kumimoji="1" lang="en-US" altLang="zh-CN" sz="2000" b="1" i="1" dirty="0">
                  <a:solidFill>
                    <a:srgbClr val="000000"/>
                  </a:solidFill>
                  <a:latin typeface="Times New Roman" panose="02020603050405020304" pitchFamily="18" charset="0"/>
                </a:rPr>
                <a:t>R , </a:t>
              </a:r>
              <a:r>
                <a:rPr kumimoji="1" lang="en-US" altLang="zh-CN" sz="2000" b="1" dirty="0">
                  <a:solidFill>
                    <a:srgbClr val="000000"/>
                  </a:solidFill>
                  <a:latin typeface="华文楷体" panose="02010600040101010101" pitchFamily="2" charset="-122"/>
                </a:rPr>
                <a:t>$</a:t>
              </a:r>
              <a:endParaRPr kumimoji="1" lang="en-US" altLang="zh-CN" sz="2000" b="1" i="1" dirty="0">
                <a:solidFill>
                  <a:srgbClr val="000000"/>
                </a:solidFill>
                <a:latin typeface="Times New Roman" panose="02020603050405020304" pitchFamily="18" charset="0"/>
              </a:endParaRPr>
            </a:p>
            <a:p>
              <a:pPr>
                <a:lnSpc>
                  <a:spcPts val="2400"/>
                </a:lnSpc>
                <a:defRPr/>
              </a:pPr>
              <a:r>
                <a:rPr kumimoji="1" lang="en-US" altLang="zh-CN" sz="2000" b="1" i="1" dirty="0">
                  <a:solidFill>
                    <a:srgbClr val="000000"/>
                  </a:solidFill>
                  <a:latin typeface="Times New Roman" panose="02020603050405020304" pitchFamily="18" charset="0"/>
                </a:rPr>
                <a:t>R→</a:t>
              </a:r>
              <a:r>
                <a:rPr lang="en-US" altLang="zh-CN" sz="2000" b="1" i="1" dirty="0">
                  <a:solidFill>
                    <a:srgbClr val="000000"/>
                  </a:solidFill>
                  <a:latin typeface="Times New Roman" panose="02020603050405020304" pitchFamily="18" charset="0"/>
                  <a:cs typeface="Times New Roman" panose="02020603050405020304" pitchFamily="18" charset="0"/>
                </a:rPr>
                <a:t> · </a:t>
              </a:r>
              <a:r>
                <a:rPr kumimoji="1" lang="en-US" altLang="zh-CN" sz="2000" b="1" i="1" dirty="0">
                  <a:solidFill>
                    <a:srgbClr val="000000"/>
                  </a:solidFill>
                  <a:latin typeface="Times New Roman" panose="02020603050405020304" pitchFamily="18" charset="0"/>
                </a:rPr>
                <a:t>L , </a:t>
              </a:r>
              <a:r>
                <a:rPr kumimoji="1" lang="en-US" altLang="zh-CN" sz="2000" b="1" dirty="0">
                  <a:solidFill>
                    <a:srgbClr val="000000"/>
                  </a:solidFill>
                  <a:latin typeface="华文楷体" panose="02010600040101010101" pitchFamily="2" charset="-122"/>
                </a:rPr>
                <a:t>$</a:t>
              </a:r>
              <a:endParaRPr kumimoji="1" lang="en-US" altLang="zh-CN" sz="2000" b="1" i="1" dirty="0">
                <a:solidFill>
                  <a:srgbClr val="000000"/>
                </a:solidFill>
                <a:latin typeface="Times New Roman" panose="02020603050405020304" pitchFamily="18" charset="0"/>
              </a:endParaRPr>
            </a:p>
            <a:p>
              <a:pPr>
                <a:lnSpc>
                  <a:spcPts val="2400"/>
                </a:lnSpc>
                <a:defRPr/>
              </a:pPr>
              <a:r>
                <a:rPr kumimoji="1" lang="en-US" altLang="zh-CN" sz="2000" b="1" i="1" dirty="0">
                  <a:solidFill>
                    <a:srgbClr val="000000"/>
                  </a:solidFill>
                  <a:latin typeface="Times New Roman" panose="02020603050405020304" pitchFamily="18" charset="0"/>
                </a:rPr>
                <a:t>L→</a:t>
              </a:r>
              <a:r>
                <a:rPr lang="en-US" altLang="zh-CN" sz="2000" b="1" i="1" dirty="0">
                  <a:solidFill>
                    <a:srgbClr val="000000"/>
                  </a:solidFill>
                  <a:latin typeface="Times New Roman" panose="02020603050405020304" pitchFamily="18" charset="0"/>
                  <a:cs typeface="Times New Roman" panose="02020603050405020304" pitchFamily="18" charset="0"/>
                </a:rPr>
                <a:t> · </a:t>
              </a:r>
              <a:r>
                <a:rPr kumimoji="1" lang="en-US" altLang="zh-CN" sz="2000" b="1" i="1" dirty="0">
                  <a:solidFill>
                    <a:srgbClr val="000000"/>
                  </a:solidFill>
                  <a:latin typeface="Times New Roman" panose="02020603050405020304" pitchFamily="18" charset="0"/>
                </a:rPr>
                <a:t>*R , </a:t>
              </a:r>
              <a:r>
                <a:rPr kumimoji="1" lang="en-US" altLang="zh-CN" sz="2000" b="1" dirty="0">
                  <a:solidFill>
                    <a:srgbClr val="000000"/>
                  </a:solidFill>
                  <a:latin typeface="华文楷体" panose="02010600040101010101" pitchFamily="2" charset="-122"/>
                </a:rPr>
                <a:t>$</a:t>
              </a:r>
              <a:endParaRPr kumimoji="1" lang="en-US" altLang="zh-CN" sz="2000" b="1" i="1" dirty="0">
                <a:solidFill>
                  <a:srgbClr val="000000"/>
                </a:solidFill>
                <a:latin typeface="Times New Roman" panose="02020603050405020304" pitchFamily="18" charset="0"/>
              </a:endParaRPr>
            </a:p>
            <a:p>
              <a:pPr>
                <a:lnSpc>
                  <a:spcPts val="2400"/>
                </a:lnSpc>
                <a:defRPr/>
              </a:pPr>
              <a:r>
                <a:rPr kumimoji="1" lang="en-US" altLang="zh-CN" sz="2000" b="1" i="1" dirty="0">
                  <a:solidFill>
                    <a:srgbClr val="000000"/>
                  </a:solidFill>
                  <a:latin typeface="Times New Roman" panose="02020603050405020304" pitchFamily="18" charset="0"/>
                </a:rPr>
                <a:t>L→</a:t>
              </a:r>
              <a:r>
                <a:rPr lang="en-US" altLang="zh-CN" sz="2000" b="1" i="1" dirty="0">
                  <a:solidFill>
                    <a:srgbClr val="000000"/>
                  </a:solidFill>
                  <a:latin typeface="Times New Roman" panose="02020603050405020304" pitchFamily="18" charset="0"/>
                  <a:cs typeface="Times New Roman" panose="02020603050405020304" pitchFamily="18" charset="0"/>
                </a:rPr>
                <a:t> · </a:t>
              </a:r>
              <a:r>
                <a:rPr kumimoji="1" lang="en-US" altLang="zh-CN" sz="2000" b="1" dirty="0">
                  <a:solidFill>
                    <a:srgbClr val="000000"/>
                  </a:solidFill>
                  <a:latin typeface="Times New Roman" panose="02020603050405020304" pitchFamily="18" charset="0"/>
                </a:rPr>
                <a:t>id</a:t>
              </a:r>
              <a:r>
                <a:rPr kumimoji="1" lang="en-US" altLang="zh-CN" sz="2000" b="1" i="1" dirty="0">
                  <a:solidFill>
                    <a:srgbClr val="000000"/>
                  </a:solidFill>
                  <a:latin typeface="Times New Roman" panose="02020603050405020304" pitchFamily="18" charset="0"/>
                </a:rPr>
                <a:t> , </a:t>
              </a:r>
              <a:r>
                <a:rPr kumimoji="1" lang="en-US" altLang="zh-CN" sz="2000" b="1" dirty="0">
                  <a:solidFill>
                    <a:srgbClr val="000000"/>
                  </a:solidFill>
                  <a:latin typeface="华文楷体" panose="02010600040101010101" pitchFamily="2" charset="-122"/>
                </a:rPr>
                <a:t>$</a:t>
              </a:r>
              <a:endParaRPr kumimoji="1" lang="en-US" altLang="zh-CN" sz="2000" b="1" i="1" dirty="0">
                <a:solidFill>
                  <a:srgbClr val="000000"/>
                </a:solidFill>
                <a:latin typeface="Times New Roman" panose="02020603050405020304" pitchFamily="18" charset="0"/>
              </a:endParaRPr>
            </a:p>
          </p:txBody>
        </p:sp>
      </p:grpSp>
      <p:sp>
        <p:nvSpPr>
          <p:cNvPr id="126" name="矩形 125"/>
          <p:cNvSpPr/>
          <p:nvPr/>
        </p:nvSpPr>
        <p:spPr>
          <a:xfrm>
            <a:off x="7253288" y="811213"/>
            <a:ext cx="1558925" cy="792162"/>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7" name="矩形 126"/>
          <p:cNvSpPr/>
          <p:nvPr/>
        </p:nvSpPr>
        <p:spPr>
          <a:xfrm>
            <a:off x="7281863" y="4349750"/>
            <a:ext cx="1527175" cy="752475"/>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8" name="矩形 127"/>
          <p:cNvSpPr/>
          <p:nvPr/>
        </p:nvSpPr>
        <p:spPr>
          <a:xfrm>
            <a:off x="7285038" y="3552825"/>
            <a:ext cx="1527175" cy="738188"/>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p:cTn id="7" dur="500" fill="hold"/>
                                        <p:tgtEl>
                                          <p:spTgt spid="64"/>
                                        </p:tgtEl>
                                        <p:attrNameLst>
                                          <p:attrName>ppt_w</p:attrName>
                                        </p:attrNameLst>
                                      </p:cBhvr>
                                      <p:tavLst>
                                        <p:tav tm="0">
                                          <p:val>
                                            <p:fltVal val="0"/>
                                          </p:val>
                                        </p:tav>
                                        <p:tav tm="100000">
                                          <p:val>
                                            <p:strVal val="#ppt_w"/>
                                          </p:val>
                                        </p:tav>
                                      </p:tavLst>
                                    </p:anim>
                                    <p:anim calcmode="lin" valueType="num">
                                      <p:cBhvr>
                                        <p:cTn id="8" dur="500" fill="hold"/>
                                        <p:tgtEl>
                                          <p:spTgt spid="64"/>
                                        </p:tgtEl>
                                        <p:attrNameLst>
                                          <p:attrName>ppt_h</p:attrName>
                                        </p:attrNameLst>
                                      </p:cBhvr>
                                      <p:tavLst>
                                        <p:tav tm="0">
                                          <p:val>
                                            <p:fltVal val="0"/>
                                          </p:val>
                                        </p:tav>
                                        <p:tav tm="100000">
                                          <p:val>
                                            <p:strVal val="#ppt_h"/>
                                          </p:val>
                                        </p:tav>
                                      </p:tavLst>
                                    </p:anim>
                                    <p:animEffect transition="in" filter="fade">
                                      <p:cBhvr>
                                        <p:cTn id="9" dur="500"/>
                                        <p:tgtEl>
                                          <p:spTgt spid="6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5"/>
                                        </p:tgtEl>
                                        <p:attrNameLst>
                                          <p:attrName>style.visibility</p:attrName>
                                        </p:attrNameLst>
                                      </p:cBhvr>
                                      <p:to>
                                        <p:strVal val="visible"/>
                                      </p:to>
                                    </p:set>
                                    <p:anim calcmode="lin" valueType="num">
                                      <p:cBhvr>
                                        <p:cTn id="12" dur="500" fill="hold"/>
                                        <p:tgtEl>
                                          <p:spTgt spid="65"/>
                                        </p:tgtEl>
                                        <p:attrNameLst>
                                          <p:attrName>ppt_w</p:attrName>
                                        </p:attrNameLst>
                                      </p:cBhvr>
                                      <p:tavLst>
                                        <p:tav tm="0">
                                          <p:val>
                                            <p:fltVal val="0"/>
                                          </p:val>
                                        </p:tav>
                                        <p:tav tm="100000">
                                          <p:val>
                                            <p:strVal val="#ppt_w"/>
                                          </p:val>
                                        </p:tav>
                                      </p:tavLst>
                                    </p:anim>
                                    <p:anim calcmode="lin" valueType="num">
                                      <p:cBhvr>
                                        <p:cTn id="13" dur="500" fill="hold"/>
                                        <p:tgtEl>
                                          <p:spTgt spid="65"/>
                                        </p:tgtEl>
                                        <p:attrNameLst>
                                          <p:attrName>ppt_h</p:attrName>
                                        </p:attrNameLst>
                                      </p:cBhvr>
                                      <p:tavLst>
                                        <p:tav tm="0">
                                          <p:val>
                                            <p:fltVal val="0"/>
                                          </p:val>
                                        </p:tav>
                                        <p:tav tm="100000">
                                          <p:val>
                                            <p:strVal val="#ppt_h"/>
                                          </p:val>
                                        </p:tav>
                                      </p:tavLst>
                                    </p:anim>
                                    <p:animEffect transition="in" filter="fade">
                                      <p:cBhvr>
                                        <p:cTn id="14" dur="500"/>
                                        <p:tgtEl>
                                          <p:spTgt spid="65"/>
                                        </p:tgtEl>
                                      </p:cBhvr>
                                    </p:animEffect>
                                  </p:childTnLst>
                                </p:cTn>
                              </p:par>
                              <p:par>
                                <p:cTn id="15" presetID="53" presetClass="entr" presetSubtype="16"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3" presetClass="exit" presetSubtype="32" fill="hold" grpId="1" nodeType="clickEffect">
                                  <p:stCondLst>
                                    <p:cond delay="0"/>
                                  </p:stCondLst>
                                  <p:childTnLst>
                                    <p:anim calcmode="lin" valueType="num">
                                      <p:cBhvr>
                                        <p:cTn id="23" dur="500"/>
                                        <p:tgtEl>
                                          <p:spTgt spid="65"/>
                                        </p:tgtEl>
                                        <p:attrNameLst>
                                          <p:attrName>ppt_w</p:attrName>
                                        </p:attrNameLst>
                                      </p:cBhvr>
                                      <p:tavLst>
                                        <p:tav tm="0">
                                          <p:val>
                                            <p:strVal val="ppt_w"/>
                                          </p:val>
                                        </p:tav>
                                        <p:tav tm="100000">
                                          <p:val>
                                            <p:fltVal val="0"/>
                                          </p:val>
                                        </p:tav>
                                      </p:tavLst>
                                    </p:anim>
                                    <p:anim calcmode="lin" valueType="num">
                                      <p:cBhvr>
                                        <p:cTn id="24" dur="500"/>
                                        <p:tgtEl>
                                          <p:spTgt spid="65"/>
                                        </p:tgtEl>
                                        <p:attrNameLst>
                                          <p:attrName>ppt_h</p:attrName>
                                        </p:attrNameLst>
                                      </p:cBhvr>
                                      <p:tavLst>
                                        <p:tav tm="0">
                                          <p:val>
                                            <p:strVal val="ppt_h"/>
                                          </p:val>
                                        </p:tav>
                                        <p:tav tm="100000">
                                          <p:val>
                                            <p:fltVal val="0"/>
                                          </p:val>
                                        </p:tav>
                                      </p:tavLst>
                                    </p:anim>
                                    <p:animEffect transition="out" filter="fade">
                                      <p:cBhvr>
                                        <p:cTn id="25" dur="500"/>
                                        <p:tgtEl>
                                          <p:spTgt spid="65"/>
                                        </p:tgtEl>
                                      </p:cBhvr>
                                    </p:animEffect>
                                    <p:set>
                                      <p:cBhvr>
                                        <p:cTn id="26" dur="1" fill="hold">
                                          <p:stCondLst>
                                            <p:cond delay="499"/>
                                          </p:stCondLst>
                                        </p:cTn>
                                        <p:tgtEl>
                                          <p:spTgt spid="65"/>
                                        </p:tgtEl>
                                        <p:attrNameLst>
                                          <p:attrName>style.visibility</p:attrName>
                                        </p:attrNameLst>
                                      </p:cBhvr>
                                      <p:to>
                                        <p:strVal val="hidden"/>
                                      </p:to>
                                    </p:set>
                                  </p:childTnLst>
                                </p:cTn>
                              </p:par>
                              <p:par>
                                <p:cTn id="27" presetID="53" presetClass="exit" presetSubtype="32" fill="hold" grpId="1" nodeType="withEffect">
                                  <p:stCondLst>
                                    <p:cond delay="0"/>
                                  </p:stCondLst>
                                  <p:childTnLst>
                                    <p:anim calcmode="lin" valueType="num">
                                      <p:cBhvr>
                                        <p:cTn id="28" dur="500"/>
                                        <p:tgtEl>
                                          <p:spTgt spid="64"/>
                                        </p:tgtEl>
                                        <p:attrNameLst>
                                          <p:attrName>ppt_w</p:attrName>
                                        </p:attrNameLst>
                                      </p:cBhvr>
                                      <p:tavLst>
                                        <p:tav tm="0">
                                          <p:val>
                                            <p:strVal val="ppt_w"/>
                                          </p:val>
                                        </p:tav>
                                        <p:tav tm="100000">
                                          <p:val>
                                            <p:fltVal val="0"/>
                                          </p:val>
                                        </p:tav>
                                      </p:tavLst>
                                    </p:anim>
                                    <p:anim calcmode="lin" valueType="num">
                                      <p:cBhvr>
                                        <p:cTn id="29" dur="500"/>
                                        <p:tgtEl>
                                          <p:spTgt spid="64"/>
                                        </p:tgtEl>
                                        <p:attrNameLst>
                                          <p:attrName>ppt_h</p:attrName>
                                        </p:attrNameLst>
                                      </p:cBhvr>
                                      <p:tavLst>
                                        <p:tav tm="0">
                                          <p:val>
                                            <p:strVal val="ppt_h"/>
                                          </p:val>
                                        </p:tav>
                                        <p:tav tm="100000">
                                          <p:val>
                                            <p:fltVal val="0"/>
                                          </p:val>
                                        </p:tav>
                                      </p:tavLst>
                                    </p:anim>
                                    <p:animEffect transition="out" filter="fade">
                                      <p:cBhvr>
                                        <p:cTn id="30" dur="500"/>
                                        <p:tgtEl>
                                          <p:spTgt spid="64"/>
                                        </p:tgtEl>
                                      </p:cBhvr>
                                    </p:animEffect>
                                    <p:set>
                                      <p:cBhvr>
                                        <p:cTn id="31" dur="1" fill="hold">
                                          <p:stCondLst>
                                            <p:cond delay="499"/>
                                          </p:stCondLst>
                                        </p:cTn>
                                        <p:tgtEl>
                                          <p:spTgt spid="64"/>
                                        </p:tgtEl>
                                        <p:attrNameLst>
                                          <p:attrName>style.visibility</p:attrName>
                                        </p:attrNameLst>
                                      </p:cBhvr>
                                      <p:to>
                                        <p:strVal val="hidden"/>
                                      </p:to>
                                    </p:set>
                                  </p:childTnLst>
                                </p:cTn>
                              </p:par>
                              <p:par>
                                <p:cTn id="32" presetID="53" presetClass="exit" presetSubtype="32" fill="hold" grpId="0" nodeType="withEffect">
                                  <p:stCondLst>
                                    <p:cond delay="0"/>
                                  </p:stCondLst>
                                  <p:childTnLst>
                                    <p:anim calcmode="lin" valueType="num">
                                      <p:cBhvr>
                                        <p:cTn id="33" dur="500"/>
                                        <p:tgtEl>
                                          <p:spTgt spid="128"/>
                                        </p:tgtEl>
                                        <p:attrNameLst>
                                          <p:attrName>ppt_w</p:attrName>
                                        </p:attrNameLst>
                                      </p:cBhvr>
                                      <p:tavLst>
                                        <p:tav tm="0">
                                          <p:val>
                                            <p:strVal val="ppt_w"/>
                                          </p:val>
                                        </p:tav>
                                        <p:tav tm="100000">
                                          <p:val>
                                            <p:fltVal val="0"/>
                                          </p:val>
                                        </p:tav>
                                      </p:tavLst>
                                    </p:anim>
                                    <p:anim calcmode="lin" valueType="num">
                                      <p:cBhvr>
                                        <p:cTn id="34" dur="500"/>
                                        <p:tgtEl>
                                          <p:spTgt spid="128"/>
                                        </p:tgtEl>
                                        <p:attrNameLst>
                                          <p:attrName>ppt_h</p:attrName>
                                        </p:attrNameLst>
                                      </p:cBhvr>
                                      <p:tavLst>
                                        <p:tav tm="0">
                                          <p:val>
                                            <p:strVal val="ppt_h"/>
                                          </p:val>
                                        </p:tav>
                                        <p:tav tm="100000">
                                          <p:val>
                                            <p:fltVal val="0"/>
                                          </p:val>
                                        </p:tav>
                                      </p:tavLst>
                                    </p:anim>
                                    <p:animEffect transition="out" filter="fade">
                                      <p:cBhvr>
                                        <p:cTn id="35" dur="500"/>
                                        <p:tgtEl>
                                          <p:spTgt spid="128"/>
                                        </p:tgtEl>
                                      </p:cBhvr>
                                    </p:animEffect>
                                    <p:set>
                                      <p:cBhvr>
                                        <p:cTn id="36" dur="1" fill="hold">
                                          <p:stCondLst>
                                            <p:cond delay="499"/>
                                          </p:stCondLst>
                                        </p:cTn>
                                        <p:tgtEl>
                                          <p:spTgt spid="128"/>
                                        </p:tgtEl>
                                        <p:attrNameLst>
                                          <p:attrName>style.visibility</p:attrName>
                                        </p:attrNameLst>
                                      </p:cBhvr>
                                      <p:to>
                                        <p:strVal val="hidden"/>
                                      </p:to>
                                    </p:set>
                                  </p:childTnLst>
                                </p:cTn>
                              </p:par>
                              <p:par>
                                <p:cTn id="37" presetID="53" presetClass="exit" presetSubtype="32" fill="hold" grpId="0" nodeType="withEffect">
                                  <p:stCondLst>
                                    <p:cond delay="0"/>
                                  </p:stCondLst>
                                  <p:childTnLst>
                                    <p:anim calcmode="lin" valueType="num">
                                      <p:cBhvr>
                                        <p:cTn id="38" dur="500"/>
                                        <p:tgtEl>
                                          <p:spTgt spid="127"/>
                                        </p:tgtEl>
                                        <p:attrNameLst>
                                          <p:attrName>ppt_w</p:attrName>
                                        </p:attrNameLst>
                                      </p:cBhvr>
                                      <p:tavLst>
                                        <p:tav tm="0">
                                          <p:val>
                                            <p:strVal val="ppt_w"/>
                                          </p:val>
                                        </p:tav>
                                        <p:tav tm="100000">
                                          <p:val>
                                            <p:fltVal val="0"/>
                                          </p:val>
                                        </p:tav>
                                      </p:tavLst>
                                    </p:anim>
                                    <p:anim calcmode="lin" valueType="num">
                                      <p:cBhvr>
                                        <p:cTn id="39" dur="500"/>
                                        <p:tgtEl>
                                          <p:spTgt spid="127"/>
                                        </p:tgtEl>
                                        <p:attrNameLst>
                                          <p:attrName>ppt_h</p:attrName>
                                        </p:attrNameLst>
                                      </p:cBhvr>
                                      <p:tavLst>
                                        <p:tav tm="0">
                                          <p:val>
                                            <p:strVal val="ppt_h"/>
                                          </p:val>
                                        </p:tav>
                                        <p:tav tm="100000">
                                          <p:val>
                                            <p:fltVal val="0"/>
                                          </p:val>
                                        </p:tav>
                                      </p:tavLst>
                                    </p:anim>
                                    <p:animEffect transition="out" filter="fade">
                                      <p:cBhvr>
                                        <p:cTn id="40" dur="500"/>
                                        <p:tgtEl>
                                          <p:spTgt spid="127"/>
                                        </p:tgtEl>
                                      </p:cBhvr>
                                    </p:animEffect>
                                    <p:set>
                                      <p:cBhvr>
                                        <p:cTn id="41" dur="1" fill="hold">
                                          <p:stCondLst>
                                            <p:cond delay="499"/>
                                          </p:stCondLst>
                                        </p:cTn>
                                        <p:tgtEl>
                                          <p:spTgt spid="127"/>
                                        </p:tgtEl>
                                        <p:attrNameLst>
                                          <p:attrName>style.visibility</p:attrName>
                                        </p:attrNameLst>
                                      </p:cBhvr>
                                      <p:to>
                                        <p:strVal val="hidden"/>
                                      </p:to>
                                    </p:set>
                                  </p:childTnLst>
                                </p:cTn>
                              </p:par>
                              <p:par>
                                <p:cTn id="42" presetID="53" presetClass="entr" presetSubtype="16" fill="hold" grpId="0" nodeType="withEffect">
                                  <p:stCondLst>
                                    <p:cond delay="0"/>
                                  </p:stCondLst>
                                  <p:childTnLst>
                                    <p:set>
                                      <p:cBhvr>
                                        <p:cTn id="43" dur="1" fill="hold">
                                          <p:stCondLst>
                                            <p:cond delay="0"/>
                                          </p:stCondLst>
                                        </p:cTn>
                                        <p:tgtEl>
                                          <p:spTgt spid="66"/>
                                        </p:tgtEl>
                                        <p:attrNameLst>
                                          <p:attrName>style.visibility</p:attrName>
                                        </p:attrNameLst>
                                      </p:cBhvr>
                                      <p:to>
                                        <p:strVal val="visible"/>
                                      </p:to>
                                    </p:set>
                                    <p:anim calcmode="lin" valueType="num">
                                      <p:cBhvr>
                                        <p:cTn id="44" dur="500" fill="hold"/>
                                        <p:tgtEl>
                                          <p:spTgt spid="66"/>
                                        </p:tgtEl>
                                        <p:attrNameLst>
                                          <p:attrName>ppt_w</p:attrName>
                                        </p:attrNameLst>
                                      </p:cBhvr>
                                      <p:tavLst>
                                        <p:tav tm="0">
                                          <p:val>
                                            <p:fltVal val="0"/>
                                          </p:val>
                                        </p:tav>
                                        <p:tav tm="100000">
                                          <p:val>
                                            <p:strVal val="#ppt_w"/>
                                          </p:val>
                                        </p:tav>
                                      </p:tavLst>
                                    </p:anim>
                                    <p:anim calcmode="lin" valueType="num">
                                      <p:cBhvr>
                                        <p:cTn id="45" dur="500" fill="hold"/>
                                        <p:tgtEl>
                                          <p:spTgt spid="66"/>
                                        </p:tgtEl>
                                        <p:attrNameLst>
                                          <p:attrName>ppt_h</p:attrName>
                                        </p:attrNameLst>
                                      </p:cBhvr>
                                      <p:tavLst>
                                        <p:tav tm="0">
                                          <p:val>
                                            <p:fltVal val="0"/>
                                          </p:val>
                                        </p:tav>
                                        <p:tav tm="100000">
                                          <p:val>
                                            <p:strVal val="#ppt_h"/>
                                          </p:val>
                                        </p:tav>
                                      </p:tavLst>
                                    </p:anim>
                                    <p:animEffect transition="in" filter="fade">
                                      <p:cBhvr>
                                        <p:cTn id="46" dur="500"/>
                                        <p:tgtEl>
                                          <p:spTgt spid="66"/>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53" presetClass="exit" presetSubtype="32" fill="hold" grpId="2" nodeType="clickEffect">
                                  <p:stCondLst>
                                    <p:cond delay="0"/>
                                  </p:stCondLst>
                                  <p:childTnLst>
                                    <p:anim calcmode="lin" valueType="num">
                                      <p:cBhvr>
                                        <p:cTn id="50" dur="500"/>
                                        <p:tgtEl>
                                          <p:spTgt spid="64"/>
                                        </p:tgtEl>
                                        <p:attrNameLst>
                                          <p:attrName>ppt_w</p:attrName>
                                        </p:attrNameLst>
                                      </p:cBhvr>
                                      <p:tavLst>
                                        <p:tav tm="0">
                                          <p:val>
                                            <p:strVal val="ppt_w"/>
                                          </p:val>
                                        </p:tav>
                                        <p:tav tm="100000">
                                          <p:val>
                                            <p:fltVal val="0"/>
                                          </p:val>
                                        </p:tav>
                                      </p:tavLst>
                                    </p:anim>
                                    <p:anim calcmode="lin" valueType="num">
                                      <p:cBhvr>
                                        <p:cTn id="51" dur="500"/>
                                        <p:tgtEl>
                                          <p:spTgt spid="64"/>
                                        </p:tgtEl>
                                        <p:attrNameLst>
                                          <p:attrName>ppt_h</p:attrName>
                                        </p:attrNameLst>
                                      </p:cBhvr>
                                      <p:tavLst>
                                        <p:tav tm="0">
                                          <p:val>
                                            <p:strVal val="ppt_h"/>
                                          </p:val>
                                        </p:tav>
                                        <p:tav tm="100000">
                                          <p:val>
                                            <p:fltVal val="0"/>
                                          </p:val>
                                        </p:tav>
                                      </p:tavLst>
                                    </p:anim>
                                    <p:animEffect transition="out" filter="fade">
                                      <p:cBhvr>
                                        <p:cTn id="52" dur="500"/>
                                        <p:tgtEl>
                                          <p:spTgt spid="64"/>
                                        </p:tgtEl>
                                      </p:cBhvr>
                                    </p:animEffect>
                                    <p:set>
                                      <p:cBhvr>
                                        <p:cTn id="53" dur="1" fill="hold">
                                          <p:stCondLst>
                                            <p:cond delay="499"/>
                                          </p:stCondLst>
                                        </p:cTn>
                                        <p:tgtEl>
                                          <p:spTgt spid="64"/>
                                        </p:tgtEl>
                                        <p:attrNameLst>
                                          <p:attrName>style.visibility</p:attrName>
                                        </p:attrNameLst>
                                      </p:cBhvr>
                                      <p:to>
                                        <p:strVal val="hidden"/>
                                      </p:to>
                                    </p:set>
                                  </p:childTnLst>
                                </p:cTn>
                              </p:par>
                              <p:par>
                                <p:cTn id="54" presetID="53" presetClass="exit" presetSubtype="32" fill="hold" nodeType="withEffect">
                                  <p:stCondLst>
                                    <p:cond delay="0"/>
                                  </p:stCondLst>
                                  <p:childTnLst>
                                    <p:anim calcmode="lin" valueType="num">
                                      <p:cBhvr>
                                        <p:cTn id="55" dur="500"/>
                                        <p:tgtEl>
                                          <p:spTgt spid="2"/>
                                        </p:tgtEl>
                                        <p:attrNameLst>
                                          <p:attrName>ppt_w</p:attrName>
                                        </p:attrNameLst>
                                      </p:cBhvr>
                                      <p:tavLst>
                                        <p:tav tm="0">
                                          <p:val>
                                            <p:strVal val="ppt_w"/>
                                          </p:val>
                                        </p:tav>
                                        <p:tav tm="100000">
                                          <p:val>
                                            <p:fltVal val="0"/>
                                          </p:val>
                                        </p:tav>
                                      </p:tavLst>
                                    </p:anim>
                                    <p:anim calcmode="lin" valueType="num">
                                      <p:cBhvr>
                                        <p:cTn id="56" dur="500"/>
                                        <p:tgtEl>
                                          <p:spTgt spid="2"/>
                                        </p:tgtEl>
                                        <p:attrNameLst>
                                          <p:attrName>ppt_h</p:attrName>
                                        </p:attrNameLst>
                                      </p:cBhvr>
                                      <p:tavLst>
                                        <p:tav tm="0">
                                          <p:val>
                                            <p:strVal val="ppt_h"/>
                                          </p:val>
                                        </p:tav>
                                        <p:tav tm="100000">
                                          <p:val>
                                            <p:fltVal val="0"/>
                                          </p:val>
                                        </p:tav>
                                      </p:tavLst>
                                    </p:anim>
                                    <p:animEffect transition="out" filter="fade">
                                      <p:cBhvr>
                                        <p:cTn id="57" dur="500"/>
                                        <p:tgtEl>
                                          <p:spTgt spid="2"/>
                                        </p:tgtEl>
                                      </p:cBhvr>
                                    </p:animEffect>
                                    <p:set>
                                      <p:cBhvr>
                                        <p:cTn id="58"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5" grpId="1" animBg="1"/>
      <p:bldP spid="66" grpId="0" animBg="1"/>
      <p:bldP spid="64" grpId="0"/>
      <p:bldP spid="64" grpId="1"/>
      <p:bldP spid="64" grpId="2"/>
      <p:bldP spid="127" grpId="0" animBg="1"/>
      <p:bldP spid="12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755650" y="268288"/>
            <a:ext cx="7931150" cy="358775"/>
          </a:xfrm>
        </p:spPr>
        <p:txBody>
          <a:bodyPr/>
          <a:lstStyle/>
          <a:p>
            <a:pPr eaLnBrk="1" hangingPunct="1"/>
            <a:r>
              <a:rPr lang="zh-CN" altLang="en-US" sz="3000">
                <a:solidFill>
                  <a:schemeClr val="tx1"/>
                </a:solidFill>
                <a:latin typeface="微软雅黑" panose="020B0503020204020204" pitchFamily="34" charset="-122"/>
                <a:ea typeface="微软雅黑" panose="020B0503020204020204" pitchFamily="34" charset="-122"/>
              </a:rPr>
              <a:t>例</a:t>
            </a:r>
            <a:r>
              <a:rPr lang="zh-CN" altLang="en-US" sz="3000">
                <a:solidFill>
                  <a:srgbClr val="000000"/>
                </a:solidFill>
                <a:latin typeface="微软雅黑" panose="020B0503020204020204" pitchFamily="34" charset="-122"/>
                <a:ea typeface="微软雅黑" panose="020B0503020204020204" pitchFamily="34" charset="-122"/>
              </a:rPr>
              <a:t>：</a:t>
            </a:r>
            <a:r>
              <a:rPr lang="en-US" altLang="zh-CN" sz="3000" i="1">
                <a:solidFill>
                  <a:srgbClr val="000000"/>
                </a:solidFill>
                <a:ea typeface="黑体" panose="02010609060101010101" pitchFamily="49" charset="-122"/>
                <a:cs typeface="Times New Roman" panose="02020603050405020304" pitchFamily="18" charset="0"/>
              </a:rPr>
              <a:t>LR</a:t>
            </a:r>
            <a:r>
              <a:rPr lang="en-US" altLang="zh-CN" sz="3000">
                <a:solidFill>
                  <a:srgbClr val="000000"/>
                </a:solidFill>
                <a:ea typeface="黑体" panose="02010609060101010101" pitchFamily="49" charset="-122"/>
                <a:cs typeface="Times New Roman" panose="02020603050405020304" pitchFamily="18" charset="0"/>
              </a:rPr>
              <a:t>(1)</a:t>
            </a:r>
            <a:r>
              <a:rPr lang="zh-CN" altLang="en-US" sz="3000">
                <a:solidFill>
                  <a:srgbClr val="000000"/>
                </a:solidFill>
                <a:latin typeface="微软雅黑" panose="020B0503020204020204" pitchFamily="34" charset="-122"/>
                <a:ea typeface="微软雅黑" panose="020B0503020204020204" pitchFamily="34" charset="-122"/>
              </a:rPr>
              <a:t>自动机</a:t>
            </a:r>
            <a:endParaRPr lang="zh-CN" altLang="en-US" sz="3000">
              <a:solidFill>
                <a:schemeClr val="tx1"/>
              </a:solidFill>
              <a:latin typeface="微软雅黑" panose="020B0503020204020204" pitchFamily="34" charset="-122"/>
              <a:ea typeface="微软雅黑" panose="020B0503020204020204" pitchFamily="34" charset="-122"/>
            </a:endParaRPr>
          </a:p>
        </p:txBody>
      </p:sp>
      <p:sp>
        <p:nvSpPr>
          <p:cNvPr id="59" name="Rectangle 37"/>
          <p:cNvSpPr>
            <a:spLocks noChangeArrowheads="1"/>
          </p:cNvSpPr>
          <p:nvPr/>
        </p:nvSpPr>
        <p:spPr bwMode="auto">
          <a:xfrm>
            <a:off x="107950" y="1012825"/>
            <a:ext cx="1290638" cy="1908175"/>
          </a:xfrm>
          <a:prstGeom prst="rect">
            <a:avLst/>
          </a:prstGeom>
          <a:solidFill>
            <a:schemeClr val="accent5">
              <a:lumMod val="60000"/>
              <a:lumOff val="40000"/>
            </a:schemeClr>
          </a:solidFill>
          <a:ln w="12700">
            <a:solidFill>
              <a:schemeClr val="tx1"/>
            </a:solidFill>
          </a:ln>
        </p:spPr>
        <p:txBody>
          <a:bodyPr>
            <a:spAutoFit/>
          </a:bodyPr>
          <a:lstStyle/>
          <a:p>
            <a:pPr marL="609600" indent="-609600" eaLnBrk="1" hangingPunct="1">
              <a:lnSpc>
                <a:spcPts val="2000"/>
              </a:lnSpc>
              <a:spcBef>
                <a:spcPct val="20000"/>
              </a:spcBef>
              <a:buFont typeface="Wingdings" pitchFamily="2" charset="2"/>
              <a:buNone/>
              <a:defRPr/>
            </a:pPr>
            <a:r>
              <a:rPr lang="zh-CN" altLang="zh-CN" b="1" noProof="1">
                <a:solidFill>
                  <a:srgbClr val="000000"/>
                </a:solidFill>
                <a:latin typeface="Times New Roman" pitchFamily="18" charset="0"/>
                <a:ea typeface="Times New Roman" pitchFamily="18" charset="0"/>
                <a:cs typeface="华文楷体" pitchFamily="2" charset="-122"/>
              </a:rPr>
              <a:t>0) </a:t>
            </a:r>
            <a:r>
              <a:rPr lang="en-US" altLang="zh-CN" b="1" i="1" noProof="1">
                <a:solidFill>
                  <a:srgbClr val="000000"/>
                </a:solidFill>
                <a:latin typeface="Times New Roman" pitchFamily="18" charset="0"/>
                <a:ea typeface="Times New Roman" pitchFamily="18" charset="0"/>
                <a:cs typeface="华文楷体" pitchFamily="2" charset="-122"/>
              </a:rPr>
              <a:t>S</a:t>
            </a:r>
            <a:r>
              <a:rPr lang="en-US" altLang="zh-CN" sz="1600" b="1" i="1" noProof="1">
                <a:solidFill>
                  <a:srgbClr val="000000"/>
                </a:solidFill>
                <a:latin typeface="Times New Roman" pitchFamily="18" charset="0"/>
                <a:ea typeface="Times New Roman" pitchFamily="18" charset="0"/>
                <a:cs typeface="华文楷体" pitchFamily="2" charset="-122"/>
              </a:rPr>
              <a:t>′ </a:t>
            </a:r>
            <a:r>
              <a:rPr lang="en-US" altLang="zh-CN" b="1" i="1" noProof="1">
                <a:solidFill>
                  <a:srgbClr val="000000"/>
                </a:solidFill>
                <a:latin typeface="Times New Roman" pitchFamily="18" charset="0"/>
                <a:ea typeface="Times New Roman" pitchFamily="18" charset="0"/>
                <a:cs typeface="华文楷体" pitchFamily="2" charset="-122"/>
              </a:rPr>
              <a:t>→S</a:t>
            </a:r>
          </a:p>
          <a:p>
            <a:pPr marL="609600" indent="-609600" eaLnBrk="1" hangingPunct="1">
              <a:lnSpc>
                <a:spcPts val="2000"/>
              </a:lnSpc>
              <a:spcBef>
                <a:spcPct val="20000"/>
              </a:spcBef>
              <a:buFont typeface="Wingdings" pitchFamily="2" charset="2"/>
              <a:buNone/>
              <a:defRPr/>
            </a:pPr>
            <a:r>
              <a:rPr lang="en-US" altLang="zh-CN" b="1" noProof="1">
                <a:solidFill>
                  <a:srgbClr val="000000"/>
                </a:solidFill>
                <a:latin typeface="Times New Roman" pitchFamily="18" charset="0"/>
                <a:ea typeface="Times New Roman" pitchFamily="18" charset="0"/>
                <a:cs typeface="华文楷体" pitchFamily="2" charset="-122"/>
              </a:rPr>
              <a:t>1) </a:t>
            </a:r>
            <a:r>
              <a:rPr lang="en-US" altLang="zh-CN" b="1" i="1" noProof="1">
                <a:solidFill>
                  <a:srgbClr val="000000"/>
                </a:solidFill>
                <a:latin typeface="Times New Roman" pitchFamily="18" charset="0"/>
                <a:ea typeface="Times New Roman" pitchFamily="18" charset="0"/>
                <a:cs typeface="华文楷体" pitchFamily="2" charset="-122"/>
              </a:rPr>
              <a:t>S→L=R</a:t>
            </a:r>
          </a:p>
          <a:p>
            <a:pPr marL="609600" indent="-609600" eaLnBrk="1" hangingPunct="1">
              <a:lnSpc>
                <a:spcPts val="2000"/>
              </a:lnSpc>
              <a:spcBef>
                <a:spcPct val="20000"/>
              </a:spcBef>
              <a:buFont typeface="Wingdings" pitchFamily="2" charset="2"/>
              <a:buNone/>
              <a:defRPr/>
            </a:pPr>
            <a:r>
              <a:rPr lang="en-US" altLang="zh-CN" b="1" noProof="1">
                <a:solidFill>
                  <a:srgbClr val="000000"/>
                </a:solidFill>
                <a:latin typeface="Times New Roman" pitchFamily="18" charset="0"/>
                <a:ea typeface="Times New Roman" pitchFamily="18" charset="0"/>
                <a:cs typeface="华文楷体" pitchFamily="2" charset="-122"/>
              </a:rPr>
              <a:t>2) </a:t>
            </a:r>
            <a:r>
              <a:rPr lang="en-US" altLang="zh-CN" b="1" i="1" noProof="1">
                <a:solidFill>
                  <a:srgbClr val="000000"/>
                </a:solidFill>
                <a:latin typeface="Times New Roman" pitchFamily="18" charset="0"/>
                <a:ea typeface="Times New Roman" pitchFamily="18" charset="0"/>
                <a:cs typeface="华文楷体" pitchFamily="2" charset="-122"/>
              </a:rPr>
              <a:t>S→R</a:t>
            </a:r>
          </a:p>
          <a:p>
            <a:pPr marL="609600" indent="-609600" eaLnBrk="1" hangingPunct="1">
              <a:lnSpc>
                <a:spcPts val="2000"/>
              </a:lnSpc>
              <a:spcBef>
                <a:spcPct val="20000"/>
              </a:spcBef>
              <a:buFont typeface="Wingdings" pitchFamily="2" charset="2"/>
              <a:buNone/>
              <a:defRPr/>
            </a:pPr>
            <a:r>
              <a:rPr lang="en-US" altLang="zh-CN" b="1" noProof="1">
                <a:solidFill>
                  <a:srgbClr val="000000"/>
                </a:solidFill>
                <a:latin typeface="Times New Roman" pitchFamily="18" charset="0"/>
                <a:ea typeface="Times New Roman" pitchFamily="18" charset="0"/>
                <a:cs typeface="华文楷体" pitchFamily="2" charset="-122"/>
              </a:rPr>
              <a:t>3) </a:t>
            </a:r>
            <a:r>
              <a:rPr lang="en-US" altLang="zh-CN" b="1" i="1" noProof="1">
                <a:solidFill>
                  <a:srgbClr val="000000"/>
                </a:solidFill>
                <a:latin typeface="Times New Roman" pitchFamily="18" charset="0"/>
                <a:ea typeface="Times New Roman" pitchFamily="18" charset="0"/>
                <a:cs typeface="华文楷体" pitchFamily="2" charset="-122"/>
              </a:rPr>
              <a:t>L→*R</a:t>
            </a:r>
          </a:p>
          <a:p>
            <a:pPr marL="609600" indent="-609600" eaLnBrk="1" hangingPunct="1">
              <a:lnSpc>
                <a:spcPts val="2000"/>
              </a:lnSpc>
              <a:spcBef>
                <a:spcPct val="20000"/>
              </a:spcBef>
              <a:buFont typeface="Wingdings" pitchFamily="2" charset="2"/>
              <a:buNone/>
              <a:defRPr/>
            </a:pPr>
            <a:r>
              <a:rPr lang="en-US" altLang="zh-CN" b="1" noProof="1">
                <a:solidFill>
                  <a:srgbClr val="000000"/>
                </a:solidFill>
                <a:latin typeface="Times New Roman" pitchFamily="18" charset="0"/>
                <a:ea typeface="Times New Roman" pitchFamily="18" charset="0"/>
                <a:cs typeface="华文楷体" pitchFamily="2" charset="-122"/>
              </a:rPr>
              <a:t>4) </a:t>
            </a:r>
            <a:r>
              <a:rPr lang="en-US" altLang="zh-CN" b="1" i="1" noProof="1">
                <a:solidFill>
                  <a:srgbClr val="000000"/>
                </a:solidFill>
                <a:latin typeface="Times New Roman" pitchFamily="18" charset="0"/>
                <a:ea typeface="Times New Roman" pitchFamily="18" charset="0"/>
                <a:cs typeface="华文楷体" pitchFamily="2" charset="-122"/>
              </a:rPr>
              <a:t>L→</a:t>
            </a:r>
            <a:r>
              <a:rPr lang="en-US" altLang="zh-CN" b="1" noProof="1">
                <a:solidFill>
                  <a:srgbClr val="000000"/>
                </a:solidFill>
                <a:latin typeface="Times New Roman" pitchFamily="18" charset="0"/>
                <a:ea typeface="Times New Roman" pitchFamily="18" charset="0"/>
                <a:cs typeface="华文楷体" pitchFamily="2" charset="-122"/>
              </a:rPr>
              <a:t>id</a:t>
            </a:r>
          </a:p>
          <a:p>
            <a:pPr marL="609600" indent="-609600" eaLnBrk="1" hangingPunct="1">
              <a:lnSpc>
                <a:spcPts val="2000"/>
              </a:lnSpc>
              <a:spcBef>
                <a:spcPct val="20000"/>
              </a:spcBef>
              <a:buFont typeface="Wingdings" pitchFamily="2" charset="2"/>
              <a:buNone/>
              <a:defRPr/>
            </a:pPr>
            <a:r>
              <a:rPr lang="en-US" altLang="zh-CN" b="1" noProof="1">
                <a:solidFill>
                  <a:srgbClr val="000000"/>
                </a:solidFill>
                <a:latin typeface="Times New Roman" pitchFamily="18" charset="0"/>
                <a:ea typeface="Times New Roman" pitchFamily="18" charset="0"/>
                <a:cs typeface="华文楷体" pitchFamily="2" charset="-122"/>
              </a:rPr>
              <a:t>5) </a:t>
            </a:r>
            <a:r>
              <a:rPr lang="en-US" altLang="zh-CN" b="1" i="1" noProof="1">
                <a:solidFill>
                  <a:srgbClr val="000000"/>
                </a:solidFill>
                <a:latin typeface="Times New Roman" pitchFamily="18" charset="0"/>
                <a:ea typeface="Times New Roman" pitchFamily="18" charset="0"/>
                <a:cs typeface="华文楷体" pitchFamily="2" charset="-122"/>
              </a:rPr>
              <a:t>R→L</a:t>
            </a:r>
          </a:p>
        </p:txBody>
      </p:sp>
      <p:sp>
        <p:nvSpPr>
          <p:cNvPr id="66" name="矩形 65"/>
          <p:cNvSpPr/>
          <p:nvPr/>
        </p:nvSpPr>
        <p:spPr>
          <a:xfrm>
            <a:off x="5237163" y="3457575"/>
            <a:ext cx="1711325" cy="814388"/>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67" name="Rectangle 66"/>
          <p:cNvSpPr>
            <a:spLocks noChangeArrowheads="1"/>
          </p:cNvSpPr>
          <p:nvPr/>
        </p:nvSpPr>
        <p:spPr bwMode="auto">
          <a:xfrm>
            <a:off x="103188" y="3767138"/>
            <a:ext cx="2520950" cy="1200150"/>
          </a:xfrm>
          <a:prstGeom prst="rect">
            <a:avLst/>
          </a:prstGeom>
          <a:solidFill>
            <a:schemeClr val="accent5">
              <a:lumMod val="60000"/>
              <a:lumOff val="40000"/>
            </a:schemeClr>
          </a:solidFill>
          <a:ln w="12700">
            <a:solidFill>
              <a:schemeClr val="tx1"/>
            </a:solidFill>
            <a:miter lim="800000"/>
          </a:ln>
        </p:spPr>
        <p:txBody>
          <a:bodyPr>
            <a:spAutoFit/>
          </a:bodyPr>
          <a:lstStyle/>
          <a:p>
            <a:pPr eaLnBrk="1" hangingPunct="1">
              <a:buFont typeface="Arial" panose="020B0604020202020204" pitchFamily="34" charset="0"/>
              <a:buNone/>
              <a:defRPr/>
            </a:pPr>
            <a:r>
              <a:rPr lang="zh-CN" altLang="en-US" b="1" noProof="1">
                <a:solidFill>
                  <a:srgbClr val="000000"/>
                </a:solidFill>
                <a:latin typeface="Times New Roman" panose="02020603050405020304" pitchFamily="18" charset="0"/>
                <a:ea typeface="楷体" panose="02010609060101010101" pitchFamily="49" charset="-122"/>
                <a:cs typeface="+mn-ea"/>
              </a:rPr>
              <a:t>如果除</a:t>
            </a:r>
            <a:r>
              <a:rPr lang="zh-CN" altLang="en-US" b="1" noProof="1">
                <a:solidFill>
                  <a:srgbClr val="2D83F4"/>
                </a:solidFill>
                <a:latin typeface="Times New Roman" panose="02020603050405020304" pitchFamily="18" charset="0"/>
                <a:ea typeface="楷体" panose="02010609060101010101" pitchFamily="49" charset="-122"/>
                <a:cs typeface="+mn-ea"/>
              </a:rPr>
              <a:t>展望符</a:t>
            </a:r>
            <a:r>
              <a:rPr lang="zh-CN" altLang="en-US" b="1" noProof="1">
                <a:solidFill>
                  <a:srgbClr val="000000"/>
                </a:solidFill>
                <a:latin typeface="Times New Roman" panose="02020603050405020304" pitchFamily="18" charset="0"/>
                <a:ea typeface="楷体" panose="02010609060101010101" pitchFamily="49" charset="-122"/>
                <a:cs typeface="+mn-ea"/>
              </a:rPr>
              <a:t>外，两个</a:t>
            </a:r>
            <a:r>
              <a:rPr lang="en-US" altLang="zh-CN" b="1" i="1" noProof="1">
                <a:solidFill>
                  <a:srgbClr val="000000"/>
                </a:solidFill>
                <a:latin typeface="Times New Roman" panose="02020603050405020304" pitchFamily="18" charset="0"/>
                <a:ea typeface="Times New Roman" panose="02020603050405020304" pitchFamily="18" charset="0"/>
                <a:cs typeface="+mn-ea"/>
              </a:rPr>
              <a:t>LR</a:t>
            </a:r>
            <a:r>
              <a:rPr lang="en-US" altLang="zh-CN" b="1" noProof="1">
                <a:solidFill>
                  <a:srgbClr val="000000"/>
                </a:solidFill>
                <a:latin typeface="Times New Roman" panose="02020603050405020304" pitchFamily="18" charset="0"/>
                <a:ea typeface="Times New Roman" panose="02020603050405020304" pitchFamily="18" charset="0"/>
                <a:cs typeface="+mn-ea"/>
              </a:rPr>
              <a:t>(1)</a:t>
            </a:r>
            <a:r>
              <a:rPr lang="zh-CN" altLang="en-US" b="1" noProof="1">
                <a:solidFill>
                  <a:srgbClr val="000000"/>
                </a:solidFill>
                <a:latin typeface="Times New Roman" panose="02020603050405020304" pitchFamily="18" charset="0"/>
                <a:ea typeface="楷体" panose="02010609060101010101" pitchFamily="49" charset="-122"/>
                <a:cs typeface="+mn-ea"/>
              </a:rPr>
              <a:t>项目集是相同的，则称这两个</a:t>
            </a:r>
            <a:r>
              <a:rPr lang="en-US" altLang="zh-CN" b="1" i="1" noProof="1">
                <a:solidFill>
                  <a:srgbClr val="000000"/>
                </a:solidFill>
                <a:latin typeface="Times New Roman" panose="02020603050405020304" pitchFamily="18" charset="0"/>
                <a:ea typeface="Times New Roman" panose="02020603050405020304" pitchFamily="18" charset="0"/>
                <a:cs typeface="+mn-ea"/>
              </a:rPr>
              <a:t>LR</a:t>
            </a:r>
            <a:r>
              <a:rPr lang="en-US" altLang="zh-CN" b="1" noProof="1">
                <a:solidFill>
                  <a:srgbClr val="000000"/>
                </a:solidFill>
                <a:latin typeface="Times New Roman" panose="02020603050405020304" pitchFamily="18" charset="0"/>
                <a:ea typeface="Times New Roman" panose="02020603050405020304" pitchFamily="18" charset="0"/>
                <a:cs typeface="+mn-ea"/>
              </a:rPr>
              <a:t>(1)</a:t>
            </a:r>
            <a:r>
              <a:rPr lang="zh-CN" altLang="en-US" b="1" noProof="1">
                <a:solidFill>
                  <a:srgbClr val="000000"/>
                </a:solidFill>
                <a:latin typeface="Times New Roman" panose="02020603050405020304" pitchFamily="18" charset="0"/>
                <a:ea typeface="楷体" panose="02010609060101010101" pitchFamily="49" charset="-122"/>
                <a:cs typeface="+mn-ea"/>
              </a:rPr>
              <a:t>项目集是</a:t>
            </a:r>
            <a:r>
              <a:rPr lang="zh-CN" altLang="en-US" b="1" noProof="1">
                <a:solidFill>
                  <a:srgbClr val="FF0000"/>
                </a:solidFill>
                <a:latin typeface="Times New Roman" panose="02020603050405020304" pitchFamily="18" charset="0"/>
                <a:ea typeface="楷体" panose="02010609060101010101" pitchFamily="49" charset="-122"/>
                <a:cs typeface="+mn-ea"/>
              </a:rPr>
              <a:t>同心</a:t>
            </a:r>
            <a:r>
              <a:rPr lang="zh-CN" altLang="en-US" b="1" noProof="1">
                <a:solidFill>
                  <a:srgbClr val="000000"/>
                </a:solidFill>
                <a:latin typeface="Times New Roman" panose="02020603050405020304" pitchFamily="18" charset="0"/>
                <a:ea typeface="楷体" panose="02010609060101010101" pitchFamily="49" charset="-122"/>
                <a:cs typeface="+mn-ea"/>
              </a:rPr>
              <a:t>的</a:t>
            </a:r>
            <a:endParaRPr lang="zh-CN" altLang="en-US" b="1" noProof="1">
              <a:solidFill>
                <a:srgbClr val="000000"/>
              </a:solidFill>
              <a:latin typeface="Times New Roman" panose="02020603050405020304" pitchFamily="18" charset="0"/>
              <a:ea typeface="楷体" panose="02010609060101010101" pitchFamily="49" charset="-122"/>
            </a:endParaRPr>
          </a:p>
        </p:txBody>
      </p:sp>
      <p:grpSp>
        <p:nvGrpSpPr>
          <p:cNvPr id="49158" name="组合 62"/>
          <p:cNvGrpSpPr>
            <a:grpSpLocks/>
          </p:cNvGrpSpPr>
          <p:nvPr/>
        </p:nvGrpSpPr>
        <p:grpSpPr bwMode="auto">
          <a:xfrm>
            <a:off x="1476375" y="63500"/>
            <a:ext cx="7823200" cy="5016500"/>
            <a:chOff x="1475656" y="63500"/>
            <a:chExt cx="7824390" cy="5016500"/>
          </a:xfrm>
        </p:grpSpPr>
        <p:sp>
          <p:nvSpPr>
            <p:cNvPr id="49166" name="Text Box 5"/>
            <p:cNvSpPr txBox="1">
              <a:spLocks noChangeArrowheads="1"/>
            </p:cNvSpPr>
            <p:nvPr/>
          </p:nvSpPr>
          <p:spPr bwMode="auto">
            <a:xfrm>
              <a:off x="1475656" y="1041400"/>
              <a:ext cx="1555987" cy="2154238"/>
            </a:xfrm>
            <a:prstGeom prst="rect">
              <a:avLst/>
            </a:prstGeom>
            <a:solidFill>
              <a:srgbClr val="B5CEED"/>
            </a:solidFill>
            <a:ln w="12700">
              <a:solidFill>
                <a:schemeClr val="tx1"/>
              </a:solidFill>
              <a:miter lim="800000"/>
              <a:headEnd type="none" w="sm" len="sm"/>
              <a:tailEnd type="none" w="sm" len="sm"/>
            </a:ln>
          </p:spPr>
          <p:txBody>
            <a:bodyPr tIns="0" bIns="0">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I</a:t>
              </a:r>
              <a:r>
                <a:rPr lang="en-US" altLang="zh-CN" sz="2000" b="1" i="1" baseline="-25000">
                  <a:solidFill>
                    <a:srgbClr val="000000"/>
                  </a:solidFill>
                  <a:latin typeface="Times New Roman" panose="02020603050405020304" pitchFamily="18" charset="0"/>
                </a:rPr>
                <a:t>0</a:t>
              </a:r>
              <a:r>
                <a:rPr lang="en-US" altLang="zh-CN" sz="2000" b="1">
                  <a:solidFill>
                    <a:srgbClr val="000000"/>
                  </a:solidFill>
                  <a:latin typeface="Times New Roman" panose="02020603050405020304" pitchFamily="18" charset="0"/>
                </a:rPr>
                <a:t>:</a:t>
              </a:r>
            </a:p>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cs typeface="Times New Roman" panose="02020603050405020304" pitchFamily="18" charset="0"/>
                </a:rPr>
                <a:t>S′</a:t>
              </a:r>
              <a:r>
                <a:rPr lang="en-US" altLang="zh-CN" sz="2000" b="1" i="1">
                  <a:solidFill>
                    <a:srgbClr val="000000"/>
                  </a:solidFill>
                  <a:latin typeface="Times New Roman" panose="02020603050405020304" pitchFamily="18" charset="0"/>
                </a:rPr>
                <a:t>→ · S</a:t>
              </a:r>
              <a:r>
                <a:rPr lang="zh-CN" altLang="en-US" sz="2000" b="1" i="1">
                  <a:solidFill>
                    <a:srgbClr val="000000"/>
                  </a:solidFill>
                  <a:latin typeface="Times New Roman" panose="02020603050405020304" pitchFamily="18" charset="0"/>
                </a:rPr>
                <a:t> </a:t>
              </a:r>
              <a:r>
                <a:rPr lang="en-US" altLang="zh-CN" sz="2000" b="1" i="1">
                  <a:solidFill>
                    <a:srgbClr val="000000"/>
                  </a:solidFill>
                  <a:latin typeface="Times New Roman" panose="02020603050405020304" pitchFamily="18" charset="0"/>
                </a:rPr>
                <a:t>, </a:t>
              </a:r>
              <a:r>
                <a:rPr lang="en-US" altLang="zh-CN" sz="2000" b="1">
                  <a:solidFill>
                    <a:srgbClr val="000000"/>
                  </a:solidFill>
                  <a:latin typeface="华文楷体" panose="02010600040101010101" pitchFamily="2" charset="-122"/>
                </a:rPr>
                <a:t>$</a:t>
              </a:r>
              <a:endParaRPr lang="en-US" altLang="zh-CN" sz="2000" b="1" i="1">
                <a:solidFill>
                  <a:srgbClr val="000000"/>
                </a:solidFill>
                <a:latin typeface="Times New Roman" panose="02020603050405020304" pitchFamily="18" charset="0"/>
              </a:endParaRPr>
            </a:p>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S→· L=R , </a:t>
              </a:r>
              <a:r>
                <a:rPr lang="en-US" altLang="zh-CN" sz="2000" b="1">
                  <a:solidFill>
                    <a:srgbClr val="000000"/>
                  </a:solidFill>
                  <a:latin typeface="华文楷体" panose="02010600040101010101" pitchFamily="2" charset="-122"/>
                </a:rPr>
                <a:t>$</a:t>
              </a:r>
              <a:endParaRPr lang="en-US" altLang="zh-CN" sz="2000" b="1" i="1">
                <a:solidFill>
                  <a:srgbClr val="000000"/>
                </a:solidFill>
                <a:latin typeface="Times New Roman" panose="02020603050405020304" pitchFamily="18" charset="0"/>
              </a:endParaRPr>
            </a:p>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S→ · R , </a:t>
              </a:r>
              <a:r>
                <a:rPr lang="en-US" altLang="zh-CN" sz="2000" b="1">
                  <a:solidFill>
                    <a:srgbClr val="000000"/>
                  </a:solidFill>
                  <a:latin typeface="华文楷体" panose="02010600040101010101" pitchFamily="2" charset="-122"/>
                </a:rPr>
                <a:t>$</a:t>
              </a:r>
              <a:endParaRPr lang="en-US" altLang="zh-CN" sz="2000" b="1" i="1">
                <a:solidFill>
                  <a:srgbClr val="000000"/>
                </a:solidFill>
                <a:latin typeface="Times New Roman" panose="02020603050405020304" pitchFamily="18" charset="0"/>
              </a:endParaRPr>
            </a:p>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L→·*R ,=/ </a:t>
              </a:r>
              <a:r>
                <a:rPr lang="en-US" altLang="zh-CN" sz="2000" b="1">
                  <a:solidFill>
                    <a:srgbClr val="000000"/>
                  </a:solidFill>
                  <a:latin typeface="华文楷体" panose="02010600040101010101" pitchFamily="2" charset="-122"/>
                </a:rPr>
                <a:t>$</a:t>
              </a:r>
              <a:endParaRPr lang="en-US" altLang="zh-CN" sz="2000" b="1" i="1">
                <a:solidFill>
                  <a:srgbClr val="000000"/>
                </a:solidFill>
                <a:latin typeface="Times New Roman" panose="02020603050405020304" pitchFamily="18" charset="0"/>
              </a:endParaRPr>
            </a:p>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L→ · </a:t>
              </a:r>
              <a:r>
                <a:rPr lang="en-US" altLang="zh-CN" sz="2000" b="1">
                  <a:solidFill>
                    <a:srgbClr val="000000"/>
                  </a:solidFill>
                  <a:latin typeface="Times New Roman" panose="02020603050405020304" pitchFamily="18" charset="0"/>
                </a:rPr>
                <a:t>id</a:t>
              </a:r>
              <a:r>
                <a:rPr lang="en-US" altLang="zh-CN" sz="2000" b="1" i="1">
                  <a:solidFill>
                    <a:srgbClr val="000000"/>
                  </a:solidFill>
                  <a:latin typeface="Times New Roman" panose="02020603050405020304" pitchFamily="18" charset="0"/>
                </a:rPr>
                <a:t> ,=/ </a:t>
              </a:r>
              <a:r>
                <a:rPr lang="en-US" altLang="zh-CN" sz="2000" b="1">
                  <a:solidFill>
                    <a:srgbClr val="000000"/>
                  </a:solidFill>
                  <a:latin typeface="华文楷体" panose="02010600040101010101" pitchFamily="2" charset="-122"/>
                </a:rPr>
                <a:t>$</a:t>
              </a:r>
              <a:endParaRPr lang="en-US" altLang="zh-CN" sz="2000" b="1" i="1">
                <a:solidFill>
                  <a:srgbClr val="000000"/>
                </a:solidFill>
                <a:latin typeface="Times New Roman" panose="02020603050405020304" pitchFamily="18" charset="0"/>
              </a:endParaRPr>
            </a:p>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R→ · L , </a:t>
              </a:r>
              <a:r>
                <a:rPr lang="en-US" altLang="zh-CN" sz="2000" b="1">
                  <a:solidFill>
                    <a:srgbClr val="000000"/>
                  </a:solidFill>
                  <a:latin typeface="华文楷体" panose="02010600040101010101" pitchFamily="2" charset="-122"/>
                </a:rPr>
                <a:t>$</a:t>
              </a:r>
              <a:endParaRPr lang="en-US" altLang="zh-CN" sz="2000" b="1" i="1">
                <a:solidFill>
                  <a:srgbClr val="000000"/>
                </a:solidFill>
                <a:latin typeface="Times New Roman" panose="02020603050405020304" pitchFamily="18" charset="0"/>
              </a:endParaRPr>
            </a:p>
          </p:txBody>
        </p:sp>
        <p:sp>
          <p:nvSpPr>
            <p:cNvPr id="49167" name="Text Box 6"/>
            <p:cNvSpPr txBox="1">
              <a:spLocks noChangeArrowheads="1"/>
            </p:cNvSpPr>
            <p:nvPr/>
          </p:nvSpPr>
          <p:spPr bwMode="auto">
            <a:xfrm>
              <a:off x="3334902" y="682625"/>
              <a:ext cx="1224148" cy="708025"/>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I</a:t>
              </a:r>
              <a:r>
                <a:rPr lang="en-US" altLang="zh-CN" sz="2000" b="1" i="1" baseline="-25000">
                  <a:solidFill>
                    <a:srgbClr val="000000"/>
                  </a:solidFill>
                  <a:latin typeface="Times New Roman" panose="02020603050405020304" pitchFamily="18" charset="0"/>
                </a:rPr>
                <a:t>1</a:t>
              </a:r>
              <a:r>
                <a:rPr lang="en-US" altLang="zh-CN" sz="2000" b="1">
                  <a:solidFill>
                    <a:srgbClr val="000000"/>
                  </a:solidFill>
                  <a:latin typeface="Times New Roman" panose="02020603050405020304" pitchFamily="18" charset="0"/>
                </a:rPr>
                <a:t>:</a:t>
              </a:r>
            </a:p>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cs typeface="Times New Roman" panose="02020603050405020304" pitchFamily="18" charset="0"/>
                </a:rPr>
                <a:t>S′</a:t>
              </a:r>
              <a:r>
                <a:rPr lang="en-US" altLang="zh-CN" sz="2000" b="1" i="1">
                  <a:solidFill>
                    <a:srgbClr val="000000"/>
                  </a:solidFill>
                  <a:latin typeface="Times New Roman" panose="02020603050405020304" pitchFamily="18" charset="0"/>
                </a:rPr>
                <a:t>→S· , </a:t>
              </a:r>
              <a:r>
                <a:rPr lang="en-US" altLang="zh-CN" sz="2000" b="1">
                  <a:solidFill>
                    <a:srgbClr val="000000"/>
                  </a:solidFill>
                  <a:latin typeface="华文楷体" panose="02010600040101010101" pitchFamily="2" charset="-122"/>
                </a:rPr>
                <a:t>$</a:t>
              </a:r>
              <a:endParaRPr lang="en-US" altLang="zh-CN" sz="2000" b="1" i="1">
                <a:solidFill>
                  <a:srgbClr val="000000"/>
                </a:solidFill>
                <a:latin typeface="Times New Roman" panose="02020603050405020304" pitchFamily="18" charset="0"/>
              </a:endParaRPr>
            </a:p>
          </p:txBody>
        </p:sp>
        <p:sp>
          <p:nvSpPr>
            <p:cNvPr id="49168" name="Line 7"/>
            <p:cNvSpPr>
              <a:spLocks noChangeShapeType="1"/>
            </p:cNvSpPr>
            <p:nvPr/>
          </p:nvSpPr>
          <p:spPr bwMode="auto">
            <a:xfrm flipV="1">
              <a:off x="3056900" y="1273175"/>
              <a:ext cx="288942"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 name="Text Box 8"/>
            <p:cNvSpPr txBox="1">
              <a:spLocks noChangeArrowheads="1"/>
            </p:cNvSpPr>
            <p:nvPr/>
          </p:nvSpPr>
          <p:spPr bwMode="auto">
            <a:xfrm>
              <a:off x="3334902" y="1463675"/>
              <a:ext cx="1479775" cy="938213"/>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ts val="2200"/>
                </a:lnSpc>
                <a:defRPr/>
              </a:pPr>
              <a:r>
                <a:rPr kumimoji="1" lang="en-US" altLang="zh-CN" sz="2000" b="1" i="1">
                  <a:solidFill>
                    <a:srgbClr val="000000"/>
                  </a:solidFill>
                  <a:latin typeface="Times New Roman" panose="02020603050405020304" pitchFamily="18" charset="0"/>
                </a:rPr>
                <a:t>I</a:t>
              </a:r>
              <a:r>
                <a:rPr kumimoji="1" lang="en-US" altLang="zh-CN" sz="2000" b="1" i="1" baseline="-25000">
                  <a:solidFill>
                    <a:srgbClr val="000000"/>
                  </a:solidFill>
                  <a:latin typeface="Times New Roman" panose="02020603050405020304" pitchFamily="18" charset="0"/>
                </a:rPr>
                <a:t>2</a:t>
              </a:r>
              <a:r>
                <a:rPr kumimoji="1" lang="en-US" altLang="zh-CN" sz="2000" b="1">
                  <a:solidFill>
                    <a:srgbClr val="000000"/>
                  </a:solidFill>
                  <a:latin typeface="Times New Roman" panose="02020603050405020304" pitchFamily="18" charset="0"/>
                </a:rPr>
                <a:t>:</a:t>
              </a:r>
            </a:p>
            <a:p>
              <a:pPr>
                <a:lnSpc>
                  <a:spcPts val="2200"/>
                </a:lnSpc>
                <a:defRPr/>
              </a:pPr>
              <a:r>
                <a:rPr kumimoji="1" lang="en-US" altLang="zh-CN" sz="2000" b="1" i="1">
                  <a:solidFill>
                    <a:srgbClr val="000000"/>
                  </a:solidFill>
                  <a:latin typeface="Times New Roman" panose="02020603050405020304" pitchFamily="18" charset="0"/>
                </a:rPr>
                <a:t>S→L</a:t>
              </a:r>
              <a:r>
                <a:rPr lang="en-US" altLang="zh-CN" sz="2000" b="1" i="1">
                  <a:solidFill>
                    <a:srgbClr val="000000"/>
                  </a:solidFill>
                  <a:latin typeface="Times New Roman" panose="02020603050405020304" pitchFamily="18" charset="0"/>
                  <a:cs typeface="Times New Roman" panose="02020603050405020304" pitchFamily="18" charset="0"/>
                </a:rPr>
                <a:t>·</a:t>
              </a:r>
              <a:r>
                <a:rPr kumimoji="1" lang="en-US" altLang="zh-CN" sz="2000" b="1" i="1">
                  <a:solidFill>
                    <a:srgbClr val="000000"/>
                  </a:solidFill>
                  <a:latin typeface="Times New Roman" panose="02020603050405020304" pitchFamily="18" charset="0"/>
                </a:rPr>
                <a:t>=R , </a:t>
              </a:r>
              <a:r>
                <a:rPr kumimoji="1" lang="en-US" altLang="zh-CN" sz="2000" b="1">
                  <a:solidFill>
                    <a:srgbClr val="000000"/>
                  </a:solidFill>
                  <a:latin typeface="华文楷体" panose="02010600040101010101" pitchFamily="2" charset="-122"/>
                </a:rPr>
                <a:t>$</a:t>
              </a:r>
              <a:endParaRPr kumimoji="1" lang="en-US" altLang="zh-CN" sz="2000" b="1" i="1">
                <a:solidFill>
                  <a:srgbClr val="000000"/>
                </a:solidFill>
                <a:latin typeface="Times New Roman" panose="02020603050405020304" pitchFamily="18" charset="0"/>
              </a:endParaRPr>
            </a:p>
            <a:p>
              <a:pPr>
                <a:lnSpc>
                  <a:spcPts val="2200"/>
                </a:lnSpc>
                <a:defRPr/>
              </a:pPr>
              <a:r>
                <a:rPr kumimoji="1" lang="en-US" altLang="zh-CN" sz="2000" b="1" i="1">
                  <a:solidFill>
                    <a:srgbClr val="000000"/>
                  </a:solidFill>
                  <a:latin typeface="Times New Roman" panose="02020603050405020304" pitchFamily="18" charset="0"/>
                </a:rPr>
                <a:t>R→L</a:t>
              </a:r>
              <a:r>
                <a:rPr lang="en-US" altLang="zh-CN" sz="2000" b="1" i="1">
                  <a:solidFill>
                    <a:srgbClr val="000000"/>
                  </a:solidFill>
                  <a:latin typeface="Times New Roman" panose="02020603050405020304" pitchFamily="18" charset="0"/>
                  <a:cs typeface="Times New Roman" panose="02020603050405020304" pitchFamily="18" charset="0"/>
                </a:rPr>
                <a:t>·</a:t>
              </a:r>
              <a:r>
                <a:rPr kumimoji="1" lang="en-US" altLang="zh-CN" sz="2000" b="1" i="1">
                  <a:solidFill>
                    <a:srgbClr val="000000"/>
                  </a:solidFill>
                  <a:latin typeface="Times New Roman" panose="02020603050405020304" pitchFamily="18" charset="0"/>
                </a:rPr>
                <a:t> , </a:t>
              </a:r>
              <a:r>
                <a:rPr kumimoji="1" lang="en-US" altLang="zh-CN" sz="2000" b="1">
                  <a:solidFill>
                    <a:srgbClr val="000000"/>
                  </a:solidFill>
                  <a:latin typeface="华文楷体" panose="02010600040101010101" pitchFamily="2" charset="-122"/>
                </a:rPr>
                <a:t>$</a:t>
              </a:r>
              <a:endParaRPr kumimoji="1" lang="en-US" altLang="zh-CN" sz="2000" b="1" i="1">
                <a:solidFill>
                  <a:srgbClr val="000000"/>
                </a:solidFill>
                <a:latin typeface="Times New Roman" panose="02020603050405020304" pitchFamily="18" charset="0"/>
              </a:endParaRPr>
            </a:p>
          </p:txBody>
        </p:sp>
        <p:sp>
          <p:nvSpPr>
            <p:cNvPr id="49170" name="Line 9"/>
            <p:cNvSpPr>
              <a:spLocks noChangeShapeType="1"/>
            </p:cNvSpPr>
            <p:nvPr/>
          </p:nvSpPr>
          <p:spPr bwMode="auto">
            <a:xfrm flipV="1">
              <a:off x="3047374" y="1860550"/>
              <a:ext cx="298468"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71" name="Text Box 10"/>
            <p:cNvSpPr txBox="1">
              <a:spLocks noChangeArrowheads="1"/>
            </p:cNvSpPr>
            <p:nvPr/>
          </p:nvSpPr>
          <p:spPr bwMode="auto">
            <a:xfrm>
              <a:off x="3023561" y="1465263"/>
              <a:ext cx="50326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L</a:t>
              </a:r>
            </a:p>
          </p:txBody>
        </p:sp>
        <p:sp>
          <p:nvSpPr>
            <p:cNvPr id="72" name="Text Box 11"/>
            <p:cNvSpPr txBox="1">
              <a:spLocks noChangeArrowheads="1"/>
            </p:cNvSpPr>
            <p:nvPr/>
          </p:nvSpPr>
          <p:spPr bwMode="auto">
            <a:xfrm>
              <a:off x="3334902" y="2444750"/>
              <a:ext cx="1224148" cy="708025"/>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a:solidFill>
                    <a:srgbClr val="000000"/>
                  </a:solidFill>
                  <a:latin typeface="Times New Roman" panose="02020603050405020304" pitchFamily="18" charset="0"/>
                </a:rPr>
                <a:t>I</a:t>
              </a:r>
              <a:r>
                <a:rPr kumimoji="1" lang="en-US" altLang="zh-CN" sz="2000" b="1" i="1" baseline="-25000">
                  <a:solidFill>
                    <a:srgbClr val="000000"/>
                  </a:solidFill>
                  <a:latin typeface="Times New Roman" panose="02020603050405020304" pitchFamily="18" charset="0"/>
                </a:rPr>
                <a:t>3</a:t>
              </a:r>
              <a:r>
                <a:rPr kumimoji="1" lang="en-US" altLang="zh-CN" sz="2000" b="1">
                  <a:solidFill>
                    <a:srgbClr val="000000"/>
                  </a:solidFill>
                  <a:latin typeface="Times New Roman" panose="02020603050405020304" pitchFamily="18" charset="0"/>
                </a:rPr>
                <a:t>:</a:t>
              </a:r>
            </a:p>
            <a:p>
              <a:pPr>
                <a:defRPr/>
              </a:pPr>
              <a:r>
                <a:rPr kumimoji="1" lang="en-US" altLang="zh-CN" sz="2000" b="1" i="1">
                  <a:solidFill>
                    <a:srgbClr val="000000"/>
                  </a:solidFill>
                  <a:latin typeface="Times New Roman" panose="02020603050405020304" pitchFamily="18" charset="0"/>
                </a:rPr>
                <a:t>S→R</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en-US" altLang="zh-CN" sz="2000" b="1" i="1">
                  <a:solidFill>
                    <a:srgbClr val="000000"/>
                  </a:solidFill>
                  <a:latin typeface="Times New Roman" panose="02020603050405020304" pitchFamily="18" charset="0"/>
                </a:rPr>
                <a:t> , </a:t>
              </a:r>
              <a:r>
                <a:rPr kumimoji="1" lang="en-US" altLang="zh-CN" sz="2000" b="1">
                  <a:solidFill>
                    <a:srgbClr val="000000"/>
                  </a:solidFill>
                  <a:latin typeface="华文楷体" panose="02010600040101010101" pitchFamily="2" charset="-122"/>
                </a:rPr>
                <a:t>$</a:t>
              </a:r>
              <a:endParaRPr kumimoji="1" lang="en-US" altLang="zh-CN" sz="2000" b="1" i="1">
                <a:solidFill>
                  <a:srgbClr val="000000"/>
                </a:solidFill>
                <a:latin typeface="Times New Roman" panose="02020603050405020304" pitchFamily="18" charset="0"/>
              </a:endParaRPr>
            </a:p>
          </p:txBody>
        </p:sp>
        <p:sp>
          <p:nvSpPr>
            <p:cNvPr id="49173" name="Line 12"/>
            <p:cNvSpPr>
              <a:spLocks noChangeShapeType="1"/>
            </p:cNvSpPr>
            <p:nvPr/>
          </p:nvSpPr>
          <p:spPr bwMode="auto">
            <a:xfrm flipV="1">
              <a:off x="3023561" y="2700338"/>
              <a:ext cx="288942"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74" name="Text Box 13"/>
            <p:cNvSpPr txBox="1">
              <a:spLocks noChangeArrowheads="1"/>
            </p:cNvSpPr>
            <p:nvPr/>
          </p:nvSpPr>
          <p:spPr bwMode="auto">
            <a:xfrm>
              <a:off x="2996571" y="2333625"/>
              <a:ext cx="609636"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R</a:t>
              </a:r>
            </a:p>
          </p:txBody>
        </p:sp>
        <p:sp>
          <p:nvSpPr>
            <p:cNvPr id="76" name="Text Box 14"/>
            <p:cNvSpPr txBox="1">
              <a:spLocks noChangeArrowheads="1"/>
            </p:cNvSpPr>
            <p:nvPr/>
          </p:nvSpPr>
          <p:spPr bwMode="auto">
            <a:xfrm>
              <a:off x="3346015" y="3236913"/>
              <a:ext cx="1568689" cy="1503362"/>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ts val="2200"/>
                </a:lnSpc>
                <a:defRPr/>
              </a:pPr>
              <a:r>
                <a:rPr kumimoji="1" lang="en-US" altLang="zh-CN" sz="2000" b="1" i="1">
                  <a:solidFill>
                    <a:srgbClr val="000000"/>
                  </a:solidFill>
                  <a:latin typeface="Times New Roman" panose="02020603050405020304" pitchFamily="18" charset="0"/>
                </a:rPr>
                <a:t>I</a:t>
              </a:r>
              <a:r>
                <a:rPr kumimoji="1" lang="en-US" altLang="zh-CN" sz="2000" b="1" i="1" baseline="-25000">
                  <a:solidFill>
                    <a:srgbClr val="000000"/>
                  </a:solidFill>
                  <a:latin typeface="Times New Roman" panose="02020603050405020304" pitchFamily="18" charset="0"/>
                </a:rPr>
                <a:t>4</a:t>
              </a:r>
              <a:r>
                <a:rPr kumimoji="1" lang="en-US" altLang="zh-CN" sz="2000" b="1">
                  <a:solidFill>
                    <a:srgbClr val="000000"/>
                  </a:solidFill>
                  <a:latin typeface="Times New Roman" panose="02020603050405020304" pitchFamily="18" charset="0"/>
                </a:rPr>
                <a:t>:</a:t>
              </a:r>
            </a:p>
            <a:p>
              <a:pPr>
                <a:lnSpc>
                  <a:spcPts val="2200"/>
                </a:lnSpc>
                <a:defRPr/>
              </a:pPr>
              <a:r>
                <a:rPr kumimoji="1" lang="en-US" altLang="zh-CN" sz="2000" b="1" i="1">
                  <a:solidFill>
                    <a:srgbClr val="000000"/>
                  </a:solidFill>
                  <a:latin typeface="Times New Roman" panose="02020603050405020304" pitchFamily="18" charset="0"/>
                </a:rPr>
                <a:t>L→*</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en-US" altLang="zh-CN" sz="2000" b="1" i="1">
                  <a:solidFill>
                    <a:srgbClr val="000000"/>
                  </a:solidFill>
                  <a:latin typeface="Times New Roman" panose="02020603050405020304" pitchFamily="18" charset="0"/>
                </a:rPr>
                <a:t>R</a:t>
              </a:r>
              <a:r>
                <a:rPr kumimoji="1" lang="zh-CN" altLang="en-US" sz="2000" b="1" i="1">
                  <a:solidFill>
                    <a:srgbClr val="000000"/>
                  </a:solidFill>
                  <a:latin typeface="Times New Roman" panose="02020603050405020304" pitchFamily="18" charset="0"/>
                </a:rPr>
                <a:t> </a:t>
              </a:r>
              <a:r>
                <a:rPr kumimoji="1" lang="en-US" altLang="zh-CN" sz="2000" b="1" i="1">
                  <a:solidFill>
                    <a:srgbClr val="000000"/>
                  </a:solidFill>
                  <a:latin typeface="Times New Roman" panose="02020603050405020304" pitchFamily="18" charset="0"/>
                </a:rPr>
                <a:t>, =/</a:t>
              </a:r>
              <a:r>
                <a:rPr kumimoji="1" lang="en-US" altLang="zh-CN" sz="2000" b="1">
                  <a:solidFill>
                    <a:srgbClr val="000000"/>
                  </a:solidFill>
                  <a:latin typeface="华文楷体" panose="02010600040101010101" pitchFamily="2" charset="-122"/>
                </a:rPr>
                <a:t>$</a:t>
              </a:r>
              <a:endParaRPr kumimoji="1" lang="en-US" altLang="zh-CN" sz="2000" b="1" i="1">
                <a:solidFill>
                  <a:srgbClr val="000000"/>
                </a:solidFill>
                <a:latin typeface="Times New Roman" panose="02020603050405020304" pitchFamily="18" charset="0"/>
              </a:endParaRPr>
            </a:p>
            <a:p>
              <a:pPr>
                <a:lnSpc>
                  <a:spcPts val="2200"/>
                </a:lnSpc>
                <a:defRPr/>
              </a:pPr>
              <a:r>
                <a:rPr kumimoji="1" lang="en-US" altLang="zh-CN" sz="2000" b="1" i="1">
                  <a:solidFill>
                    <a:srgbClr val="000000"/>
                  </a:solidFill>
                  <a:latin typeface="Times New Roman" panose="02020603050405020304" pitchFamily="18" charset="0"/>
                </a:rPr>
                <a:t>R→</a:t>
              </a:r>
              <a:r>
                <a:rPr lang="en-US" altLang="zh-CN" sz="2000" b="1" i="1">
                  <a:solidFill>
                    <a:srgbClr val="000000"/>
                  </a:solidFill>
                  <a:latin typeface="Times New Roman" panose="02020603050405020304" pitchFamily="18" charset="0"/>
                  <a:cs typeface="Times New Roman" panose="02020603050405020304" pitchFamily="18" charset="0"/>
                </a:rPr>
                <a:t> · </a:t>
              </a:r>
              <a:r>
                <a:rPr kumimoji="1" lang="en-US" altLang="zh-CN" sz="2000" b="1" i="1">
                  <a:solidFill>
                    <a:srgbClr val="000000"/>
                  </a:solidFill>
                  <a:latin typeface="Times New Roman" panose="02020603050405020304" pitchFamily="18" charset="0"/>
                </a:rPr>
                <a:t>L</a:t>
              </a:r>
              <a:r>
                <a:rPr kumimoji="1" lang="zh-CN" altLang="en-US" sz="2000" b="1" i="1">
                  <a:solidFill>
                    <a:srgbClr val="000000"/>
                  </a:solidFill>
                  <a:latin typeface="Times New Roman" panose="02020603050405020304" pitchFamily="18" charset="0"/>
                </a:rPr>
                <a:t> </a:t>
              </a:r>
              <a:r>
                <a:rPr kumimoji="1" lang="en-US" altLang="zh-CN" sz="2000" b="1" i="1">
                  <a:solidFill>
                    <a:srgbClr val="000000"/>
                  </a:solidFill>
                  <a:latin typeface="Times New Roman" panose="02020603050405020304" pitchFamily="18" charset="0"/>
                </a:rPr>
                <a:t>, =/</a:t>
              </a:r>
              <a:r>
                <a:rPr kumimoji="1" lang="en-US" altLang="zh-CN" sz="2000" b="1">
                  <a:solidFill>
                    <a:srgbClr val="000000"/>
                  </a:solidFill>
                  <a:latin typeface="华文楷体" panose="02010600040101010101" pitchFamily="2" charset="-122"/>
                </a:rPr>
                <a:t>$</a:t>
              </a:r>
              <a:endParaRPr kumimoji="1" lang="en-US" altLang="zh-CN" sz="2000" b="1" i="1">
                <a:solidFill>
                  <a:srgbClr val="000000"/>
                </a:solidFill>
                <a:latin typeface="Times New Roman" panose="02020603050405020304" pitchFamily="18" charset="0"/>
              </a:endParaRPr>
            </a:p>
            <a:p>
              <a:pPr>
                <a:lnSpc>
                  <a:spcPts val="2200"/>
                </a:lnSpc>
                <a:defRPr/>
              </a:pPr>
              <a:r>
                <a:rPr kumimoji="1" lang="en-US" altLang="zh-CN" sz="2000" b="1" i="1">
                  <a:solidFill>
                    <a:srgbClr val="000000"/>
                  </a:solidFill>
                  <a:latin typeface="Times New Roman" panose="02020603050405020304" pitchFamily="18" charset="0"/>
                </a:rPr>
                <a:t>L→</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en-US" altLang="zh-CN" sz="2000" b="1" i="1">
                  <a:solidFill>
                    <a:srgbClr val="000000"/>
                  </a:solidFill>
                  <a:latin typeface="Times New Roman" panose="02020603050405020304" pitchFamily="18" charset="0"/>
                </a:rPr>
                <a:t>*R , =/</a:t>
              </a:r>
              <a:r>
                <a:rPr kumimoji="1" lang="en-US" altLang="zh-CN" sz="2000" b="1">
                  <a:solidFill>
                    <a:srgbClr val="000000"/>
                  </a:solidFill>
                  <a:latin typeface="华文楷体" panose="02010600040101010101" pitchFamily="2" charset="-122"/>
                </a:rPr>
                <a:t>$</a:t>
              </a:r>
              <a:endParaRPr kumimoji="1" lang="en-US" altLang="zh-CN" sz="2000" b="1" i="1">
                <a:solidFill>
                  <a:srgbClr val="000000"/>
                </a:solidFill>
                <a:latin typeface="Times New Roman" panose="02020603050405020304" pitchFamily="18" charset="0"/>
              </a:endParaRPr>
            </a:p>
            <a:p>
              <a:pPr>
                <a:lnSpc>
                  <a:spcPts val="2200"/>
                </a:lnSpc>
                <a:defRPr/>
              </a:pPr>
              <a:r>
                <a:rPr kumimoji="1" lang="en-US" altLang="zh-CN" sz="2000" b="1" i="1">
                  <a:solidFill>
                    <a:srgbClr val="000000"/>
                  </a:solidFill>
                  <a:latin typeface="Times New Roman" panose="02020603050405020304" pitchFamily="18" charset="0"/>
                </a:rPr>
                <a:t>L→</a:t>
              </a:r>
              <a:r>
                <a:rPr lang="en-US" altLang="zh-CN" sz="2000" b="1" i="1">
                  <a:solidFill>
                    <a:srgbClr val="000000"/>
                  </a:solidFill>
                  <a:latin typeface="Times New Roman" panose="02020603050405020304" pitchFamily="18" charset="0"/>
                  <a:cs typeface="Times New Roman" panose="02020603050405020304" pitchFamily="18" charset="0"/>
                </a:rPr>
                <a:t> ·</a:t>
              </a:r>
              <a:r>
                <a:rPr lang="en-US" altLang="zh-CN" sz="2000" b="1">
                  <a:solidFill>
                    <a:srgbClr val="000000"/>
                  </a:solidFill>
                  <a:latin typeface="Times New Roman" panose="02020603050405020304" pitchFamily="18" charset="0"/>
                  <a:cs typeface="Times New Roman" panose="02020603050405020304" pitchFamily="18" charset="0"/>
                </a:rPr>
                <a:t> </a:t>
              </a:r>
              <a:r>
                <a:rPr kumimoji="1" lang="en-US" altLang="zh-CN" sz="2000" b="1">
                  <a:solidFill>
                    <a:srgbClr val="000000"/>
                  </a:solidFill>
                  <a:latin typeface="Times New Roman" panose="02020603050405020304" pitchFamily="18" charset="0"/>
                </a:rPr>
                <a:t>id</a:t>
              </a:r>
              <a:r>
                <a:rPr kumimoji="1" lang="zh-CN" altLang="en-US" sz="2000" b="1">
                  <a:solidFill>
                    <a:srgbClr val="000000"/>
                  </a:solidFill>
                  <a:latin typeface="Times New Roman" panose="02020603050405020304" pitchFamily="18" charset="0"/>
                </a:rPr>
                <a:t> </a:t>
              </a:r>
              <a:r>
                <a:rPr kumimoji="1" lang="en-US" altLang="zh-CN" sz="2000" b="1" i="1">
                  <a:solidFill>
                    <a:srgbClr val="000000"/>
                  </a:solidFill>
                  <a:latin typeface="Times New Roman" panose="02020603050405020304" pitchFamily="18" charset="0"/>
                </a:rPr>
                <a:t>, =/</a:t>
              </a:r>
              <a:r>
                <a:rPr kumimoji="1" lang="en-US" altLang="zh-CN" sz="2000" b="1">
                  <a:solidFill>
                    <a:srgbClr val="000000"/>
                  </a:solidFill>
                  <a:latin typeface="华文楷体" panose="02010600040101010101" pitchFamily="2" charset="-122"/>
                </a:rPr>
                <a:t>$</a:t>
              </a:r>
              <a:endParaRPr kumimoji="1" lang="en-US" altLang="zh-CN" sz="2000" b="1" i="1">
                <a:solidFill>
                  <a:srgbClr val="000000"/>
                </a:solidFill>
                <a:latin typeface="Times New Roman" panose="02020603050405020304" pitchFamily="18" charset="0"/>
              </a:endParaRPr>
            </a:p>
          </p:txBody>
        </p:sp>
        <p:sp>
          <p:nvSpPr>
            <p:cNvPr id="77" name="Text Box 15"/>
            <p:cNvSpPr txBox="1">
              <a:spLocks noChangeArrowheads="1"/>
            </p:cNvSpPr>
            <p:nvPr/>
          </p:nvSpPr>
          <p:spPr bwMode="auto">
            <a:xfrm>
              <a:off x="5289411" y="4281488"/>
              <a:ext cx="1582979" cy="706437"/>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a:solidFill>
                    <a:srgbClr val="000000"/>
                  </a:solidFill>
                  <a:latin typeface="Times New Roman" panose="02020603050405020304" pitchFamily="18" charset="0"/>
                </a:rPr>
                <a:t>I</a:t>
              </a:r>
              <a:r>
                <a:rPr kumimoji="1" lang="en-US" altLang="zh-CN" sz="2000" b="1" i="1" baseline="-25000">
                  <a:solidFill>
                    <a:srgbClr val="000000"/>
                  </a:solidFill>
                  <a:latin typeface="Times New Roman" panose="02020603050405020304" pitchFamily="18" charset="0"/>
                </a:rPr>
                <a:t>5</a:t>
              </a:r>
              <a:r>
                <a:rPr kumimoji="1" lang="en-US" altLang="zh-CN" sz="2000" b="1">
                  <a:solidFill>
                    <a:srgbClr val="000000"/>
                  </a:solidFill>
                  <a:latin typeface="Times New Roman" panose="02020603050405020304" pitchFamily="18" charset="0"/>
                </a:rPr>
                <a:t>:</a:t>
              </a:r>
            </a:p>
            <a:p>
              <a:pPr>
                <a:defRPr/>
              </a:pPr>
              <a:r>
                <a:rPr kumimoji="1" lang="en-US" altLang="zh-CN" sz="2000" b="1" i="1">
                  <a:solidFill>
                    <a:srgbClr val="000000"/>
                  </a:solidFill>
                  <a:latin typeface="Times New Roman" panose="02020603050405020304" pitchFamily="18" charset="0"/>
                </a:rPr>
                <a:t>L→</a:t>
              </a:r>
              <a:r>
                <a:rPr kumimoji="1" lang="en-US" altLang="zh-CN" sz="2000" b="1">
                  <a:solidFill>
                    <a:srgbClr val="000000"/>
                  </a:solidFill>
                  <a:latin typeface="Times New Roman" panose="02020603050405020304" pitchFamily="18" charset="0"/>
                </a:rPr>
                <a:t>id</a:t>
              </a:r>
              <a:r>
                <a:rPr kumimoji="1" lang="en-US" altLang="zh-CN" sz="2000" b="1" i="1">
                  <a:solidFill>
                    <a:srgbClr val="000000"/>
                  </a:solidFill>
                  <a:latin typeface="Times New Roman" panose="02020603050405020304" pitchFamily="18" charset="0"/>
                </a:rPr>
                <a:t> </a:t>
              </a:r>
              <a:r>
                <a:rPr lang="en-US" altLang="zh-CN" sz="2000" b="1" i="1">
                  <a:solidFill>
                    <a:srgbClr val="000000"/>
                  </a:solidFill>
                  <a:latin typeface="Times New Roman" panose="02020603050405020304" pitchFamily="18" charset="0"/>
                  <a:cs typeface="Times New Roman" panose="02020603050405020304" pitchFamily="18" charset="0"/>
                </a:rPr>
                <a:t>·</a:t>
              </a:r>
              <a:r>
                <a:rPr kumimoji="1" lang="zh-CN" altLang="en-US" sz="2000" b="1" i="1">
                  <a:solidFill>
                    <a:srgbClr val="000000"/>
                  </a:solidFill>
                  <a:latin typeface="Times New Roman" panose="02020603050405020304" pitchFamily="18" charset="0"/>
                </a:rPr>
                <a:t> </a:t>
              </a:r>
              <a:r>
                <a:rPr kumimoji="1" lang="en-US" altLang="zh-CN" sz="2000" b="1" i="1">
                  <a:solidFill>
                    <a:srgbClr val="000000"/>
                  </a:solidFill>
                  <a:latin typeface="Times New Roman" panose="02020603050405020304" pitchFamily="18" charset="0"/>
                </a:rPr>
                <a:t>, =/</a:t>
              </a:r>
              <a:r>
                <a:rPr kumimoji="1" lang="en-US" altLang="zh-CN" sz="2000" b="1">
                  <a:solidFill>
                    <a:srgbClr val="000000"/>
                  </a:solidFill>
                  <a:latin typeface="华文楷体" panose="02010600040101010101" pitchFamily="2" charset="-122"/>
                </a:rPr>
                <a:t> $</a:t>
              </a:r>
              <a:endParaRPr kumimoji="1" lang="en-US" altLang="zh-CN" sz="2000" b="1" i="1">
                <a:solidFill>
                  <a:srgbClr val="000000"/>
                </a:solidFill>
                <a:latin typeface="Times New Roman" panose="02020603050405020304" pitchFamily="18" charset="0"/>
              </a:endParaRPr>
            </a:p>
          </p:txBody>
        </p:sp>
        <p:sp>
          <p:nvSpPr>
            <p:cNvPr id="49177" name="Text Box 16"/>
            <p:cNvSpPr txBox="1">
              <a:spLocks noChangeArrowheads="1"/>
            </p:cNvSpPr>
            <p:nvPr/>
          </p:nvSpPr>
          <p:spPr bwMode="auto">
            <a:xfrm>
              <a:off x="3061663" y="2932113"/>
              <a:ext cx="53343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sz="2000" b="1">
                  <a:solidFill>
                    <a:srgbClr val="000000"/>
                  </a:solidFill>
                  <a:latin typeface="Times New Roman" panose="02020603050405020304" pitchFamily="18" charset="0"/>
                </a:rPr>
                <a:t>*</a:t>
              </a:r>
            </a:p>
          </p:txBody>
        </p:sp>
        <p:sp>
          <p:nvSpPr>
            <p:cNvPr id="49178" name="Text Box 17"/>
            <p:cNvSpPr txBox="1">
              <a:spLocks noChangeArrowheads="1"/>
            </p:cNvSpPr>
            <p:nvPr/>
          </p:nvSpPr>
          <p:spPr bwMode="auto">
            <a:xfrm>
              <a:off x="2704454" y="3687763"/>
              <a:ext cx="53343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a:solidFill>
                    <a:srgbClr val="000000"/>
                  </a:solidFill>
                  <a:latin typeface="Times New Roman" panose="02020603050405020304" pitchFamily="18" charset="0"/>
                </a:rPr>
                <a:t>id</a:t>
              </a:r>
            </a:p>
          </p:txBody>
        </p:sp>
        <p:sp>
          <p:nvSpPr>
            <p:cNvPr id="49179" name="Line 19"/>
            <p:cNvSpPr>
              <a:spLocks noChangeShapeType="1"/>
            </p:cNvSpPr>
            <p:nvPr/>
          </p:nvSpPr>
          <p:spPr bwMode="auto">
            <a:xfrm flipV="1">
              <a:off x="4814367" y="1924050"/>
              <a:ext cx="430237"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80" name="Text Box 20"/>
            <p:cNvSpPr txBox="1">
              <a:spLocks noChangeArrowheads="1"/>
            </p:cNvSpPr>
            <p:nvPr/>
          </p:nvSpPr>
          <p:spPr bwMode="auto">
            <a:xfrm>
              <a:off x="4809603" y="1595438"/>
              <a:ext cx="45722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a:solidFill>
                    <a:srgbClr val="000000"/>
                  </a:solidFill>
                  <a:latin typeface="Times New Roman" panose="02020603050405020304" pitchFamily="18" charset="0"/>
                </a:rPr>
                <a:t>=</a:t>
              </a:r>
            </a:p>
          </p:txBody>
        </p:sp>
        <p:sp>
          <p:nvSpPr>
            <p:cNvPr id="82" name="Text Box 21"/>
            <p:cNvSpPr txBox="1">
              <a:spLocks noChangeArrowheads="1"/>
            </p:cNvSpPr>
            <p:nvPr/>
          </p:nvSpPr>
          <p:spPr bwMode="auto">
            <a:xfrm>
              <a:off x="5289411" y="2733675"/>
              <a:ext cx="1654427" cy="706438"/>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a:solidFill>
                    <a:srgbClr val="000000"/>
                  </a:solidFill>
                  <a:latin typeface="Times New Roman" panose="02020603050405020304" pitchFamily="18" charset="0"/>
                </a:rPr>
                <a:t>I</a:t>
              </a:r>
              <a:r>
                <a:rPr kumimoji="1" lang="en-US" altLang="zh-CN" sz="2000" b="1" i="1" baseline="-25000">
                  <a:solidFill>
                    <a:srgbClr val="000000"/>
                  </a:solidFill>
                  <a:latin typeface="Times New Roman" panose="02020603050405020304" pitchFamily="18" charset="0"/>
                </a:rPr>
                <a:t>7</a:t>
              </a:r>
              <a:r>
                <a:rPr kumimoji="1" lang="en-US" altLang="zh-CN" sz="2000" b="1">
                  <a:solidFill>
                    <a:srgbClr val="000000"/>
                  </a:solidFill>
                  <a:latin typeface="Times New Roman" panose="02020603050405020304" pitchFamily="18" charset="0"/>
                </a:rPr>
                <a:t>:</a:t>
              </a:r>
            </a:p>
            <a:p>
              <a:pPr>
                <a:defRPr/>
              </a:pPr>
              <a:r>
                <a:rPr kumimoji="1" lang="en-US" altLang="zh-CN" sz="2000" b="1" i="1">
                  <a:solidFill>
                    <a:srgbClr val="000000"/>
                  </a:solidFill>
                  <a:latin typeface="Times New Roman" panose="02020603050405020304" pitchFamily="18" charset="0"/>
                </a:rPr>
                <a:t>L→*R</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zh-CN" altLang="en-US" sz="2000" b="1" i="1">
                  <a:solidFill>
                    <a:srgbClr val="000000"/>
                  </a:solidFill>
                  <a:latin typeface="Times New Roman" panose="02020603050405020304" pitchFamily="18" charset="0"/>
                </a:rPr>
                <a:t> </a:t>
              </a:r>
              <a:r>
                <a:rPr kumimoji="1" lang="en-US" altLang="zh-CN" sz="2000" b="1" i="1">
                  <a:solidFill>
                    <a:srgbClr val="000000"/>
                  </a:solidFill>
                  <a:latin typeface="Times New Roman" panose="02020603050405020304" pitchFamily="18" charset="0"/>
                </a:rPr>
                <a:t>, =/</a:t>
              </a:r>
              <a:r>
                <a:rPr kumimoji="1" lang="en-US" altLang="zh-CN" sz="2000" b="1">
                  <a:solidFill>
                    <a:srgbClr val="000000"/>
                  </a:solidFill>
                  <a:latin typeface="华文楷体" panose="02010600040101010101" pitchFamily="2" charset="-122"/>
                </a:rPr>
                <a:t> $</a:t>
              </a:r>
              <a:endParaRPr kumimoji="1" lang="en-US" altLang="zh-CN" sz="2000" b="1" i="1">
                <a:solidFill>
                  <a:srgbClr val="000000"/>
                </a:solidFill>
                <a:latin typeface="Times New Roman" panose="02020603050405020304" pitchFamily="18" charset="0"/>
              </a:endParaRPr>
            </a:p>
          </p:txBody>
        </p:sp>
        <p:sp>
          <p:nvSpPr>
            <p:cNvPr id="49182" name="Line 22"/>
            <p:cNvSpPr>
              <a:spLocks noChangeShapeType="1"/>
            </p:cNvSpPr>
            <p:nvPr/>
          </p:nvSpPr>
          <p:spPr bwMode="auto">
            <a:xfrm>
              <a:off x="4933436" y="3308350"/>
              <a:ext cx="393723"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83" name="Text Box 23"/>
            <p:cNvSpPr txBox="1">
              <a:spLocks noChangeArrowheads="1"/>
            </p:cNvSpPr>
            <p:nvPr/>
          </p:nvSpPr>
          <p:spPr bwMode="auto">
            <a:xfrm>
              <a:off x="4879457" y="2949575"/>
              <a:ext cx="45722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R</a:t>
              </a:r>
            </a:p>
          </p:txBody>
        </p:sp>
        <p:sp>
          <p:nvSpPr>
            <p:cNvPr id="85" name="Text Box 24"/>
            <p:cNvSpPr txBox="1">
              <a:spLocks noChangeArrowheads="1"/>
            </p:cNvSpPr>
            <p:nvPr/>
          </p:nvSpPr>
          <p:spPr bwMode="auto">
            <a:xfrm>
              <a:off x="5289411" y="3525838"/>
              <a:ext cx="1582979" cy="706437"/>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a:solidFill>
                    <a:srgbClr val="000000"/>
                  </a:solidFill>
                  <a:latin typeface="Times New Roman" panose="02020603050405020304" pitchFamily="18" charset="0"/>
                </a:rPr>
                <a:t>I</a:t>
              </a:r>
              <a:r>
                <a:rPr kumimoji="1" lang="en-US" altLang="zh-CN" sz="2000" b="1" i="1" baseline="-25000">
                  <a:solidFill>
                    <a:srgbClr val="000000"/>
                  </a:solidFill>
                  <a:latin typeface="Times New Roman" panose="02020603050405020304" pitchFamily="18" charset="0"/>
                </a:rPr>
                <a:t>8</a:t>
              </a:r>
              <a:r>
                <a:rPr kumimoji="1" lang="en-US" altLang="zh-CN" sz="2000" b="1">
                  <a:solidFill>
                    <a:srgbClr val="000000"/>
                  </a:solidFill>
                  <a:latin typeface="Times New Roman" panose="02020603050405020304" pitchFamily="18" charset="0"/>
                </a:rPr>
                <a:t>:</a:t>
              </a:r>
            </a:p>
            <a:p>
              <a:pPr>
                <a:defRPr/>
              </a:pPr>
              <a:r>
                <a:rPr kumimoji="1" lang="en-US" altLang="zh-CN" sz="2000" b="1" i="1">
                  <a:solidFill>
                    <a:srgbClr val="000000"/>
                  </a:solidFill>
                  <a:latin typeface="Times New Roman" panose="02020603050405020304" pitchFamily="18" charset="0"/>
                </a:rPr>
                <a:t>R→L</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zh-CN" altLang="en-US" sz="2000" b="1" i="1">
                  <a:solidFill>
                    <a:srgbClr val="000000"/>
                  </a:solidFill>
                  <a:latin typeface="Times New Roman" panose="02020603050405020304" pitchFamily="18" charset="0"/>
                </a:rPr>
                <a:t> </a:t>
              </a:r>
              <a:r>
                <a:rPr kumimoji="1" lang="en-US" altLang="zh-CN" sz="2000" b="1" i="1">
                  <a:solidFill>
                    <a:srgbClr val="000000"/>
                  </a:solidFill>
                  <a:latin typeface="Times New Roman" panose="02020603050405020304" pitchFamily="18" charset="0"/>
                </a:rPr>
                <a:t>, =/</a:t>
              </a:r>
              <a:r>
                <a:rPr kumimoji="1" lang="en-US" altLang="zh-CN" sz="2000" b="1">
                  <a:solidFill>
                    <a:srgbClr val="000000"/>
                  </a:solidFill>
                  <a:latin typeface="华文楷体" panose="02010600040101010101" pitchFamily="2" charset="-122"/>
                </a:rPr>
                <a:t> $</a:t>
              </a:r>
              <a:endParaRPr kumimoji="1" lang="en-US" altLang="zh-CN" sz="2000" b="1" i="1">
                <a:solidFill>
                  <a:srgbClr val="000000"/>
                </a:solidFill>
                <a:latin typeface="Times New Roman" panose="02020603050405020304" pitchFamily="18" charset="0"/>
              </a:endParaRPr>
            </a:p>
          </p:txBody>
        </p:sp>
        <p:sp>
          <p:nvSpPr>
            <p:cNvPr id="49185" name="Line 25"/>
            <p:cNvSpPr>
              <a:spLocks noChangeShapeType="1"/>
            </p:cNvSpPr>
            <p:nvPr/>
          </p:nvSpPr>
          <p:spPr bwMode="auto">
            <a:xfrm>
              <a:off x="4901684" y="3957638"/>
              <a:ext cx="387373"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86" name="Text Box 26"/>
            <p:cNvSpPr txBox="1">
              <a:spLocks noChangeArrowheads="1"/>
            </p:cNvSpPr>
            <p:nvPr/>
          </p:nvSpPr>
          <p:spPr bwMode="auto">
            <a:xfrm>
              <a:off x="4895333" y="3597275"/>
              <a:ext cx="38102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L</a:t>
              </a:r>
            </a:p>
          </p:txBody>
        </p:sp>
        <p:sp>
          <p:nvSpPr>
            <p:cNvPr id="88" name="Text Box 27"/>
            <p:cNvSpPr txBox="1">
              <a:spLocks noChangeArrowheads="1"/>
            </p:cNvSpPr>
            <p:nvPr/>
          </p:nvSpPr>
          <p:spPr bwMode="auto">
            <a:xfrm>
              <a:off x="7318545" y="63500"/>
              <a:ext cx="1524232" cy="708025"/>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a:solidFill>
                    <a:srgbClr val="000000"/>
                  </a:solidFill>
                  <a:latin typeface="Times New Roman" panose="02020603050405020304" pitchFamily="18" charset="0"/>
                </a:rPr>
                <a:t>I</a:t>
              </a:r>
              <a:r>
                <a:rPr kumimoji="1" lang="en-US" altLang="zh-CN" sz="2000" b="1" i="1" baseline="-25000">
                  <a:solidFill>
                    <a:srgbClr val="000000"/>
                  </a:solidFill>
                  <a:latin typeface="Times New Roman" panose="02020603050405020304" pitchFamily="18" charset="0"/>
                </a:rPr>
                <a:t>9</a:t>
              </a:r>
              <a:r>
                <a:rPr kumimoji="1" lang="en-US" altLang="zh-CN" sz="2000" b="1">
                  <a:solidFill>
                    <a:srgbClr val="000000"/>
                  </a:solidFill>
                  <a:latin typeface="Times New Roman" panose="02020603050405020304" pitchFamily="18" charset="0"/>
                </a:rPr>
                <a:t>:</a:t>
              </a:r>
            </a:p>
            <a:p>
              <a:pPr>
                <a:defRPr/>
              </a:pPr>
              <a:r>
                <a:rPr kumimoji="1" lang="en-US" altLang="zh-CN" sz="2000" b="1" i="1">
                  <a:solidFill>
                    <a:srgbClr val="000000"/>
                  </a:solidFill>
                  <a:latin typeface="Times New Roman" panose="02020603050405020304" pitchFamily="18" charset="0"/>
                </a:rPr>
                <a:t>S→L=R</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en-US" altLang="zh-CN" sz="2000" b="1" i="1">
                  <a:solidFill>
                    <a:srgbClr val="000000"/>
                  </a:solidFill>
                  <a:latin typeface="Times New Roman" panose="02020603050405020304" pitchFamily="18" charset="0"/>
                </a:rPr>
                <a:t> , </a:t>
              </a:r>
              <a:r>
                <a:rPr kumimoji="1" lang="en-US" altLang="zh-CN" sz="2000" b="1">
                  <a:solidFill>
                    <a:srgbClr val="000000"/>
                  </a:solidFill>
                  <a:latin typeface="华文楷体" panose="02010600040101010101" pitchFamily="2" charset="-122"/>
                </a:rPr>
                <a:t>$</a:t>
              </a:r>
              <a:endParaRPr kumimoji="1" lang="en-US" altLang="zh-CN" sz="2000" b="1" i="1">
                <a:solidFill>
                  <a:srgbClr val="000000"/>
                </a:solidFill>
                <a:latin typeface="Times New Roman" panose="02020603050405020304" pitchFamily="18" charset="0"/>
              </a:endParaRPr>
            </a:p>
          </p:txBody>
        </p:sp>
        <p:sp>
          <p:nvSpPr>
            <p:cNvPr id="49188" name="Line 28"/>
            <p:cNvSpPr>
              <a:spLocks noChangeShapeType="1"/>
            </p:cNvSpPr>
            <p:nvPr/>
          </p:nvSpPr>
          <p:spPr bwMode="auto">
            <a:xfrm flipV="1">
              <a:off x="6954443" y="373257"/>
              <a:ext cx="327891" cy="385567"/>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89" name="Text Box 29"/>
            <p:cNvSpPr txBox="1">
              <a:spLocks noChangeArrowheads="1"/>
            </p:cNvSpPr>
            <p:nvPr/>
          </p:nvSpPr>
          <p:spPr bwMode="auto">
            <a:xfrm>
              <a:off x="6718374" y="369251"/>
              <a:ext cx="53343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R</a:t>
              </a:r>
            </a:p>
          </p:txBody>
        </p:sp>
        <p:sp>
          <p:nvSpPr>
            <p:cNvPr id="49190" name="Text Box 33"/>
            <p:cNvSpPr txBox="1">
              <a:spLocks noChangeArrowheads="1"/>
            </p:cNvSpPr>
            <p:nvPr/>
          </p:nvSpPr>
          <p:spPr bwMode="auto">
            <a:xfrm>
              <a:off x="3031498" y="896938"/>
              <a:ext cx="53343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S</a:t>
              </a:r>
            </a:p>
          </p:txBody>
        </p:sp>
        <p:sp>
          <p:nvSpPr>
            <p:cNvPr id="49191" name="Line 34"/>
            <p:cNvSpPr>
              <a:spLocks noChangeShapeType="1"/>
            </p:cNvSpPr>
            <p:nvPr/>
          </p:nvSpPr>
          <p:spPr bwMode="auto">
            <a:xfrm flipV="1">
              <a:off x="4911209" y="4564063"/>
              <a:ext cx="377847" cy="158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92" name="Text Box 35"/>
            <p:cNvSpPr txBox="1">
              <a:spLocks noChangeArrowheads="1"/>
            </p:cNvSpPr>
            <p:nvPr/>
          </p:nvSpPr>
          <p:spPr bwMode="auto">
            <a:xfrm>
              <a:off x="4879457" y="4175125"/>
              <a:ext cx="53343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a:solidFill>
                    <a:srgbClr val="000000"/>
                  </a:solidFill>
                  <a:latin typeface="Times New Roman" panose="02020603050405020304" pitchFamily="18" charset="0"/>
                </a:rPr>
                <a:t>id</a:t>
              </a:r>
            </a:p>
          </p:txBody>
        </p:sp>
        <p:grpSp>
          <p:nvGrpSpPr>
            <p:cNvPr id="49193" name="Group 36"/>
            <p:cNvGrpSpPr>
              <a:grpSpLocks/>
            </p:cNvGrpSpPr>
            <p:nvPr/>
          </p:nvGrpSpPr>
          <p:grpSpPr bwMode="auto">
            <a:xfrm>
              <a:off x="3045787" y="3975100"/>
              <a:ext cx="290529" cy="269875"/>
              <a:chOff x="2335" y="3249"/>
              <a:chExt cx="183" cy="226"/>
            </a:xfrm>
          </p:grpSpPr>
          <p:sp>
            <p:nvSpPr>
              <p:cNvPr id="49217" name="Line 37"/>
              <p:cNvSpPr>
                <a:spLocks noChangeShapeType="1"/>
              </p:cNvSpPr>
              <p:nvPr/>
            </p:nvSpPr>
            <p:spPr bwMode="auto">
              <a:xfrm>
                <a:off x="2335" y="3249"/>
                <a:ext cx="18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18" name="Line 38"/>
              <p:cNvSpPr>
                <a:spLocks noChangeShapeType="1"/>
              </p:cNvSpPr>
              <p:nvPr/>
            </p:nvSpPr>
            <p:spPr bwMode="auto">
              <a:xfrm>
                <a:off x="2335" y="3249"/>
                <a:ext cx="0" cy="22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19" name="Line 39"/>
              <p:cNvSpPr>
                <a:spLocks noChangeShapeType="1"/>
              </p:cNvSpPr>
              <p:nvPr/>
            </p:nvSpPr>
            <p:spPr bwMode="auto">
              <a:xfrm>
                <a:off x="2336" y="3475"/>
                <a:ext cx="18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9194" name="Text Box 40"/>
            <p:cNvSpPr txBox="1">
              <a:spLocks noChangeArrowheads="1"/>
            </p:cNvSpPr>
            <p:nvPr/>
          </p:nvSpPr>
          <p:spPr bwMode="auto">
            <a:xfrm>
              <a:off x="3021973" y="3944938"/>
              <a:ext cx="53343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sz="2000" b="1">
                  <a:solidFill>
                    <a:srgbClr val="000000"/>
                  </a:solidFill>
                  <a:latin typeface="Times New Roman" panose="02020603050405020304" pitchFamily="18" charset="0"/>
                </a:rPr>
                <a:t>*</a:t>
              </a:r>
            </a:p>
          </p:txBody>
        </p:sp>
        <p:sp>
          <p:nvSpPr>
            <p:cNvPr id="49195" name="Line 41"/>
            <p:cNvSpPr>
              <a:spLocks noChangeShapeType="1"/>
            </p:cNvSpPr>
            <p:nvPr/>
          </p:nvSpPr>
          <p:spPr bwMode="auto">
            <a:xfrm>
              <a:off x="3056900" y="3038475"/>
              <a:ext cx="261954" cy="433388"/>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96" name="Line 57"/>
            <p:cNvSpPr>
              <a:spLocks noChangeShapeType="1"/>
            </p:cNvSpPr>
            <p:nvPr/>
          </p:nvSpPr>
          <p:spPr bwMode="auto">
            <a:xfrm flipV="1">
              <a:off x="2771800" y="4872033"/>
              <a:ext cx="2517255" cy="25404"/>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97" name="Line 59"/>
            <p:cNvSpPr>
              <a:spLocks noChangeShapeType="1"/>
            </p:cNvSpPr>
            <p:nvPr/>
          </p:nvSpPr>
          <p:spPr bwMode="auto">
            <a:xfrm flipH="1" flipV="1">
              <a:off x="2759099" y="3195638"/>
              <a:ext cx="12701" cy="17240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98" name="Text Box 32"/>
            <p:cNvSpPr txBox="1">
              <a:spLocks noChangeArrowheads="1"/>
            </p:cNvSpPr>
            <p:nvPr/>
          </p:nvSpPr>
          <p:spPr bwMode="auto">
            <a:xfrm>
              <a:off x="6944918" y="1677862"/>
              <a:ext cx="503327" cy="369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1800" b="1">
                  <a:solidFill>
                    <a:schemeClr val="tx1"/>
                  </a:solidFill>
                  <a:latin typeface="Times New Roman" panose="02020603050405020304" pitchFamily="18" charset="0"/>
                </a:rPr>
                <a:t>id</a:t>
              </a:r>
            </a:p>
          </p:txBody>
        </p:sp>
        <p:sp>
          <p:nvSpPr>
            <p:cNvPr id="100" name="Text Box 42"/>
            <p:cNvSpPr txBox="1">
              <a:spLocks noChangeArrowheads="1"/>
            </p:cNvSpPr>
            <p:nvPr/>
          </p:nvSpPr>
          <p:spPr bwMode="auto">
            <a:xfrm>
              <a:off x="7312194" y="844550"/>
              <a:ext cx="1440082" cy="655638"/>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ts val="2200"/>
                </a:lnSpc>
                <a:defRPr/>
              </a:pPr>
              <a:r>
                <a:rPr kumimoji="1" lang="en-US" altLang="zh-CN" sz="2000" b="1" i="1">
                  <a:latin typeface="Times New Roman" panose="02020603050405020304" pitchFamily="18" charset="0"/>
                </a:rPr>
                <a:t>I</a:t>
              </a:r>
              <a:r>
                <a:rPr kumimoji="1" lang="en-US" altLang="zh-CN" sz="2000" b="1" i="1" baseline="-25000">
                  <a:latin typeface="Times New Roman" panose="02020603050405020304" pitchFamily="18" charset="0"/>
                </a:rPr>
                <a:t>10</a:t>
              </a:r>
              <a:r>
                <a:rPr kumimoji="1" lang="en-US" altLang="zh-CN" sz="2000" b="1">
                  <a:latin typeface="Times New Roman" panose="02020603050405020304" pitchFamily="18" charset="0"/>
                </a:rPr>
                <a:t>:</a:t>
              </a:r>
            </a:p>
            <a:p>
              <a:pPr>
                <a:lnSpc>
                  <a:spcPts val="2200"/>
                </a:lnSpc>
                <a:defRPr/>
              </a:pPr>
              <a:r>
                <a:rPr kumimoji="1" lang="en-US" altLang="zh-CN" sz="2000" b="1" i="1">
                  <a:latin typeface="Times New Roman" panose="02020603050405020304" pitchFamily="18" charset="0"/>
                </a:rPr>
                <a:t>R→L</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en-US" altLang="zh-CN" sz="2000" b="1" i="1">
                  <a:latin typeface="Times New Roman" panose="02020603050405020304" pitchFamily="18" charset="0"/>
                </a:rPr>
                <a:t> , </a:t>
              </a:r>
              <a:r>
                <a:rPr kumimoji="1" lang="en-US" altLang="zh-CN" sz="2000" b="1">
                  <a:latin typeface="华文楷体" panose="02010600040101010101" pitchFamily="2" charset="-122"/>
                </a:rPr>
                <a:t>$</a:t>
              </a:r>
              <a:endParaRPr kumimoji="1" lang="en-US" altLang="zh-CN" sz="2000" b="1" i="1">
                <a:latin typeface="Times New Roman" panose="02020603050405020304" pitchFamily="18" charset="0"/>
              </a:endParaRPr>
            </a:p>
          </p:txBody>
        </p:sp>
        <p:sp>
          <p:nvSpPr>
            <p:cNvPr id="49200" name="Line 43"/>
            <p:cNvSpPr>
              <a:spLocks noChangeShapeType="1"/>
            </p:cNvSpPr>
            <p:nvPr/>
          </p:nvSpPr>
          <p:spPr bwMode="auto">
            <a:xfrm flipV="1">
              <a:off x="6906952" y="1050284"/>
              <a:ext cx="405544" cy="18842"/>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201" name="Text Box 44"/>
            <p:cNvSpPr txBox="1">
              <a:spLocks noChangeArrowheads="1"/>
            </p:cNvSpPr>
            <p:nvPr/>
          </p:nvSpPr>
          <p:spPr bwMode="auto">
            <a:xfrm>
              <a:off x="6924342" y="738592"/>
              <a:ext cx="533495" cy="369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1800" b="1" i="1">
                  <a:solidFill>
                    <a:schemeClr val="tx1"/>
                  </a:solidFill>
                  <a:latin typeface="Times New Roman" panose="02020603050405020304" pitchFamily="18" charset="0"/>
                </a:rPr>
                <a:t>L</a:t>
              </a:r>
            </a:p>
          </p:txBody>
        </p:sp>
        <p:sp>
          <p:nvSpPr>
            <p:cNvPr id="103" name="Text Box 45"/>
            <p:cNvSpPr txBox="1">
              <a:spLocks noChangeArrowheads="1"/>
            </p:cNvSpPr>
            <p:nvPr/>
          </p:nvSpPr>
          <p:spPr bwMode="auto">
            <a:xfrm>
              <a:off x="7328071" y="1779588"/>
              <a:ext cx="1416265" cy="1503362"/>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ts val="2200"/>
                </a:lnSpc>
                <a:defRPr/>
              </a:pPr>
              <a:r>
                <a:rPr kumimoji="1" lang="en-US" altLang="zh-CN" sz="2000" b="1" i="1">
                  <a:latin typeface="Times New Roman" panose="02020603050405020304" pitchFamily="18" charset="0"/>
                </a:rPr>
                <a:t>I</a:t>
              </a:r>
              <a:r>
                <a:rPr kumimoji="1" lang="en-US" altLang="zh-CN" sz="2000" b="1" i="1" baseline="-25000">
                  <a:latin typeface="Times New Roman" panose="02020603050405020304" pitchFamily="18" charset="0"/>
                </a:rPr>
                <a:t>11</a:t>
              </a:r>
              <a:r>
                <a:rPr kumimoji="1" lang="en-US" altLang="zh-CN" sz="2000" b="1">
                  <a:latin typeface="Times New Roman" panose="02020603050405020304" pitchFamily="18" charset="0"/>
                </a:rPr>
                <a:t>:</a:t>
              </a:r>
            </a:p>
            <a:p>
              <a:pPr>
                <a:lnSpc>
                  <a:spcPts val="2200"/>
                </a:lnSpc>
                <a:defRPr/>
              </a:pPr>
              <a:r>
                <a:rPr kumimoji="1" lang="en-US" altLang="zh-CN" sz="2000" b="1" i="1">
                  <a:latin typeface="Times New Roman" panose="02020603050405020304" pitchFamily="18" charset="0"/>
                </a:rPr>
                <a:t>L→*</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en-US" altLang="zh-CN" sz="2000" b="1" i="1">
                  <a:latin typeface="Times New Roman" panose="02020603050405020304" pitchFamily="18" charset="0"/>
                </a:rPr>
                <a:t>R , </a:t>
              </a:r>
              <a:r>
                <a:rPr kumimoji="1" lang="en-US" altLang="zh-CN" sz="2000" b="1">
                  <a:latin typeface="华文楷体" panose="02010600040101010101" pitchFamily="2" charset="-122"/>
                </a:rPr>
                <a:t>$</a:t>
              </a:r>
              <a:endParaRPr kumimoji="1" lang="zh-CN" altLang="en-US" sz="2000" b="1" i="1">
                <a:latin typeface="Times New Roman" panose="02020603050405020304" pitchFamily="18" charset="0"/>
              </a:endParaRPr>
            </a:p>
            <a:p>
              <a:pPr>
                <a:lnSpc>
                  <a:spcPts val="2200"/>
                </a:lnSpc>
                <a:defRPr/>
              </a:pPr>
              <a:r>
                <a:rPr kumimoji="1" lang="en-US" altLang="zh-CN" sz="2000" b="1" i="1">
                  <a:latin typeface="Times New Roman" panose="02020603050405020304" pitchFamily="18" charset="0"/>
                </a:rPr>
                <a:t>R→</a:t>
              </a:r>
              <a:r>
                <a:rPr lang="en-US" altLang="zh-CN" sz="2000" b="1" i="1">
                  <a:solidFill>
                    <a:srgbClr val="000000"/>
                  </a:solidFill>
                  <a:latin typeface="Times New Roman" panose="02020603050405020304" pitchFamily="18" charset="0"/>
                  <a:cs typeface="Times New Roman" panose="02020603050405020304" pitchFamily="18" charset="0"/>
                </a:rPr>
                <a:t> · </a:t>
              </a:r>
              <a:r>
                <a:rPr kumimoji="1" lang="en-US" altLang="zh-CN" sz="2000" b="1" i="1">
                  <a:latin typeface="Times New Roman" panose="02020603050405020304" pitchFamily="18" charset="0"/>
                </a:rPr>
                <a:t>L , </a:t>
              </a:r>
              <a:r>
                <a:rPr kumimoji="1" lang="en-US" altLang="zh-CN" sz="2000" b="1">
                  <a:latin typeface="华文楷体" panose="02010600040101010101" pitchFamily="2" charset="-122"/>
                </a:rPr>
                <a:t>$</a:t>
              </a:r>
              <a:endParaRPr kumimoji="1" lang="en-US" altLang="zh-CN" sz="2000" b="1" i="1">
                <a:latin typeface="Times New Roman" panose="02020603050405020304" pitchFamily="18" charset="0"/>
              </a:endParaRPr>
            </a:p>
            <a:p>
              <a:pPr>
                <a:lnSpc>
                  <a:spcPts val="2200"/>
                </a:lnSpc>
                <a:defRPr/>
              </a:pPr>
              <a:r>
                <a:rPr kumimoji="1" lang="en-US" altLang="zh-CN" sz="2000" b="1" i="1">
                  <a:latin typeface="Times New Roman" panose="02020603050405020304" pitchFamily="18" charset="0"/>
                </a:rPr>
                <a:t>L→</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en-US" altLang="zh-CN" sz="2000" b="1" i="1">
                  <a:latin typeface="Times New Roman" panose="02020603050405020304" pitchFamily="18" charset="0"/>
                </a:rPr>
                <a:t>*R , </a:t>
              </a:r>
              <a:r>
                <a:rPr kumimoji="1" lang="en-US" altLang="zh-CN" sz="2000" b="1">
                  <a:latin typeface="华文楷体" panose="02010600040101010101" pitchFamily="2" charset="-122"/>
                </a:rPr>
                <a:t>$</a:t>
              </a:r>
              <a:endParaRPr kumimoji="1" lang="en-US" altLang="zh-CN" sz="2000" b="1" i="1">
                <a:latin typeface="Times New Roman" panose="02020603050405020304" pitchFamily="18" charset="0"/>
              </a:endParaRPr>
            </a:p>
            <a:p>
              <a:pPr>
                <a:lnSpc>
                  <a:spcPts val="2200"/>
                </a:lnSpc>
                <a:defRPr/>
              </a:pPr>
              <a:r>
                <a:rPr kumimoji="1" lang="en-US" altLang="zh-CN" sz="2000" b="1" i="1">
                  <a:latin typeface="Times New Roman" panose="02020603050405020304" pitchFamily="18" charset="0"/>
                </a:rPr>
                <a:t>L→</a:t>
              </a:r>
              <a:r>
                <a:rPr lang="en-US" altLang="zh-CN" sz="2000" b="1" i="1">
                  <a:solidFill>
                    <a:srgbClr val="000000"/>
                  </a:solidFill>
                  <a:latin typeface="Times New Roman" panose="02020603050405020304" pitchFamily="18" charset="0"/>
                  <a:cs typeface="Times New Roman" panose="02020603050405020304" pitchFamily="18" charset="0"/>
                </a:rPr>
                <a:t> · </a:t>
              </a:r>
              <a:r>
                <a:rPr kumimoji="1" lang="en-US" altLang="zh-CN" sz="2000" b="1">
                  <a:latin typeface="Times New Roman" panose="02020603050405020304" pitchFamily="18" charset="0"/>
                </a:rPr>
                <a:t>id </a:t>
              </a:r>
              <a:r>
                <a:rPr kumimoji="1" lang="en-US" altLang="zh-CN" sz="2000" b="1" i="1">
                  <a:latin typeface="Times New Roman" panose="02020603050405020304" pitchFamily="18" charset="0"/>
                </a:rPr>
                <a:t>, </a:t>
              </a:r>
              <a:r>
                <a:rPr kumimoji="1" lang="en-US" altLang="zh-CN" sz="2000" b="1">
                  <a:latin typeface="华文楷体" panose="02010600040101010101" pitchFamily="2" charset="-122"/>
                </a:rPr>
                <a:t>$</a:t>
              </a:r>
              <a:endParaRPr kumimoji="1" lang="en-US" altLang="zh-CN" sz="2000" b="1" i="1">
                <a:latin typeface="Times New Roman" panose="02020603050405020304" pitchFamily="18" charset="0"/>
              </a:endParaRPr>
            </a:p>
          </p:txBody>
        </p:sp>
        <p:sp>
          <p:nvSpPr>
            <p:cNvPr id="49203" name="Text Box 46"/>
            <p:cNvSpPr txBox="1">
              <a:spLocks noChangeArrowheads="1"/>
            </p:cNvSpPr>
            <p:nvPr/>
          </p:nvSpPr>
          <p:spPr bwMode="auto">
            <a:xfrm>
              <a:off x="6891381" y="1187474"/>
              <a:ext cx="360425" cy="400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sz="2000" b="1">
                  <a:solidFill>
                    <a:schemeClr val="tx1"/>
                  </a:solidFill>
                  <a:latin typeface="Times New Roman" panose="02020603050405020304" pitchFamily="18" charset="0"/>
                </a:rPr>
                <a:t>*</a:t>
              </a:r>
            </a:p>
          </p:txBody>
        </p:sp>
        <p:sp>
          <p:nvSpPr>
            <p:cNvPr id="49204" name="Line 47"/>
            <p:cNvSpPr>
              <a:spLocks noChangeShapeType="1"/>
            </p:cNvSpPr>
            <p:nvPr/>
          </p:nvSpPr>
          <p:spPr bwMode="auto">
            <a:xfrm>
              <a:off x="6940394" y="1406057"/>
              <a:ext cx="385967" cy="371307"/>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6" name="Text Box 48"/>
            <p:cNvSpPr txBox="1">
              <a:spLocks noChangeArrowheads="1"/>
            </p:cNvSpPr>
            <p:nvPr/>
          </p:nvSpPr>
          <p:spPr bwMode="auto">
            <a:xfrm>
              <a:off x="7348712" y="3592513"/>
              <a:ext cx="1395624" cy="708025"/>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a:latin typeface="Times New Roman" panose="02020603050405020304" pitchFamily="18" charset="0"/>
                </a:rPr>
                <a:t>I</a:t>
              </a:r>
              <a:r>
                <a:rPr kumimoji="1" lang="en-US" altLang="zh-CN" sz="2000" b="1" i="1" baseline="-25000">
                  <a:latin typeface="Times New Roman" panose="02020603050405020304" pitchFamily="18" charset="0"/>
                </a:rPr>
                <a:t>12</a:t>
              </a:r>
              <a:r>
                <a:rPr kumimoji="1" lang="en-US" altLang="zh-CN" sz="2000" b="1">
                  <a:latin typeface="Times New Roman" panose="02020603050405020304" pitchFamily="18" charset="0"/>
                </a:rPr>
                <a:t>:</a:t>
              </a:r>
            </a:p>
            <a:p>
              <a:pPr>
                <a:defRPr/>
              </a:pPr>
              <a:r>
                <a:rPr kumimoji="1" lang="en-US" altLang="zh-CN" sz="2000" b="1" i="1">
                  <a:latin typeface="Times New Roman" panose="02020603050405020304" pitchFamily="18" charset="0"/>
                </a:rPr>
                <a:t>L→</a:t>
              </a:r>
              <a:r>
                <a:rPr kumimoji="1" lang="en-US" altLang="zh-CN" sz="2000" b="1">
                  <a:latin typeface="Times New Roman" panose="02020603050405020304" pitchFamily="18" charset="0"/>
                </a:rPr>
                <a:t>id</a:t>
              </a:r>
              <a:r>
                <a:rPr lang="en-US" altLang="zh-CN" sz="2000" b="1" i="1">
                  <a:solidFill>
                    <a:srgbClr val="000000"/>
                  </a:solidFill>
                  <a:latin typeface="Times New Roman" panose="02020603050405020304" pitchFamily="18" charset="0"/>
                  <a:cs typeface="Times New Roman" panose="02020603050405020304" pitchFamily="18" charset="0"/>
                </a:rPr>
                <a:t> · </a:t>
              </a:r>
              <a:r>
                <a:rPr kumimoji="1" lang="en-US" altLang="zh-CN" sz="2000" b="1" i="1">
                  <a:latin typeface="Times New Roman" panose="02020603050405020304" pitchFamily="18" charset="0"/>
                </a:rPr>
                <a:t>, </a:t>
              </a:r>
              <a:r>
                <a:rPr kumimoji="1" lang="en-US" altLang="zh-CN" sz="2000" b="1">
                  <a:latin typeface="华文楷体" panose="02010600040101010101" pitchFamily="2" charset="-122"/>
                </a:rPr>
                <a:t>$</a:t>
              </a:r>
              <a:endParaRPr kumimoji="1" lang="en-US" altLang="zh-CN" sz="2000" b="1" i="1">
                <a:latin typeface="Times New Roman" panose="02020603050405020304" pitchFamily="18" charset="0"/>
              </a:endParaRPr>
            </a:p>
          </p:txBody>
        </p:sp>
        <p:sp>
          <p:nvSpPr>
            <p:cNvPr id="49206" name="Line 49"/>
            <p:cNvSpPr>
              <a:spLocks noChangeShapeType="1"/>
            </p:cNvSpPr>
            <p:nvPr/>
          </p:nvSpPr>
          <p:spPr bwMode="auto">
            <a:xfrm>
              <a:off x="6924342" y="1689736"/>
              <a:ext cx="401956" cy="1836102"/>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8" name="Text Box 50"/>
            <p:cNvSpPr txBox="1">
              <a:spLocks noChangeArrowheads="1"/>
            </p:cNvSpPr>
            <p:nvPr/>
          </p:nvSpPr>
          <p:spPr bwMode="auto">
            <a:xfrm>
              <a:off x="7348712" y="4371975"/>
              <a:ext cx="1403563" cy="708025"/>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a:latin typeface="Times New Roman" panose="02020603050405020304" pitchFamily="18" charset="0"/>
                </a:rPr>
                <a:t>I</a:t>
              </a:r>
              <a:r>
                <a:rPr kumimoji="1" lang="en-US" altLang="zh-CN" sz="2000" b="1" i="1" baseline="-25000">
                  <a:latin typeface="Times New Roman" panose="02020603050405020304" pitchFamily="18" charset="0"/>
                </a:rPr>
                <a:t>13</a:t>
              </a:r>
              <a:r>
                <a:rPr kumimoji="1" lang="en-US" altLang="zh-CN" sz="2000" b="1">
                  <a:latin typeface="Times New Roman" panose="02020603050405020304" pitchFamily="18" charset="0"/>
                </a:rPr>
                <a:t>:</a:t>
              </a:r>
            </a:p>
            <a:p>
              <a:pPr>
                <a:defRPr/>
              </a:pPr>
              <a:r>
                <a:rPr kumimoji="1" lang="en-US" altLang="zh-CN" sz="2000" b="1" i="1">
                  <a:latin typeface="Times New Roman" panose="02020603050405020304" pitchFamily="18" charset="0"/>
                </a:rPr>
                <a:t>L→*R</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en-US" altLang="zh-CN" sz="2000" b="1" i="1">
                  <a:latin typeface="Times New Roman" panose="02020603050405020304" pitchFamily="18" charset="0"/>
                </a:rPr>
                <a:t> , </a:t>
              </a:r>
              <a:r>
                <a:rPr kumimoji="1" lang="en-US" altLang="zh-CN" sz="2000" b="1">
                  <a:latin typeface="华文楷体" panose="02010600040101010101" pitchFamily="2" charset="-122"/>
                </a:rPr>
                <a:t>$</a:t>
              </a:r>
              <a:endParaRPr kumimoji="1" lang="en-US" altLang="zh-CN" sz="2000" b="1" i="1">
                <a:latin typeface="Times New Roman" panose="02020603050405020304" pitchFamily="18" charset="0"/>
              </a:endParaRPr>
            </a:p>
          </p:txBody>
        </p:sp>
        <p:sp>
          <p:nvSpPr>
            <p:cNvPr id="49208" name="Freeform 51"/>
            <p:cNvSpPr>
              <a:spLocks noChangeArrowheads="1"/>
            </p:cNvSpPr>
            <p:nvPr/>
          </p:nvSpPr>
          <p:spPr bwMode="auto">
            <a:xfrm>
              <a:off x="8723948" y="3188062"/>
              <a:ext cx="360425" cy="1612802"/>
            </a:xfrm>
            <a:custGeom>
              <a:avLst/>
              <a:gdLst>
                <a:gd name="T0" fmla="*/ 0 w 416"/>
                <a:gd name="T1" fmla="*/ 0 h 862"/>
                <a:gd name="T2" fmla="*/ 2147483646 w 416"/>
                <a:gd name="T3" fmla="*/ 2147483646 h 862"/>
                <a:gd name="T4" fmla="*/ 2147483646 w 416"/>
                <a:gd name="T5" fmla="*/ 2147483646 h 862"/>
                <a:gd name="T6" fmla="*/ 0 60000 65536"/>
                <a:gd name="T7" fmla="*/ 0 60000 65536"/>
                <a:gd name="T8" fmla="*/ 0 60000 65536"/>
                <a:gd name="T9" fmla="*/ 0 w 416"/>
                <a:gd name="T10" fmla="*/ 0 h 862"/>
                <a:gd name="T11" fmla="*/ 416 w 416"/>
                <a:gd name="T12" fmla="*/ 862 h 862"/>
              </a:gdLst>
              <a:ahLst/>
              <a:cxnLst>
                <a:cxn ang="T6">
                  <a:pos x="T0" y="T1"/>
                </a:cxn>
                <a:cxn ang="T7">
                  <a:pos x="T2" y="T3"/>
                </a:cxn>
                <a:cxn ang="T8">
                  <a:pos x="T4" y="T5"/>
                </a:cxn>
              </a:cxnLst>
              <a:rect l="T9" t="T10" r="T11" b="T12"/>
              <a:pathLst>
                <a:path w="416" h="862">
                  <a:moveTo>
                    <a:pt x="0" y="0"/>
                  </a:moveTo>
                  <a:cubicBezTo>
                    <a:pt x="200" y="177"/>
                    <a:pt x="400" y="355"/>
                    <a:pt x="408" y="499"/>
                  </a:cubicBezTo>
                  <a:cubicBezTo>
                    <a:pt x="416" y="643"/>
                    <a:pt x="231" y="752"/>
                    <a:pt x="46" y="862"/>
                  </a:cubicBezTo>
                </a:path>
              </a:pathLst>
            </a:custGeom>
            <a:noFill/>
            <a:ln w="38100">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209" name="Text Box 52"/>
            <p:cNvSpPr txBox="1">
              <a:spLocks noChangeArrowheads="1"/>
            </p:cNvSpPr>
            <p:nvPr/>
          </p:nvSpPr>
          <p:spPr bwMode="auto">
            <a:xfrm>
              <a:off x="8842765" y="2979448"/>
              <a:ext cx="457281" cy="369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1800" b="1" i="1">
                  <a:solidFill>
                    <a:schemeClr val="tx1"/>
                  </a:solidFill>
                  <a:latin typeface="Times New Roman" panose="02020603050405020304" pitchFamily="18" charset="0"/>
                </a:rPr>
                <a:t>R</a:t>
              </a:r>
            </a:p>
          </p:txBody>
        </p:sp>
        <p:sp>
          <p:nvSpPr>
            <p:cNvPr id="49210" name="Freeform 53"/>
            <p:cNvSpPr>
              <a:spLocks noChangeArrowheads="1"/>
            </p:cNvSpPr>
            <p:nvPr/>
          </p:nvSpPr>
          <p:spPr bwMode="auto">
            <a:xfrm>
              <a:off x="8746431" y="2015087"/>
              <a:ext cx="360425" cy="353990"/>
            </a:xfrm>
            <a:custGeom>
              <a:avLst/>
              <a:gdLst>
                <a:gd name="T0" fmla="*/ 0 w 227"/>
                <a:gd name="T1" fmla="*/ 0 h 227"/>
                <a:gd name="T2" fmla="*/ 2147483646 w 227"/>
                <a:gd name="T3" fmla="*/ 2147483646 h 227"/>
                <a:gd name="T4" fmla="*/ 0 w 227"/>
                <a:gd name="T5" fmla="*/ 2147483646 h 227"/>
                <a:gd name="T6" fmla="*/ 0 60000 65536"/>
                <a:gd name="T7" fmla="*/ 0 60000 65536"/>
                <a:gd name="T8" fmla="*/ 0 60000 65536"/>
                <a:gd name="T9" fmla="*/ 0 w 227"/>
                <a:gd name="T10" fmla="*/ 0 h 227"/>
                <a:gd name="T11" fmla="*/ 227 w 227"/>
                <a:gd name="T12" fmla="*/ 227 h 227"/>
              </a:gdLst>
              <a:ahLst/>
              <a:cxnLst>
                <a:cxn ang="T6">
                  <a:pos x="T0" y="T1"/>
                </a:cxn>
                <a:cxn ang="T7">
                  <a:pos x="T2" y="T3"/>
                </a:cxn>
                <a:cxn ang="T8">
                  <a:pos x="T4" y="T5"/>
                </a:cxn>
              </a:cxnLst>
              <a:rect l="T9" t="T10" r="T11" b="T12"/>
              <a:pathLst>
                <a:path w="227" h="227">
                  <a:moveTo>
                    <a:pt x="0" y="0"/>
                  </a:moveTo>
                  <a:cubicBezTo>
                    <a:pt x="113" y="3"/>
                    <a:pt x="227" y="7"/>
                    <a:pt x="227" y="45"/>
                  </a:cubicBezTo>
                  <a:cubicBezTo>
                    <a:pt x="227" y="83"/>
                    <a:pt x="113" y="155"/>
                    <a:pt x="0" y="227"/>
                  </a:cubicBezTo>
                </a:path>
              </a:pathLst>
            </a:custGeom>
            <a:noFill/>
            <a:ln w="38100">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211" name="Text Box 54"/>
            <p:cNvSpPr txBox="1">
              <a:spLocks noChangeArrowheads="1"/>
            </p:cNvSpPr>
            <p:nvPr/>
          </p:nvSpPr>
          <p:spPr bwMode="auto">
            <a:xfrm>
              <a:off x="8714675" y="1996038"/>
              <a:ext cx="533495" cy="400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sz="2000" b="1">
                  <a:solidFill>
                    <a:schemeClr val="tx1"/>
                  </a:solidFill>
                  <a:latin typeface="Times New Roman" panose="02020603050405020304" pitchFamily="18" charset="0"/>
                </a:rPr>
                <a:t>*</a:t>
              </a:r>
            </a:p>
          </p:txBody>
        </p:sp>
        <p:sp>
          <p:nvSpPr>
            <p:cNvPr id="49212" name="Text Box 55"/>
            <p:cNvSpPr txBox="1">
              <a:spLocks noChangeArrowheads="1"/>
            </p:cNvSpPr>
            <p:nvPr/>
          </p:nvSpPr>
          <p:spPr bwMode="auto">
            <a:xfrm>
              <a:off x="7858813" y="1420009"/>
              <a:ext cx="381068" cy="368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1800" b="1" i="1">
                  <a:solidFill>
                    <a:schemeClr val="tx1"/>
                  </a:solidFill>
                  <a:latin typeface="Times New Roman" panose="02020603050405020304" pitchFamily="18" charset="0"/>
                </a:rPr>
                <a:t>L</a:t>
              </a:r>
            </a:p>
          </p:txBody>
        </p:sp>
        <p:sp>
          <p:nvSpPr>
            <p:cNvPr id="49213" name="Line 56"/>
            <p:cNvSpPr>
              <a:spLocks noChangeShapeType="1"/>
            </p:cNvSpPr>
            <p:nvPr/>
          </p:nvSpPr>
          <p:spPr bwMode="auto">
            <a:xfrm flipV="1">
              <a:off x="7866454" y="1492013"/>
              <a:ext cx="0" cy="269859"/>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214" name="Line 56"/>
            <p:cNvSpPr>
              <a:spLocks noChangeShapeType="1"/>
            </p:cNvSpPr>
            <p:nvPr/>
          </p:nvSpPr>
          <p:spPr bwMode="auto">
            <a:xfrm flipH="1">
              <a:off x="7976011" y="3292103"/>
              <a:ext cx="9527" cy="31748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215" name="Text Box 17"/>
            <p:cNvSpPr txBox="1">
              <a:spLocks noChangeArrowheads="1"/>
            </p:cNvSpPr>
            <p:nvPr/>
          </p:nvSpPr>
          <p:spPr bwMode="auto">
            <a:xfrm>
              <a:off x="7984558" y="3285174"/>
              <a:ext cx="533495" cy="369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1800" b="1">
                  <a:solidFill>
                    <a:schemeClr val="tx1"/>
                  </a:solidFill>
                  <a:latin typeface="Times New Roman" panose="02020603050405020304" pitchFamily="18" charset="0"/>
                </a:rPr>
                <a:t>id</a:t>
              </a:r>
            </a:p>
          </p:txBody>
        </p:sp>
        <p:sp>
          <p:nvSpPr>
            <p:cNvPr id="117" name="Text Box 18"/>
            <p:cNvSpPr txBox="1">
              <a:spLocks noChangeArrowheads="1"/>
            </p:cNvSpPr>
            <p:nvPr/>
          </p:nvSpPr>
          <p:spPr bwMode="auto">
            <a:xfrm>
              <a:off x="5289411" y="771525"/>
              <a:ext cx="1649664" cy="1631950"/>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dirty="0">
                  <a:solidFill>
                    <a:srgbClr val="000000"/>
                  </a:solidFill>
                  <a:latin typeface="Times New Roman" panose="02020603050405020304" pitchFamily="18" charset="0"/>
                </a:rPr>
                <a:t>I</a:t>
              </a:r>
              <a:r>
                <a:rPr kumimoji="1" lang="en-US" altLang="zh-CN" sz="2000" b="1" i="1" baseline="-25000" dirty="0">
                  <a:solidFill>
                    <a:srgbClr val="000000"/>
                  </a:solidFill>
                  <a:latin typeface="Times New Roman" panose="02020603050405020304" pitchFamily="18" charset="0"/>
                </a:rPr>
                <a:t>6</a:t>
              </a:r>
              <a:r>
                <a:rPr kumimoji="1" lang="en-US" altLang="zh-CN" sz="2000" b="1" dirty="0">
                  <a:solidFill>
                    <a:srgbClr val="000000"/>
                  </a:solidFill>
                  <a:latin typeface="Times New Roman" panose="02020603050405020304" pitchFamily="18" charset="0"/>
                </a:rPr>
                <a:t>:</a:t>
              </a:r>
            </a:p>
            <a:p>
              <a:pPr>
                <a:lnSpc>
                  <a:spcPts val="2400"/>
                </a:lnSpc>
                <a:defRPr/>
              </a:pPr>
              <a:r>
                <a:rPr kumimoji="1" lang="en-US" altLang="zh-CN" sz="2000" b="1" i="1" dirty="0">
                  <a:solidFill>
                    <a:srgbClr val="000000"/>
                  </a:solidFill>
                  <a:latin typeface="Times New Roman" panose="02020603050405020304" pitchFamily="18" charset="0"/>
                </a:rPr>
                <a:t>S→L=</a:t>
              </a:r>
              <a:r>
                <a:rPr lang="en-US" altLang="zh-CN" sz="2000" b="1" i="1" dirty="0">
                  <a:solidFill>
                    <a:srgbClr val="000000"/>
                  </a:solidFill>
                  <a:latin typeface="Times New Roman" panose="02020603050405020304" pitchFamily="18" charset="0"/>
                  <a:cs typeface="Times New Roman" panose="02020603050405020304" pitchFamily="18" charset="0"/>
                </a:rPr>
                <a:t> · </a:t>
              </a:r>
              <a:r>
                <a:rPr kumimoji="1" lang="en-US" altLang="zh-CN" sz="2000" b="1" i="1" dirty="0">
                  <a:solidFill>
                    <a:srgbClr val="000000"/>
                  </a:solidFill>
                  <a:latin typeface="Times New Roman" panose="02020603050405020304" pitchFamily="18" charset="0"/>
                </a:rPr>
                <a:t>R , </a:t>
              </a:r>
              <a:r>
                <a:rPr kumimoji="1" lang="en-US" altLang="zh-CN" sz="2000" b="1" dirty="0">
                  <a:solidFill>
                    <a:srgbClr val="000000"/>
                  </a:solidFill>
                  <a:latin typeface="华文楷体" panose="02010600040101010101" pitchFamily="2" charset="-122"/>
                </a:rPr>
                <a:t>$</a:t>
              </a:r>
              <a:endParaRPr kumimoji="1" lang="en-US" altLang="zh-CN" sz="2000" b="1" i="1" dirty="0">
                <a:solidFill>
                  <a:srgbClr val="000000"/>
                </a:solidFill>
                <a:latin typeface="Times New Roman" panose="02020603050405020304" pitchFamily="18" charset="0"/>
              </a:endParaRPr>
            </a:p>
            <a:p>
              <a:pPr>
                <a:lnSpc>
                  <a:spcPts val="2400"/>
                </a:lnSpc>
                <a:defRPr/>
              </a:pPr>
              <a:r>
                <a:rPr kumimoji="1" lang="en-US" altLang="zh-CN" sz="2000" b="1" i="1" dirty="0">
                  <a:solidFill>
                    <a:srgbClr val="000000"/>
                  </a:solidFill>
                  <a:latin typeface="Times New Roman" panose="02020603050405020304" pitchFamily="18" charset="0"/>
                </a:rPr>
                <a:t>R→</a:t>
              </a:r>
              <a:r>
                <a:rPr lang="en-US" altLang="zh-CN" sz="2000" b="1" i="1" dirty="0">
                  <a:solidFill>
                    <a:srgbClr val="000000"/>
                  </a:solidFill>
                  <a:latin typeface="Times New Roman" panose="02020603050405020304" pitchFamily="18" charset="0"/>
                  <a:cs typeface="Times New Roman" panose="02020603050405020304" pitchFamily="18" charset="0"/>
                </a:rPr>
                <a:t> · </a:t>
              </a:r>
              <a:r>
                <a:rPr kumimoji="1" lang="en-US" altLang="zh-CN" sz="2000" b="1" i="1" dirty="0">
                  <a:solidFill>
                    <a:srgbClr val="000000"/>
                  </a:solidFill>
                  <a:latin typeface="Times New Roman" panose="02020603050405020304" pitchFamily="18" charset="0"/>
                </a:rPr>
                <a:t>L , </a:t>
              </a:r>
              <a:r>
                <a:rPr kumimoji="1" lang="en-US" altLang="zh-CN" sz="2000" b="1" dirty="0">
                  <a:solidFill>
                    <a:srgbClr val="000000"/>
                  </a:solidFill>
                  <a:latin typeface="华文楷体" panose="02010600040101010101" pitchFamily="2" charset="-122"/>
                </a:rPr>
                <a:t>$</a:t>
              </a:r>
              <a:endParaRPr kumimoji="1" lang="en-US" altLang="zh-CN" sz="2000" b="1" i="1" dirty="0">
                <a:solidFill>
                  <a:srgbClr val="000000"/>
                </a:solidFill>
                <a:latin typeface="Times New Roman" panose="02020603050405020304" pitchFamily="18" charset="0"/>
              </a:endParaRPr>
            </a:p>
            <a:p>
              <a:pPr>
                <a:lnSpc>
                  <a:spcPts val="2400"/>
                </a:lnSpc>
                <a:defRPr/>
              </a:pPr>
              <a:r>
                <a:rPr kumimoji="1" lang="en-US" altLang="zh-CN" sz="2000" b="1" i="1" dirty="0">
                  <a:solidFill>
                    <a:srgbClr val="000000"/>
                  </a:solidFill>
                  <a:latin typeface="Times New Roman" panose="02020603050405020304" pitchFamily="18" charset="0"/>
                </a:rPr>
                <a:t>L→</a:t>
              </a:r>
              <a:r>
                <a:rPr lang="en-US" altLang="zh-CN" sz="2000" b="1" i="1" dirty="0">
                  <a:solidFill>
                    <a:srgbClr val="000000"/>
                  </a:solidFill>
                  <a:latin typeface="Times New Roman" panose="02020603050405020304" pitchFamily="18" charset="0"/>
                  <a:cs typeface="Times New Roman" panose="02020603050405020304" pitchFamily="18" charset="0"/>
                </a:rPr>
                <a:t> · </a:t>
              </a:r>
              <a:r>
                <a:rPr kumimoji="1" lang="en-US" altLang="zh-CN" sz="2000" b="1" i="1" dirty="0">
                  <a:solidFill>
                    <a:srgbClr val="000000"/>
                  </a:solidFill>
                  <a:latin typeface="Times New Roman" panose="02020603050405020304" pitchFamily="18" charset="0"/>
                </a:rPr>
                <a:t>*R , </a:t>
              </a:r>
              <a:r>
                <a:rPr kumimoji="1" lang="en-US" altLang="zh-CN" sz="2000" b="1" dirty="0">
                  <a:solidFill>
                    <a:srgbClr val="000000"/>
                  </a:solidFill>
                  <a:latin typeface="华文楷体" panose="02010600040101010101" pitchFamily="2" charset="-122"/>
                </a:rPr>
                <a:t>$</a:t>
              </a:r>
              <a:endParaRPr kumimoji="1" lang="en-US" altLang="zh-CN" sz="2000" b="1" i="1" dirty="0">
                <a:solidFill>
                  <a:srgbClr val="000000"/>
                </a:solidFill>
                <a:latin typeface="Times New Roman" panose="02020603050405020304" pitchFamily="18" charset="0"/>
              </a:endParaRPr>
            </a:p>
            <a:p>
              <a:pPr>
                <a:lnSpc>
                  <a:spcPts val="2400"/>
                </a:lnSpc>
                <a:defRPr/>
              </a:pPr>
              <a:r>
                <a:rPr kumimoji="1" lang="en-US" altLang="zh-CN" sz="2000" b="1" i="1" dirty="0">
                  <a:solidFill>
                    <a:srgbClr val="000000"/>
                  </a:solidFill>
                  <a:latin typeface="Times New Roman" panose="02020603050405020304" pitchFamily="18" charset="0"/>
                </a:rPr>
                <a:t>L→</a:t>
              </a:r>
              <a:r>
                <a:rPr lang="en-US" altLang="zh-CN" sz="2000" b="1" i="1" dirty="0">
                  <a:solidFill>
                    <a:srgbClr val="000000"/>
                  </a:solidFill>
                  <a:latin typeface="Times New Roman" panose="02020603050405020304" pitchFamily="18" charset="0"/>
                  <a:cs typeface="Times New Roman" panose="02020603050405020304" pitchFamily="18" charset="0"/>
                </a:rPr>
                <a:t> · </a:t>
              </a:r>
              <a:r>
                <a:rPr kumimoji="1" lang="en-US" altLang="zh-CN" sz="2000" b="1" dirty="0">
                  <a:solidFill>
                    <a:srgbClr val="000000"/>
                  </a:solidFill>
                  <a:latin typeface="Times New Roman" panose="02020603050405020304" pitchFamily="18" charset="0"/>
                </a:rPr>
                <a:t>id</a:t>
              </a:r>
              <a:r>
                <a:rPr kumimoji="1" lang="en-US" altLang="zh-CN" sz="2000" b="1" i="1" dirty="0">
                  <a:solidFill>
                    <a:srgbClr val="000000"/>
                  </a:solidFill>
                  <a:latin typeface="Times New Roman" panose="02020603050405020304" pitchFamily="18" charset="0"/>
                </a:rPr>
                <a:t> , </a:t>
              </a:r>
              <a:r>
                <a:rPr kumimoji="1" lang="en-US" altLang="zh-CN" sz="2000" b="1" dirty="0">
                  <a:solidFill>
                    <a:srgbClr val="000000"/>
                  </a:solidFill>
                  <a:latin typeface="华文楷体" panose="02010600040101010101" pitchFamily="2" charset="-122"/>
                </a:rPr>
                <a:t>$</a:t>
              </a:r>
              <a:endParaRPr kumimoji="1" lang="en-US" altLang="zh-CN" sz="2000" b="1" i="1" dirty="0">
                <a:solidFill>
                  <a:srgbClr val="000000"/>
                </a:solidFill>
                <a:latin typeface="Times New Roman" panose="02020603050405020304" pitchFamily="18" charset="0"/>
              </a:endParaRPr>
            </a:p>
          </p:txBody>
        </p:sp>
      </p:grpSp>
      <p:sp>
        <p:nvSpPr>
          <p:cNvPr id="121" name="矩形 120"/>
          <p:cNvSpPr/>
          <p:nvPr/>
        </p:nvSpPr>
        <p:spPr>
          <a:xfrm>
            <a:off x="7253288" y="811213"/>
            <a:ext cx="1558925" cy="792162"/>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2" name="矩形 121"/>
          <p:cNvSpPr/>
          <p:nvPr/>
        </p:nvSpPr>
        <p:spPr>
          <a:xfrm>
            <a:off x="7283450" y="1708150"/>
            <a:ext cx="1525588" cy="1624013"/>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3" name="矩形 122"/>
          <p:cNvSpPr/>
          <p:nvPr/>
        </p:nvSpPr>
        <p:spPr>
          <a:xfrm>
            <a:off x="3276600" y="3179763"/>
            <a:ext cx="1704975" cy="1624012"/>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4" name="矩形 123"/>
          <p:cNvSpPr/>
          <p:nvPr/>
        </p:nvSpPr>
        <p:spPr>
          <a:xfrm>
            <a:off x="7285038" y="3552825"/>
            <a:ext cx="1527175" cy="792163"/>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5" name="矩形 124"/>
          <p:cNvSpPr/>
          <p:nvPr/>
        </p:nvSpPr>
        <p:spPr>
          <a:xfrm>
            <a:off x="5219700" y="4227513"/>
            <a:ext cx="1704975" cy="792162"/>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6" name="矩形 125"/>
          <p:cNvSpPr/>
          <p:nvPr/>
        </p:nvSpPr>
        <p:spPr>
          <a:xfrm>
            <a:off x="7281863" y="4349750"/>
            <a:ext cx="1527175" cy="752475"/>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7" name="矩形 126"/>
          <p:cNvSpPr/>
          <p:nvPr/>
        </p:nvSpPr>
        <p:spPr>
          <a:xfrm>
            <a:off x="5219700" y="2682875"/>
            <a:ext cx="1766888" cy="752475"/>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p:cTn id="7" dur="500" fill="hold"/>
                                        <p:tgtEl>
                                          <p:spTgt spid="67"/>
                                        </p:tgtEl>
                                        <p:attrNameLst>
                                          <p:attrName>ppt_w</p:attrName>
                                        </p:attrNameLst>
                                      </p:cBhvr>
                                      <p:tavLst>
                                        <p:tav tm="0">
                                          <p:val>
                                            <p:fltVal val="0"/>
                                          </p:val>
                                        </p:tav>
                                        <p:tav tm="100000">
                                          <p:val>
                                            <p:strVal val="#ppt_w"/>
                                          </p:val>
                                        </p:tav>
                                      </p:tavLst>
                                    </p:anim>
                                    <p:anim calcmode="lin" valueType="num">
                                      <p:cBhvr>
                                        <p:cTn id="8" dur="500" fill="hold"/>
                                        <p:tgtEl>
                                          <p:spTgt spid="67"/>
                                        </p:tgtEl>
                                        <p:attrNameLst>
                                          <p:attrName>ppt_h</p:attrName>
                                        </p:attrNameLst>
                                      </p:cBhvr>
                                      <p:tavLst>
                                        <p:tav tm="0">
                                          <p:val>
                                            <p:fltVal val="0"/>
                                          </p:val>
                                        </p:tav>
                                        <p:tav tm="100000">
                                          <p:val>
                                            <p:strVal val="#ppt_h"/>
                                          </p:val>
                                        </p:tav>
                                      </p:tavLst>
                                    </p:anim>
                                    <p:animEffect transition="in" filter="fade">
                                      <p:cBhvr>
                                        <p:cTn id="9" dur="500"/>
                                        <p:tgtEl>
                                          <p:spTgt spid="67"/>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xit" presetSubtype="32" fill="hold" grpId="0" nodeType="clickEffect">
                                  <p:stCondLst>
                                    <p:cond delay="0"/>
                                  </p:stCondLst>
                                  <p:childTnLst>
                                    <p:anim calcmode="lin" valueType="num">
                                      <p:cBhvr>
                                        <p:cTn id="13" dur="500"/>
                                        <p:tgtEl>
                                          <p:spTgt spid="121"/>
                                        </p:tgtEl>
                                        <p:attrNameLst>
                                          <p:attrName>ppt_w</p:attrName>
                                        </p:attrNameLst>
                                      </p:cBhvr>
                                      <p:tavLst>
                                        <p:tav tm="0">
                                          <p:val>
                                            <p:strVal val="ppt_w"/>
                                          </p:val>
                                        </p:tav>
                                        <p:tav tm="100000">
                                          <p:val>
                                            <p:fltVal val="0"/>
                                          </p:val>
                                        </p:tav>
                                      </p:tavLst>
                                    </p:anim>
                                    <p:anim calcmode="lin" valueType="num">
                                      <p:cBhvr>
                                        <p:cTn id="14" dur="500"/>
                                        <p:tgtEl>
                                          <p:spTgt spid="121"/>
                                        </p:tgtEl>
                                        <p:attrNameLst>
                                          <p:attrName>ppt_h</p:attrName>
                                        </p:attrNameLst>
                                      </p:cBhvr>
                                      <p:tavLst>
                                        <p:tav tm="0">
                                          <p:val>
                                            <p:strVal val="ppt_h"/>
                                          </p:val>
                                        </p:tav>
                                        <p:tav tm="100000">
                                          <p:val>
                                            <p:fltVal val="0"/>
                                          </p:val>
                                        </p:tav>
                                      </p:tavLst>
                                    </p:anim>
                                    <p:animEffect transition="out" filter="fade">
                                      <p:cBhvr>
                                        <p:cTn id="15" dur="500"/>
                                        <p:tgtEl>
                                          <p:spTgt spid="121"/>
                                        </p:tgtEl>
                                      </p:cBhvr>
                                    </p:animEffect>
                                    <p:set>
                                      <p:cBhvr>
                                        <p:cTn id="16" dur="1" fill="hold">
                                          <p:stCondLst>
                                            <p:cond delay="499"/>
                                          </p:stCondLst>
                                        </p:cTn>
                                        <p:tgtEl>
                                          <p:spTgt spid="121"/>
                                        </p:tgtEl>
                                        <p:attrNameLst>
                                          <p:attrName>style.visibility</p:attrName>
                                        </p:attrNameLst>
                                      </p:cBhvr>
                                      <p:to>
                                        <p:strVal val="hidden"/>
                                      </p:to>
                                    </p:set>
                                  </p:childTnLst>
                                </p:cTn>
                              </p:par>
                              <p:par>
                                <p:cTn id="17" presetID="53" presetClass="exit" presetSubtype="32" fill="hold" grpId="0" nodeType="withEffect">
                                  <p:stCondLst>
                                    <p:cond delay="0"/>
                                  </p:stCondLst>
                                  <p:childTnLst>
                                    <p:anim calcmode="lin" valueType="num">
                                      <p:cBhvr>
                                        <p:cTn id="18" dur="500"/>
                                        <p:tgtEl>
                                          <p:spTgt spid="66"/>
                                        </p:tgtEl>
                                        <p:attrNameLst>
                                          <p:attrName>ppt_w</p:attrName>
                                        </p:attrNameLst>
                                      </p:cBhvr>
                                      <p:tavLst>
                                        <p:tav tm="0">
                                          <p:val>
                                            <p:strVal val="ppt_w"/>
                                          </p:val>
                                        </p:tav>
                                        <p:tav tm="100000">
                                          <p:val>
                                            <p:fltVal val="0"/>
                                          </p:val>
                                        </p:tav>
                                      </p:tavLst>
                                    </p:anim>
                                    <p:anim calcmode="lin" valueType="num">
                                      <p:cBhvr>
                                        <p:cTn id="19" dur="500"/>
                                        <p:tgtEl>
                                          <p:spTgt spid="66"/>
                                        </p:tgtEl>
                                        <p:attrNameLst>
                                          <p:attrName>ppt_h</p:attrName>
                                        </p:attrNameLst>
                                      </p:cBhvr>
                                      <p:tavLst>
                                        <p:tav tm="0">
                                          <p:val>
                                            <p:strVal val="ppt_h"/>
                                          </p:val>
                                        </p:tav>
                                        <p:tav tm="100000">
                                          <p:val>
                                            <p:fltVal val="0"/>
                                          </p:val>
                                        </p:tav>
                                      </p:tavLst>
                                    </p:anim>
                                    <p:animEffect transition="out" filter="fade">
                                      <p:cBhvr>
                                        <p:cTn id="20" dur="500"/>
                                        <p:tgtEl>
                                          <p:spTgt spid="66"/>
                                        </p:tgtEl>
                                      </p:cBhvr>
                                    </p:animEffect>
                                    <p:set>
                                      <p:cBhvr>
                                        <p:cTn id="21" dur="1" fill="hold">
                                          <p:stCondLst>
                                            <p:cond delay="499"/>
                                          </p:stCondLst>
                                        </p:cTn>
                                        <p:tgtEl>
                                          <p:spTgt spid="66"/>
                                        </p:tgtEl>
                                        <p:attrNameLst>
                                          <p:attrName>style.visibility</p:attrName>
                                        </p:attrNameLst>
                                      </p:cBhvr>
                                      <p:to>
                                        <p:strVal val="hidden"/>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122"/>
                                        </p:tgtEl>
                                        <p:attrNameLst>
                                          <p:attrName>style.visibility</p:attrName>
                                        </p:attrNameLst>
                                      </p:cBhvr>
                                      <p:to>
                                        <p:strVal val="visible"/>
                                      </p:to>
                                    </p:set>
                                    <p:anim calcmode="lin" valueType="num">
                                      <p:cBhvr>
                                        <p:cTn id="26" dur="500" fill="hold"/>
                                        <p:tgtEl>
                                          <p:spTgt spid="122"/>
                                        </p:tgtEl>
                                        <p:attrNameLst>
                                          <p:attrName>ppt_w</p:attrName>
                                        </p:attrNameLst>
                                      </p:cBhvr>
                                      <p:tavLst>
                                        <p:tav tm="0">
                                          <p:val>
                                            <p:fltVal val="0"/>
                                          </p:val>
                                        </p:tav>
                                        <p:tav tm="100000">
                                          <p:val>
                                            <p:strVal val="#ppt_w"/>
                                          </p:val>
                                        </p:tav>
                                      </p:tavLst>
                                    </p:anim>
                                    <p:anim calcmode="lin" valueType="num">
                                      <p:cBhvr>
                                        <p:cTn id="27" dur="500" fill="hold"/>
                                        <p:tgtEl>
                                          <p:spTgt spid="122"/>
                                        </p:tgtEl>
                                        <p:attrNameLst>
                                          <p:attrName>ppt_h</p:attrName>
                                        </p:attrNameLst>
                                      </p:cBhvr>
                                      <p:tavLst>
                                        <p:tav tm="0">
                                          <p:val>
                                            <p:fltVal val="0"/>
                                          </p:val>
                                        </p:tav>
                                        <p:tav tm="100000">
                                          <p:val>
                                            <p:strVal val="#ppt_h"/>
                                          </p:val>
                                        </p:tav>
                                      </p:tavLst>
                                    </p:anim>
                                    <p:animEffect transition="in" filter="fade">
                                      <p:cBhvr>
                                        <p:cTn id="28" dur="500"/>
                                        <p:tgtEl>
                                          <p:spTgt spid="122"/>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23"/>
                                        </p:tgtEl>
                                        <p:attrNameLst>
                                          <p:attrName>style.visibility</p:attrName>
                                        </p:attrNameLst>
                                      </p:cBhvr>
                                      <p:to>
                                        <p:strVal val="visible"/>
                                      </p:to>
                                    </p:set>
                                    <p:anim calcmode="lin" valueType="num">
                                      <p:cBhvr>
                                        <p:cTn id="31" dur="500" fill="hold"/>
                                        <p:tgtEl>
                                          <p:spTgt spid="123"/>
                                        </p:tgtEl>
                                        <p:attrNameLst>
                                          <p:attrName>ppt_w</p:attrName>
                                        </p:attrNameLst>
                                      </p:cBhvr>
                                      <p:tavLst>
                                        <p:tav tm="0">
                                          <p:val>
                                            <p:fltVal val="0"/>
                                          </p:val>
                                        </p:tav>
                                        <p:tav tm="100000">
                                          <p:val>
                                            <p:strVal val="#ppt_w"/>
                                          </p:val>
                                        </p:tav>
                                      </p:tavLst>
                                    </p:anim>
                                    <p:anim calcmode="lin" valueType="num">
                                      <p:cBhvr>
                                        <p:cTn id="32" dur="500" fill="hold"/>
                                        <p:tgtEl>
                                          <p:spTgt spid="123"/>
                                        </p:tgtEl>
                                        <p:attrNameLst>
                                          <p:attrName>ppt_h</p:attrName>
                                        </p:attrNameLst>
                                      </p:cBhvr>
                                      <p:tavLst>
                                        <p:tav tm="0">
                                          <p:val>
                                            <p:fltVal val="0"/>
                                          </p:val>
                                        </p:tav>
                                        <p:tav tm="100000">
                                          <p:val>
                                            <p:strVal val="#ppt_h"/>
                                          </p:val>
                                        </p:tav>
                                      </p:tavLst>
                                    </p:anim>
                                    <p:animEffect transition="in" filter="fade">
                                      <p:cBhvr>
                                        <p:cTn id="33" dur="500"/>
                                        <p:tgtEl>
                                          <p:spTgt spid="12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53" presetClass="exit" presetSubtype="32" fill="hold" grpId="1" nodeType="clickEffect">
                                  <p:stCondLst>
                                    <p:cond delay="0"/>
                                  </p:stCondLst>
                                  <p:childTnLst>
                                    <p:anim calcmode="lin" valueType="num">
                                      <p:cBhvr>
                                        <p:cTn id="37" dur="500"/>
                                        <p:tgtEl>
                                          <p:spTgt spid="122"/>
                                        </p:tgtEl>
                                        <p:attrNameLst>
                                          <p:attrName>ppt_w</p:attrName>
                                        </p:attrNameLst>
                                      </p:cBhvr>
                                      <p:tavLst>
                                        <p:tav tm="0">
                                          <p:val>
                                            <p:strVal val="ppt_w"/>
                                          </p:val>
                                        </p:tav>
                                        <p:tav tm="100000">
                                          <p:val>
                                            <p:fltVal val="0"/>
                                          </p:val>
                                        </p:tav>
                                      </p:tavLst>
                                    </p:anim>
                                    <p:anim calcmode="lin" valueType="num">
                                      <p:cBhvr>
                                        <p:cTn id="38" dur="500"/>
                                        <p:tgtEl>
                                          <p:spTgt spid="122"/>
                                        </p:tgtEl>
                                        <p:attrNameLst>
                                          <p:attrName>ppt_h</p:attrName>
                                        </p:attrNameLst>
                                      </p:cBhvr>
                                      <p:tavLst>
                                        <p:tav tm="0">
                                          <p:val>
                                            <p:strVal val="ppt_h"/>
                                          </p:val>
                                        </p:tav>
                                        <p:tav tm="100000">
                                          <p:val>
                                            <p:fltVal val="0"/>
                                          </p:val>
                                        </p:tav>
                                      </p:tavLst>
                                    </p:anim>
                                    <p:animEffect transition="out" filter="fade">
                                      <p:cBhvr>
                                        <p:cTn id="39" dur="500"/>
                                        <p:tgtEl>
                                          <p:spTgt spid="122"/>
                                        </p:tgtEl>
                                      </p:cBhvr>
                                    </p:animEffect>
                                    <p:set>
                                      <p:cBhvr>
                                        <p:cTn id="40" dur="1" fill="hold">
                                          <p:stCondLst>
                                            <p:cond delay="499"/>
                                          </p:stCondLst>
                                        </p:cTn>
                                        <p:tgtEl>
                                          <p:spTgt spid="122"/>
                                        </p:tgtEl>
                                        <p:attrNameLst>
                                          <p:attrName>style.visibility</p:attrName>
                                        </p:attrNameLst>
                                      </p:cBhvr>
                                      <p:to>
                                        <p:strVal val="hidden"/>
                                      </p:to>
                                    </p:set>
                                  </p:childTnLst>
                                </p:cTn>
                              </p:par>
                              <p:par>
                                <p:cTn id="41" presetID="53" presetClass="exit" presetSubtype="32" fill="hold" grpId="1" nodeType="withEffect">
                                  <p:stCondLst>
                                    <p:cond delay="0"/>
                                  </p:stCondLst>
                                  <p:childTnLst>
                                    <p:anim calcmode="lin" valueType="num">
                                      <p:cBhvr>
                                        <p:cTn id="42" dur="500"/>
                                        <p:tgtEl>
                                          <p:spTgt spid="123"/>
                                        </p:tgtEl>
                                        <p:attrNameLst>
                                          <p:attrName>ppt_w</p:attrName>
                                        </p:attrNameLst>
                                      </p:cBhvr>
                                      <p:tavLst>
                                        <p:tav tm="0">
                                          <p:val>
                                            <p:strVal val="ppt_w"/>
                                          </p:val>
                                        </p:tav>
                                        <p:tav tm="100000">
                                          <p:val>
                                            <p:fltVal val="0"/>
                                          </p:val>
                                        </p:tav>
                                      </p:tavLst>
                                    </p:anim>
                                    <p:anim calcmode="lin" valueType="num">
                                      <p:cBhvr>
                                        <p:cTn id="43" dur="500"/>
                                        <p:tgtEl>
                                          <p:spTgt spid="123"/>
                                        </p:tgtEl>
                                        <p:attrNameLst>
                                          <p:attrName>ppt_h</p:attrName>
                                        </p:attrNameLst>
                                      </p:cBhvr>
                                      <p:tavLst>
                                        <p:tav tm="0">
                                          <p:val>
                                            <p:strVal val="ppt_h"/>
                                          </p:val>
                                        </p:tav>
                                        <p:tav tm="100000">
                                          <p:val>
                                            <p:fltVal val="0"/>
                                          </p:val>
                                        </p:tav>
                                      </p:tavLst>
                                    </p:anim>
                                    <p:animEffect transition="out" filter="fade">
                                      <p:cBhvr>
                                        <p:cTn id="44" dur="500"/>
                                        <p:tgtEl>
                                          <p:spTgt spid="123"/>
                                        </p:tgtEl>
                                      </p:cBhvr>
                                    </p:animEffect>
                                    <p:set>
                                      <p:cBhvr>
                                        <p:cTn id="45" dur="1" fill="hold">
                                          <p:stCondLst>
                                            <p:cond delay="499"/>
                                          </p:stCondLst>
                                        </p:cTn>
                                        <p:tgtEl>
                                          <p:spTgt spid="123"/>
                                        </p:tgtEl>
                                        <p:attrNameLst>
                                          <p:attrName>style.visibility</p:attrName>
                                        </p:attrNameLst>
                                      </p:cBhvr>
                                      <p:to>
                                        <p:strVal val="hidden"/>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53" presetClass="entr" presetSubtype="16" fill="hold" grpId="0" nodeType="clickEffect">
                                  <p:stCondLst>
                                    <p:cond delay="0"/>
                                  </p:stCondLst>
                                  <p:childTnLst>
                                    <p:set>
                                      <p:cBhvr>
                                        <p:cTn id="49" dur="1" fill="hold">
                                          <p:stCondLst>
                                            <p:cond delay="0"/>
                                          </p:stCondLst>
                                        </p:cTn>
                                        <p:tgtEl>
                                          <p:spTgt spid="124"/>
                                        </p:tgtEl>
                                        <p:attrNameLst>
                                          <p:attrName>style.visibility</p:attrName>
                                        </p:attrNameLst>
                                      </p:cBhvr>
                                      <p:to>
                                        <p:strVal val="visible"/>
                                      </p:to>
                                    </p:set>
                                    <p:anim calcmode="lin" valueType="num">
                                      <p:cBhvr>
                                        <p:cTn id="50" dur="500" fill="hold"/>
                                        <p:tgtEl>
                                          <p:spTgt spid="124"/>
                                        </p:tgtEl>
                                        <p:attrNameLst>
                                          <p:attrName>ppt_w</p:attrName>
                                        </p:attrNameLst>
                                      </p:cBhvr>
                                      <p:tavLst>
                                        <p:tav tm="0">
                                          <p:val>
                                            <p:fltVal val="0"/>
                                          </p:val>
                                        </p:tav>
                                        <p:tav tm="100000">
                                          <p:val>
                                            <p:strVal val="#ppt_w"/>
                                          </p:val>
                                        </p:tav>
                                      </p:tavLst>
                                    </p:anim>
                                    <p:anim calcmode="lin" valueType="num">
                                      <p:cBhvr>
                                        <p:cTn id="51" dur="500" fill="hold"/>
                                        <p:tgtEl>
                                          <p:spTgt spid="124"/>
                                        </p:tgtEl>
                                        <p:attrNameLst>
                                          <p:attrName>ppt_h</p:attrName>
                                        </p:attrNameLst>
                                      </p:cBhvr>
                                      <p:tavLst>
                                        <p:tav tm="0">
                                          <p:val>
                                            <p:fltVal val="0"/>
                                          </p:val>
                                        </p:tav>
                                        <p:tav tm="100000">
                                          <p:val>
                                            <p:strVal val="#ppt_h"/>
                                          </p:val>
                                        </p:tav>
                                      </p:tavLst>
                                    </p:anim>
                                    <p:animEffect transition="in" filter="fade">
                                      <p:cBhvr>
                                        <p:cTn id="52" dur="500"/>
                                        <p:tgtEl>
                                          <p:spTgt spid="124"/>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125"/>
                                        </p:tgtEl>
                                        <p:attrNameLst>
                                          <p:attrName>style.visibility</p:attrName>
                                        </p:attrNameLst>
                                      </p:cBhvr>
                                      <p:to>
                                        <p:strVal val="visible"/>
                                      </p:to>
                                    </p:set>
                                    <p:anim calcmode="lin" valueType="num">
                                      <p:cBhvr>
                                        <p:cTn id="55" dur="500" fill="hold"/>
                                        <p:tgtEl>
                                          <p:spTgt spid="125"/>
                                        </p:tgtEl>
                                        <p:attrNameLst>
                                          <p:attrName>ppt_w</p:attrName>
                                        </p:attrNameLst>
                                      </p:cBhvr>
                                      <p:tavLst>
                                        <p:tav tm="0">
                                          <p:val>
                                            <p:fltVal val="0"/>
                                          </p:val>
                                        </p:tav>
                                        <p:tav tm="100000">
                                          <p:val>
                                            <p:strVal val="#ppt_w"/>
                                          </p:val>
                                        </p:tav>
                                      </p:tavLst>
                                    </p:anim>
                                    <p:anim calcmode="lin" valueType="num">
                                      <p:cBhvr>
                                        <p:cTn id="56" dur="500" fill="hold"/>
                                        <p:tgtEl>
                                          <p:spTgt spid="125"/>
                                        </p:tgtEl>
                                        <p:attrNameLst>
                                          <p:attrName>ppt_h</p:attrName>
                                        </p:attrNameLst>
                                      </p:cBhvr>
                                      <p:tavLst>
                                        <p:tav tm="0">
                                          <p:val>
                                            <p:fltVal val="0"/>
                                          </p:val>
                                        </p:tav>
                                        <p:tav tm="100000">
                                          <p:val>
                                            <p:strVal val="#ppt_h"/>
                                          </p:val>
                                        </p:tav>
                                      </p:tavLst>
                                    </p:anim>
                                    <p:animEffect transition="in" filter="fade">
                                      <p:cBhvr>
                                        <p:cTn id="57" dur="500"/>
                                        <p:tgtEl>
                                          <p:spTgt spid="12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53" presetClass="exit" presetSubtype="32" fill="hold" grpId="1" nodeType="clickEffect">
                                  <p:stCondLst>
                                    <p:cond delay="0"/>
                                  </p:stCondLst>
                                  <p:childTnLst>
                                    <p:anim calcmode="lin" valueType="num">
                                      <p:cBhvr>
                                        <p:cTn id="61" dur="500"/>
                                        <p:tgtEl>
                                          <p:spTgt spid="124"/>
                                        </p:tgtEl>
                                        <p:attrNameLst>
                                          <p:attrName>ppt_w</p:attrName>
                                        </p:attrNameLst>
                                      </p:cBhvr>
                                      <p:tavLst>
                                        <p:tav tm="0">
                                          <p:val>
                                            <p:strVal val="ppt_w"/>
                                          </p:val>
                                        </p:tav>
                                        <p:tav tm="100000">
                                          <p:val>
                                            <p:fltVal val="0"/>
                                          </p:val>
                                        </p:tav>
                                      </p:tavLst>
                                    </p:anim>
                                    <p:anim calcmode="lin" valueType="num">
                                      <p:cBhvr>
                                        <p:cTn id="62" dur="500"/>
                                        <p:tgtEl>
                                          <p:spTgt spid="124"/>
                                        </p:tgtEl>
                                        <p:attrNameLst>
                                          <p:attrName>ppt_h</p:attrName>
                                        </p:attrNameLst>
                                      </p:cBhvr>
                                      <p:tavLst>
                                        <p:tav tm="0">
                                          <p:val>
                                            <p:strVal val="ppt_h"/>
                                          </p:val>
                                        </p:tav>
                                        <p:tav tm="100000">
                                          <p:val>
                                            <p:fltVal val="0"/>
                                          </p:val>
                                        </p:tav>
                                      </p:tavLst>
                                    </p:anim>
                                    <p:animEffect transition="out" filter="fade">
                                      <p:cBhvr>
                                        <p:cTn id="63" dur="500"/>
                                        <p:tgtEl>
                                          <p:spTgt spid="124"/>
                                        </p:tgtEl>
                                      </p:cBhvr>
                                    </p:animEffect>
                                    <p:set>
                                      <p:cBhvr>
                                        <p:cTn id="64" dur="1" fill="hold">
                                          <p:stCondLst>
                                            <p:cond delay="499"/>
                                          </p:stCondLst>
                                        </p:cTn>
                                        <p:tgtEl>
                                          <p:spTgt spid="124"/>
                                        </p:tgtEl>
                                        <p:attrNameLst>
                                          <p:attrName>style.visibility</p:attrName>
                                        </p:attrNameLst>
                                      </p:cBhvr>
                                      <p:to>
                                        <p:strVal val="hidden"/>
                                      </p:to>
                                    </p:set>
                                  </p:childTnLst>
                                </p:cTn>
                              </p:par>
                              <p:par>
                                <p:cTn id="65" presetID="53" presetClass="exit" presetSubtype="32" fill="hold" grpId="1" nodeType="withEffect">
                                  <p:stCondLst>
                                    <p:cond delay="0"/>
                                  </p:stCondLst>
                                  <p:childTnLst>
                                    <p:anim calcmode="lin" valueType="num">
                                      <p:cBhvr>
                                        <p:cTn id="66" dur="500"/>
                                        <p:tgtEl>
                                          <p:spTgt spid="125"/>
                                        </p:tgtEl>
                                        <p:attrNameLst>
                                          <p:attrName>ppt_w</p:attrName>
                                        </p:attrNameLst>
                                      </p:cBhvr>
                                      <p:tavLst>
                                        <p:tav tm="0">
                                          <p:val>
                                            <p:strVal val="ppt_w"/>
                                          </p:val>
                                        </p:tav>
                                        <p:tav tm="100000">
                                          <p:val>
                                            <p:fltVal val="0"/>
                                          </p:val>
                                        </p:tav>
                                      </p:tavLst>
                                    </p:anim>
                                    <p:anim calcmode="lin" valueType="num">
                                      <p:cBhvr>
                                        <p:cTn id="67" dur="500"/>
                                        <p:tgtEl>
                                          <p:spTgt spid="125"/>
                                        </p:tgtEl>
                                        <p:attrNameLst>
                                          <p:attrName>ppt_h</p:attrName>
                                        </p:attrNameLst>
                                      </p:cBhvr>
                                      <p:tavLst>
                                        <p:tav tm="0">
                                          <p:val>
                                            <p:strVal val="ppt_h"/>
                                          </p:val>
                                        </p:tav>
                                        <p:tav tm="100000">
                                          <p:val>
                                            <p:fltVal val="0"/>
                                          </p:val>
                                        </p:tav>
                                      </p:tavLst>
                                    </p:anim>
                                    <p:animEffect transition="out" filter="fade">
                                      <p:cBhvr>
                                        <p:cTn id="68" dur="500"/>
                                        <p:tgtEl>
                                          <p:spTgt spid="125"/>
                                        </p:tgtEl>
                                      </p:cBhvr>
                                    </p:animEffect>
                                    <p:set>
                                      <p:cBhvr>
                                        <p:cTn id="69" dur="1" fill="hold">
                                          <p:stCondLst>
                                            <p:cond delay="499"/>
                                          </p:stCondLst>
                                        </p:cTn>
                                        <p:tgtEl>
                                          <p:spTgt spid="125"/>
                                        </p:tgtEl>
                                        <p:attrNameLst>
                                          <p:attrName>style.visibility</p:attrName>
                                        </p:attrNameLst>
                                      </p:cBhvr>
                                      <p:to>
                                        <p:strVal val="hidden"/>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53" presetClass="entr" presetSubtype="16" fill="hold" grpId="0" nodeType="clickEffect">
                                  <p:stCondLst>
                                    <p:cond delay="0"/>
                                  </p:stCondLst>
                                  <p:childTnLst>
                                    <p:set>
                                      <p:cBhvr>
                                        <p:cTn id="73" dur="1" fill="hold">
                                          <p:stCondLst>
                                            <p:cond delay="0"/>
                                          </p:stCondLst>
                                        </p:cTn>
                                        <p:tgtEl>
                                          <p:spTgt spid="126"/>
                                        </p:tgtEl>
                                        <p:attrNameLst>
                                          <p:attrName>style.visibility</p:attrName>
                                        </p:attrNameLst>
                                      </p:cBhvr>
                                      <p:to>
                                        <p:strVal val="visible"/>
                                      </p:to>
                                    </p:set>
                                    <p:anim calcmode="lin" valueType="num">
                                      <p:cBhvr>
                                        <p:cTn id="74" dur="500" fill="hold"/>
                                        <p:tgtEl>
                                          <p:spTgt spid="126"/>
                                        </p:tgtEl>
                                        <p:attrNameLst>
                                          <p:attrName>ppt_w</p:attrName>
                                        </p:attrNameLst>
                                      </p:cBhvr>
                                      <p:tavLst>
                                        <p:tav tm="0">
                                          <p:val>
                                            <p:fltVal val="0"/>
                                          </p:val>
                                        </p:tav>
                                        <p:tav tm="100000">
                                          <p:val>
                                            <p:strVal val="#ppt_w"/>
                                          </p:val>
                                        </p:tav>
                                      </p:tavLst>
                                    </p:anim>
                                    <p:anim calcmode="lin" valueType="num">
                                      <p:cBhvr>
                                        <p:cTn id="75" dur="500" fill="hold"/>
                                        <p:tgtEl>
                                          <p:spTgt spid="126"/>
                                        </p:tgtEl>
                                        <p:attrNameLst>
                                          <p:attrName>ppt_h</p:attrName>
                                        </p:attrNameLst>
                                      </p:cBhvr>
                                      <p:tavLst>
                                        <p:tav tm="0">
                                          <p:val>
                                            <p:fltVal val="0"/>
                                          </p:val>
                                        </p:tav>
                                        <p:tav tm="100000">
                                          <p:val>
                                            <p:strVal val="#ppt_h"/>
                                          </p:val>
                                        </p:tav>
                                      </p:tavLst>
                                    </p:anim>
                                    <p:animEffect transition="in" filter="fade">
                                      <p:cBhvr>
                                        <p:cTn id="76" dur="500"/>
                                        <p:tgtEl>
                                          <p:spTgt spid="126"/>
                                        </p:tgtEl>
                                      </p:cBhvr>
                                    </p:animEffect>
                                  </p:childTnLst>
                                </p:cTn>
                              </p:par>
                              <p:par>
                                <p:cTn id="77" presetID="53" presetClass="entr" presetSubtype="16" fill="hold" grpId="0" nodeType="withEffect">
                                  <p:stCondLst>
                                    <p:cond delay="0"/>
                                  </p:stCondLst>
                                  <p:childTnLst>
                                    <p:set>
                                      <p:cBhvr>
                                        <p:cTn id="78" dur="1" fill="hold">
                                          <p:stCondLst>
                                            <p:cond delay="0"/>
                                          </p:stCondLst>
                                        </p:cTn>
                                        <p:tgtEl>
                                          <p:spTgt spid="127"/>
                                        </p:tgtEl>
                                        <p:attrNameLst>
                                          <p:attrName>style.visibility</p:attrName>
                                        </p:attrNameLst>
                                      </p:cBhvr>
                                      <p:to>
                                        <p:strVal val="visible"/>
                                      </p:to>
                                    </p:set>
                                    <p:anim calcmode="lin" valueType="num">
                                      <p:cBhvr>
                                        <p:cTn id="79" dur="500" fill="hold"/>
                                        <p:tgtEl>
                                          <p:spTgt spid="127"/>
                                        </p:tgtEl>
                                        <p:attrNameLst>
                                          <p:attrName>ppt_w</p:attrName>
                                        </p:attrNameLst>
                                      </p:cBhvr>
                                      <p:tavLst>
                                        <p:tav tm="0">
                                          <p:val>
                                            <p:fltVal val="0"/>
                                          </p:val>
                                        </p:tav>
                                        <p:tav tm="100000">
                                          <p:val>
                                            <p:strVal val="#ppt_w"/>
                                          </p:val>
                                        </p:tav>
                                      </p:tavLst>
                                    </p:anim>
                                    <p:anim calcmode="lin" valueType="num">
                                      <p:cBhvr>
                                        <p:cTn id="80" dur="500" fill="hold"/>
                                        <p:tgtEl>
                                          <p:spTgt spid="127"/>
                                        </p:tgtEl>
                                        <p:attrNameLst>
                                          <p:attrName>ppt_h</p:attrName>
                                        </p:attrNameLst>
                                      </p:cBhvr>
                                      <p:tavLst>
                                        <p:tav tm="0">
                                          <p:val>
                                            <p:fltVal val="0"/>
                                          </p:val>
                                        </p:tav>
                                        <p:tav tm="100000">
                                          <p:val>
                                            <p:strVal val="#ppt_h"/>
                                          </p:val>
                                        </p:tav>
                                      </p:tavLst>
                                    </p:anim>
                                    <p:animEffect transition="in" filter="fade">
                                      <p:cBhvr>
                                        <p:cTn id="81" dur="5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7" grpId="0" animBg="1"/>
      <p:bldP spid="121" grpId="0" animBg="1"/>
      <p:bldP spid="122" grpId="0" animBg="1"/>
      <p:bldP spid="122" grpId="1" animBg="1"/>
      <p:bldP spid="123" grpId="0" animBg="1"/>
      <p:bldP spid="123" grpId="1" animBg="1"/>
      <p:bldP spid="124" grpId="0" animBg="1"/>
      <p:bldP spid="124" grpId="1" animBg="1"/>
      <p:bldP spid="125" grpId="0" animBg="1"/>
      <p:bldP spid="125" grpId="1" animBg="1"/>
      <p:bldP spid="126" grpId="0" animBg="1"/>
      <p:bldP spid="12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内容占位符 2"/>
          <p:cNvSpPr>
            <a:spLocks noGrp="1"/>
          </p:cNvSpPr>
          <p:nvPr>
            <p:ph idx="1"/>
          </p:nvPr>
        </p:nvSpPr>
        <p:spPr>
          <a:xfrm>
            <a:off x="179388" y="1060450"/>
            <a:ext cx="8893175" cy="431800"/>
          </a:xfrm>
          <a:solidFill>
            <a:schemeClr val="accent5">
              <a:lumMod val="60000"/>
              <a:lumOff val="40000"/>
            </a:schemeClr>
          </a:solidFill>
          <a:ln>
            <a:solidFill>
              <a:schemeClr val="tx1"/>
            </a:solidFill>
          </a:ln>
        </p:spPr>
        <p:txBody>
          <a:bodyPr/>
          <a:lstStyle/>
          <a:p>
            <a:pPr marL="0" indent="0" eaLnBrk="1" hangingPunct="1">
              <a:buFont typeface="Wingdings" pitchFamily="2" charset="2"/>
              <a:buNone/>
              <a:defRPr/>
            </a:pPr>
            <a:r>
              <a:rPr lang="en-US" altLang="zh-CN" sz="1800" b="1" i="1">
                <a:solidFill>
                  <a:schemeClr val="tx1"/>
                </a:solidFill>
                <a:ea typeface="宋体" pitchFamily="2" charset="-122"/>
                <a:cs typeface="Times New Roman" pitchFamily="18" charset="0"/>
              </a:rPr>
              <a:t>CLOSURE</a:t>
            </a:r>
            <a:r>
              <a:rPr lang="en-US" altLang="zh-CN" sz="1800" b="1">
                <a:solidFill>
                  <a:schemeClr val="tx1"/>
                </a:solidFill>
                <a:ea typeface="宋体" pitchFamily="2" charset="-122"/>
                <a:cs typeface="Times New Roman" pitchFamily="18" charset="0"/>
              </a:rPr>
              <a:t>( </a:t>
            </a:r>
            <a:r>
              <a:rPr lang="en-US" altLang="zh-CN" sz="1800" b="1" i="1">
                <a:solidFill>
                  <a:schemeClr val="tx1"/>
                </a:solidFill>
                <a:ea typeface="宋体" pitchFamily="2" charset="-122"/>
                <a:cs typeface="Times New Roman" pitchFamily="18" charset="0"/>
              </a:rPr>
              <a:t>I </a:t>
            </a:r>
            <a:r>
              <a:rPr lang="en-US" altLang="zh-CN" sz="1800" b="1">
                <a:solidFill>
                  <a:schemeClr val="tx1"/>
                </a:solidFill>
                <a:ea typeface="宋体" pitchFamily="2" charset="-122"/>
                <a:cs typeface="Times New Roman" pitchFamily="18" charset="0"/>
              </a:rPr>
              <a:t>) = </a:t>
            </a:r>
            <a:r>
              <a:rPr lang="en-US" altLang="zh-CN" sz="1800" b="1" i="1">
                <a:solidFill>
                  <a:schemeClr val="tx1"/>
                </a:solidFill>
                <a:ea typeface="宋体" pitchFamily="2" charset="-122"/>
                <a:cs typeface="Times New Roman" pitchFamily="18" charset="0"/>
              </a:rPr>
              <a:t>I</a:t>
            </a:r>
            <a:r>
              <a:rPr lang="en-US" altLang="zh-CN" sz="1800" b="1">
                <a:solidFill>
                  <a:schemeClr val="tx1"/>
                </a:solidFill>
                <a:ea typeface="宋体" pitchFamily="2" charset="-122"/>
                <a:cs typeface="Times New Roman" pitchFamily="18" charset="0"/>
              </a:rPr>
              <a:t> ∪{ [</a:t>
            </a:r>
            <a:r>
              <a:rPr lang="en-US" altLang="zh-CN" sz="1800" b="1" i="1">
                <a:solidFill>
                  <a:schemeClr val="tx1"/>
                </a:solidFill>
                <a:ea typeface="宋体" pitchFamily="2" charset="-122"/>
                <a:cs typeface="Times New Roman" pitchFamily="18" charset="0"/>
              </a:rPr>
              <a:t>B</a:t>
            </a:r>
            <a:r>
              <a:rPr lang="en-US" altLang="zh-CN" sz="1800" b="1">
                <a:solidFill>
                  <a:schemeClr val="tx1"/>
                </a:solidFill>
                <a:ea typeface="宋体" pitchFamily="2" charset="-122"/>
                <a:cs typeface="Times New Roman" pitchFamily="18" charset="0"/>
              </a:rPr>
              <a:t>→</a:t>
            </a:r>
            <a:r>
              <a:rPr lang="en-US" altLang="zh-CN" sz="1800" b="1" i="1">
                <a:solidFill>
                  <a:srgbClr val="000000"/>
                </a:solidFill>
                <a:ea typeface="宋体" pitchFamily="2" charset="-122"/>
                <a:cs typeface="Times New Roman" pitchFamily="18" charset="0"/>
              </a:rPr>
              <a:t>·</a:t>
            </a:r>
            <a:r>
              <a:rPr lang="en-US" altLang="zh-CN" sz="1800" b="1" i="1">
                <a:solidFill>
                  <a:schemeClr val="tx1"/>
                </a:solidFill>
                <a:ea typeface="宋体" pitchFamily="2" charset="-122"/>
                <a:cs typeface="Times New Roman" pitchFamily="18" charset="0"/>
              </a:rPr>
              <a:t>γ</a:t>
            </a:r>
            <a:r>
              <a:rPr lang="en-US" altLang="zh-CN" sz="1800" b="1">
                <a:solidFill>
                  <a:schemeClr val="tx1"/>
                </a:solidFill>
                <a:ea typeface="宋体" pitchFamily="2" charset="-122"/>
                <a:cs typeface="Times New Roman" pitchFamily="18" charset="0"/>
              </a:rPr>
              <a:t>,</a:t>
            </a:r>
            <a:r>
              <a:rPr lang="en-US" altLang="zh-CN" sz="1800" b="1">
                <a:solidFill>
                  <a:srgbClr val="FF0000"/>
                </a:solidFill>
                <a:ea typeface="宋体" pitchFamily="2" charset="-122"/>
                <a:cs typeface="Times New Roman" pitchFamily="18" charset="0"/>
              </a:rPr>
              <a:t> </a:t>
            </a:r>
            <a:r>
              <a:rPr lang="en-US" altLang="zh-CN" sz="1800" b="1" i="1">
                <a:solidFill>
                  <a:srgbClr val="2D83F4"/>
                </a:solidFill>
                <a:ea typeface="宋体" pitchFamily="2" charset="-122"/>
                <a:cs typeface="Times New Roman" pitchFamily="18" charset="0"/>
              </a:rPr>
              <a:t>b</a:t>
            </a:r>
            <a:r>
              <a:rPr lang="en-US" altLang="zh-CN" sz="1800" b="1">
                <a:solidFill>
                  <a:schemeClr val="tx1"/>
                </a:solidFill>
                <a:ea typeface="宋体" pitchFamily="2" charset="-122"/>
                <a:cs typeface="Times New Roman" pitchFamily="18" charset="0"/>
              </a:rPr>
              <a:t>] | [</a:t>
            </a:r>
            <a:r>
              <a:rPr lang="en-US" altLang="zh-CN" sz="1800" b="1" i="1">
                <a:solidFill>
                  <a:schemeClr val="tx1"/>
                </a:solidFill>
                <a:ea typeface="宋体" pitchFamily="2" charset="-122"/>
                <a:cs typeface="Times New Roman" pitchFamily="18" charset="0"/>
              </a:rPr>
              <a:t>A</a:t>
            </a:r>
            <a:r>
              <a:rPr lang="en-US" altLang="zh-CN" sz="1800" b="1">
                <a:solidFill>
                  <a:schemeClr val="tx1"/>
                </a:solidFill>
                <a:ea typeface="宋体" pitchFamily="2" charset="-122"/>
                <a:cs typeface="Times New Roman" pitchFamily="18" charset="0"/>
              </a:rPr>
              <a:t>→</a:t>
            </a:r>
            <a:r>
              <a:rPr lang="en-US" altLang="zh-CN" sz="1800" b="1" i="1">
                <a:solidFill>
                  <a:schemeClr val="tx1"/>
                </a:solidFill>
                <a:ea typeface="宋体" pitchFamily="2" charset="-122"/>
                <a:cs typeface="Times New Roman" pitchFamily="18" charset="0"/>
              </a:rPr>
              <a:t>α</a:t>
            </a:r>
            <a:r>
              <a:rPr lang="en-US" altLang="zh-CN" sz="1800" b="1" i="1">
                <a:solidFill>
                  <a:srgbClr val="000000"/>
                </a:solidFill>
                <a:ea typeface="宋体" pitchFamily="2" charset="-122"/>
                <a:cs typeface="Times New Roman" pitchFamily="18" charset="0"/>
              </a:rPr>
              <a:t>·</a:t>
            </a:r>
            <a:r>
              <a:rPr lang="en-US" altLang="zh-CN" sz="1800" b="1" i="1">
                <a:solidFill>
                  <a:schemeClr val="tx1"/>
                </a:solidFill>
                <a:ea typeface="宋体" pitchFamily="2" charset="-122"/>
                <a:cs typeface="Times New Roman" pitchFamily="18" charset="0"/>
              </a:rPr>
              <a:t>Bβ</a:t>
            </a:r>
            <a:r>
              <a:rPr lang="en-US" altLang="zh-CN" sz="1800" b="1">
                <a:solidFill>
                  <a:schemeClr val="tx1"/>
                </a:solidFill>
                <a:ea typeface="宋体" pitchFamily="2" charset="-122"/>
                <a:cs typeface="Times New Roman" pitchFamily="18" charset="0"/>
              </a:rPr>
              <a:t>, </a:t>
            </a:r>
            <a:r>
              <a:rPr lang="en-US" altLang="zh-CN" sz="1800" b="1">
                <a:solidFill>
                  <a:srgbClr val="2D83F4"/>
                </a:solidFill>
                <a:ea typeface="宋体" pitchFamily="2" charset="-122"/>
                <a:cs typeface="Times New Roman" pitchFamily="18" charset="0"/>
              </a:rPr>
              <a:t>a</a:t>
            </a:r>
            <a:r>
              <a:rPr lang="en-US" altLang="zh-CN" sz="1800" b="1">
                <a:solidFill>
                  <a:schemeClr val="tx1"/>
                </a:solidFill>
                <a:ea typeface="宋体" pitchFamily="2" charset="-122"/>
                <a:cs typeface="Times New Roman" pitchFamily="18" charset="0"/>
              </a:rPr>
              <a:t>] ∈</a:t>
            </a:r>
            <a:r>
              <a:rPr lang="en-US" altLang="zh-CN" sz="1800" b="1" i="1">
                <a:solidFill>
                  <a:schemeClr val="tx1"/>
                </a:solidFill>
                <a:ea typeface="宋体" pitchFamily="2" charset="-122"/>
                <a:cs typeface="Times New Roman" pitchFamily="18" charset="0"/>
              </a:rPr>
              <a:t> CLOSURE</a:t>
            </a:r>
            <a:r>
              <a:rPr lang="en-US" altLang="zh-CN" sz="1800" b="1">
                <a:solidFill>
                  <a:schemeClr val="tx1"/>
                </a:solidFill>
                <a:ea typeface="宋体" pitchFamily="2" charset="-122"/>
                <a:cs typeface="Times New Roman" pitchFamily="18" charset="0"/>
              </a:rPr>
              <a:t>( </a:t>
            </a:r>
            <a:r>
              <a:rPr lang="en-US" altLang="zh-CN" sz="1800" b="1" i="1">
                <a:solidFill>
                  <a:schemeClr val="tx1"/>
                </a:solidFill>
                <a:ea typeface="宋体" pitchFamily="2" charset="-122"/>
                <a:cs typeface="Times New Roman" pitchFamily="18" charset="0"/>
              </a:rPr>
              <a:t>I </a:t>
            </a:r>
            <a:r>
              <a:rPr lang="en-US" altLang="zh-CN" sz="1800" b="1">
                <a:solidFill>
                  <a:schemeClr val="tx1"/>
                </a:solidFill>
                <a:ea typeface="宋体" pitchFamily="2" charset="-122"/>
                <a:cs typeface="Times New Roman" pitchFamily="18" charset="0"/>
              </a:rPr>
              <a:t>), </a:t>
            </a:r>
            <a:r>
              <a:rPr lang="en-US" altLang="zh-CN" sz="1800" b="1" i="1">
                <a:solidFill>
                  <a:schemeClr val="tx1"/>
                </a:solidFill>
                <a:ea typeface="宋体" pitchFamily="2" charset="-122"/>
                <a:cs typeface="Times New Roman" pitchFamily="18" charset="0"/>
              </a:rPr>
              <a:t>B</a:t>
            </a:r>
            <a:r>
              <a:rPr lang="en-US" altLang="zh-CN" sz="1800" b="1">
                <a:solidFill>
                  <a:schemeClr val="tx1"/>
                </a:solidFill>
                <a:ea typeface="宋体" pitchFamily="2" charset="-122"/>
                <a:cs typeface="Times New Roman" pitchFamily="18" charset="0"/>
              </a:rPr>
              <a:t>→</a:t>
            </a:r>
            <a:r>
              <a:rPr lang="en-US" altLang="zh-CN" sz="1800" b="1" i="1">
                <a:solidFill>
                  <a:schemeClr val="tx1"/>
                </a:solidFill>
                <a:ea typeface="宋体" pitchFamily="2" charset="-122"/>
                <a:cs typeface="Times New Roman" pitchFamily="18" charset="0"/>
              </a:rPr>
              <a:t>γ</a:t>
            </a:r>
            <a:r>
              <a:rPr lang="en-US" altLang="zh-CN" sz="1800" b="1">
                <a:solidFill>
                  <a:schemeClr val="tx1"/>
                </a:solidFill>
                <a:ea typeface="宋体" pitchFamily="2" charset="-122"/>
                <a:cs typeface="Times New Roman" pitchFamily="18" charset="0"/>
              </a:rPr>
              <a:t>∈</a:t>
            </a:r>
            <a:r>
              <a:rPr lang="en-US" altLang="zh-CN" sz="1800" b="1" i="1">
                <a:solidFill>
                  <a:schemeClr val="tx1"/>
                </a:solidFill>
                <a:ea typeface="宋体" pitchFamily="2" charset="-122"/>
                <a:cs typeface="Times New Roman" pitchFamily="18" charset="0"/>
              </a:rPr>
              <a:t>P</a:t>
            </a:r>
            <a:r>
              <a:rPr lang="en-US" altLang="zh-CN" sz="1800" b="1">
                <a:solidFill>
                  <a:schemeClr val="tx1"/>
                </a:solidFill>
                <a:ea typeface="宋体" pitchFamily="2" charset="-122"/>
                <a:cs typeface="Times New Roman" pitchFamily="18" charset="0"/>
              </a:rPr>
              <a:t>,</a:t>
            </a:r>
            <a:r>
              <a:rPr lang="en-US" altLang="zh-CN" sz="1800" b="1" i="1">
                <a:solidFill>
                  <a:schemeClr val="tx1"/>
                </a:solidFill>
                <a:ea typeface="宋体" pitchFamily="2" charset="-122"/>
                <a:cs typeface="Times New Roman" pitchFamily="18" charset="0"/>
              </a:rPr>
              <a:t> </a:t>
            </a:r>
            <a:r>
              <a:rPr lang="el-GR" altLang="zh-CN" sz="1800" b="1" i="1">
                <a:solidFill>
                  <a:srgbClr val="2D83F4"/>
                </a:solidFill>
                <a:cs typeface="Times New Roman" pitchFamily="18" charset="0"/>
              </a:rPr>
              <a:t>b</a:t>
            </a:r>
            <a:r>
              <a:rPr lang="el-GR" altLang="zh-CN" sz="1800" b="1">
                <a:solidFill>
                  <a:srgbClr val="2D83F4"/>
                </a:solidFill>
                <a:cs typeface="Times New Roman" pitchFamily="18" charset="0"/>
              </a:rPr>
              <a:t>∈</a:t>
            </a:r>
            <a:r>
              <a:rPr lang="el-GR" altLang="zh-CN" sz="1800" b="1" i="1">
                <a:solidFill>
                  <a:srgbClr val="2D83F4"/>
                </a:solidFill>
                <a:cs typeface="Times New Roman" pitchFamily="18" charset="0"/>
              </a:rPr>
              <a:t>FIRST</a:t>
            </a:r>
            <a:r>
              <a:rPr lang="en-US" altLang="zh-CN" sz="1800" b="1">
                <a:solidFill>
                  <a:srgbClr val="2D83F4"/>
                </a:solidFill>
                <a:ea typeface="宋体" pitchFamily="2" charset="-122"/>
                <a:cs typeface="Times New Roman" pitchFamily="18" charset="0"/>
              </a:rPr>
              <a:t>(</a:t>
            </a:r>
            <a:r>
              <a:rPr lang="en-US" altLang="zh-CN" sz="1800" b="1" i="1">
                <a:solidFill>
                  <a:srgbClr val="2D83F4"/>
                </a:solidFill>
                <a:ea typeface="宋体" pitchFamily="2" charset="-122"/>
                <a:cs typeface="Times New Roman" pitchFamily="18" charset="0"/>
              </a:rPr>
              <a:t>β</a:t>
            </a:r>
            <a:r>
              <a:rPr lang="en-US" altLang="zh-CN" sz="1800" b="1">
                <a:solidFill>
                  <a:srgbClr val="2D83F4"/>
                </a:solidFill>
                <a:ea typeface="宋体" pitchFamily="2" charset="-122"/>
                <a:cs typeface="Times New Roman" pitchFamily="18" charset="0"/>
              </a:rPr>
              <a:t>a)</a:t>
            </a:r>
            <a:r>
              <a:rPr lang="en-US" altLang="zh-CN" sz="1800" b="1">
                <a:solidFill>
                  <a:schemeClr val="tx1"/>
                </a:solidFill>
                <a:ea typeface="宋体" pitchFamily="2" charset="-122"/>
                <a:cs typeface="Times New Roman" pitchFamily="18" charset="0"/>
              </a:rPr>
              <a:t>}</a:t>
            </a:r>
            <a:endParaRPr lang="en-US" altLang="zh-CN" sz="2000" b="1">
              <a:solidFill>
                <a:schemeClr val="tx1"/>
              </a:solidFill>
              <a:ea typeface="宋体" pitchFamily="2" charset="-122"/>
              <a:cs typeface="Times New Roman" pitchFamily="18" charset="0"/>
            </a:endParaRPr>
          </a:p>
        </p:txBody>
      </p:sp>
      <p:sp>
        <p:nvSpPr>
          <p:cNvPr id="51203" name="标题 1"/>
          <p:cNvSpPr>
            <a:spLocks noGrp="1" noChangeArrowheads="1"/>
          </p:cNvSpPr>
          <p:nvPr>
            <p:ph type="title"/>
          </p:nvPr>
        </p:nvSpPr>
        <p:spPr>
          <a:xfrm>
            <a:off x="755650" y="268288"/>
            <a:ext cx="7931150" cy="358775"/>
          </a:xfrm>
        </p:spPr>
        <p:txBody>
          <a:bodyPr/>
          <a:lstStyle/>
          <a:p>
            <a:pPr eaLnBrk="1" hangingPunct="1"/>
            <a:r>
              <a:rPr lang="en-US" altLang="zh-CN" sz="3000" i="1">
                <a:solidFill>
                  <a:schemeClr val="tx1"/>
                </a:solidFill>
                <a:ea typeface="黑体" panose="02010609060101010101" pitchFamily="49" charset="-122"/>
              </a:rPr>
              <a:t>LR</a:t>
            </a:r>
            <a:r>
              <a:rPr lang="en-US" altLang="zh-CN" sz="3000">
                <a:solidFill>
                  <a:schemeClr val="tx1"/>
                </a:solidFill>
                <a:ea typeface="黑体" panose="02010609060101010101" pitchFamily="49" charset="-122"/>
              </a:rPr>
              <a:t>(1)</a:t>
            </a:r>
            <a:r>
              <a:rPr lang="zh-CN" altLang="en-US" sz="3000">
                <a:solidFill>
                  <a:schemeClr val="tx1"/>
                </a:solidFill>
                <a:latin typeface="微软雅黑" panose="020B0503020204020204" pitchFamily="34" charset="-122"/>
                <a:ea typeface="微软雅黑" panose="020B0503020204020204" pitchFamily="34" charset="-122"/>
              </a:rPr>
              <a:t>项目集闭包</a:t>
            </a:r>
          </a:p>
        </p:txBody>
      </p:sp>
      <p:sp>
        <p:nvSpPr>
          <p:cNvPr id="51204" name="内容占位符 1"/>
          <p:cNvSpPr txBox="1">
            <a:spLocks noChangeArrowheads="1"/>
          </p:cNvSpPr>
          <p:nvPr/>
        </p:nvSpPr>
        <p:spPr bwMode="auto">
          <a:xfrm>
            <a:off x="1114425" y="1635125"/>
            <a:ext cx="6913563" cy="3384550"/>
          </a:xfrm>
          <a:prstGeom prst="rect">
            <a:avLst/>
          </a:prstGeom>
          <a:solidFill>
            <a:srgbClr val="B5CEED"/>
          </a:solidFill>
          <a:ln w="12700">
            <a:solidFill>
              <a:schemeClr val="tx1"/>
            </a:solidFill>
            <a:miter lim="800000"/>
            <a:headEnd/>
            <a:tailEnd/>
          </a:ln>
        </p:spPr>
        <p:txBody>
          <a:bodyPr anchor="ctr"/>
          <a:lstStyle>
            <a:lvl1pPr marL="273050" indent="-27305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lnSpc>
                <a:spcPts val="2500"/>
              </a:lnSpc>
              <a:spcBef>
                <a:spcPct val="0"/>
              </a:spcBef>
              <a:buClrTx/>
              <a:buSzTx/>
              <a:buFont typeface="Arial" panose="020B0604020202020204" pitchFamily="34" charset="0"/>
              <a:buNone/>
            </a:pPr>
            <a:r>
              <a:rPr lang="en-US" altLang="zh-CN" sz="2000" b="1">
                <a:solidFill>
                  <a:schemeClr val="tx1"/>
                </a:solidFill>
                <a:latin typeface="Times New Roman" panose="02020603050405020304" pitchFamily="18" charset="0"/>
                <a:ea typeface="华文楷体" panose="02010600040101010101" pitchFamily="2" charset="-122"/>
              </a:rPr>
              <a:t>SetOfltems</a:t>
            </a:r>
            <a:r>
              <a:rPr lang="zh-CN" altLang="en-US" sz="2000" b="1">
                <a:solidFill>
                  <a:schemeClr val="tx1"/>
                </a:solidFill>
                <a:latin typeface="Times New Roman" panose="02020603050405020304" pitchFamily="18" charset="0"/>
                <a:ea typeface="华文楷体" panose="02010600040101010101" pitchFamily="2" charset="-122"/>
              </a:rPr>
              <a:t> </a:t>
            </a:r>
            <a:r>
              <a:rPr lang="en-US" altLang="zh-CN" sz="2000" b="1">
                <a:solidFill>
                  <a:schemeClr val="tx1"/>
                </a:solidFill>
                <a:latin typeface="Times New Roman" panose="02020603050405020304" pitchFamily="18" charset="0"/>
                <a:ea typeface="华文楷体" panose="02010600040101010101" pitchFamily="2" charset="-122"/>
              </a:rPr>
              <a:t>CLOSURE</a:t>
            </a:r>
            <a:r>
              <a:rPr lang="en-US" altLang="zh-CN" sz="2000" b="1">
                <a:solidFill>
                  <a:schemeClr val="tx1"/>
                </a:solidFill>
                <a:latin typeface="Times New Roman" panose="02020603050405020304" pitchFamily="18" charset="0"/>
                <a:ea typeface="楷体" panose="02010609060101010101" pitchFamily="49" charset="-122"/>
              </a:rPr>
              <a:t> (</a:t>
            </a:r>
            <a:r>
              <a:rPr lang="en-US" altLang="zh-CN" sz="2000" b="1" i="1">
                <a:solidFill>
                  <a:schemeClr val="tx1"/>
                </a:solidFill>
                <a:latin typeface="Times New Roman" panose="02020603050405020304" pitchFamily="18" charset="0"/>
                <a:ea typeface="楷体" panose="02010609060101010101" pitchFamily="49" charset="-122"/>
              </a:rPr>
              <a:t> I </a:t>
            </a:r>
            <a:r>
              <a:rPr lang="en-US" altLang="zh-CN" sz="2000" b="1">
                <a:solidFill>
                  <a:schemeClr val="tx1"/>
                </a:solidFill>
                <a:latin typeface="Times New Roman" panose="02020603050405020304" pitchFamily="18" charset="0"/>
                <a:ea typeface="楷体" panose="02010609060101010101" pitchFamily="49" charset="-122"/>
              </a:rPr>
              <a:t>) {</a:t>
            </a:r>
          </a:p>
          <a:p>
            <a:pPr eaLnBrk="1" hangingPunct="1">
              <a:lnSpc>
                <a:spcPts val="2500"/>
              </a:lnSpc>
              <a:spcBef>
                <a:spcPct val="0"/>
              </a:spcBef>
              <a:buClrTx/>
              <a:buSzTx/>
              <a:buFont typeface="Arial" panose="020B0604020202020204" pitchFamily="34" charset="0"/>
              <a:buNone/>
            </a:pPr>
            <a:r>
              <a:rPr lang="en-US" altLang="zh-CN" sz="2000" b="1">
                <a:solidFill>
                  <a:schemeClr val="tx1"/>
                </a:solidFill>
                <a:latin typeface="Times New Roman" panose="02020603050405020304" pitchFamily="18" charset="0"/>
                <a:ea typeface="楷体" panose="02010609060101010101" pitchFamily="49" charset="-122"/>
              </a:rPr>
              <a:t>          repeat</a:t>
            </a:r>
            <a:endParaRPr lang="zh-CN" altLang="en-US" sz="2000" b="1">
              <a:solidFill>
                <a:schemeClr val="tx1"/>
              </a:solidFill>
              <a:latin typeface="Times New Roman" panose="02020603050405020304" pitchFamily="18" charset="0"/>
              <a:ea typeface="楷体" panose="02010609060101010101" pitchFamily="49" charset="-122"/>
            </a:endParaRPr>
          </a:p>
          <a:p>
            <a:pPr eaLnBrk="1" hangingPunct="1">
              <a:lnSpc>
                <a:spcPts val="2500"/>
              </a:lnSpc>
              <a:spcBef>
                <a:spcPct val="0"/>
              </a:spcBef>
              <a:buClrTx/>
              <a:buSzTx/>
              <a:buFont typeface="Arial" panose="020B0604020202020204" pitchFamily="34" charset="0"/>
              <a:buNone/>
            </a:pPr>
            <a:r>
              <a:rPr lang="zh-CN" altLang="en-US" sz="2000" b="1">
                <a:solidFill>
                  <a:schemeClr val="tx1"/>
                </a:solidFill>
                <a:latin typeface="Times New Roman" panose="02020603050405020304" pitchFamily="18" charset="0"/>
                <a:ea typeface="楷体" panose="02010609060101010101" pitchFamily="49" charset="-122"/>
              </a:rPr>
              <a:t>                   </a:t>
            </a:r>
            <a:r>
              <a:rPr lang="en-US" altLang="zh-CN" sz="2000" b="1">
                <a:solidFill>
                  <a:schemeClr val="tx1"/>
                </a:solidFill>
                <a:latin typeface="Times New Roman" panose="02020603050405020304" pitchFamily="18" charset="0"/>
                <a:ea typeface="楷体" panose="02010609060101010101" pitchFamily="49" charset="-122"/>
              </a:rPr>
              <a:t> for ( </a:t>
            </a:r>
            <a:r>
              <a:rPr lang="en-US" altLang="zh-CN" sz="2000" b="1" i="1">
                <a:solidFill>
                  <a:schemeClr val="tx1"/>
                </a:solidFill>
                <a:latin typeface="Times New Roman" panose="02020603050405020304" pitchFamily="18" charset="0"/>
                <a:ea typeface="楷体" panose="02010609060101010101" pitchFamily="49" charset="-122"/>
              </a:rPr>
              <a:t>I</a:t>
            </a:r>
            <a:r>
              <a:rPr lang="zh-CN" altLang="en-US" sz="2000" b="1">
                <a:solidFill>
                  <a:schemeClr val="tx1"/>
                </a:solidFill>
                <a:latin typeface="Times New Roman" panose="02020603050405020304" pitchFamily="18" charset="0"/>
                <a:ea typeface="楷体" panose="02010609060101010101" pitchFamily="49" charset="-122"/>
              </a:rPr>
              <a:t>中的每个项</a:t>
            </a:r>
            <a:r>
              <a:rPr lang="en-US" altLang="zh-CN" sz="2000" b="1">
                <a:solidFill>
                  <a:schemeClr val="tx1"/>
                </a:solidFill>
                <a:latin typeface="Times New Roman" panose="02020603050405020304" pitchFamily="18" charset="0"/>
                <a:ea typeface="楷体" panose="02010609060101010101" pitchFamily="49" charset="-122"/>
              </a:rPr>
              <a:t>[</a:t>
            </a:r>
            <a:r>
              <a:rPr lang="en-US" altLang="zh-CN" sz="2000" b="1" i="1">
                <a:solidFill>
                  <a:schemeClr val="tx1"/>
                </a:solidFill>
                <a:latin typeface="Times New Roman" panose="02020603050405020304" pitchFamily="18" charset="0"/>
                <a:ea typeface="楷体" panose="02010609060101010101" pitchFamily="49" charset="-122"/>
              </a:rPr>
              <a:t>A</a:t>
            </a:r>
            <a:r>
              <a:rPr lang="en-US" altLang="zh-CN" sz="2000" b="1" i="1">
                <a:solidFill>
                  <a:schemeClr val="tx1"/>
                </a:solidFill>
                <a:latin typeface="Times New Roman" panose="02020603050405020304" pitchFamily="18" charset="0"/>
              </a:rPr>
              <a:t> →</a:t>
            </a:r>
            <a:r>
              <a:rPr lang="el-GR" altLang="zh-CN" sz="2000" b="1" i="1">
                <a:solidFill>
                  <a:schemeClr val="tx1"/>
                </a:solidFill>
                <a:latin typeface="Times New Roman" panose="02020603050405020304" pitchFamily="18" charset="0"/>
              </a:rPr>
              <a:t> </a:t>
            </a:r>
            <a:r>
              <a:rPr lang="en-US" altLang="zh-CN" sz="2000" b="1" i="1">
                <a:solidFill>
                  <a:srgbClr val="000000"/>
                </a:solidFill>
                <a:latin typeface="Times New Roman" panose="02020603050405020304" pitchFamily="18" charset="0"/>
                <a:cs typeface="Times New Roman" panose="02020603050405020304" pitchFamily="18" charset="0"/>
              </a:rPr>
              <a:t>α</a:t>
            </a:r>
            <a:r>
              <a:rPr lang="zh-CN" altLang="en-US" sz="2000" b="1" i="1">
                <a:solidFill>
                  <a:schemeClr val="tx1"/>
                </a:solidFill>
                <a:latin typeface="Times New Roman" panose="02020603050405020304" pitchFamily="18" charset="0"/>
                <a:ea typeface="楷体" panose="02010609060101010101" pitchFamily="49" charset="-122"/>
              </a:rPr>
              <a:t>∙</a:t>
            </a:r>
            <a:r>
              <a:rPr lang="en-US" altLang="zh-CN" sz="2000" b="1" i="1">
                <a:solidFill>
                  <a:schemeClr val="tx1"/>
                </a:solidFill>
                <a:latin typeface="Times New Roman" panose="02020603050405020304" pitchFamily="18" charset="0"/>
                <a:ea typeface="楷体" panose="02010609060101010101" pitchFamily="49" charset="-122"/>
              </a:rPr>
              <a:t>B</a:t>
            </a:r>
            <a:r>
              <a:rPr lang="el-GR" altLang="zh-CN" sz="2000" b="1" i="1">
                <a:solidFill>
                  <a:schemeClr val="tx1"/>
                </a:solidFill>
                <a:latin typeface="Times New Roman" panose="02020603050405020304" pitchFamily="18" charset="0"/>
              </a:rPr>
              <a:t>β</a:t>
            </a:r>
            <a:r>
              <a:rPr lang="zh-CN" altLang="en-US" sz="2000" b="1">
                <a:solidFill>
                  <a:schemeClr val="tx1"/>
                </a:solidFill>
                <a:latin typeface="Times New Roman" panose="02020603050405020304" pitchFamily="18" charset="0"/>
              </a:rPr>
              <a:t>，</a:t>
            </a:r>
            <a:r>
              <a:rPr lang="en-US" altLang="zh-CN" sz="2000" b="1">
                <a:solidFill>
                  <a:srgbClr val="FF0000"/>
                </a:solidFill>
                <a:latin typeface="Times New Roman" panose="02020603050405020304" pitchFamily="18" charset="0"/>
              </a:rPr>
              <a:t>a</a:t>
            </a:r>
            <a:r>
              <a:rPr lang="en-US" altLang="zh-CN" sz="2000" b="1">
                <a:solidFill>
                  <a:schemeClr val="tx1"/>
                </a:solidFill>
                <a:latin typeface="Times New Roman" panose="02020603050405020304" pitchFamily="18" charset="0"/>
                <a:ea typeface="楷体" panose="02010609060101010101" pitchFamily="49" charset="-122"/>
              </a:rPr>
              <a:t> ]) </a:t>
            </a:r>
          </a:p>
          <a:p>
            <a:pPr eaLnBrk="1" hangingPunct="1">
              <a:lnSpc>
                <a:spcPts val="2500"/>
              </a:lnSpc>
              <a:spcBef>
                <a:spcPct val="0"/>
              </a:spcBef>
              <a:buClrTx/>
              <a:buSzTx/>
              <a:buFont typeface="Arial" panose="020B0604020202020204" pitchFamily="34" charset="0"/>
              <a:buNone/>
            </a:pPr>
            <a:r>
              <a:rPr lang="zh-CN" altLang="en-US" sz="2000" b="1">
                <a:solidFill>
                  <a:schemeClr val="tx1"/>
                </a:solidFill>
                <a:latin typeface="Times New Roman" panose="02020603050405020304" pitchFamily="18" charset="0"/>
                <a:ea typeface="楷体" panose="02010609060101010101" pitchFamily="49" charset="-122"/>
              </a:rPr>
              <a:t>                            </a:t>
            </a:r>
            <a:r>
              <a:rPr lang="en-US" altLang="zh-CN" sz="2000" b="1">
                <a:solidFill>
                  <a:schemeClr val="tx1"/>
                </a:solidFill>
                <a:latin typeface="Times New Roman" panose="02020603050405020304" pitchFamily="18" charset="0"/>
                <a:ea typeface="楷体" panose="02010609060101010101" pitchFamily="49" charset="-122"/>
              </a:rPr>
              <a:t>for (</a:t>
            </a:r>
            <a:r>
              <a:rPr lang="en-US" altLang="zh-CN" sz="2000" b="1" i="1">
                <a:solidFill>
                  <a:schemeClr val="tx1"/>
                </a:solidFill>
                <a:latin typeface="Times New Roman" panose="02020603050405020304" pitchFamily="18" charset="0"/>
                <a:ea typeface="黑体" panose="02010609060101010101" pitchFamily="49" charset="-122"/>
              </a:rPr>
              <a:t>G'</a:t>
            </a:r>
            <a:r>
              <a:rPr lang="zh-CN" altLang="en-US" sz="2000" b="1">
                <a:solidFill>
                  <a:schemeClr val="tx1"/>
                </a:solidFill>
                <a:latin typeface="Times New Roman" panose="02020603050405020304" pitchFamily="18" charset="0"/>
                <a:ea typeface="楷体" panose="02010609060101010101" pitchFamily="49" charset="-122"/>
              </a:rPr>
              <a:t>的每个产生式</a:t>
            </a:r>
            <a:r>
              <a:rPr lang="en-US" altLang="zh-CN" sz="2000" b="1" i="1">
                <a:solidFill>
                  <a:schemeClr val="tx1"/>
                </a:solidFill>
                <a:latin typeface="Times New Roman" panose="02020603050405020304" pitchFamily="18" charset="0"/>
                <a:ea typeface="楷体" panose="02010609060101010101" pitchFamily="49" charset="-122"/>
              </a:rPr>
              <a:t>B</a:t>
            </a:r>
            <a:r>
              <a:rPr lang="en-US" altLang="zh-CN" sz="2000" b="1" i="1">
                <a:solidFill>
                  <a:schemeClr val="tx1"/>
                </a:solidFill>
                <a:latin typeface="Times New Roman" panose="02020603050405020304" pitchFamily="18" charset="0"/>
              </a:rPr>
              <a:t> →</a:t>
            </a:r>
            <a:r>
              <a:rPr lang="zh-CN" altLang="en-US" sz="2000" b="1" i="1">
                <a:solidFill>
                  <a:schemeClr val="tx1"/>
                </a:solidFill>
                <a:latin typeface="Times New Roman" panose="02020603050405020304" pitchFamily="18" charset="0"/>
              </a:rPr>
              <a:t> </a:t>
            </a:r>
            <a:r>
              <a:rPr lang="en-US" altLang="zh-CN" sz="2000" b="1" i="1">
                <a:solidFill>
                  <a:srgbClr val="000000"/>
                </a:solidFill>
                <a:latin typeface="Times New Roman" panose="02020603050405020304" pitchFamily="18" charset="0"/>
                <a:ea typeface="楷体_GB2312" panose="02010609030101010101" pitchFamily="49" charset="-122"/>
              </a:rPr>
              <a:t>γ</a:t>
            </a:r>
            <a:r>
              <a:rPr lang="en-US" altLang="zh-CN" sz="2000" b="1">
                <a:solidFill>
                  <a:schemeClr val="tx1"/>
                </a:solidFill>
                <a:latin typeface="Times New Roman" panose="02020603050405020304" pitchFamily="18" charset="0"/>
                <a:ea typeface="楷体" panose="02010609060101010101" pitchFamily="49" charset="-122"/>
              </a:rPr>
              <a:t>) </a:t>
            </a:r>
            <a:endParaRPr lang="zh-CN" altLang="en-US" sz="2000" b="1">
              <a:solidFill>
                <a:schemeClr val="tx1"/>
              </a:solidFill>
              <a:latin typeface="Times New Roman" panose="02020603050405020304" pitchFamily="18" charset="0"/>
              <a:ea typeface="楷体" panose="02010609060101010101" pitchFamily="49" charset="-122"/>
            </a:endParaRPr>
          </a:p>
          <a:p>
            <a:pPr eaLnBrk="1" hangingPunct="1">
              <a:lnSpc>
                <a:spcPts val="2500"/>
              </a:lnSpc>
              <a:spcBef>
                <a:spcPct val="0"/>
              </a:spcBef>
              <a:buClrTx/>
              <a:buSzTx/>
              <a:buFont typeface="Arial" panose="020B0604020202020204" pitchFamily="34" charset="0"/>
              <a:buNone/>
            </a:pPr>
            <a:r>
              <a:rPr lang="zh-CN" altLang="en-US" sz="2000" b="1">
                <a:solidFill>
                  <a:srgbClr val="FF0000"/>
                </a:solidFill>
                <a:latin typeface="Times New Roman" panose="02020603050405020304" pitchFamily="18" charset="0"/>
                <a:ea typeface="楷体" panose="02010609060101010101" pitchFamily="49" charset="-122"/>
              </a:rPr>
              <a:t>                                      </a:t>
            </a:r>
            <a:r>
              <a:rPr lang="en-US" altLang="zh-CN" sz="2000" b="1">
                <a:solidFill>
                  <a:srgbClr val="FF0000"/>
                </a:solidFill>
                <a:latin typeface="Times New Roman" panose="02020603050405020304" pitchFamily="18" charset="0"/>
                <a:ea typeface="楷体" panose="02010609060101010101" pitchFamily="49" charset="-122"/>
              </a:rPr>
              <a:t>for (</a:t>
            </a:r>
            <a:r>
              <a:rPr lang="zh-CN" altLang="en-US" sz="2000" b="1">
                <a:solidFill>
                  <a:srgbClr val="FF0000"/>
                </a:solidFill>
                <a:latin typeface="Times New Roman" panose="02020603050405020304" pitchFamily="18" charset="0"/>
                <a:ea typeface="楷体" panose="02010609060101010101" pitchFamily="49" charset="-122"/>
              </a:rPr>
              <a:t> </a:t>
            </a:r>
            <a:r>
              <a:rPr lang="en-US" altLang="zh-CN" sz="2000" b="1">
                <a:solidFill>
                  <a:srgbClr val="FF0000"/>
                </a:solidFill>
                <a:latin typeface="Times New Roman" panose="02020603050405020304" pitchFamily="18" charset="0"/>
                <a:ea typeface="楷体" panose="02010609060101010101" pitchFamily="49" charset="-122"/>
              </a:rPr>
              <a:t>FIRST (</a:t>
            </a:r>
            <a:r>
              <a:rPr lang="el-GR" altLang="zh-CN" sz="2000" b="1" i="1">
                <a:solidFill>
                  <a:srgbClr val="FF0000"/>
                </a:solidFill>
                <a:latin typeface="Times New Roman" panose="02020603050405020304" pitchFamily="18" charset="0"/>
              </a:rPr>
              <a:t>β</a:t>
            </a:r>
            <a:r>
              <a:rPr lang="en-US" altLang="zh-CN" sz="2000" b="1">
                <a:solidFill>
                  <a:srgbClr val="FF0000"/>
                </a:solidFill>
                <a:latin typeface="Times New Roman" panose="02020603050405020304" pitchFamily="18" charset="0"/>
              </a:rPr>
              <a:t>a</a:t>
            </a:r>
            <a:r>
              <a:rPr lang="en-US" altLang="zh-CN" sz="2000" b="1">
                <a:solidFill>
                  <a:srgbClr val="FF0000"/>
                </a:solidFill>
                <a:latin typeface="Times New Roman" panose="02020603050405020304" pitchFamily="18" charset="0"/>
                <a:ea typeface="楷体" panose="02010609060101010101" pitchFamily="49" charset="-122"/>
              </a:rPr>
              <a:t>)</a:t>
            </a:r>
            <a:r>
              <a:rPr lang="zh-CN" altLang="en-US" sz="2000" b="1">
                <a:solidFill>
                  <a:srgbClr val="FF0000"/>
                </a:solidFill>
                <a:latin typeface="Times New Roman" panose="02020603050405020304" pitchFamily="18" charset="0"/>
                <a:ea typeface="楷体" panose="02010609060101010101" pitchFamily="49" charset="-122"/>
              </a:rPr>
              <a:t>中的每个符号</a:t>
            </a:r>
            <a:r>
              <a:rPr lang="en-US" altLang="zh-CN" sz="2000" b="1" i="1">
                <a:solidFill>
                  <a:srgbClr val="FF0000"/>
                </a:solidFill>
                <a:latin typeface="Times New Roman" panose="02020603050405020304" pitchFamily="18" charset="0"/>
                <a:ea typeface="楷体" panose="02010609060101010101" pitchFamily="49" charset="-122"/>
              </a:rPr>
              <a:t>b</a:t>
            </a:r>
            <a:r>
              <a:rPr lang="zh-CN" altLang="en-US" sz="2000" b="1" i="1">
                <a:solidFill>
                  <a:srgbClr val="FF0000"/>
                </a:solidFill>
                <a:latin typeface="Times New Roman" panose="02020603050405020304" pitchFamily="18" charset="0"/>
              </a:rPr>
              <a:t> </a:t>
            </a:r>
            <a:r>
              <a:rPr lang="en-US" altLang="zh-CN" sz="2000" b="1">
                <a:solidFill>
                  <a:srgbClr val="FF0000"/>
                </a:solidFill>
                <a:latin typeface="Times New Roman" panose="02020603050405020304" pitchFamily="18" charset="0"/>
                <a:ea typeface="楷体" panose="02010609060101010101" pitchFamily="49" charset="-122"/>
              </a:rPr>
              <a:t>) </a:t>
            </a:r>
            <a:endParaRPr lang="zh-CN" altLang="en-US" sz="2000" b="1">
              <a:solidFill>
                <a:srgbClr val="FF0000"/>
              </a:solidFill>
              <a:latin typeface="Times New Roman" panose="02020603050405020304" pitchFamily="18" charset="0"/>
              <a:ea typeface="楷体" panose="02010609060101010101" pitchFamily="49" charset="-122"/>
            </a:endParaRPr>
          </a:p>
          <a:p>
            <a:pPr eaLnBrk="1" hangingPunct="1">
              <a:lnSpc>
                <a:spcPts val="2500"/>
              </a:lnSpc>
              <a:spcBef>
                <a:spcPct val="0"/>
              </a:spcBef>
              <a:buClrTx/>
              <a:buSzTx/>
              <a:buFont typeface="Arial" panose="020B0604020202020204" pitchFamily="34" charset="0"/>
              <a:buNone/>
            </a:pPr>
            <a:r>
              <a:rPr lang="zh-CN" altLang="en-US" sz="2000" b="1">
                <a:solidFill>
                  <a:schemeClr val="tx1"/>
                </a:solidFill>
                <a:latin typeface="Times New Roman" panose="02020603050405020304" pitchFamily="18" charset="0"/>
                <a:ea typeface="楷体" panose="02010609060101010101" pitchFamily="49" charset="-122"/>
              </a:rPr>
              <a:t>                                               将</a:t>
            </a:r>
            <a:r>
              <a:rPr lang="en-US" altLang="zh-CN" sz="2000" b="1">
                <a:solidFill>
                  <a:schemeClr val="tx1"/>
                </a:solidFill>
                <a:latin typeface="Times New Roman" panose="02020603050405020304" pitchFamily="18" charset="0"/>
                <a:ea typeface="楷体" panose="02010609060101010101" pitchFamily="49" charset="-122"/>
              </a:rPr>
              <a:t>[ </a:t>
            </a:r>
            <a:r>
              <a:rPr lang="en-US" altLang="zh-CN" sz="2000" b="1" i="1">
                <a:solidFill>
                  <a:schemeClr val="tx1"/>
                </a:solidFill>
                <a:latin typeface="Times New Roman" panose="02020603050405020304" pitchFamily="18" charset="0"/>
                <a:ea typeface="楷体" panose="02010609060101010101" pitchFamily="49" charset="-122"/>
              </a:rPr>
              <a:t>B</a:t>
            </a:r>
            <a:r>
              <a:rPr lang="en-US" altLang="zh-CN" sz="2000" b="1" i="1">
                <a:solidFill>
                  <a:schemeClr val="tx1"/>
                </a:solidFill>
                <a:latin typeface="Times New Roman" panose="02020603050405020304" pitchFamily="18" charset="0"/>
              </a:rPr>
              <a:t> →</a:t>
            </a:r>
            <a:r>
              <a:rPr lang="zh-CN" altLang="en-US" sz="2000" b="1" i="1">
                <a:solidFill>
                  <a:schemeClr val="tx1"/>
                </a:solidFill>
                <a:latin typeface="Times New Roman" panose="02020603050405020304" pitchFamily="18" charset="0"/>
              </a:rPr>
              <a:t> </a:t>
            </a:r>
            <a:r>
              <a:rPr lang="zh-CN" altLang="en-US" sz="2000" b="1" i="1">
                <a:solidFill>
                  <a:schemeClr val="tx1"/>
                </a:solidFill>
                <a:latin typeface="Times New Roman" panose="02020603050405020304" pitchFamily="18" charset="0"/>
                <a:ea typeface="楷体" panose="02010609060101010101" pitchFamily="49" charset="-122"/>
              </a:rPr>
              <a:t>∙ </a:t>
            </a:r>
            <a:r>
              <a:rPr lang="en-US" altLang="zh-CN" sz="2000" b="1" i="1">
                <a:solidFill>
                  <a:srgbClr val="000000"/>
                </a:solidFill>
                <a:latin typeface="Times New Roman" panose="02020603050405020304" pitchFamily="18" charset="0"/>
                <a:ea typeface="楷体_GB2312" panose="02010609030101010101" pitchFamily="49" charset="-122"/>
              </a:rPr>
              <a:t>γ </a:t>
            </a:r>
            <a:r>
              <a:rPr lang="zh-CN" altLang="en-US" sz="2000" b="1">
                <a:solidFill>
                  <a:schemeClr val="tx1"/>
                </a:solidFill>
                <a:latin typeface="Times New Roman" panose="02020603050405020304" pitchFamily="18" charset="0"/>
              </a:rPr>
              <a:t>，</a:t>
            </a:r>
            <a:r>
              <a:rPr lang="en-US" altLang="zh-CN" sz="2000" b="1" i="1">
                <a:solidFill>
                  <a:srgbClr val="FF0000"/>
                </a:solidFill>
                <a:latin typeface="Times New Roman" panose="02020603050405020304" pitchFamily="18" charset="0"/>
              </a:rPr>
              <a:t>b</a:t>
            </a:r>
            <a:r>
              <a:rPr lang="en-US" altLang="zh-CN" sz="2000" b="1">
                <a:solidFill>
                  <a:schemeClr val="tx1"/>
                </a:solidFill>
                <a:latin typeface="Times New Roman" panose="02020603050405020304" pitchFamily="18" charset="0"/>
                <a:ea typeface="楷体" panose="02010609060101010101" pitchFamily="49" charset="-122"/>
              </a:rPr>
              <a:t>]</a:t>
            </a:r>
            <a:r>
              <a:rPr lang="zh-CN" altLang="en-US" sz="2000" b="1">
                <a:solidFill>
                  <a:schemeClr val="tx1"/>
                </a:solidFill>
                <a:latin typeface="Times New Roman" panose="02020603050405020304" pitchFamily="18" charset="0"/>
                <a:ea typeface="楷体" panose="02010609060101010101" pitchFamily="49" charset="-122"/>
              </a:rPr>
              <a:t>加入到集合</a:t>
            </a:r>
            <a:r>
              <a:rPr lang="en-US" altLang="zh-CN" sz="2000" b="1" i="1">
                <a:solidFill>
                  <a:schemeClr val="tx1"/>
                </a:solidFill>
                <a:latin typeface="Times New Roman" panose="02020603050405020304" pitchFamily="18" charset="0"/>
                <a:ea typeface="楷体" panose="02010609060101010101" pitchFamily="49" charset="-122"/>
              </a:rPr>
              <a:t>I</a:t>
            </a:r>
            <a:r>
              <a:rPr lang="zh-CN" altLang="en-US" sz="2000" b="1">
                <a:solidFill>
                  <a:schemeClr val="tx1"/>
                </a:solidFill>
                <a:latin typeface="Times New Roman" panose="02020603050405020304" pitchFamily="18" charset="0"/>
                <a:ea typeface="楷体" panose="02010609060101010101" pitchFamily="49" charset="-122"/>
              </a:rPr>
              <a:t>中；</a:t>
            </a:r>
          </a:p>
          <a:p>
            <a:pPr eaLnBrk="1" hangingPunct="1">
              <a:lnSpc>
                <a:spcPts val="2500"/>
              </a:lnSpc>
              <a:spcBef>
                <a:spcPct val="0"/>
              </a:spcBef>
              <a:buClrTx/>
              <a:buSzTx/>
              <a:buFont typeface="Arial" panose="020B0604020202020204" pitchFamily="34" charset="0"/>
              <a:buNone/>
            </a:pPr>
            <a:r>
              <a:rPr lang="zh-CN" altLang="en-US" sz="2000" b="1">
                <a:solidFill>
                  <a:schemeClr val="tx1"/>
                </a:solidFill>
                <a:latin typeface="Times New Roman" panose="02020603050405020304" pitchFamily="18" charset="0"/>
                <a:ea typeface="楷体" panose="02010609060101010101" pitchFamily="49" charset="-122"/>
              </a:rPr>
              <a:t>          </a:t>
            </a:r>
            <a:r>
              <a:rPr lang="en-US" altLang="zh-CN" sz="2000" b="1">
                <a:solidFill>
                  <a:schemeClr val="tx1"/>
                </a:solidFill>
                <a:latin typeface="Times New Roman" panose="02020603050405020304" pitchFamily="18" charset="0"/>
                <a:ea typeface="楷体" panose="02010609060101010101" pitchFamily="49" charset="-122"/>
              </a:rPr>
              <a:t>until</a:t>
            </a:r>
            <a:r>
              <a:rPr lang="zh-CN" altLang="en-US" sz="2000" b="1">
                <a:solidFill>
                  <a:schemeClr val="tx1"/>
                </a:solidFill>
                <a:latin typeface="Times New Roman" panose="02020603050405020304" pitchFamily="18" charset="0"/>
                <a:ea typeface="楷体" panose="02010609060101010101" pitchFamily="49" charset="-122"/>
              </a:rPr>
              <a:t> 不能向</a:t>
            </a:r>
            <a:r>
              <a:rPr lang="en-US" altLang="zh-CN" sz="2000" b="1" i="1">
                <a:solidFill>
                  <a:schemeClr val="tx1"/>
                </a:solidFill>
                <a:latin typeface="Times New Roman" panose="02020603050405020304" pitchFamily="18" charset="0"/>
                <a:ea typeface="楷体" panose="02010609060101010101" pitchFamily="49" charset="-122"/>
              </a:rPr>
              <a:t>I</a:t>
            </a:r>
            <a:r>
              <a:rPr lang="zh-CN" altLang="en-US" sz="2000" b="1">
                <a:solidFill>
                  <a:schemeClr val="tx1"/>
                </a:solidFill>
                <a:latin typeface="Times New Roman" panose="02020603050405020304" pitchFamily="18" charset="0"/>
                <a:ea typeface="楷体" panose="02010609060101010101" pitchFamily="49" charset="-122"/>
              </a:rPr>
              <a:t>中加入更多的项；</a:t>
            </a:r>
          </a:p>
          <a:p>
            <a:pPr eaLnBrk="1" hangingPunct="1">
              <a:lnSpc>
                <a:spcPts val="2500"/>
              </a:lnSpc>
              <a:spcBef>
                <a:spcPct val="0"/>
              </a:spcBef>
              <a:buClrTx/>
              <a:buSzTx/>
              <a:buFont typeface="Arial" panose="020B0604020202020204" pitchFamily="34" charset="0"/>
              <a:buNone/>
            </a:pPr>
            <a:r>
              <a:rPr lang="zh-CN" altLang="en-US" sz="2000" b="1">
                <a:solidFill>
                  <a:schemeClr val="tx1"/>
                </a:solidFill>
                <a:latin typeface="Times New Roman" panose="02020603050405020304" pitchFamily="18" charset="0"/>
                <a:ea typeface="楷体" panose="02010609060101010101" pitchFamily="49" charset="-122"/>
              </a:rPr>
              <a:t>          </a:t>
            </a:r>
            <a:r>
              <a:rPr lang="en-US" altLang="zh-CN" sz="2000" b="1">
                <a:solidFill>
                  <a:schemeClr val="tx1"/>
                </a:solidFill>
                <a:latin typeface="Times New Roman" panose="02020603050405020304" pitchFamily="18" charset="0"/>
                <a:ea typeface="楷体" panose="02010609060101010101" pitchFamily="49" charset="-122"/>
              </a:rPr>
              <a:t>until</a:t>
            </a:r>
            <a:r>
              <a:rPr lang="en-US" altLang="zh-CN" sz="2000" b="1" i="1">
                <a:solidFill>
                  <a:schemeClr val="tx1"/>
                </a:solidFill>
                <a:latin typeface="Times New Roman" panose="02020603050405020304" pitchFamily="18" charset="0"/>
                <a:ea typeface="楷体" panose="02010609060101010101" pitchFamily="49" charset="-122"/>
              </a:rPr>
              <a:t> I </a:t>
            </a:r>
            <a:r>
              <a:rPr lang="zh-CN" altLang="en-US" sz="2000" b="1">
                <a:solidFill>
                  <a:schemeClr val="tx1"/>
                </a:solidFill>
                <a:latin typeface="Times New Roman" panose="02020603050405020304" pitchFamily="18" charset="0"/>
                <a:ea typeface="楷体" panose="02010609060101010101" pitchFamily="49" charset="-122"/>
              </a:rPr>
              <a:t>；</a:t>
            </a:r>
          </a:p>
          <a:p>
            <a:pPr eaLnBrk="1" hangingPunct="1">
              <a:lnSpc>
                <a:spcPts val="2500"/>
              </a:lnSpc>
              <a:spcBef>
                <a:spcPct val="0"/>
              </a:spcBef>
              <a:buClrTx/>
              <a:buSzTx/>
              <a:buFont typeface="Arial" panose="020B0604020202020204" pitchFamily="34" charset="0"/>
              <a:buNone/>
            </a:pPr>
            <a:r>
              <a:rPr lang="en-US" altLang="zh-CN" sz="2000" b="1">
                <a:solidFill>
                  <a:schemeClr val="tx1"/>
                </a:solidFill>
                <a:latin typeface="Times New Roman" panose="02020603050405020304" pitchFamily="18" charset="0"/>
                <a:ea typeface="楷体" panose="02010609060101010101" pitchFamily="49" charset="-122"/>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内容占位符 1"/>
          <p:cNvSpPr txBox="1">
            <a:spLocks noChangeArrowheads="1"/>
          </p:cNvSpPr>
          <p:nvPr/>
        </p:nvSpPr>
        <p:spPr bwMode="auto">
          <a:xfrm>
            <a:off x="1042988" y="1851025"/>
            <a:ext cx="7129462" cy="2449513"/>
          </a:xfrm>
          <a:prstGeom prst="rect">
            <a:avLst/>
          </a:prstGeom>
          <a:solidFill>
            <a:srgbClr val="B5CEED"/>
          </a:solidFill>
          <a:ln w="12700">
            <a:solidFill>
              <a:schemeClr val="tx1"/>
            </a:solidFill>
            <a:miter lim="800000"/>
            <a:headEnd/>
            <a:tailEnd/>
          </a:ln>
        </p:spPr>
        <p:txBody>
          <a:bodyPr anchor="ctr"/>
          <a:lstStyle>
            <a:lvl1pPr marL="273050" indent="-27305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lnSpc>
                <a:spcPts val="2500"/>
              </a:lnSpc>
              <a:spcBef>
                <a:spcPct val="0"/>
              </a:spcBef>
              <a:buClrTx/>
              <a:buSzTx/>
              <a:buFont typeface="Arial" panose="020B0604020202020204" pitchFamily="34" charset="0"/>
              <a:buNone/>
            </a:pPr>
            <a:r>
              <a:rPr lang="en-US" altLang="zh-CN" sz="2500" b="1">
                <a:solidFill>
                  <a:schemeClr val="tx1"/>
                </a:solidFill>
                <a:latin typeface="Times New Roman" panose="02020603050405020304" pitchFamily="18" charset="0"/>
                <a:ea typeface="华文楷体" panose="02010600040101010101" pitchFamily="2" charset="-122"/>
              </a:rPr>
              <a:t>SetOfltems</a:t>
            </a:r>
            <a:r>
              <a:rPr lang="zh-CN" altLang="en-US" sz="2500" b="1">
                <a:solidFill>
                  <a:schemeClr val="tx1"/>
                </a:solidFill>
                <a:latin typeface="Times New Roman" panose="02020603050405020304" pitchFamily="18" charset="0"/>
                <a:ea typeface="华文楷体" panose="02010600040101010101" pitchFamily="2" charset="-122"/>
              </a:rPr>
              <a:t> </a:t>
            </a:r>
            <a:r>
              <a:rPr lang="en-US" altLang="zh-CN" sz="2500" b="1">
                <a:solidFill>
                  <a:schemeClr val="tx1"/>
                </a:solidFill>
                <a:latin typeface="Times New Roman" panose="02020603050405020304" pitchFamily="18" charset="0"/>
                <a:ea typeface="华文楷体" panose="02010600040101010101" pitchFamily="2" charset="-122"/>
              </a:rPr>
              <a:t>GOTO</a:t>
            </a:r>
            <a:r>
              <a:rPr lang="en-US" altLang="zh-CN" sz="2500" b="1">
                <a:solidFill>
                  <a:schemeClr val="tx1"/>
                </a:solidFill>
                <a:latin typeface="Times New Roman" panose="02020603050405020304" pitchFamily="18" charset="0"/>
                <a:ea typeface="楷体" panose="02010609060101010101" pitchFamily="49" charset="-122"/>
              </a:rPr>
              <a:t> (</a:t>
            </a:r>
            <a:r>
              <a:rPr lang="en-US" altLang="zh-CN" sz="2500" b="1" i="1">
                <a:solidFill>
                  <a:schemeClr val="tx1"/>
                </a:solidFill>
                <a:latin typeface="Times New Roman" panose="02020603050405020304" pitchFamily="18" charset="0"/>
                <a:ea typeface="楷体" panose="02010609060101010101" pitchFamily="49" charset="-122"/>
              </a:rPr>
              <a:t> I</a:t>
            </a:r>
            <a:r>
              <a:rPr lang="zh-CN" altLang="en-US" sz="2500" b="1">
                <a:solidFill>
                  <a:schemeClr val="tx1"/>
                </a:solidFill>
                <a:latin typeface="Times New Roman" panose="02020603050405020304" pitchFamily="18" charset="0"/>
                <a:ea typeface="楷体" panose="02010609060101010101" pitchFamily="49" charset="-122"/>
              </a:rPr>
              <a:t>，</a:t>
            </a:r>
            <a:r>
              <a:rPr lang="en-US" altLang="zh-CN" sz="2500" b="1" i="1">
                <a:solidFill>
                  <a:schemeClr val="tx1"/>
                </a:solidFill>
                <a:latin typeface="Times New Roman" panose="02020603050405020304" pitchFamily="18" charset="0"/>
                <a:ea typeface="楷体" panose="02010609060101010101" pitchFamily="49" charset="-122"/>
              </a:rPr>
              <a:t>X </a:t>
            </a:r>
            <a:r>
              <a:rPr lang="en-US" altLang="zh-CN" sz="2500" b="1">
                <a:solidFill>
                  <a:schemeClr val="tx1"/>
                </a:solidFill>
                <a:latin typeface="Times New Roman" panose="02020603050405020304" pitchFamily="18" charset="0"/>
                <a:ea typeface="楷体" panose="02010609060101010101" pitchFamily="49" charset="-122"/>
              </a:rPr>
              <a:t>) {</a:t>
            </a:r>
          </a:p>
          <a:p>
            <a:pPr eaLnBrk="1" hangingPunct="1">
              <a:lnSpc>
                <a:spcPts val="2500"/>
              </a:lnSpc>
              <a:spcBef>
                <a:spcPct val="0"/>
              </a:spcBef>
              <a:buClrTx/>
              <a:buSzTx/>
              <a:buFont typeface="Arial" panose="020B0604020202020204" pitchFamily="34" charset="0"/>
              <a:buNone/>
            </a:pPr>
            <a:r>
              <a:rPr lang="en-US" altLang="zh-CN" sz="2500" b="1">
                <a:solidFill>
                  <a:schemeClr val="tx1"/>
                </a:solidFill>
                <a:latin typeface="Times New Roman" panose="02020603050405020304" pitchFamily="18" charset="0"/>
                <a:ea typeface="楷体" panose="02010609060101010101" pitchFamily="49" charset="-122"/>
              </a:rPr>
              <a:t>          </a:t>
            </a:r>
            <a:r>
              <a:rPr lang="zh-CN" altLang="en-US" sz="2500" b="1">
                <a:solidFill>
                  <a:schemeClr val="tx1"/>
                </a:solidFill>
                <a:latin typeface="Times New Roman" panose="02020603050405020304" pitchFamily="18" charset="0"/>
                <a:ea typeface="楷体" panose="02010609060101010101" pitchFamily="49" charset="-122"/>
              </a:rPr>
              <a:t>将</a:t>
            </a:r>
            <a:r>
              <a:rPr lang="en-US" altLang="zh-CN" sz="2500" b="1" i="1">
                <a:solidFill>
                  <a:schemeClr val="tx1"/>
                </a:solidFill>
                <a:latin typeface="Times New Roman" panose="02020603050405020304" pitchFamily="18" charset="0"/>
                <a:ea typeface="楷体" panose="02010609060101010101" pitchFamily="49" charset="-122"/>
              </a:rPr>
              <a:t>J</a:t>
            </a:r>
            <a:r>
              <a:rPr lang="zh-CN" altLang="en-US" sz="2500" b="1" i="1">
                <a:solidFill>
                  <a:schemeClr val="tx1"/>
                </a:solidFill>
                <a:latin typeface="Times New Roman" panose="02020603050405020304" pitchFamily="18" charset="0"/>
                <a:ea typeface="楷体" panose="02010609060101010101" pitchFamily="49" charset="-122"/>
              </a:rPr>
              <a:t> </a:t>
            </a:r>
            <a:r>
              <a:rPr lang="zh-CN" altLang="en-US" sz="2500" b="1">
                <a:solidFill>
                  <a:schemeClr val="tx1"/>
                </a:solidFill>
                <a:latin typeface="Times New Roman" panose="02020603050405020304" pitchFamily="18" charset="0"/>
                <a:ea typeface="楷体" panose="02010609060101010101" pitchFamily="49" charset="-122"/>
              </a:rPr>
              <a:t>初始化为空集；                   </a:t>
            </a:r>
          </a:p>
          <a:p>
            <a:pPr eaLnBrk="1" hangingPunct="1">
              <a:lnSpc>
                <a:spcPts val="2500"/>
              </a:lnSpc>
              <a:spcBef>
                <a:spcPct val="0"/>
              </a:spcBef>
              <a:buClrTx/>
              <a:buSzTx/>
              <a:buFont typeface="Arial" panose="020B0604020202020204" pitchFamily="34" charset="0"/>
              <a:buNone/>
            </a:pPr>
            <a:r>
              <a:rPr lang="zh-CN" altLang="en-US" sz="2500" b="1">
                <a:solidFill>
                  <a:schemeClr val="tx1"/>
                </a:solidFill>
                <a:latin typeface="Times New Roman" panose="02020603050405020304" pitchFamily="18" charset="0"/>
                <a:ea typeface="楷体" panose="02010609060101010101" pitchFamily="49" charset="-122"/>
              </a:rPr>
              <a:t>          </a:t>
            </a:r>
            <a:r>
              <a:rPr lang="en-US" altLang="zh-CN" sz="2500" b="1">
                <a:solidFill>
                  <a:schemeClr val="tx1"/>
                </a:solidFill>
                <a:latin typeface="Times New Roman" panose="02020603050405020304" pitchFamily="18" charset="0"/>
                <a:ea typeface="楷体" panose="02010609060101010101" pitchFamily="49" charset="-122"/>
              </a:rPr>
              <a:t> for ( </a:t>
            </a:r>
            <a:r>
              <a:rPr lang="en-US" altLang="zh-CN" sz="2500" b="1" i="1">
                <a:solidFill>
                  <a:schemeClr val="tx1"/>
                </a:solidFill>
                <a:latin typeface="Times New Roman" panose="02020603050405020304" pitchFamily="18" charset="0"/>
                <a:ea typeface="楷体" panose="02010609060101010101" pitchFamily="49" charset="-122"/>
              </a:rPr>
              <a:t>I</a:t>
            </a:r>
            <a:r>
              <a:rPr lang="zh-CN" altLang="en-US" sz="2500" b="1" i="1">
                <a:solidFill>
                  <a:schemeClr val="tx1"/>
                </a:solidFill>
                <a:latin typeface="Times New Roman" panose="02020603050405020304" pitchFamily="18" charset="0"/>
                <a:ea typeface="楷体" panose="02010609060101010101" pitchFamily="49" charset="-122"/>
              </a:rPr>
              <a:t> </a:t>
            </a:r>
            <a:r>
              <a:rPr lang="zh-CN" altLang="en-US" sz="2500" b="1">
                <a:solidFill>
                  <a:schemeClr val="tx1"/>
                </a:solidFill>
                <a:latin typeface="Times New Roman" panose="02020603050405020304" pitchFamily="18" charset="0"/>
                <a:ea typeface="楷体" panose="02010609060101010101" pitchFamily="49" charset="-122"/>
              </a:rPr>
              <a:t>中的每个项</a:t>
            </a:r>
            <a:r>
              <a:rPr lang="en-US" altLang="zh-CN" sz="2500" b="1">
                <a:solidFill>
                  <a:schemeClr val="tx1"/>
                </a:solidFill>
                <a:latin typeface="Times New Roman" panose="02020603050405020304" pitchFamily="18" charset="0"/>
                <a:ea typeface="楷体" panose="02010609060101010101" pitchFamily="49" charset="-122"/>
              </a:rPr>
              <a:t>[</a:t>
            </a:r>
            <a:r>
              <a:rPr lang="en-US" altLang="zh-CN" sz="2500" b="1" i="1">
                <a:solidFill>
                  <a:schemeClr val="tx1"/>
                </a:solidFill>
                <a:latin typeface="Times New Roman" panose="02020603050405020304" pitchFamily="18" charset="0"/>
                <a:ea typeface="楷体" panose="02010609060101010101" pitchFamily="49" charset="-122"/>
              </a:rPr>
              <a:t>A</a:t>
            </a:r>
            <a:r>
              <a:rPr lang="en-US" altLang="zh-CN" sz="2500" b="1" i="1">
                <a:solidFill>
                  <a:schemeClr val="tx1"/>
                </a:solidFill>
                <a:latin typeface="Times New Roman" panose="02020603050405020304" pitchFamily="18" charset="0"/>
              </a:rPr>
              <a:t> →</a:t>
            </a:r>
            <a:r>
              <a:rPr lang="el-GR" altLang="zh-CN" sz="2500" b="1" i="1">
                <a:solidFill>
                  <a:schemeClr val="tx1"/>
                </a:solidFill>
                <a:latin typeface="Times New Roman" panose="02020603050405020304" pitchFamily="18" charset="0"/>
              </a:rPr>
              <a:t> </a:t>
            </a:r>
            <a:r>
              <a:rPr lang="en-US" altLang="zh-CN" sz="2500" b="1" i="1">
                <a:solidFill>
                  <a:srgbClr val="000000"/>
                </a:solidFill>
                <a:latin typeface="Times New Roman" panose="02020603050405020304" pitchFamily="18" charset="0"/>
                <a:cs typeface="Times New Roman" panose="02020603050405020304" pitchFamily="18" charset="0"/>
              </a:rPr>
              <a:t>α</a:t>
            </a:r>
            <a:r>
              <a:rPr lang="zh-CN" altLang="en-US" sz="2500" b="1" i="1">
                <a:solidFill>
                  <a:schemeClr val="tx1"/>
                </a:solidFill>
                <a:latin typeface="Times New Roman" panose="02020603050405020304" pitchFamily="18" charset="0"/>
                <a:ea typeface="楷体" panose="02010609060101010101" pitchFamily="49" charset="-122"/>
              </a:rPr>
              <a:t>∙</a:t>
            </a:r>
            <a:r>
              <a:rPr lang="en-US" altLang="zh-CN" sz="2500" b="1" i="1">
                <a:solidFill>
                  <a:schemeClr val="tx1"/>
                </a:solidFill>
                <a:latin typeface="Times New Roman" panose="02020603050405020304" pitchFamily="18" charset="0"/>
                <a:ea typeface="楷体" panose="02010609060101010101" pitchFamily="49" charset="-122"/>
              </a:rPr>
              <a:t>X</a:t>
            </a:r>
            <a:r>
              <a:rPr lang="el-GR" altLang="zh-CN" sz="2500" b="1" i="1">
                <a:solidFill>
                  <a:schemeClr val="tx1"/>
                </a:solidFill>
                <a:latin typeface="Times New Roman" panose="02020603050405020304" pitchFamily="18" charset="0"/>
              </a:rPr>
              <a:t>β</a:t>
            </a:r>
            <a:r>
              <a:rPr lang="zh-CN" altLang="en-US" sz="2500" b="1">
                <a:solidFill>
                  <a:schemeClr val="tx1"/>
                </a:solidFill>
                <a:latin typeface="Times New Roman" panose="02020603050405020304" pitchFamily="18" charset="0"/>
              </a:rPr>
              <a:t>，</a:t>
            </a:r>
            <a:r>
              <a:rPr lang="en-US" altLang="zh-CN" sz="2500" b="1">
                <a:solidFill>
                  <a:srgbClr val="FF0000"/>
                </a:solidFill>
                <a:latin typeface="Times New Roman" panose="02020603050405020304" pitchFamily="18" charset="0"/>
              </a:rPr>
              <a:t>a</a:t>
            </a:r>
            <a:r>
              <a:rPr lang="en-US" altLang="zh-CN" sz="2500" b="1">
                <a:solidFill>
                  <a:schemeClr val="tx1"/>
                </a:solidFill>
                <a:latin typeface="Times New Roman" panose="02020603050405020304" pitchFamily="18" charset="0"/>
                <a:ea typeface="楷体" panose="02010609060101010101" pitchFamily="49" charset="-122"/>
              </a:rPr>
              <a:t> ]) </a:t>
            </a:r>
          </a:p>
          <a:p>
            <a:pPr eaLnBrk="1" hangingPunct="1">
              <a:lnSpc>
                <a:spcPts val="2500"/>
              </a:lnSpc>
              <a:spcBef>
                <a:spcPct val="0"/>
              </a:spcBef>
              <a:buClrTx/>
              <a:buSzTx/>
              <a:buFont typeface="Arial" panose="020B0604020202020204" pitchFamily="34" charset="0"/>
              <a:buNone/>
            </a:pPr>
            <a:r>
              <a:rPr lang="zh-CN" altLang="en-US" sz="2500" b="1">
                <a:solidFill>
                  <a:schemeClr val="tx1"/>
                </a:solidFill>
                <a:latin typeface="Times New Roman" panose="02020603050405020304" pitchFamily="18" charset="0"/>
                <a:ea typeface="楷体" panose="02010609060101010101" pitchFamily="49" charset="-122"/>
              </a:rPr>
              <a:t>                      将项</a:t>
            </a:r>
            <a:r>
              <a:rPr lang="en-US" altLang="zh-CN" sz="2500" b="1">
                <a:solidFill>
                  <a:schemeClr val="tx1"/>
                </a:solidFill>
                <a:latin typeface="Times New Roman" panose="02020603050405020304" pitchFamily="18" charset="0"/>
                <a:ea typeface="楷体" panose="02010609060101010101" pitchFamily="49" charset="-122"/>
              </a:rPr>
              <a:t>[ </a:t>
            </a:r>
            <a:r>
              <a:rPr lang="en-US" altLang="zh-CN" sz="2500" b="1" i="1">
                <a:solidFill>
                  <a:schemeClr val="tx1"/>
                </a:solidFill>
                <a:latin typeface="Times New Roman" panose="02020603050405020304" pitchFamily="18" charset="0"/>
                <a:ea typeface="楷体" panose="02010609060101010101" pitchFamily="49" charset="-122"/>
              </a:rPr>
              <a:t>A</a:t>
            </a:r>
            <a:r>
              <a:rPr lang="zh-CN" altLang="en-US" sz="2500" b="1" i="1">
                <a:solidFill>
                  <a:schemeClr val="tx1"/>
                </a:solidFill>
                <a:latin typeface="Times New Roman" panose="02020603050405020304" pitchFamily="18" charset="0"/>
                <a:ea typeface="楷体" panose="02010609060101010101" pitchFamily="49" charset="-122"/>
              </a:rPr>
              <a:t> </a:t>
            </a:r>
            <a:r>
              <a:rPr lang="en-US" altLang="zh-CN" sz="2500" b="1" i="1">
                <a:solidFill>
                  <a:schemeClr val="tx1"/>
                </a:solidFill>
                <a:latin typeface="Times New Roman" panose="02020603050405020304" pitchFamily="18" charset="0"/>
              </a:rPr>
              <a:t>→</a:t>
            </a:r>
            <a:r>
              <a:rPr lang="zh-CN" altLang="en-US" sz="2500" b="1" i="1">
                <a:solidFill>
                  <a:schemeClr val="tx1"/>
                </a:solidFill>
                <a:latin typeface="Times New Roman" panose="02020603050405020304" pitchFamily="18" charset="0"/>
              </a:rPr>
              <a:t> </a:t>
            </a:r>
            <a:r>
              <a:rPr lang="en-US" altLang="zh-CN" sz="2500" b="1" i="1">
                <a:solidFill>
                  <a:srgbClr val="000000"/>
                </a:solidFill>
                <a:latin typeface="Times New Roman" panose="02020603050405020304" pitchFamily="18" charset="0"/>
                <a:ea typeface="楷体_GB2312" panose="02010609030101010101" pitchFamily="49" charset="-122"/>
              </a:rPr>
              <a:t>α</a:t>
            </a:r>
            <a:r>
              <a:rPr lang="en-US" altLang="zh-CN" sz="2500" b="1" i="1">
                <a:solidFill>
                  <a:schemeClr val="tx1"/>
                </a:solidFill>
                <a:latin typeface="Times New Roman" panose="02020603050405020304" pitchFamily="18" charset="0"/>
                <a:ea typeface="楷体" panose="02010609060101010101" pitchFamily="49" charset="-122"/>
              </a:rPr>
              <a:t>X</a:t>
            </a:r>
            <a:r>
              <a:rPr lang="zh-CN" altLang="en-US" sz="2500" b="1" i="1">
                <a:solidFill>
                  <a:schemeClr val="tx1"/>
                </a:solidFill>
                <a:latin typeface="Times New Roman" panose="02020603050405020304" pitchFamily="18" charset="0"/>
                <a:ea typeface="楷体" panose="02010609060101010101" pitchFamily="49" charset="-122"/>
              </a:rPr>
              <a:t>∙</a:t>
            </a:r>
            <a:r>
              <a:rPr lang="el-GR" altLang="zh-CN" sz="2500" b="1" i="1">
                <a:solidFill>
                  <a:schemeClr val="tx1"/>
                </a:solidFill>
                <a:latin typeface="Times New Roman" panose="02020603050405020304" pitchFamily="18" charset="0"/>
              </a:rPr>
              <a:t>β</a:t>
            </a:r>
            <a:r>
              <a:rPr lang="zh-CN" altLang="en-US" sz="2500" b="1">
                <a:solidFill>
                  <a:schemeClr val="tx1"/>
                </a:solidFill>
                <a:latin typeface="Times New Roman" panose="02020603050405020304" pitchFamily="18" charset="0"/>
              </a:rPr>
              <a:t>，</a:t>
            </a:r>
            <a:r>
              <a:rPr lang="en-US" altLang="zh-CN" sz="2500" b="1">
                <a:solidFill>
                  <a:srgbClr val="FF0000"/>
                </a:solidFill>
                <a:latin typeface="Times New Roman" panose="02020603050405020304" pitchFamily="18" charset="0"/>
              </a:rPr>
              <a:t>a</a:t>
            </a:r>
            <a:r>
              <a:rPr lang="en-US" altLang="zh-CN" sz="2500" b="1">
                <a:solidFill>
                  <a:schemeClr val="tx1"/>
                </a:solidFill>
                <a:latin typeface="Times New Roman" panose="02020603050405020304" pitchFamily="18" charset="0"/>
                <a:ea typeface="楷体" panose="02010609060101010101" pitchFamily="49" charset="-122"/>
              </a:rPr>
              <a:t>]</a:t>
            </a:r>
            <a:r>
              <a:rPr lang="zh-CN" altLang="en-US" sz="2500" b="1">
                <a:solidFill>
                  <a:schemeClr val="tx1"/>
                </a:solidFill>
                <a:latin typeface="Times New Roman" panose="02020603050405020304" pitchFamily="18" charset="0"/>
                <a:ea typeface="楷体" panose="02010609060101010101" pitchFamily="49" charset="-122"/>
              </a:rPr>
              <a:t>加入到集合</a:t>
            </a:r>
            <a:r>
              <a:rPr lang="en-US" altLang="zh-CN" sz="2500" b="1" i="1">
                <a:solidFill>
                  <a:schemeClr val="tx1"/>
                </a:solidFill>
                <a:latin typeface="Times New Roman" panose="02020603050405020304" pitchFamily="18" charset="0"/>
                <a:ea typeface="楷体" panose="02010609060101010101" pitchFamily="49" charset="-122"/>
              </a:rPr>
              <a:t>J</a:t>
            </a:r>
            <a:r>
              <a:rPr lang="zh-CN" altLang="en-US" sz="2500" b="1" i="1">
                <a:solidFill>
                  <a:schemeClr val="tx1"/>
                </a:solidFill>
                <a:latin typeface="Times New Roman" panose="02020603050405020304" pitchFamily="18" charset="0"/>
                <a:ea typeface="楷体" panose="02010609060101010101" pitchFamily="49" charset="-122"/>
              </a:rPr>
              <a:t> </a:t>
            </a:r>
            <a:r>
              <a:rPr lang="zh-CN" altLang="en-US" sz="2500" b="1">
                <a:solidFill>
                  <a:schemeClr val="tx1"/>
                </a:solidFill>
                <a:latin typeface="Times New Roman" panose="02020603050405020304" pitchFamily="18" charset="0"/>
                <a:ea typeface="楷体" panose="02010609060101010101" pitchFamily="49" charset="-122"/>
              </a:rPr>
              <a:t>中；</a:t>
            </a:r>
          </a:p>
          <a:p>
            <a:pPr eaLnBrk="1" hangingPunct="1">
              <a:lnSpc>
                <a:spcPts val="2500"/>
              </a:lnSpc>
              <a:spcBef>
                <a:spcPct val="0"/>
              </a:spcBef>
              <a:buClrTx/>
              <a:buSzTx/>
              <a:buFont typeface="Arial" panose="020B0604020202020204" pitchFamily="34" charset="0"/>
              <a:buNone/>
            </a:pPr>
            <a:r>
              <a:rPr lang="zh-CN" altLang="en-US" sz="2500" b="1">
                <a:solidFill>
                  <a:schemeClr val="tx1"/>
                </a:solidFill>
                <a:latin typeface="Times New Roman" panose="02020603050405020304" pitchFamily="18" charset="0"/>
                <a:ea typeface="楷体" panose="02010609060101010101" pitchFamily="49" charset="-122"/>
              </a:rPr>
              <a:t>          </a:t>
            </a:r>
            <a:r>
              <a:rPr lang="en-US" altLang="zh-CN" sz="2500" b="1">
                <a:solidFill>
                  <a:schemeClr val="tx1"/>
                </a:solidFill>
                <a:latin typeface="Times New Roman" panose="02020603050405020304" pitchFamily="18" charset="0"/>
                <a:ea typeface="楷体" panose="02010609060101010101" pitchFamily="49" charset="-122"/>
              </a:rPr>
              <a:t>return</a:t>
            </a:r>
            <a:r>
              <a:rPr lang="zh-CN" altLang="en-US" sz="2500" b="1">
                <a:solidFill>
                  <a:schemeClr val="tx1"/>
                </a:solidFill>
                <a:latin typeface="Times New Roman" panose="02020603050405020304" pitchFamily="18" charset="0"/>
                <a:ea typeface="楷体" panose="02010609060101010101" pitchFamily="49" charset="-122"/>
              </a:rPr>
              <a:t> </a:t>
            </a:r>
            <a:r>
              <a:rPr lang="en-US" altLang="zh-CN" sz="2500" b="1">
                <a:solidFill>
                  <a:schemeClr val="tx1"/>
                </a:solidFill>
                <a:latin typeface="Times New Roman" panose="02020603050405020304" pitchFamily="18" charset="0"/>
                <a:ea typeface="楷体" panose="02010609060101010101" pitchFamily="49" charset="-122"/>
              </a:rPr>
              <a:t>CLOSURE (</a:t>
            </a:r>
            <a:r>
              <a:rPr lang="en-US" altLang="zh-CN" sz="2500" b="1" i="1">
                <a:solidFill>
                  <a:schemeClr val="tx1"/>
                </a:solidFill>
                <a:latin typeface="Times New Roman" panose="02020603050405020304" pitchFamily="18" charset="0"/>
                <a:ea typeface="楷体" panose="02010609060101010101" pitchFamily="49" charset="-122"/>
              </a:rPr>
              <a:t> J</a:t>
            </a:r>
            <a:r>
              <a:rPr lang="zh-CN" altLang="en-US" sz="2500" b="1" i="1">
                <a:solidFill>
                  <a:schemeClr val="tx1"/>
                </a:solidFill>
                <a:latin typeface="Times New Roman" panose="02020603050405020304" pitchFamily="18" charset="0"/>
                <a:ea typeface="楷体" panose="02010609060101010101" pitchFamily="49" charset="-122"/>
              </a:rPr>
              <a:t> </a:t>
            </a:r>
            <a:r>
              <a:rPr lang="en-US" altLang="zh-CN" sz="2500" b="1">
                <a:solidFill>
                  <a:schemeClr val="tx1"/>
                </a:solidFill>
                <a:latin typeface="Times New Roman" panose="02020603050405020304" pitchFamily="18" charset="0"/>
                <a:ea typeface="楷体" panose="02010609060101010101" pitchFamily="49" charset="-122"/>
              </a:rPr>
              <a:t>)</a:t>
            </a:r>
            <a:r>
              <a:rPr lang="zh-CN" altLang="en-US" sz="2500" b="1">
                <a:solidFill>
                  <a:schemeClr val="tx1"/>
                </a:solidFill>
                <a:latin typeface="Times New Roman" panose="02020603050405020304" pitchFamily="18" charset="0"/>
                <a:ea typeface="楷体" panose="02010609060101010101" pitchFamily="49" charset="-122"/>
              </a:rPr>
              <a:t>；</a:t>
            </a:r>
          </a:p>
          <a:p>
            <a:pPr eaLnBrk="1" hangingPunct="1">
              <a:lnSpc>
                <a:spcPts val="2500"/>
              </a:lnSpc>
              <a:spcBef>
                <a:spcPct val="0"/>
              </a:spcBef>
              <a:buClrTx/>
              <a:buSzTx/>
              <a:buFont typeface="Arial" panose="020B0604020202020204" pitchFamily="34" charset="0"/>
              <a:buNone/>
            </a:pPr>
            <a:r>
              <a:rPr lang="en-US" altLang="zh-CN" sz="2500" b="1">
                <a:solidFill>
                  <a:schemeClr val="tx1"/>
                </a:solidFill>
                <a:latin typeface="Times New Roman" panose="02020603050405020304" pitchFamily="18" charset="0"/>
                <a:ea typeface="楷体" panose="02010609060101010101" pitchFamily="49" charset="-122"/>
              </a:rPr>
              <a:t> }</a:t>
            </a:r>
          </a:p>
        </p:txBody>
      </p:sp>
      <p:sp>
        <p:nvSpPr>
          <p:cNvPr id="51203" name="Rectangle 3"/>
          <p:cNvSpPr>
            <a:spLocks noGrp="1" noChangeArrowheads="1"/>
          </p:cNvSpPr>
          <p:nvPr>
            <p:ph idx="1"/>
          </p:nvPr>
        </p:nvSpPr>
        <p:spPr>
          <a:xfrm>
            <a:off x="361950" y="1152525"/>
            <a:ext cx="8458200" cy="555625"/>
          </a:xfrm>
          <a:solidFill>
            <a:schemeClr val="accent5">
              <a:lumMod val="60000"/>
              <a:lumOff val="40000"/>
            </a:schemeClr>
          </a:solidFill>
          <a:ln>
            <a:solidFill>
              <a:schemeClr val="tx1"/>
            </a:solidFill>
          </a:ln>
        </p:spPr>
        <p:txBody>
          <a:bodyPr lIns="92075" tIns="46038" rIns="92075" bIns="46038"/>
          <a:lstStyle/>
          <a:p>
            <a:pPr algn="ctr" eaLnBrk="1" hangingPunct="1">
              <a:buFont typeface="Wingdings" pitchFamily="2" charset="2"/>
              <a:buNone/>
              <a:defRPr/>
            </a:pPr>
            <a:r>
              <a:rPr lang="en-US" altLang="zh-CN" sz="2500" b="1" i="1">
                <a:solidFill>
                  <a:schemeClr val="tx1"/>
                </a:solidFill>
                <a:ea typeface="宋体" pitchFamily="2" charset="-122"/>
                <a:cs typeface="Times New Roman" pitchFamily="18" charset="0"/>
              </a:rPr>
              <a:t>GOTO</a:t>
            </a:r>
            <a:r>
              <a:rPr lang="en-US" altLang="zh-CN" sz="2500" b="1">
                <a:solidFill>
                  <a:schemeClr val="tx1"/>
                </a:solidFill>
                <a:ea typeface="宋体" pitchFamily="2" charset="-122"/>
                <a:cs typeface="Times New Roman" pitchFamily="18" charset="0"/>
              </a:rPr>
              <a:t>( </a:t>
            </a:r>
            <a:r>
              <a:rPr lang="en-US" altLang="zh-CN" sz="2500" b="1" i="1">
                <a:solidFill>
                  <a:schemeClr val="tx1"/>
                </a:solidFill>
                <a:ea typeface="宋体" pitchFamily="2" charset="-122"/>
                <a:cs typeface="Times New Roman" pitchFamily="18" charset="0"/>
              </a:rPr>
              <a:t>I</a:t>
            </a:r>
            <a:r>
              <a:rPr lang="en-US" altLang="zh-CN" sz="2500" b="1">
                <a:solidFill>
                  <a:schemeClr val="tx1"/>
                </a:solidFill>
                <a:ea typeface="宋体" pitchFamily="2" charset="-122"/>
                <a:cs typeface="Times New Roman" pitchFamily="18" charset="0"/>
              </a:rPr>
              <a:t>, </a:t>
            </a:r>
            <a:r>
              <a:rPr lang="en-US" altLang="zh-CN" sz="2500" b="1" i="1">
                <a:solidFill>
                  <a:schemeClr val="tx1"/>
                </a:solidFill>
                <a:ea typeface="宋体" pitchFamily="2" charset="-122"/>
                <a:cs typeface="Times New Roman" pitchFamily="18" charset="0"/>
              </a:rPr>
              <a:t>X</a:t>
            </a:r>
            <a:r>
              <a:rPr lang="zh-CN" altLang="en-US" sz="2500" b="1" i="1">
                <a:solidFill>
                  <a:schemeClr val="tx1"/>
                </a:solidFill>
                <a:ea typeface="楷体_GB2312" pitchFamily="49" charset="-122"/>
              </a:rPr>
              <a:t> </a:t>
            </a:r>
            <a:r>
              <a:rPr lang="en-US" altLang="zh-CN" sz="2500" b="1">
                <a:solidFill>
                  <a:schemeClr val="tx1"/>
                </a:solidFill>
                <a:ea typeface="宋体" pitchFamily="2" charset="-122"/>
                <a:cs typeface="Times New Roman" pitchFamily="18" charset="0"/>
              </a:rPr>
              <a:t>) = </a:t>
            </a:r>
            <a:r>
              <a:rPr lang="en-US" altLang="zh-CN" sz="2500" b="1" i="1">
                <a:solidFill>
                  <a:schemeClr val="tx1"/>
                </a:solidFill>
                <a:ea typeface="宋体" pitchFamily="2" charset="-122"/>
                <a:cs typeface="Times New Roman" pitchFamily="18" charset="0"/>
              </a:rPr>
              <a:t>CLOSURE</a:t>
            </a:r>
            <a:r>
              <a:rPr lang="en-US" altLang="zh-CN" sz="2500" b="1">
                <a:solidFill>
                  <a:schemeClr val="tx1"/>
                </a:solidFill>
                <a:ea typeface="宋体" pitchFamily="2" charset="-122"/>
                <a:cs typeface="Times New Roman" pitchFamily="18" charset="0"/>
              </a:rPr>
              <a:t>({[</a:t>
            </a:r>
            <a:r>
              <a:rPr lang="en-US" altLang="zh-CN" sz="2500" b="1" i="1">
                <a:solidFill>
                  <a:schemeClr val="tx1"/>
                </a:solidFill>
                <a:ea typeface="宋体" pitchFamily="2" charset="-122"/>
                <a:cs typeface="Times New Roman" pitchFamily="18" charset="0"/>
              </a:rPr>
              <a:t>A</a:t>
            </a:r>
            <a:r>
              <a:rPr lang="en-US" altLang="zh-CN" sz="2500" b="1">
                <a:solidFill>
                  <a:schemeClr val="tx1"/>
                </a:solidFill>
                <a:ea typeface="宋体" pitchFamily="2" charset="-122"/>
                <a:cs typeface="Times New Roman" pitchFamily="18" charset="0"/>
              </a:rPr>
              <a:t>→</a:t>
            </a:r>
            <a:r>
              <a:rPr lang="en-US" altLang="zh-CN" sz="2500" b="1" i="1">
                <a:solidFill>
                  <a:schemeClr val="tx1"/>
                </a:solidFill>
                <a:ea typeface="宋体" pitchFamily="2" charset="-122"/>
                <a:cs typeface="Times New Roman" pitchFamily="18" charset="0"/>
              </a:rPr>
              <a:t>αX</a:t>
            </a:r>
            <a:r>
              <a:rPr lang="en-US" altLang="zh-CN" sz="2800" b="1" i="1">
                <a:solidFill>
                  <a:srgbClr val="000000"/>
                </a:solidFill>
                <a:ea typeface="宋体" pitchFamily="2" charset="-122"/>
                <a:cs typeface="Times New Roman" pitchFamily="18" charset="0"/>
              </a:rPr>
              <a:t>·</a:t>
            </a:r>
            <a:r>
              <a:rPr lang="en-US" altLang="zh-CN" sz="2500" b="1" i="1">
                <a:solidFill>
                  <a:schemeClr val="tx1"/>
                </a:solidFill>
                <a:ea typeface="宋体" pitchFamily="2" charset="-122"/>
                <a:cs typeface="Times New Roman" pitchFamily="18" charset="0"/>
              </a:rPr>
              <a:t>β</a:t>
            </a:r>
            <a:r>
              <a:rPr lang="en-US" altLang="zh-CN" sz="2500" b="1">
                <a:solidFill>
                  <a:schemeClr val="tx1"/>
                </a:solidFill>
                <a:ea typeface="宋体" pitchFamily="2" charset="-122"/>
                <a:cs typeface="Times New Roman" pitchFamily="18" charset="0"/>
              </a:rPr>
              <a:t>,</a:t>
            </a:r>
            <a:r>
              <a:rPr lang="en-US" altLang="zh-CN" sz="2500" b="1">
                <a:solidFill>
                  <a:srgbClr val="2D83F4"/>
                </a:solidFill>
                <a:ea typeface="宋体" pitchFamily="2" charset="-122"/>
                <a:cs typeface="Times New Roman" pitchFamily="18" charset="0"/>
              </a:rPr>
              <a:t>a</a:t>
            </a:r>
            <a:r>
              <a:rPr lang="en-US" altLang="zh-CN" sz="2500" b="1">
                <a:solidFill>
                  <a:schemeClr val="tx1"/>
                </a:solidFill>
                <a:ea typeface="宋体" pitchFamily="2" charset="-122"/>
                <a:cs typeface="Times New Roman" pitchFamily="18" charset="0"/>
              </a:rPr>
              <a:t>]|[</a:t>
            </a:r>
            <a:r>
              <a:rPr lang="en-US" altLang="zh-CN" sz="2500" b="1" i="1">
                <a:solidFill>
                  <a:schemeClr val="tx1"/>
                </a:solidFill>
                <a:ea typeface="宋体" pitchFamily="2" charset="-122"/>
                <a:cs typeface="Times New Roman" pitchFamily="18" charset="0"/>
              </a:rPr>
              <a:t>A</a:t>
            </a:r>
            <a:r>
              <a:rPr lang="en-US" altLang="zh-CN" sz="2500" b="1">
                <a:solidFill>
                  <a:schemeClr val="tx1"/>
                </a:solidFill>
                <a:ea typeface="宋体" pitchFamily="2" charset="-122"/>
                <a:cs typeface="Times New Roman" pitchFamily="18" charset="0"/>
              </a:rPr>
              <a:t>→</a:t>
            </a:r>
            <a:r>
              <a:rPr lang="en-US" altLang="zh-CN" sz="2500" b="1" i="1">
                <a:solidFill>
                  <a:schemeClr val="tx1"/>
                </a:solidFill>
                <a:ea typeface="宋体" pitchFamily="2" charset="-122"/>
                <a:cs typeface="Times New Roman" pitchFamily="18" charset="0"/>
              </a:rPr>
              <a:t>α</a:t>
            </a:r>
            <a:r>
              <a:rPr lang="en-US" altLang="zh-CN" sz="2800" b="1" i="1">
                <a:solidFill>
                  <a:srgbClr val="000000"/>
                </a:solidFill>
                <a:ea typeface="宋体" pitchFamily="2" charset="-122"/>
                <a:cs typeface="Times New Roman" pitchFamily="18" charset="0"/>
              </a:rPr>
              <a:t>·</a:t>
            </a:r>
            <a:r>
              <a:rPr lang="en-US" altLang="zh-CN" sz="2500" b="1" i="1">
                <a:solidFill>
                  <a:schemeClr val="tx1"/>
                </a:solidFill>
                <a:ea typeface="宋体" pitchFamily="2" charset="-122"/>
                <a:cs typeface="Times New Roman" pitchFamily="18" charset="0"/>
              </a:rPr>
              <a:t>Xβ</a:t>
            </a:r>
            <a:r>
              <a:rPr lang="en-US" altLang="zh-CN" sz="2500" b="1">
                <a:solidFill>
                  <a:schemeClr val="tx1"/>
                </a:solidFill>
                <a:ea typeface="宋体" pitchFamily="2" charset="-122"/>
                <a:cs typeface="Times New Roman" pitchFamily="18" charset="0"/>
              </a:rPr>
              <a:t>, </a:t>
            </a:r>
            <a:r>
              <a:rPr lang="en-US" altLang="zh-CN" sz="2500" b="1">
                <a:solidFill>
                  <a:srgbClr val="2D83F4"/>
                </a:solidFill>
                <a:ea typeface="宋体" pitchFamily="2" charset="-122"/>
                <a:cs typeface="Times New Roman" pitchFamily="18" charset="0"/>
              </a:rPr>
              <a:t>a</a:t>
            </a:r>
            <a:r>
              <a:rPr lang="en-US" altLang="zh-CN" sz="2500" b="1">
                <a:solidFill>
                  <a:schemeClr val="tx1"/>
                </a:solidFill>
                <a:ea typeface="宋体" pitchFamily="2" charset="-122"/>
                <a:cs typeface="Times New Roman" pitchFamily="18" charset="0"/>
              </a:rPr>
              <a:t>]∈</a:t>
            </a:r>
            <a:r>
              <a:rPr lang="en-US" altLang="zh-CN" sz="2500" b="1" i="1">
                <a:solidFill>
                  <a:schemeClr val="tx1"/>
                </a:solidFill>
                <a:ea typeface="宋体" pitchFamily="2" charset="-122"/>
                <a:cs typeface="Times New Roman" pitchFamily="18" charset="0"/>
              </a:rPr>
              <a:t>I</a:t>
            </a:r>
            <a:r>
              <a:rPr lang="zh-CN" altLang="en-US" sz="2500" b="1" i="1">
                <a:solidFill>
                  <a:schemeClr val="tx1"/>
                </a:solidFill>
                <a:ea typeface="楷体_GB2312" pitchFamily="49" charset="-122"/>
              </a:rPr>
              <a:t> </a:t>
            </a:r>
            <a:r>
              <a:rPr lang="en-US" altLang="zh-CN" sz="2500" b="1">
                <a:solidFill>
                  <a:schemeClr val="tx1"/>
                </a:solidFill>
                <a:ea typeface="宋体" pitchFamily="2" charset="-122"/>
                <a:cs typeface="Times New Roman" pitchFamily="18" charset="0"/>
              </a:rPr>
              <a:t>})</a:t>
            </a:r>
          </a:p>
        </p:txBody>
      </p:sp>
      <p:sp>
        <p:nvSpPr>
          <p:cNvPr id="51204" name="Rectangle 2"/>
          <p:cNvSpPr>
            <a:spLocks noGrp="1" noChangeArrowheads="1"/>
          </p:cNvSpPr>
          <p:nvPr>
            <p:ph type="title"/>
          </p:nvPr>
        </p:nvSpPr>
        <p:spPr>
          <a:xfrm>
            <a:off x="755650" y="268288"/>
            <a:ext cx="7931150" cy="358775"/>
          </a:xfrm>
        </p:spPr>
        <p:txBody>
          <a:bodyPr lIns="92075" tIns="46038" rIns="92075" bIns="46038"/>
          <a:lstStyle/>
          <a:p>
            <a:pPr eaLnBrk="1" hangingPunct="1">
              <a:defRPr/>
            </a:pPr>
            <a:r>
              <a:rPr lang="en-US" altLang="zh-CN" sz="3000" i="1" dirty="0">
                <a:solidFill>
                  <a:schemeClr val="tx1"/>
                </a:solidFill>
                <a:ea typeface="楷体" panose="02010609060101010101" pitchFamily="49" charset="-122"/>
                <a:cs typeface="Times New Roman" panose="02020603050405020304" pitchFamily="18" charset="0"/>
              </a:rPr>
              <a:t>GOTO </a:t>
            </a:r>
            <a:r>
              <a:rPr lang="zh-CN" altLang="en-US" sz="3000" spc="3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函数</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388" y="1347788"/>
            <a:ext cx="3881437" cy="3671887"/>
          </a:xfrm>
          <a:prstGeom prst="rect">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0243" name="Rectangle 3"/>
          <p:cNvSpPr>
            <a:spLocks noGrp="1" noChangeArrowheads="1"/>
          </p:cNvSpPr>
          <p:nvPr>
            <p:ph idx="1"/>
          </p:nvPr>
        </p:nvSpPr>
        <p:spPr>
          <a:xfrm>
            <a:off x="142875" y="914400"/>
            <a:ext cx="8664575" cy="3225800"/>
          </a:xfrm>
        </p:spPr>
        <p:txBody>
          <a:bodyPr/>
          <a:lstStyle/>
          <a:p>
            <a:pPr eaLnBrk="1" hangingPunct="1">
              <a:lnSpc>
                <a:spcPct val="80000"/>
              </a:lnSpc>
              <a:buClrTx/>
              <a:buFont typeface="Wingdings" pitchFamily="2" charset="2"/>
              <a:buChar char="Ø"/>
              <a:defRPr/>
            </a:pPr>
            <a:r>
              <a:rPr lang="en-US" altLang="zh-CN" sz="2500" b="1" i="1" dirty="0">
                <a:solidFill>
                  <a:schemeClr val="tx1"/>
                </a:solidFill>
                <a:ea typeface="宋体" pitchFamily="2" charset="-122"/>
                <a:cs typeface="Times New Roman" pitchFamily="18" charset="0"/>
              </a:rPr>
              <a:t>SLR</a:t>
            </a:r>
            <a:r>
              <a:rPr lang="zh-CN" altLang="en-US" sz="2500" b="1" dirty="0">
                <a:solidFill>
                  <a:schemeClr val="tx1"/>
                </a:solidFill>
                <a:latin typeface="+mn-ea"/>
                <a:cs typeface="Times New Roman" pitchFamily="18" charset="0"/>
              </a:rPr>
              <a:t>分析法的基本思想</a:t>
            </a:r>
          </a:p>
        </p:txBody>
      </p:sp>
      <p:sp>
        <p:nvSpPr>
          <p:cNvPr id="2" name="Rectangle 2"/>
          <p:cNvSpPr>
            <a:spLocks noGrp="1" noChangeArrowheads="1"/>
          </p:cNvSpPr>
          <p:nvPr>
            <p:ph type="title"/>
          </p:nvPr>
        </p:nvSpPr>
        <p:spPr>
          <a:xfrm>
            <a:off x="755650" y="268288"/>
            <a:ext cx="7931150" cy="358775"/>
          </a:xfrm>
        </p:spPr>
        <p:txBody>
          <a:bodyPr/>
          <a:lstStyle/>
          <a:p>
            <a:pPr eaLnBrk="1" hangingPunct="1">
              <a:defRPr/>
            </a:pPr>
            <a:r>
              <a:rPr lang="en-US" altLang="zh-CN" sz="3000" i="1" dirty="0">
                <a:solidFill>
                  <a:schemeClr val="tx1"/>
                </a:solidFill>
                <a:ea typeface="微软雅黑" panose="020B0503020204020204" pitchFamily="34" charset="-122"/>
                <a:cs typeface="Times New Roman" panose="02020603050405020304" pitchFamily="18" charset="0"/>
              </a:rPr>
              <a:t>SLR </a:t>
            </a:r>
            <a:r>
              <a:rPr lang="zh-CN" altLang="en-US" sz="3000" spc="3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分析</a:t>
            </a:r>
          </a:p>
        </p:txBody>
      </p:sp>
      <p:grpSp>
        <p:nvGrpSpPr>
          <p:cNvPr id="18437" name="Group 4"/>
          <p:cNvGrpSpPr>
            <a:grpSpLocks/>
          </p:cNvGrpSpPr>
          <p:nvPr/>
        </p:nvGrpSpPr>
        <p:grpSpPr bwMode="auto">
          <a:xfrm>
            <a:off x="2074863" y="1930400"/>
            <a:ext cx="1928812" cy="1428750"/>
            <a:chOff x="1519" y="1525"/>
            <a:chExt cx="831" cy="859"/>
          </a:xfrm>
        </p:grpSpPr>
        <p:sp>
          <p:nvSpPr>
            <p:cNvPr id="18445" name="AutoShape 5"/>
            <p:cNvSpPr>
              <a:spLocks/>
            </p:cNvSpPr>
            <p:nvPr/>
          </p:nvSpPr>
          <p:spPr bwMode="auto">
            <a:xfrm>
              <a:off x="1519" y="1525"/>
              <a:ext cx="136" cy="859"/>
            </a:xfrm>
            <a:prstGeom prst="rightBrace">
              <a:avLst>
                <a:gd name="adj1" fmla="val 36113"/>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spcBef>
                  <a:spcPct val="0"/>
                </a:spcBef>
                <a:buClrTx/>
                <a:buSzTx/>
                <a:buFont typeface="Arial" panose="020B0604020202020204" pitchFamily="34" charset="0"/>
                <a:buNone/>
              </a:pPr>
              <a:endParaRPr lang="zh-CN" altLang="en-US" sz="1800">
                <a:solidFill>
                  <a:srgbClr val="000000"/>
                </a:solidFill>
                <a:latin typeface="Times New Roman" panose="02020603050405020304" pitchFamily="18" charset="0"/>
                <a:ea typeface="楷体" panose="02010609060101010101" pitchFamily="49" charset="-122"/>
              </a:endParaRPr>
            </a:p>
          </p:txBody>
        </p:sp>
        <p:sp>
          <p:nvSpPr>
            <p:cNvPr id="18446" name="Rectangle 6"/>
            <p:cNvSpPr>
              <a:spLocks noChangeArrowheads="1"/>
            </p:cNvSpPr>
            <p:nvPr/>
          </p:nvSpPr>
          <p:spPr bwMode="auto">
            <a:xfrm>
              <a:off x="1629" y="1816"/>
              <a:ext cx="721"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cs typeface="Times New Roman" panose="02020603050405020304" pitchFamily="18" charset="0"/>
                </a:rPr>
                <a:t>m</a:t>
              </a:r>
              <a:r>
                <a:rPr lang="zh-CN" altLang="en-US" sz="2000" b="1">
                  <a:solidFill>
                    <a:srgbClr val="000000"/>
                  </a:solidFill>
                  <a:latin typeface="Times New Roman" panose="02020603050405020304" pitchFamily="18" charset="0"/>
                  <a:ea typeface="楷体" panose="02010609060101010101" pitchFamily="49" charset="-122"/>
                  <a:cs typeface="Times New Roman" panose="02020603050405020304" pitchFamily="18" charset="0"/>
                </a:rPr>
                <a:t>个移进项目</a:t>
              </a:r>
            </a:p>
          </p:txBody>
        </p:sp>
      </p:grpSp>
      <p:grpSp>
        <p:nvGrpSpPr>
          <p:cNvPr id="18438" name="Group 7"/>
          <p:cNvGrpSpPr>
            <a:grpSpLocks/>
          </p:cNvGrpSpPr>
          <p:nvPr/>
        </p:nvGrpSpPr>
        <p:grpSpPr bwMode="auto">
          <a:xfrm>
            <a:off x="1360488" y="3573463"/>
            <a:ext cx="1908175" cy="1214437"/>
            <a:chOff x="1202" y="2132"/>
            <a:chExt cx="822" cy="663"/>
          </a:xfrm>
        </p:grpSpPr>
        <p:sp>
          <p:nvSpPr>
            <p:cNvPr id="18443" name="AutoShape 8"/>
            <p:cNvSpPr>
              <a:spLocks/>
            </p:cNvSpPr>
            <p:nvPr/>
          </p:nvSpPr>
          <p:spPr bwMode="auto">
            <a:xfrm>
              <a:off x="1202" y="2132"/>
              <a:ext cx="136" cy="663"/>
            </a:xfrm>
            <a:prstGeom prst="rightBrace">
              <a:avLst>
                <a:gd name="adj1" fmla="val 36134"/>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spcBef>
                  <a:spcPct val="0"/>
                </a:spcBef>
                <a:buClrTx/>
                <a:buSzTx/>
                <a:buFont typeface="Arial" panose="020B0604020202020204" pitchFamily="34" charset="0"/>
                <a:buNone/>
              </a:pPr>
              <a:endParaRPr lang="zh-CN" altLang="en-US" sz="1800">
                <a:solidFill>
                  <a:srgbClr val="000000"/>
                </a:solidFill>
                <a:latin typeface="Times New Roman" panose="02020603050405020304" pitchFamily="18" charset="0"/>
                <a:ea typeface="楷体" panose="02010609060101010101" pitchFamily="49" charset="-122"/>
              </a:endParaRPr>
            </a:p>
          </p:txBody>
        </p:sp>
        <p:sp>
          <p:nvSpPr>
            <p:cNvPr id="18444" name="Rectangle 9"/>
            <p:cNvSpPr>
              <a:spLocks noChangeArrowheads="1"/>
            </p:cNvSpPr>
            <p:nvPr/>
          </p:nvSpPr>
          <p:spPr bwMode="auto">
            <a:xfrm>
              <a:off x="1327" y="2343"/>
              <a:ext cx="697"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cs typeface="Times New Roman" panose="02020603050405020304" pitchFamily="18" charset="0"/>
                </a:rPr>
                <a:t>n</a:t>
              </a:r>
              <a:r>
                <a:rPr lang="zh-CN" altLang="en-US" sz="2000" b="1">
                  <a:solidFill>
                    <a:srgbClr val="000000"/>
                  </a:solidFill>
                  <a:latin typeface="Times New Roman" panose="02020603050405020304" pitchFamily="18" charset="0"/>
                  <a:ea typeface="楷体" panose="02010609060101010101" pitchFamily="49" charset="-122"/>
                  <a:cs typeface="Times New Roman" panose="02020603050405020304" pitchFamily="18" charset="0"/>
                </a:rPr>
                <a:t>个归约项目</a:t>
              </a:r>
            </a:p>
          </p:txBody>
        </p:sp>
      </p:grpSp>
      <p:sp>
        <p:nvSpPr>
          <p:cNvPr id="18439" name="矩形 3"/>
          <p:cNvSpPr>
            <a:spLocks noChangeArrowheads="1"/>
          </p:cNvSpPr>
          <p:nvPr/>
        </p:nvSpPr>
        <p:spPr bwMode="auto">
          <a:xfrm>
            <a:off x="4178300" y="1354138"/>
            <a:ext cx="4786313" cy="3644900"/>
          </a:xfrm>
          <a:prstGeom prst="rect">
            <a:avLst/>
          </a:prstGeom>
          <a:solidFill>
            <a:srgbClr val="B5CEED"/>
          </a:solidFill>
          <a:ln w="12700">
            <a:solidFill>
              <a:schemeClr val="tx1"/>
            </a:solidFill>
            <a:round/>
            <a:headEnd/>
            <a:tailEnd/>
          </a:ln>
        </p:spPr>
        <p:txBody>
          <a:bodyPr>
            <a:spAutoFit/>
          </a:bodyPr>
          <a:lstStyle>
            <a:lvl1pPr marL="342900" indent="-34290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303213">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lvl="1" eaLnBrk="1" hangingPunct="1">
              <a:lnSpc>
                <a:spcPts val="3000"/>
              </a:lnSpc>
              <a:buClrTx/>
              <a:buFont typeface="Arial" panose="020B0604020202020204" pitchFamily="34" charset="0"/>
              <a:buNone/>
            </a:pPr>
            <a:endParaRPr lang="en-US" altLang="zh-CN" b="1">
              <a:solidFill>
                <a:srgbClr val="000000"/>
              </a:solidFill>
              <a:latin typeface="Times New Roman" panose="02020603050405020304" pitchFamily="18" charset="0"/>
              <a:cs typeface="Times New Roman" panose="02020603050405020304" pitchFamily="18" charset="0"/>
            </a:endParaRPr>
          </a:p>
          <a:p>
            <a:pPr lvl="1" eaLnBrk="1" hangingPunct="1">
              <a:lnSpc>
                <a:spcPts val="3000"/>
              </a:lnSpc>
              <a:buClrTx/>
              <a:buFont typeface="Arial" panose="020B0604020202020204" pitchFamily="34" charset="0"/>
              <a:buNone/>
            </a:pPr>
            <a:endParaRPr lang="en-US" altLang="zh-CN" b="1">
              <a:solidFill>
                <a:srgbClr val="000000"/>
              </a:solidFill>
              <a:latin typeface="Times New Roman" panose="02020603050405020304" pitchFamily="18" charset="0"/>
              <a:cs typeface="Times New Roman" panose="02020603050405020304" pitchFamily="18" charset="0"/>
            </a:endParaRPr>
          </a:p>
          <a:p>
            <a:pPr lvl="1" eaLnBrk="1" hangingPunct="1">
              <a:lnSpc>
                <a:spcPts val="3000"/>
              </a:lnSpc>
              <a:buClrTx/>
              <a:buFont typeface="Arial" panose="020B0604020202020204" pitchFamily="34" charset="0"/>
              <a:buNone/>
            </a:pPr>
            <a:endParaRPr lang="en-US" altLang="zh-CN" b="1">
              <a:solidFill>
                <a:srgbClr val="000000"/>
              </a:solidFill>
              <a:latin typeface="Times New Roman" panose="02020603050405020304" pitchFamily="18" charset="0"/>
              <a:cs typeface="Times New Roman" panose="02020603050405020304" pitchFamily="18" charset="0"/>
            </a:endParaRPr>
          </a:p>
          <a:p>
            <a:pPr lvl="1" eaLnBrk="1" hangingPunct="1">
              <a:lnSpc>
                <a:spcPts val="3000"/>
              </a:lnSpc>
              <a:buClrTx/>
              <a:buFont typeface="Arial" panose="020B0604020202020204" pitchFamily="34" charset="0"/>
              <a:buNone/>
            </a:pPr>
            <a:endParaRPr lang="en-US" altLang="zh-CN" b="1">
              <a:solidFill>
                <a:srgbClr val="000000"/>
              </a:solidFill>
              <a:latin typeface="Times New Roman" panose="02020603050405020304" pitchFamily="18" charset="0"/>
              <a:cs typeface="Times New Roman" panose="02020603050405020304" pitchFamily="18" charset="0"/>
            </a:endParaRPr>
          </a:p>
          <a:p>
            <a:pPr lvl="1" eaLnBrk="1" hangingPunct="1">
              <a:lnSpc>
                <a:spcPts val="3000"/>
              </a:lnSpc>
              <a:buClrTx/>
              <a:buFont typeface="Arial" panose="020B0604020202020204" pitchFamily="34" charset="0"/>
              <a:buNone/>
            </a:pPr>
            <a:endParaRPr lang="en-US" altLang="zh-CN" b="1">
              <a:solidFill>
                <a:srgbClr val="000000"/>
              </a:solidFill>
              <a:latin typeface="Times New Roman" panose="02020603050405020304" pitchFamily="18" charset="0"/>
              <a:cs typeface="Times New Roman" panose="02020603050405020304" pitchFamily="18" charset="0"/>
            </a:endParaRPr>
          </a:p>
          <a:p>
            <a:pPr lvl="1" eaLnBrk="1" hangingPunct="1">
              <a:lnSpc>
                <a:spcPts val="3000"/>
              </a:lnSpc>
              <a:buClrTx/>
              <a:buFont typeface="Arial" panose="020B0604020202020204" pitchFamily="34" charset="0"/>
              <a:buNone/>
            </a:pPr>
            <a:endParaRPr lang="en-US" altLang="zh-CN" b="1">
              <a:solidFill>
                <a:srgbClr val="000000"/>
              </a:solidFill>
              <a:latin typeface="Times New Roman" panose="02020603050405020304" pitchFamily="18" charset="0"/>
              <a:cs typeface="Times New Roman" panose="02020603050405020304" pitchFamily="18" charset="0"/>
            </a:endParaRPr>
          </a:p>
          <a:p>
            <a:pPr lvl="1" eaLnBrk="1" hangingPunct="1">
              <a:lnSpc>
                <a:spcPts val="3000"/>
              </a:lnSpc>
              <a:buClrTx/>
              <a:buFont typeface="Arial" panose="020B0604020202020204" pitchFamily="34" charset="0"/>
              <a:buNone/>
            </a:pPr>
            <a:endParaRPr lang="en-US" altLang="zh-CN" b="1">
              <a:solidFill>
                <a:srgbClr val="000000"/>
              </a:solidFill>
              <a:latin typeface="Times New Roman" panose="02020603050405020304" pitchFamily="18" charset="0"/>
              <a:cs typeface="Times New Roman" panose="02020603050405020304" pitchFamily="18" charset="0"/>
            </a:endParaRPr>
          </a:p>
          <a:p>
            <a:pPr lvl="1" eaLnBrk="1" hangingPunct="1">
              <a:lnSpc>
                <a:spcPts val="3000"/>
              </a:lnSpc>
              <a:buClrTx/>
              <a:buFont typeface="Arial" panose="020B0604020202020204" pitchFamily="34" charset="0"/>
              <a:buNone/>
            </a:pPr>
            <a:endParaRPr lang="en-US" altLang="zh-CN" b="1">
              <a:solidFill>
                <a:srgbClr val="000000"/>
              </a:solidFill>
              <a:latin typeface="Times New Roman" panose="02020603050405020304" pitchFamily="18" charset="0"/>
              <a:cs typeface="Times New Roman" panose="02020603050405020304" pitchFamily="18" charset="0"/>
            </a:endParaRPr>
          </a:p>
        </p:txBody>
      </p:sp>
      <p:sp>
        <p:nvSpPr>
          <p:cNvPr id="18440" name="矩形 5"/>
          <p:cNvSpPr>
            <a:spLocks noChangeArrowheads="1"/>
          </p:cNvSpPr>
          <p:nvPr/>
        </p:nvSpPr>
        <p:spPr bwMode="auto">
          <a:xfrm>
            <a:off x="-34925" y="1419225"/>
            <a:ext cx="4572000" cy="351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73050" indent="-27305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lnSpc>
                <a:spcPts val="2500"/>
              </a:lnSpc>
              <a:buClr>
                <a:srgbClr val="31B6FD"/>
              </a:buClr>
              <a:buFont typeface="Symbol" panose="05050102010706020507" pitchFamily="18" charset="2"/>
              <a:buNone/>
            </a:pPr>
            <a:r>
              <a:rPr lang="zh-CN" altLang="en-US" sz="2200" b="1">
                <a:solidFill>
                  <a:srgbClr val="000000"/>
                </a:solidFill>
                <a:latin typeface="Times New Roman" panose="02020603050405020304" pitchFamily="18" charset="0"/>
                <a:ea typeface="华文楷体" panose="02010600040101010101" pitchFamily="2" charset="-122"/>
              </a:rPr>
              <a:t>   已知项目集</a:t>
            </a:r>
            <a:r>
              <a:rPr lang="en-US" altLang="zh-CN" sz="2200" b="1">
                <a:solidFill>
                  <a:srgbClr val="000000"/>
                </a:solidFill>
                <a:latin typeface="Times New Roman" panose="02020603050405020304" pitchFamily="18" charset="0"/>
                <a:cs typeface="Times New Roman" panose="02020603050405020304" pitchFamily="18" charset="0"/>
              </a:rPr>
              <a:t> </a:t>
            </a:r>
            <a:r>
              <a:rPr lang="en-US" altLang="zh-CN" sz="2200" b="1" i="1">
                <a:solidFill>
                  <a:srgbClr val="000000"/>
                </a:solidFill>
                <a:latin typeface="Times New Roman" panose="02020603050405020304" pitchFamily="18" charset="0"/>
                <a:cs typeface="Times New Roman" panose="02020603050405020304" pitchFamily="18" charset="0"/>
              </a:rPr>
              <a:t>I</a:t>
            </a:r>
            <a:r>
              <a:rPr lang="zh-CN" altLang="en-US" sz="2200" b="1">
                <a:solidFill>
                  <a:srgbClr val="000000"/>
                </a:solidFill>
                <a:latin typeface="Times New Roman" panose="02020603050405020304" pitchFamily="18" charset="0"/>
                <a:ea typeface="华文楷体" panose="02010600040101010101" pitchFamily="2" charset="-122"/>
              </a:rPr>
              <a:t>：</a:t>
            </a:r>
            <a:endParaRPr lang="en-US" altLang="zh-CN" sz="2200" b="1">
              <a:solidFill>
                <a:srgbClr val="000000"/>
              </a:solidFill>
              <a:latin typeface="Times New Roman" panose="02020603050405020304" pitchFamily="18" charset="0"/>
            </a:endParaRPr>
          </a:p>
          <a:p>
            <a:pPr eaLnBrk="1" hangingPunct="1">
              <a:lnSpc>
                <a:spcPts val="2500"/>
              </a:lnSpc>
              <a:buClr>
                <a:srgbClr val="31B6FD"/>
              </a:buClr>
              <a:buFont typeface="Symbol" panose="05050102010706020507" pitchFamily="18" charset="2"/>
              <a:buNone/>
            </a:pPr>
            <a:r>
              <a:rPr lang="en-US" altLang="zh-CN" sz="2200" b="1">
                <a:solidFill>
                  <a:srgbClr val="000000"/>
                </a:solidFill>
                <a:latin typeface="Times New Roman" panose="02020603050405020304" pitchFamily="18" charset="0"/>
              </a:rPr>
              <a:t>	</a:t>
            </a:r>
            <a:r>
              <a:rPr lang="en-US" altLang="zh-CN" sz="2200" b="1" i="1">
                <a:solidFill>
                  <a:srgbClr val="000000"/>
                </a:solidFill>
                <a:latin typeface="Times New Roman" panose="02020603050405020304" pitchFamily="18" charset="0"/>
              </a:rPr>
              <a:t>A</a:t>
            </a:r>
            <a:r>
              <a:rPr lang="en-US" altLang="zh-CN" sz="2200" b="1" baseline="-25000">
                <a:solidFill>
                  <a:srgbClr val="000000"/>
                </a:solidFill>
                <a:latin typeface="Times New Roman" panose="02020603050405020304" pitchFamily="18" charset="0"/>
              </a:rPr>
              <a:t>1</a:t>
            </a:r>
            <a:r>
              <a:rPr lang="en-US" altLang="zh-CN" sz="2200" b="1">
                <a:solidFill>
                  <a:srgbClr val="000000"/>
                </a:solidFill>
                <a:latin typeface="Times New Roman" panose="02020603050405020304" pitchFamily="18" charset="0"/>
              </a:rPr>
              <a:t>→</a:t>
            </a:r>
            <a:r>
              <a:rPr lang="en-US" altLang="zh-CN" sz="2200" b="1" i="1">
                <a:solidFill>
                  <a:srgbClr val="000000"/>
                </a:solidFill>
                <a:latin typeface="Times New Roman" panose="02020603050405020304" pitchFamily="18" charset="0"/>
              </a:rPr>
              <a:t>α</a:t>
            </a:r>
            <a:r>
              <a:rPr lang="en-US" altLang="zh-CN" sz="2200" b="1" baseline="-25000">
                <a:solidFill>
                  <a:srgbClr val="000000"/>
                </a:solidFill>
                <a:latin typeface="Times New Roman" panose="02020603050405020304" pitchFamily="18" charset="0"/>
              </a:rPr>
              <a:t>1</a:t>
            </a:r>
            <a:r>
              <a:rPr lang="en-US" altLang="zh-CN" sz="2200" b="1">
                <a:solidFill>
                  <a:srgbClr val="000000"/>
                </a:solidFill>
                <a:latin typeface="Times New Roman" panose="02020603050405020304" pitchFamily="18" charset="0"/>
              </a:rPr>
              <a:t>.a</a:t>
            </a:r>
            <a:r>
              <a:rPr lang="en-US" altLang="zh-CN" sz="2200" b="1" baseline="-25000">
                <a:solidFill>
                  <a:srgbClr val="000000"/>
                </a:solidFill>
                <a:latin typeface="Times New Roman" panose="02020603050405020304" pitchFamily="18" charset="0"/>
              </a:rPr>
              <a:t>1</a:t>
            </a:r>
            <a:r>
              <a:rPr lang="en-US" altLang="zh-CN" sz="2200" b="1" i="1">
                <a:solidFill>
                  <a:srgbClr val="000000"/>
                </a:solidFill>
                <a:latin typeface="Times New Roman" panose="02020603050405020304" pitchFamily="18" charset="0"/>
              </a:rPr>
              <a:t>β</a:t>
            </a:r>
            <a:r>
              <a:rPr lang="en-US" altLang="zh-CN" sz="2200" b="1" baseline="-25000">
                <a:solidFill>
                  <a:srgbClr val="000000"/>
                </a:solidFill>
                <a:latin typeface="Times New Roman" panose="02020603050405020304" pitchFamily="18" charset="0"/>
              </a:rPr>
              <a:t>1</a:t>
            </a:r>
          </a:p>
          <a:p>
            <a:pPr eaLnBrk="1" hangingPunct="1">
              <a:lnSpc>
                <a:spcPts val="2500"/>
              </a:lnSpc>
              <a:buClr>
                <a:srgbClr val="31B6FD"/>
              </a:buClr>
              <a:buFont typeface="Symbol" panose="05050102010706020507" pitchFamily="18" charset="2"/>
              <a:buNone/>
            </a:pPr>
            <a:r>
              <a:rPr lang="en-US" altLang="zh-CN" sz="2200" b="1">
                <a:solidFill>
                  <a:srgbClr val="000000"/>
                </a:solidFill>
                <a:latin typeface="Times New Roman" panose="02020603050405020304" pitchFamily="18" charset="0"/>
              </a:rPr>
              <a:t>	</a:t>
            </a:r>
            <a:r>
              <a:rPr lang="en-US" altLang="zh-CN" sz="2200" b="1" i="1">
                <a:solidFill>
                  <a:srgbClr val="000000"/>
                </a:solidFill>
                <a:latin typeface="Times New Roman" panose="02020603050405020304" pitchFamily="18" charset="0"/>
              </a:rPr>
              <a:t>A</a:t>
            </a:r>
            <a:r>
              <a:rPr lang="en-US" altLang="zh-CN" sz="2200" b="1" baseline="-25000">
                <a:solidFill>
                  <a:srgbClr val="000000"/>
                </a:solidFill>
                <a:latin typeface="Times New Roman" panose="02020603050405020304" pitchFamily="18" charset="0"/>
              </a:rPr>
              <a:t>2</a:t>
            </a:r>
            <a:r>
              <a:rPr lang="en-US" altLang="zh-CN" sz="2200" b="1">
                <a:solidFill>
                  <a:srgbClr val="000000"/>
                </a:solidFill>
                <a:latin typeface="Times New Roman" panose="02020603050405020304" pitchFamily="18" charset="0"/>
              </a:rPr>
              <a:t>→</a:t>
            </a:r>
            <a:r>
              <a:rPr lang="en-US" altLang="zh-CN" sz="2200" b="1" i="1">
                <a:solidFill>
                  <a:srgbClr val="000000"/>
                </a:solidFill>
                <a:latin typeface="Times New Roman" panose="02020603050405020304" pitchFamily="18" charset="0"/>
              </a:rPr>
              <a:t>α</a:t>
            </a:r>
            <a:r>
              <a:rPr lang="en-US" altLang="zh-CN" sz="2200" b="1" baseline="-25000">
                <a:solidFill>
                  <a:srgbClr val="000000"/>
                </a:solidFill>
                <a:latin typeface="Times New Roman" panose="02020603050405020304" pitchFamily="18" charset="0"/>
              </a:rPr>
              <a:t>2</a:t>
            </a:r>
            <a:r>
              <a:rPr lang="en-US" altLang="zh-CN" sz="2200" b="1">
                <a:solidFill>
                  <a:srgbClr val="000000"/>
                </a:solidFill>
                <a:latin typeface="Times New Roman" panose="02020603050405020304" pitchFamily="18" charset="0"/>
              </a:rPr>
              <a:t>.a</a:t>
            </a:r>
            <a:r>
              <a:rPr lang="en-US" altLang="zh-CN" sz="2200" b="1" baseline="-25000">
                <a:solidFill>
                  <a:srgbClr val="000000"/>
                </a:solidFill>
                <a:latin typeface="Times New Roman" panose="02020603050405020304" pitchFamily="18" charset="0"/>
              </a:rPr>
              <a:t>2</a:t>
            </a:r>
            <a:r>
              <a:rPr lang="en-US" altLang="zh-CN" sz="2200" b="1" i="1">
                <a:solidFill>
                  <a:srgbClr val="000000"/>
                </a:solidFill>
                <a:latin typeface="Times New Roman" panose="02020603050405020304" pitchFamily="18" charset="0"/>
              </a:rPr>
              <a:t>β</a:t>
            </a:r>
            <a:r>
              <a:rPr lang="en-US" altLang="zh-CN" sz="2200" b="1" baseline="-25000">
                <a:solidFill>
                  <a:srgbClr val="000000"/>
                </a:solidFill>
                <a:latin typeface="Times New Roman" panose="02020603050405020304" pitchFamily="18" charset="0"/>
              </a:rPr>
              <a:t>2</a:t>
            </a:r>
            <a:r>
              <a:rPr lang="en-US" altLang="zh-CN" sz="2200" b="1">
                <a:solidFill>
                  <a:srgbClr val="000000"/>
                </a:solidFill>
                <a:latin typeface="Times New Roman" panose="02020603050405020304" pitchFamily="18" charset="0"/>
              </a:rPr>
              <a:t> </a:t>
            </a:r>
          </a:p>
          <a:p>
            <a:pPr eaLnBrk="1" hangingPunct="1">
              <a:lnSpc>
                <a:spcPts val="2500"/>
              </a:lnSpc>
              <a:buClr>
                <a:srgbClr val="31B6FD"/>
              </a:buClr>
              <a:buFont typeface="Symbol" panose="05050102010706020507" pitchFamily="18" charset="2"/>
              <a:buNone/>
            </a:pPr>
            <a:r>
              <a:rPr lang="en-US" altLang="zh-CN" sz="2200" b="1">
                <a:solidFill>
                  <a:srgbClr val="000000"/>
                </a:solidFill>
                <a:latin typeface="Times New Roman" panose="02020603050405020304" pitchFamily="18" charset="0"/>
              </a:rPr>
              <a:t>	…</a:t>
            </a:r>
          </a:p>
          <a:p>
            <a:pPr eaLnBrk="1" hangingPunct="1">
              <a:lnSpc>
                <a:spcPts val="2500"/>
              </a:lnSpc>
              <a:buClr>
                <a:srgbClr val="31B6FD"/>
              </a:buClr>
              <a:buFont typeface="Symbol" panose="05050102010706020507" pitchFamily="18" charset="2"/>
              <a:buNone/>
            </a:pPr>
            <a:r>
              <a:rPr lang="en-US" altLang="zh-CN" sz="2200" b="1">
                <a:solidFill>
                  <a:srgbClr val="000000"/>
                </a:solidFill>
                <a:latin typeface="Times New Roman" panose="02020603050405020304" pitchFamily="18" charset="0"/>
              </a:rPr>
              <a:t>	</a:t>
            </a:r>
            <a:r>
              <a:rPr lang="en-US" altLang="zh-CN" sz="2200" b="1" i="1">
                <a:solidFill>
                  <a:srgbClr val="000000"/>
                </a:solidFill>
                <a:latin typeface="Times New Roman" panose="02020603050405020304" pitchFamily="18" charset="0"/>
              </a:rPr>
              <a:t>A</a:t>
            </a:r>
            <a:r>
              <a:rPr lang="en-US" altLang="zh-CN" sz="2200" b="1" i="1" baseline="-25000">
                <a:solidFill>
                  <a:srgbClr val="000000"/>
                </a:solidFill>
                <a:latin typeface="Times New Roman" panose="02020603050405020304" pitchFamily="18" charset="0"/>
              </a:rPr>
              <a:t>m</a:t>
            </a:r>
            <a:r>
              <a:rPr lang="en-US" altLang="zh-CN" sz="2200" b="1">
                <a:solidFill>
                  <a:srgbClr val="000000"/>
                </a:solidFill>
                <a:latin typeface="Times New Roman" panose="02020603050405020304" pitchFamily="18" charset="0"/>
              </a:rPr>
              <a:t>→</a:t>
            </a:r>
            <a:r>
              <a:rPr lang="en-US" altLang="zh-CN" sz="2200" b="1" i="1">
                <a:solidFill>
                  <a:srgbClr val="000000"/>
                </a:solidFill>
                <a:latin typeface="Times New Roman" panose="02020603050405020304" pitchFamily="18" charset="0"/>
              </a:rPr>
              <a:t>α</a:t>
            </a:r>
            <a:r>
              <a:rPr lang="en-US" altLang="zh-CN" sz="2200" b="1" i="1" baseline="-25000">
                <a:solidFill>
                  <a:srgbClr val="000000"/>
                </a:solidFill>
                <a:latin typeface="Times New Roman" panose="02020603050405020304" pitchFamily="18" charset="0"/>
              </a:rPr>
              <a:t>m</a:t>
            </a:r>
            <a:r>
              <a:rPr lang="en-US" altLang="zh-CN" sz="2200" b="1">
                <a:solidFill>
                  <a:srgbClr val="000000"/>
                </a:solidFill>
                <a:latin typeface="Times New Roman" panose="02020603050405020304" pitchFamily="18" charset="0"/>
              </a:rPr>
              <a:t>.a</a:t>
            </a:r>
            <a:r>
              <a:rPr lang="en-US" altLang="zh-CN" sz="2200" b="1" baseline="-25000">
                <a:solidFill>
                  <a:srgbClr val="000000"/>
                </a:solidFill>
                <a:latin typeface="Times New Roman" panose="02020603050405020304" pitchFamily="18" charset="0"/>
              </a:rPr>
              <a:t>m</a:t>
            </a:r>
            <a:r>
              <a:rPr lang="en-US" altLang="zh-CN" sz="2200" b="1" i="1">
                <a:solidFill>
                  <a:srgbClr val="000000"/>
                </a:solidFill>
                <a:latin typeface="Times New Roman" panose="02020603050405020304" pitchFamily="18" charset="0"/>
              </a:rPr>
              <a:t>β</a:t>
            </a:r>
            <a:r>
              <a:rPr lang="en-US" altLang="zh-CN" sz="2200" b="1" i="1" baseline="-25000">
                <a:solidFill>
                  <a:srgbClr val="000000"/>
                </a:solidFill>
                <a:latin typeface="Times New Roman" panose="02020603050405020304" pitchFamily="18" charset="0"/>
              </a:rPr>
              <a:t>m</a:t>
            </a:r>
            <a:r>
              <a:rPr lang="en-US" altLang="zh-CN" sz="2200" b="1">
                <a:solidFill>
                  <a:srgbClr val="000000"/>
                </a:solidFill>
                <a:latin typeface="Times New Roman" panose="02020603050405020304" pitchFamily="18" charset="0"/>
              </a:rPr>
              <a:t> </a:t>
            </a:r>
          </a:p>
          <a:p>
            <a:pPr eaLnBrk="1" hangingPunct="1">
              <a:lnSpc>
                <a:spcPts val="2500"/>
              </a:lnSpc>
              <a:buClr>
                <a:srgbClr val="31B6FD"/>
              </a:buClr>
              <a:buFont typeface="Symbol" panose="05050102010706020507" pitchFamily="18" charset="2"/>
              <a:buNone/>
            </a:pPr>
            <a:r>
              <a:rPr lang="en-US" altLang="zh-CN" sz="2200" b="1">
                <a:solidFill>
                  <a:srgbClr val="000000"/>
                </a:solidFill>
                <a:latin typeface="Times New Roman" panose="02020603050405020304" pitchFamily="18" charset="0"/>
              </a:rPr>
              <a:t>	</a:t>
            </a:r>
            <a:r>
              <a:rPr lang="en-US" altLang="zh-CN" sz="2200" b="1" i="1">
                <a:solidFill>
                  <a:srgbClr val="000000"/>
                </a:solidFill>
                <a:latin typeface="Times New Roman" panose="02020603050405020304" pitchFamily="18" charset="0"/>
              </a:rPr>
              <a:t>B</a:t>
            </a:r>
            <a:r>
              <a:rPr lang="en-US" altLang="zh-CN" sz="2200" b="1" baseline="-25000">
                <a:solidFill>
                  <a:srgbClr val="000000"/>
                </a:solidFill>
                <a:latin typeface="Times New Roman" panose="02020603050405020304" pitchFamily="18" charset="0"/>
              </a:rPr>
              <a:t>1</a:t>
            </a:r>
            <a:r>
              <a:rPr lang="en-US" altLang="zh-CN" sz="2200" b="1">
                <a:solidFill>
                  <a:srgbClr val="000000"/>
                </a:solidFill>
                <a:latin typeface="Times New Roman" panose="02020603050405020304" pitchFamily="18" charset="0"/>
              </a:rPr>
              <a:t>→</a:t>
            </a:r>
            <a:r>
              <a:rPr lang="en-US" altLang="zh-CN" sz="2200" b="1" i="1">
                <a:solidFill>
                  <a:srgbClr val="000000"/>
                </a:solidFill>
                <a:latin typeface="Times New Roman" panose="02020603050405020304" pitchFamily="18" charset="0"/>
              </a:rPr>
              <a:t>γ</a:t>
            </a:r>
            <a:r>
              <a:rPr lang="en-US" altLang="zh-CN" sz="2200" b="1" baseline="-25000">
                <a:solidFill>
                  <a:srgbClr val="000000"/>
                </a:solidFill>
                <a:latin typeface="Times New Roman" panose="02020603050405020304" pitchFamily="18" charset="0"/>
              </a:rPr>
              <a:t>1</a:t>
            </a:r>
            <a:r>
              <a:rPr lang="en-US" altLang="zh-CN" sz="2200" b="1">
                <a:solidFill>
                  <a:srgbClr val="000000"/>
                </a:solidFill>
                <a:latin typeface="Times New Roman" panose="02020603050405020304" pitchFamily="18" charset="0"/>
              </a:rPr>
              <a:t>. </a:t>
            </a:r>
          </a:p>
          <a:p>
            <a:pPr eaLnBrk="1" hangingPunct="1">
              <a:lnSpc>
                <a:spcPts val="2500"/>
              </a:lnSpc>
              <a:buClr>
                <a:srgbClr val="31B6FD"/>
              </a:buClr>
              <a:buFont typeface="Symbol" panose="05050102010706020507" pitchFamily="18" charset="2"/>
              <a:buNone/>
            </a:pPr>
            <a:r>
              <a:rPr lang="en-US" altLang="zh-CN" sz="2200" b="1">
                <a:solidFill>
                  <a:srgbClr val="000000"/>
                </a:solidFill>
                <a:latin typeface="Times New Roman" panose="02020603050405020304" pitchFamily="18" charset="0"/>
              </a:rPr>
              <a:t>	</a:t>
            </a:r>
            <a:r>
              <a:rPr lang="en-US" altLang="zh-CN" sz="2200" b="1" i="1">
                <a:solidFill>
                  <a:srgbClr val="000000"/>
                </a:solidFill>
                <a:latin typeface="Times New Roman" panose="02020603050405020304" pitchFamily="18" charset="0"/>
              </a:rPr>
              <a:t>B</a:t>
            </a:r>
            <a:r>
              <a:rPr lang="en-US" altLang="zh-CN" sz="2200" b="1" baseline="-25000">
                <a:solidFill>
                  <a:srgbClr val="000000"/>
                </a:solidFill>
                <a:latin typeface="Times New Roman" panose="02020603050405020304" pitchFamily="18" charset="0"/>
              </a:rPr>
              <a:t>2</a:t>
            </a:r>
            <a:r>
              <a:rPr lang="en-US" altLang="zh-CN" sz="2200" b="1">
                <a:solidFill>
                  <a:srgbClr val="000000"/>
                </a:solidFill>
                <a:latin typeface="Times New Roman" panose="02020603050405020304" pitchFamily="18" charset="0"/>
              </a:rPr>
              <a:t>→</a:t>
            </a:r>
            <a:r>
              <a:rPr lang="en-US" altLang="zh-CN" sz="2200" b="1" i="1">
                <a:solidFill>
                  <a:srgbClr val="000000"/>
                </a:solidFill>
                <a:latin typeface="Times New Roman" panose="02020603050405020304" pitchFamily="18" charset="0"/>
              </a:rPr>
              <a:t>γ</a:t>
            </a:r>
            <a:r>
              <a:rPr lang="en-US" altLang="zh-CN" sz="2200" b="1" baseline="-25000">
                <a:solidFill>
                  <a:srgbClr val="000000"/>
                </a:solidFill>
                <a:latin typeface="Times New Roman" panose="02020603050405020304" pitchFamily="18" charset="0"/>
              </a:rPr>
              <a:t>2</a:t>
            </a:r>
            <a:r>
              <a:rPr lang="en-US" altLang="zh-CN" sz="2200" b="1">
                <a:solidFill>
                  <a:srgbClr val="000000"/>
                </a:solidFill>
                <a:latin typeface="Times New Roman" panose="02020603050405020304" pitchFamily="18" charset="0"/>
              </a:rPr>
              <a:t>. </a:t>
            </a:r>
          </a:p>
          <a:p>
            <a:pPr eaLnBrk="1" hangingPunct="1">
              <a:lnSpc>
                <a:spcPts val="2500"/>
              </a:lnSpc>
              <a:buClr>
                <a:srgbClr val="31B6FD"/>
              </a:buClr>
              <a:buFont typeface="Symbol" panose="05050102010706020507" pitchFamily="18" charset="2"/>
              <a:buNone/>
            </a:pPr>
            <a:r>
              <a:rPr lang="en-US" altLang="zh-CN" sz="2200" b="1">
                <a:solidFill>
                  <a:srgbClr val="000000"/>
                </a:solidFill>
                <a:latin typeface="Times New Roman" panose="02020603050405020304" pitchFamily="18" charset="0"/>
              </a:rPr>
              <a:t>	…</a:t>
            </a:r>
          </a:p>
          <a:p>
            <a:pPr eaLnBrk="1" hangingPunct="1">
              <a:lnSpc>
                <a:spcPts val="2500"/>
              </a:lnSpc>
              <a:buClr>
                <a:srgbClr val="31B6FD"/>
              </a:buClr>
              <a:buFont typeface="Symbol" panose="05050102010706020507" pitchFamily="18" charset="2"/>
              <a:buNone/>
            </a:pPr>
            <a:r>
              <a:rPr lang="en-US" altLang="zh-CN" sz="2200" b="1">
                <a:solidFill>
                  <a:srgbClr val="000000"/>
                </a:solidFill>
                <a:latin typeface="Times New Roman" panose="02020603050405020304" pitchFamily="18" charset="0"/>
              </a:rPr>
              <a:t>	</a:t>
            </a:r>
            <a:r>
              <a:rPr lang="en-US" altLang="zh-CN" sz="2200" b="1" i="1">
                <a:solidFill>
                  <a:srgbClr val="000000"/>
                </a:solidFill>
                <a:latin typeface="Times New Roman" panose="02020603050405020304" pitchFamily="18" charset="0"/>
              </a:rPr>
              <a:t>B</a:t>
            </a:r>
            <a:r>
              <a:rPr lang="en-US" altLang="zh-CN" sz="2200" b="1" i="1" baseline="-25000">
                <a:solidFill>
                  <a:srgbClr val="000000"/>
                </a:solidFill>
                <a:latin typeface="Times New Roman" panose="02020603050405020304" pitchFamily="18" charset="0"/>
              </a:rPr>
              <a:t>n</a:t>
            </a:r>
            <a:r>
              <a:rPr lang="en-US" altLang="zh-CN" sz="2200" b="1">
                <a:solidFill>
                  <a:srgbClr val="000000"/>
                </a:solidFill>
                <a:latin typeface="Times New Roman" panose="02020603050405020304" pitchFamily="18" charset="0"/>
              </a:rPr>
              <a:t>→</a:t>
            </a:r>
            <a:r>
              <a:rPr lang="en-US" altLang="zh-CN" sz="2200" b="1" i="1">
                <a:solidFill>
                  <a:srgbClr val="000000"/>
                </a:solidFill>
                <a:latin typeface="Times New Roman" panose="02020603050405020304" pitchFamily="18" charset="0"/>
              </a:rPr>
              <a:t>γ</a:t>
            </a:r>
            <a:r>
              <a:rPr lang="en-US" altLang="zh-CN" sz="2200" b="1" i="1" baseline="-25000">
                <a:solidFill>
                  <a:srgbClr val="000000"/>
                </a:solidFill>
                <a:latin typeface="Times New Roman" panose="02020603050405020304" pitchFamily="18" charset="0"/>
              </a:rPr>
              <a:t>n</a:t>
            </a:r>
            <a:r>
              <a:rPr lang="en-US" altLang="zh-CN" sz="2200" b="1">
                <a:solidFill>
                  <a:srgbClr val="000000"/>
                </a:solidFill>
                <a:latin typeface="Times New Roman" panose="02020603050405020304" pitchFamily="18" charset="0"/>
              </a:rPr>
              <a:t>.</a:t>
            </a:r>
          </a:p>
        </p:txBody>
      </p:sp>
      <p:sp>
        <p:nvSpPr>
          <p:cNvPr id="18441" name="矩形 6"/>
          <p:cNvSpPr>
            <a:spLocks noChangeArrowheads="1"/>
          </p:cNvSpPr>
          <p:nvPr/>
        </p:nvSpPr>
        <p:spPr bwMode="auto">
          <a:xfrm>
            <a:off x="4178300" y="1393825"/>
            <a:ext cx="4572000" cy="377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lnSpc>
                <a:spcPts val="3000"/>
              </a:lnSpc>
              <a:spcBef>
                <a:spcPct val="0"/>
              </a:spcBef>
              <a:buClrTx/>
              <a:buSzTx/>
              <a:buFont typeface="Arial" panose="020B0604020202020204" pitchFamily="34" charset="0"/>
              <a:buNone/>
            </a:pPr>
            <a:r>
              <a:rPr lang="zh-CN" altLang="en-US" sz="2200" b="1">
                <a:solidFill>
                  <a:srgbClr val="000000"/>
                </a:solidFill>
                <a:latin typeface="Times New Roman" panose="02020603050405020304" pitchFamily="18" charset="0"/>
                <a:ea typeface="华文楷体" panose="02010600040101010101" pitchFamily="2" charset="-122"/>
              </a:rPr>
              <a:t>     如果集合</a:t>
            </a:r>
            <a:r>
              <a:rPr lang="en-US" altLang="zh-CN" sz="2200" b="1">
                <a:solidFill>
                  <a:srgbClr val="000000"/>
                </a:solidFill>
                <a:latin typeface="Times New Roman" panose="02020603050405020304" pitchFamily="18" charset="0"/>
                <a:cs typeface="Times New Roman" panose="02020603050405020304" pitchFamily="18" charset="0"/>
              </a:rPr>
              <a:t>{a</a:t>
            </a:r>
            <a:r>
              <a:rPr lang="en-US" altLang="zh-CN" sz="2200" b="1" baseline="-25000">
                <a:solidFill>
                  <a:srgbClr val="000000"/>
                </a:solidFill>
                <a:latin typeface="Times New Roman" panose="02020603050405020304" pitchFamily="18" charset="0"/>
                <a:cs typeface="Times New Roman" panose="02020603050405020304" pitchFamily="18" charset="0"/>
              </a:rPr>
              <a:t>1</a:t>
            </a:r>
            <a:r>
              <a:rPr lang="en-US" altLang="zh-CN" sz="2200" b="1">
                <a:solidFill>
                  <a:srgbClr val="000000"/>
                </a:solidFill>
                <a:latin typeface="Times New Roman" panose="02020603050405020304" pitchFamily="18" charset="0"/>
                <a:cs typeface="Times New Roman" panose="02020603050405020304" pitchFamily="18" charset="0"/>
              </a:rPr>
              <a:t>, a</a:t>
            </a:r>
            <a:r>
              <a:rPr lang="en-US" altLang="zh-CN" sz="2200" b="1" baseline="-25000">
                <a:solidFill>
                  <a:srgbClr val="000000"/>
                </a:solidFill>
                <a:latin typeface="Times New Roman" panose="02020603050405020304" pitchFamily="18" charset="0"/>
                <a:cs typeface="Times New Roman" panose="02020603050405020304" pitchFamily="18" charset="0"/>
              </a:rPr>
              <a:t>2</a:t>
            </a:r>
            <a:r>
              <a:rPr lang="en-US" altLang="zh-CN" sz="2200" b="1">
                <a:solidFill>
                  <a:srgbClr val="000000"/>
                </a:solidFill>
                <a:latin typeface="Times New Roman" panose="02020603050405020304" pitchFamily="18" charset="0"/>
                <a:cs typeface="Times New Roman" panose="02020603050405020304" pitchFamily="18" charset="0"/>
              </a:rPr>
              <a:t>, …, a</a:t>
            </a:r>
            <a:r>
              <a:rPr lang="en-US" altLang="zh-CN" sz="2200" b="1" baseline="-25000">
                <a:solidFill>
                  <a:srgbClr val="000000"/>
                </a:solidFill>
                <a:latin typeface="Times New Roman" panose="02020603050405020304" pitchFamily="18" charset="0"/>
                <a:cs typeface="Times New Roman" panose="02020603050405020304" pitchFamily="18" charset="0"/>
              </a:rPr>
              <a:t>m</a:t>
            </a:r>
            <a:r>
              <a:rPr lang="en-US" altLang="zh-CN" sz="2200" b="1">
                <a:solidFill>
                  <a:srgbClr val="000000"/>
                </a:solidFill>
                <a:latin typeface="Times New Roman" panose="02020603050405020304" pitchFamily="18" charset="0"/>
                <a:cs typeface="Times New Roman" panose="02020603050405020304" pitchFamily="18" charset="0"/>
              </a:rPr>
              <a:t>}</a:t>
            </a:r>
            <a:r>
              <a:rPr lang="zh-CN" altLang="en-US" sz="2200" b="1">
                <a:solidFill>
                  <a:srgbClr val="000000"/>
                </a:solidFill>
                <a:latin typeface="Times New Roman" panose="02020603050405020304" pitchFamily="18" charset="0"/>
                <a:ea typeface="华文楷体" panose="02010600040101010101" pitchFamily="2" charset="-122"/>
              </a:rPr>
              <a:t>和</a:t>
            </a:r>
            <a:r>
              <a:rPr lang="en-US" altLang="zh-CN" sz="2200" b="1" i="1">
                <a:solidFill>
                  <a:srgbClr val="000000"/>
                </a:solidFill>
                <a:latin typeface="Times New Roman" panose="02020603050405020304" pitchFamily="18" charset="0"/>
              </a:rPr>
              <a:t>FOLLOW</a:t>
            </a:r>
            <a:r>
              <a:rPr lang="en-US" altLang="zh-CN" sz="2200" b="1">
                <a:solidFill>
                  <a:srgbClr val="000000"/>
                </a:solidFill>
                <a:latin typeface="Times New Roman" panose="02020603050405020304" pitchFamily="18" charset="0"/>
              </a:rPr>
              <a:t>(</a:t>
            </a:r>
            <a:r>
              <a:rPr lang="en-US" altLang="zh-CN" sz="2200" b="1" i="1">
                <a:solidFill>
                  <a:srgbClr val="000000"/>
                </a:solidFill>
                <a:latin typeface="Times New Roman" panose="02020603050405020304" pitchFamily="18" charset="0"/>
              </a:rPr>
              <a:t>B</a:t>
            </a:r>
            <a:r>
              <a:rPr lang="en-US" altLang="zh-CN" sz="2200" b="1" baseline="-25000">
                <a:solidFill>
                  <a:srgbClr val="000000"/>
                </a:solidFill>
                <a:latin typeface="Times New Roman" panose="02020603050405020304" pitchFamily="18" charset="0"/>
              </a:rPr>
              <a:t>1</a:t>
            </a:r>
            <a:r>
              <a:rPr lang="en-US" altLang="zh-CN" sz="2200" b="1">
                <a:solidFill>
                  <a:srgbClr val="000000"/>
                </a:solidFill>
                <a:latin typeface="Times New Roman" panose="02020603050405020304" pitchFamily="18" charset="0"/>
              </a:rPr>
              <a:t>)</a:t>
            </a:r>
            <a:r>
              <a:rPr lang="zh-CN" altLang="en-US" sz="2200" b="1">
                <a:solidFill>
                  <a:srgbClr val="000000"/>
                </a:solidFill>
                <a:latin typeface="Times New Roman" panose="02020603050405020304" pitchFamily="18" charset="0"/>
                <a:ea typeface="华文楷体" panose="02010600040101010101" pitchFamily="2" charset="-122"/>
              </a:rPr>
              <a:t>， </a:t>
            </a:r>
            <a:r>
              <a:rPr lang="en-US" altLang="zh-CN" sz="2200" b="1" i="1">
                <a:solidFill>
                  <a:srgbClr val="000000"/>
                </a:solidFill>
                <a:latin typeface="Times New Roman" panose="02020603050405020304" pitchFamily="18" charset="0"/>
              </a:rPr>
              <a:t>FOLLOW</a:t>
            </a:r>
            <a:r>
              <a:rPr lang="en-US" altLang="zh-CN" sz="2200" b="1">
                <a:solidFill>
                  <a:srgbClr val="000000"/>
                </a:solidFill>
                <a:latin typeface="Times New Roman" panose="02020603050405020304" pitchFamily="18" charset="0"/>
              </a:rPr>
              <a:t>(</a:t>
            </a:r>
            <a:r>
              <a:rPr lang="en-US" altLang="zh-CN" sz="2200" b="1" i="1">
                <a:solidFill>
                  <a:srgbClr val="000000"/>
                </a:solidFill>
                <a:latin typeface="Times New Roman" panose="02020603050405020304" pitchFamily="18" charset="0"/>
              </a:rPr>
              <a:t>B</a:t>
            </a:r>
            <a:r>
              <a:rPr lang="en-US" altLang="zh-CN" sz="2200" b="1" baseline="-25000">
                <a:solidFill>
                  <a:srgbClr val="000000"/>
                </a:solidFill>
                <a:latin typeface="Times New Roman" panose="02020603050405020304" pitchFamily="18" charset="0"/>
              </a:rPr>
              <a:t>2</a:t>
            </a:r>
            <a:r>
              <a:rPr lang="en-US" altLang="zh-CN" sz="2200" b="1">
                <a:solidFill>
                  <a:srgbClr val="000000"/>
                </a:solidFill>
                <a:latin typeface="Times New Roman" panose="02020603050405020304" pitchFamily="18" charset="0"/>
              </a:rPr>
              <a:t>)</a:t>
            </a:r>
            <a:r>
              <a:rPr lang="zh-CN" altLang="en-US" sz="2200" b="1">
                <a:solidFill>
                  <a:srgbClr val="000000"/>
                </a:solidFill>
                <a:latin typeface="Times New Roman" panose="02020603050405020304" pitchFamily="18" charset="0"/>
                <a:ea typeface="华文楷体" panose="02010600040101010101" pitchFamily="2" charset="-122"/>
              </a:rPr>
              <a:t>，</a:t>
            </a:r>
            <a:r>
              <a:rPr lang="en-US" altLang="zh-CN" sz="2200" b="1">
                <a:solidFill>
                  <a:srgbClr val="000000"/>
                </a:solidFill>
                <a:latin typeface="Times New Roman" panose="02020603050405020304" pitchFamily="18" charset="0"/>
              </a:rPr>
              <a:t>…</a:t>
            </a:r>
            <a:r>
              <a:rPr lang="zh-CN" altLang="en-US" sz="2200" b="1">
                <a:solidFill>
                  <a:srgbClr val="000000"/>
                </a:solidFill>
                <a:latin typeface="Times New Roman" panose="02020603050405020304" pitchFamily="18" charset="0"/>
                <a:ea typeface="华文楷体" panose="02010600040101010101" pitchFamily="2" charset="-122"/>
              </a:rPr>
              <a:t>，</a:t>
            </a:r>
            <a:r>
              <a:rPr lang="en-US" altLang="zh-CN" sz="2200" b="1" i="1">
                <a:solidFill>
                  <a:srgbClr val="000000"/>
                </a:solidFill>
                <a:latin typeface="Times New Roman" panose="02020603050405020304" pitchFamily="18" charset="0"/>
              </a:rPr>
              <a:t>FOLLOW</a:t>
            </a:r>
            <a:r>
              <a:rPr lang="en-US" altLang="zh-CN" sz="2200" b="1">
                <a:solidFill>
                  <a:srgbClr val="000000"/>
                </a:solidFill>
                <a:latin typeface="Times New Roman" panose="02020603050405020304" pitchFamily="18" charset="0"/>
              </a:rPr>
              <a:t>(</a:t>
            </a:r>
            <a:r>
              <a:rPr lang="en-US" altLang="zh-CN" sz="2200" b="1" i="1">
                <a:solidFill>
                  <a:srgbClr val="000000"/>
                </a:solidFill>
                <a:latin typeface="Times New Roman" panose="02020603050405020304" pitchFamily="18" charset="0"/>
              </a:rPr>
              <a:t>B</a:t>
            </a:r>
            <a:r>
              <a:rPr lang="en-US" altLang="zh-CN" sz="2200" b="1" i="1" baseline="-25000">
                <a:solidFill>
                  <a:srgbClr val="000000"/>
                </a:solidFill>
                <a:latin typeface="Times New Roman" panose="02020603050405020304" pitchFamily="18" charset="0"/>
              </a:rPr>
              <a:t>n</a:t>
            </a:r>
            <a:r>
              <a:rPr lang="en-US" altLang="zh-CN" sz="2200" b="1">
                <a:solidFill>
                  <a:srgbClr val="000000"/>
                </a:solidFill>
                <a:latin typeface="Times New Roman" panose="02020603050405020304" pitchFamily="18" charset="0"/>
              </a:rPr>
              <a:t>)</a:t>
            </a:r>
            <a:r>
              <a:rPr lang="zh-CN" altLang="en-US" sz="2200" b="1">
                <a:solidFill>
                  <a:srgbClr val="FF0000"/>
                </a:solidFill>
                <a:latin typeface="Times New Roman" panose="02020603050405020304" pitchFamily="18" charset="0"/>
                <a:ea typeface="华文楷体" panose="02010600040101010101" pitchFamily="2" charset="-122"/>
              </a:rPr>
              <a:t>两两不相交</a:t>
            </a:r>
            <a:r>
              <a:rPr lang="zh-CN" altLang="en-US" sz="2200" b="1">
                <a:solidFill>
                  <a:srgbClr val="000000"/>
                </a:solidFill>
                <a:latin typeface="Times New Roman" panose="02020603050405020304" pitchFamily="18" charset="0"/>
                <a:ea typeface="华文楷体" panose="02010600040101010101" pitchFamily="2" charset="-122"/>
              </a:rPr>
              <a:t>，则项目   集</a:t>
            </a:r>
            <a:r>
              <a:rPr lang="en-US" altLang="zh-CN" sz="2200" b="1" i="1">
                <a:solidFill>
                  <a:srgbClr val="000000"/>
                </a:solidFill>
                <a:latin typeface="Times New Roman" panose="02020603050405020304" pitchFamily="18" charset="0"/>
              </a:rPr>
              <a:t>I</a:t>
            </a:r>
            <a:r>
              <a:rPr lang="zh-CN" altLang="en-US" sz="2200" b="1">
                <a:solidFill>
                  <a:srgbClr val="000000"/>
                </a:solidFill>
                <a:latin typeface="Times New Roman" panose="02020603050405020304" pitchFamily="18" charset="0"/>
                <a:ea typeface="华文楷体" panose="02010600040101010101" pitchFamily="2" charset="-122"/>
              </a:rPr>
              <a:t>中的冲突可以按以下原则解决： </a:t>
            </a:r>
            <a:endParaRPr lang="en-US" altLang="zh-CN" sz="2200" b="1">
              <a:solidFill>
                <a:srgbClr val="000000"/>
              </a:solidFill>
              <a:latin typeface="Times New Roman" panose="02020603050405020304" pitchFamily="18" charset="0"/>
            </a:endParaRPr>
          </a:p>
          <a:p>
            <a:pPr eaLnBrk="1" hangingPunct="1">
              <a:lnSpc>
                <a:spcPts val="3000"/>
              </a:lnSpc>
              <a:spcBef>
                <a:spcPct val="0"/>
              </a:spcBef>
              <a:buClrTx/>
              <a:buSzTx/>
              <a:buFont typeface="Arial" panose="020B0604020202020204" pitchFamily="34" charset="0"/>
              <a:buNone/>
            </a:pPr>
            <a:r>
              <a:rPr lang="en-US" altLang="zh-CN" sz="2200" b="1">
                <a:solidFill>
                  <a:srgbClr val="000000"/>
                </a:solidFill>
                <a:latin typeface="Times New Roman" panose="02020603050405020304" pitchFamily="18" charset="0"/>
              </a:rPr>
              <a:t>     </a:t>
            </a:r>
            <a:r>
              <a:rPr lang="zh-CN" altLang="en-US" sz="2200" b="1">
                <a:solidFill>
                  <a:srgbClr val="000000"/>
                </a:solidFill>
                <a:latin typeface="Times New Roman" panose="02020603050405020304" pitchFamily="18" charset="0"/>
                <a:ea typeface="华文楷体" panose="02010600040101010101" pitchFamily="2" charset="-122"/>
              </a:rPr>
              <a:t>设</a:t>
            </a:r>
            <a:r>
              <a:rPr lang="en-US" altLang="zh-CN" sz="2200" b="1">
                <a:solidFill>
                  <a:srgbClr val="000000"/>
                </a:solidFill>
                <a:latin typeface="Times New Roman" panose="02020603050405020304" pitchFamily="18" charset="0"/>
              </a:rPr>
              <a:t>a</a:t>
            </a:r>
            <a:r>
              <a:rPr lang="zh-CN" altLang="en-US" sz="2200" b="1">
                <a:solidFill>
                  <a:srgbClr val="000000"/>
                </a:solidFill>
                <a:latin typeface="Times New Roman" panose="02020603050405020304" pitchFamily="18" charset="0"/>
                <a:ea typeface="华文楷体" panose="02010600040101010101" pitchFamily="2" charset="-122"/>
              </a:rPr>
              <a:t>是下</a:t>
            </a:r>
            <a:r>
              <a:rPr lang="zh-CN" altLang="en-US" sz="2200" b="1">
                <a:solidFill>
                  <a:srgbClr val="FF0000"/>
                </a:solidFill>
                <a:latin typeface="Times New Roman" panose="02020603050405020304" pitchFamily="18" charset="0"/>
                <a:ea typeface="华文楷体" panose="02010600040101010101" pitchFamily="2" charset="-122"/>
              </a:rPr>
              <a:t>一个输入符号</a:t>
            </a:r>
            <a:endParaRPr lang="en-US" altLang="zh-CN" sz="2200" b="1">
              <a:solidFill>
                <a:srgbClr val="FF0000"/>
              </a:solidFill>
              <a:latin typeface="Times New Roman" panose="02020603050405020304" pitchFamily="18" charset="0"/>
            </a:endParaRPr>
          </a:p>
          <a:p>
            <a:pPr eaLnBrk="1" hangingPunct="1">
              <a:spcBef>
                <a:spcPct val="30000"/>
              </a:spcBef>
              <a:buClrTx/>
              <a:buSzTx/>
              <a:buFont typeface="Arial" panose="020B0604020202020204" pitchFamily="34" charset="0"/>
              <a:buNone/>
            </a:pPr>
            <a:endParaRPr lang="en-US" altLang="zh-CN" sz="2200" b="1">
              <a:solidFill>
                <a:srgbClr val="000000"/>
              </a:solidFill>
              <a:latin typeface="Times New Roman" panose="02020603050405020304" pitchFamily="18" charset="0"/>
            </a:endParaRPr>
          </a:p>
          <a:p>
            <a:pPr eaLnBrk="1" hangingPunct="1">
              <a:spcBef>
                <a:spcPct val="30000"/>
              </a:spcBef>
              <a:buClrTx/>
              <a:buSzTx/>
              <a:buFont typeface="Arial" panose="020B0604020202020204" pitchFamily="34" charset="0"/>
              <a:buNone/>
            </a:pPr>
            <a:endParaRPr lang="en-US" altLang="zh-CN" sz="2200" b="1">
              <a:solidFill>
                <a:srgbClr val="000000"/>
              </a:solidFill>
              <a:latin typeface="Times New Roman" panose="02020603050405020304" pitchFamily="18" charset="0"/>
            </a:endParaRPr>
          </a:p>
          <a:p>
            <a:pPr eaLnBrk="1" hangingPunct="1">
              <a:spcBef>
                <a:spcPct val="30000"/>
              </a:spcBef>
              <a:buClrTx/>
              <a:buSzTx/>
              <a:buFont typeface="Arial" panose="020B0604020202020204" pitchFamily="34" charset="0"/>
              <a:buNone/>
            </a:pPr>
            <a:endParaRPr lang="en-US" altLang="zh-CN" sz="2200" b="1">
              <a:solidFill>
                <a:srgbClr val="000000"/>
              </a:solidFill>
              <a:latin typeface="Times New Roman" panose="02020603050405020304" pitchFamily="18" charset="0"/>
            </a:endParaRPr>
          </a:p>
          <a:p>
            <a:pPr eaLnBrk="1" hangingPunct="1">
              <a:spcBef>
                <a:spcPct val="30000"/>
              </a:spcBef>
              <a:buClrTx/>
              <a:buSzTx/>
              <a:buFont typeface="Arial" panose="020B0604020202020204" pitchFamily="34" charset="0"/>
              <a:buNone/>
            </a:pPr>
            <a:endParaRPr lang="en-US" altLang="zh-CN" sz="2200" b="1">
              <a:solidFill>
                <a:srgbClr val="000000"/>
              </a:solidFill>
              <a:latin typeface="Times New Roman" panose="02020603050405020304" pitchFamily="18" charset="0"/>
            </a:endParaRPr>
          </a:p>
        </p:txBody>
      </p:sp>
      <p:sp>
        <p:nvSpPr>
          <p:cNvPr id="18442" name="矩形 8"/>
          <p:cNvSpPr>
            <a:spLocks noChangeArrowheads="1"/>
          </p:cNvSpPr>
          <p:nvPr/>
        </p:nvSpPr>
        <p:spPr bwMode="auto">
          <a:xfrm>
            <a:off x="3924300" y="3252788"/>
            <a:ext cx="5060950" cy="176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576263" indent="-2730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lvl="1" eaLnBrk="1" hangingPunct="1">
              <a:lnSpc>
                <a:spcPts val="3000"/>
              </a:lnSpc>
              <a:buClrTx/>
              <a:buFont typeface="Wingdings" panose="05000000000000000000" pitchFamily="2" charset="2"/>
              <a:buChar char="Ø"/>
            </a:pPr>
            <a:r>
              <a:rPr lang="zh-CN" altLang="en-US" b="1">
                <a:solidFill>
                  <a:srgbClr val="000000"/>
                </a:solidFill>
                <a:latin typeface="Times New Roman" panose="02020603050405020304" pitchFamily="18" charset="0"/>
                <a:ea typeface="华文楷体" panose="02010600040101010101" pitchFamily="2" charset="-122"/>
              </a:rPr>
              <a:t>若</a:t>
            </a:r>
            <a:r>
              <a:rPr lang="en-US" altLang="zh-CN" b="1">
                <a:solidFill>
                  <a:srgbClr val="000000"/>
                </a:solidFill>
                <a:latin typeface="Times New Roman" panose="02020603050405020304" pitchFamily="18" charset="0"/>
                <a:cs typeface="Times New Roman" panose="02020603050405020304" pitchFamily="18" charset="0"/>
              </a:rPr>
              <a:t>a∈{ a</a:t>
            </a:r>
            <a:r>
              <a:rPr lang="en-US" altLang="zh-CN" b="1" baseline="-25000">
                <a:solidFill>
                  <a:srgbClr val="000000"/>
                </a:solidFill>
                <a:latin typeface="Times New Roman" panose="02020603050405020304" pitchFamily="18" charset="0"/>
                <a:cs typeface="Times New Roman" panose="02020603050405020304" pitchFamily="18" charset="0"/>
              </a:rPr>
              <a:t>1</a:t>
            </a:r>
            <a:r>
              <a:rPr lang="en-US" altLang="zh-CN" b="1">
                <a:solidFill>
                  <a:srgbClr val="000000"/>
                </a:solidFill>
                <a:latin typeface="Times New Roman" panose="02020603050405020304" pitchFamily="18" charset="0"/>
                <a:cs typeface="Times New Roman" panose="02020603050405020304" pitchFamily="18" charset="0"/>
              </a:rPr>
              <a:t>, a</a:t>
            </a:r>
            <a:r>
              <a:rPr lang="en-US" altLang="zh-CN" b="1" baseline="-25000">
                <a:solidFill>
                  <a:srgbClr val="000000"/>
                </a:solidFill>
                <a:latin typeface="Times New Roman" panose="02020603050405020304" pitchFamily="18" charset="0"/>
                <a:cs typeface="Times New Roman" panose="02020603050405020304" pitchFamily="18" charset="0"/>
              </a:rPr>
              <a:t>2</a:t>
            </a:r>
            <a:r>
              <a:rPr lang="en-US" altLang="zh-CN" b="1">
                <a:solidFill>
                  <a:srgbClr val="000000"/>
                </a:solidFill>
                <a:latin typeface="Times New Roman" panose="02020603050405020304" pitchFamily="18" charset="0"/>
                <a:cs typeface="Times New Roman" panose="02020603050405020304" pitchFamily="18" charset="0"/>
              </a:rPr>
              <a:t>, …, a</a:t>
            </a:r>
            <a:r>
              <a:rPr lang="en-US" altLang="zh-CN" b="1" baseline="-25000">
                <a:solidFill>
                  <a:srgbClr val="000000"/>
                </a:solidFill>
                <a:latin typeface="Times New Roman" panose="02020603050405020304" pitchFamily="18" charset="0"/>
                <a:cs typeface="Times New Roman" panose="02020603050405020304" pitchFamily="18" charset="0"/>
              </a:rPr>
              <a:t>m</a:t>
            </a:r>
            <a:r>
              <a:rPr lang="en-US" altLang="zh-CN" b="1">
                <a:solidFill>
                  <a:srgbClr val="000000"/>
                </a:solidFill>
                <a:latin typeface="Times New Roman" panose="02020603050405020304" pitchFamily="18" charset="0"/>
                <a:cs typeface="Times New Roman" panose="02020603050405020304" pitchFamily="18" charset="0"/>
              </a:rPr>
              <a:t> }</a:t>
            </a:r>
            <a:r>
              <a:rPr lang="zh-CN" altLang="en-US" b="1">
                <a:solidFill>
                  <a:srgbClr val="000000"/>
                </a:solidFill>
                <a:latin typeface="Times New Roman" panose="02020603050405020304" pitchFamily="18" charset="0"/>
                <a:ea typeface="华文楷体" panose="02010600040101010101" pitchFamily="2" charset="-122"/>
              </a:rPr>
              <a:t>，则</a:t>
            </a:r>
            <a:r>
              <a:rPr lang="zh-CN" altLang="en-US" b="1">
                <a:solidFill>
                  <a:srgbClr val="FF0000"/>
                </a:solidFill>
                <a:latin typeface="Times New Roman" panose="02020603050405020304" pitchFamily="18" charset="0"/>
                <a:ea typeface="华文楷体" panose="02010600040101010101" pitchFamily="2" charset="-122"/>
              </a:rPr>
              <a:t>移进</a:t>
            </a:r>
            <a:r>
              <a:rPr lang="en-US" altLang="zh-CN" b="1">
                <a:solidFill>
                  <a:srgbClr val="000000"/>
                </a:solidFill>
                <a:latin typeface="Times New Roman" panose="02020603050405020304" pitchFamily="18" charset="0"/>
              </a:rPr>
              <a:t>a</a:t>
            </a:r>
          </a:p>
          <a:p>
            <a:pPr lvl="1" eaLnBrk="1" hangingPunct="1">
              <a:lnSpc>
                <a:spcPts val="3000"/>
              </a:lnSpc>
              <a:buClrTx/>
              <a:buFont typeface="Wingdings" panose="05000000000000000000" pitchFamily="2" charset="2"/>
              <a:buChar char="Ø"/>
            </a:pPr>
            <a:r>
              <a:rPr lang="zh-CN" altLang="en-US" b="1">
                <a:solidFill>
                  <a:srgbClr val="000000"/>
                </a:solidFill>
                <a:latin typeface="Times New Roman" panose="02020603050405020304" pitchFamily="18" charset="0"/>
                <a:ea typeface="华文楷体" panose="02010600040101010101" pitchFamily="2" charset="-122"/>
              </a:rPr>
              <a:t>若</a:t>
            </a:r>
            <a:r>
              <a:rPr lang="en-US" altLang="zh-CN" b="1">
                <a:solidFill>
                  <a:srgbClr val="000000"/>
                </a:solidFill>
                <a:latin typeface="Times New Roman" panose="02020603050405020304" pitchFamily="18" charset="0"/>
              </a:rPr>
              <a:t>a∈</a:t>
            </a:r>
            <a:r>
              <a:rPr lang="en-US" altLang="zh-CN" b="1" i="1">
                <a:solidFill>
                  <a:srgbClr val="000000"/>
                </a:solidFill>
                <a:latin typeface="Times New Roman" panose="02020603050405020304" pitchFamily="18" charset="0"/>
              </a:rPr>
              <a:t>FOLLOW</a:t>
            </a:r>
            <a:r>
              <a:rPr lang="en-US" altLang="zh-CN" b="1">
                <a:solidFill>
                  <a:srgbClr val="000000"/>
                </a:solidFill>
                <a:latin typeface="Times New Roman" panose="02020603050405020304" pitchFamily="18" charset="0"/>
              </a:rPr>
              <a:t>(</a:t>
            </a:r>
            <a:r>
              <a:rPr lang="en-US" altLang="zh-CN" b="1" i="1">
                <a:solidFill>
                  <a:srgbClr val="000000"/>
                </a:solidFill>
                <a:latin typeface="Times New Roman" panose="02020603050405020304" pitchFamily="18" charset="0"/>
              </a:rPr>
              <a:t>B</a:t>
            </a:r>
            <a:r>
              <a:rPr lang="en-US" altLang="zh-CN" b="1" i="1" baseline="-25000">
                <a:solidFill>
                  <a:srgbClr val="000000"/>
                </a:solidFill>
                <a:latin typeface="Times New Roman" panose="02020603050405020304" pitchFamily="18" charset="0"/>
              </a:rPr>
              <a:t>i</a:t>
            </a:r>
            <a:r>
              <a:rPr lang="en-US" altLang="zh-CN" b="1">
                <a:solidFill>
                  <a:srgbClr val="000000"/>
                </a:solidFill>
                <a:latin typeface="Times New Roman" panose="02020603050405020304" pitchFamily="18" charset="0"/>
              </a:rPr>
              <a:t>)</a:t>
            </a:r>
            <a:r>
              <a:rPr lang="zh-CN" altLang="en-US" b="1">
                <a:solidFill>
                  <a:srgbClr val="000000"/>
                </a:solidFill>
                <a:latin typeface="Times New Roman" panose="02020603050405020304" pitchFamily="18" charset="0"/>
                <a:ea typeface="华文楷体" panose="02010600040101010101" pitchFamily="2" charset="-122"/>
              </a:rPr>
              <a:t>，则用产生式 </a:t>
            </a:r>
            <a:r>
              <a:rPr lang="en-US" altLang="zh-CN" b="1" i="1">
                <a:solidFill>
                  <a:srgbClr val="000000"/>
                </a:solidFill>
                <a:latin typeface="Times New Roman" panose="02020603050405020304" pitchFamily="18" charset="0"/>
              </a:rPr>
              <a:t>B</a:t>
            </a:r>
            <a:r>
              <a:rPr lang="en-US" altLang="zh-CN" b="1" i="1" baseline="-25000">
                <a:solidFill>
                  <a:srgbClr val="000000"/>
                </a:solidFill>
                <a:latin typeface="Times New Roman" panose="02020603050405020304" pitchFamily="18" charset="0"/>
              </a:rPr>
              <a:t>i</a:t>
            </a:r>
            <a:r>
              <a:rPr lang="en-US" altLang="zh-CN" b="1">
                <a:solidFill>
                  <a:srgbClr val="000000"/>
                </a:solidFill>
                <a:latin typeface="Times New Roman" panose="02020603050405020304" pitchFamily="18" charset="0"/>
              </a:rPr>
              <a:t>→</a:t>
            </a:r>
            <a:r>
              <a:rPr lang="en-US" altLang="zh-CN" b="1" i="1">
                <a:solidFill>
                  <a:srgbClr val="000000"/>
                </a:solidFill>
                <a:latin typeface="Times New Roman" panose="02020603050405020304" pitchFamily="18" charset="0"/>
              </a:rPr>
              <a:t>γ</a:t>
            </a:r>
            <a:r>
              <a:rPr lang="en-US" altLang="zh-CN" b="1" i="1" baseline="-25000">
                <a:solidFill>
                  <a:srgbClr val="000000"/>
                </a:solidFill>
                <a:latin typeface="Times New Roman" panose="02020603050405020304" pitchFamily="18" charset="0"/>
              </a:rPr>
              <a:t>i</a:t>
            </a:r>
            <a:r>
              <a:rPr lang="en-US" altLang="zh-CN" b="1" i="1">
                <a:solidFill>
                  <a:srgbClr val="000000"/>
                </a:solidFill>
                <a:latin typeface="Times New Roman" panose="02020603050405020304" pitchFamily="18" charset="0"/>
              </a:rPr>
              <a:t> </a:t>
            </a:r>
            <a:r>
              <a:rPr lang="zh-CN" altLang="en-US" b="1">
                <a:solidFill>
                  <a:srgbClr val="FF0000"/>
                </a:solidFill>
                <a:latin typeface="Times New Roman" panose="02020603050405020304" pitchFamily="18" charset="0"/>
                <a:ea typeface="华文楷体" panose="02010600040101010101" pitchFamily="2" charset="-122"/>
              </a:rPr>
              <a:t>归约</a:t>
            </a:r>
          </a:p>
          <a:p>
            <a:pPr lvl="1" eaLnBrk="1" hangingPunct="1">
              <a:lnSpc>
                <a:spcPts val="3000"/>
              </a:lnSpc>
              <a:buClrTx/>
              <a:buFont typeface="Wingdings" panose="05000000000000000000" pitchFamily="2" charset="2"/>
              <a:buChar char="Ø"/>
            </a:pPr>
            <a:r>
              <a:rPr lang="zh-CN" altLang="en-US" b="1">
                <a:solidFill>
                  <a:srgbClr val="000000"/>
                </a:solidFill>
                <a:latin typeface="Times New Roman" panose="02020603050405020304" pitchFamily="18" charset="0"/>
                <a:ea typeface="华文楷体" panose="02010600040101010101" pitchFamily="2" charset="-122"/>
              </a:rPr>
              <a:t>此外，报错</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内容占位符 1"/>
          <p:cNvSpPr txBox="1">
            <a:spLocks noChangeArrowheads="1"/>
          </p:cNvSpPr>
          <p:nvPr/>
        </p:nvSpPr>
        <p:spPr bwMode="auto">
          <a:xfrm>
            <a:off x="1187450" y="1131888"/>
            <a:ext cx="6697663" cy="3455987"/>
          </a:xfrm>
          <a:prstGeom prst="rect">
            <a:avLst/>
          </a:prstGeom>
          <a:solidFill>
            <a:srgbClr val="B5CEED"/>
          </a:solidFill>
          <a:ln w="12700">
            <a:solidFill>
              <a:schemeClr val="tx1"/>
            </a:solidFill>
            <a:miter lim="800000"/>
            <a:headEnd/>
            <a:tailEnd/>
          </a:ln>
        </p:spPr>
        <p:txBody>
          <a:bodyPr anchor="ctr"/>
          <a:lstStyle>
            <a:lvl1pPr marL="273050" indent="-27305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lnSpc>
                <a:spcPts val="2500"/>
              </a:lnSpc>
              <a:spcBef>
                <a:spcPct val="0"/>
              </a:spcBef>
              <a:buClrTx/>
              <a:buSzTx/>
              <a:buFont typeface="Arial" panose="020B0604020202020204" pitchFamily="34" charset="0"/>
              <a:buNone/>
            </a:pPr>
            <a:r>
              <a:rPr lang="en-US" altLang="zh-CN" sz="2000" b="1">
                <a:solidFill>
                  <a:schemeClr val="tx1"/>
                </a:solidFill>
                <a:latin typeface="Times New Roman" panose="02020603050405020304" pitchFamily="18" charset="0"/>
                <a:ea typeface="华文楷体" panose="02010600040101010101" pitchFamily="2" charset="-122"/>
              </a:rPr>
              <a:t>void</a:t>
            </a:r>
            <a:r>
              <a:rPr lang="zh-CN" altLang="en-US" sz="2000" b="1">
                <a:solidFill>
                  <a:schemeClr val="tx1"/>
                </a:solidFill>
                <a:latin typeface="Times New Roman" panose="02020603050405020304" pitchFamily="18" charset="0"/>
                <a:ea typeface="华文楷体" panose="02010600040101010101" pitchFamily="2" charset="-122"/>
              </a:rPr>
              <a:t> </a:t>
            </a:r>
            <a:r>
              <a:rPr lang="en-US" altLang="zh-CN" sz="2000" b="1" i="1">
                <a:solidFill>
                  <a:schemeClr val="tx1"/>
                </a:solidFill>
                <a:latin typeface="Times New Roman" panose="02020603050405020304" pitchFamily="18" charset="0"/>
                <a:ea typeface="华文楷体" panose="02010600040101010101" pitchFamily="2" charset="-122"/>
              </a:rPr>
              <a:t>items</a:t>
            </a:r>
            <a:r>
              <a:rPr lang="en-US" altLang="zh-CN" sz="2000" b="1">
                <a:solidFill>
                  <a:schemeClr val="tx1"/>
                </a:solidFill>
                <a:latin typeface="Times New Roman" panose="02020603050405020304" pitchFamily="18" charset="0"/>
                <a:ea typeface="楷体" panose="02010609060101010101" pitchFamily="49" charset="-122"/>
              </a:rPr>
              <a:t> (</a:t>
            </a:r>
            <a:r>
              <a:rPr lang="en-US" altLang="zh-CN" sz="2000" b="1" i="1">
                <a:solidFill>
                  <a:schemeClr val="tx1"/>
                </a:solidFill>
                <a:latin typeface="Times New Roman" panose="02020603050405020304" pitchFamily="18" charset="0"/>
                <a:ea typeface="黑体" panose="02010609060101010101" pitchFamily="49" charset="-122"/>
              </a:rPr>
              <a:t>G'</a:t>
            </a:r>
            <a:r>
              <a:rPr lang="zh-CN" altLang="en-US" sz="2000" b="1" i="1">
                <a:solidFill>
                  <a:schemeClr val="tx1"/>
                </a:solidFill>
                <a:latin typeface="Times New Roman" panose="02020603050405020304" pitchFamily="18" charset="0"/>
                <a:ea typeface="黑体" panose="02010609060101010101" pitchFamily="49" charset="-122"/>
              </a:rPr>
              <a:t> </a:t>
            </a:r>
            <a:r>
              <a:rPr lang="en-US" altLang="zh-CN" sz="2000" b="1">
                <a:solidFill>
                  <a:schemeClr val="tx1"/>
                </a:solidFill>
                <a:latin typeface="Times New Roman" panose="02020603050405020304" pitchFamily="18" charset="0"/>
                <a:ea typeface="楷体" panose="02010609060101010101" pitchFamily="49" charset="-122"/>
              </a:rPr>
              <a:t>) {</a:t>
            </a:r>
          </a:p>
          <a:p>
            <a:pPr eaLnBrk="1" hangingPunct="1">
              <a:lnSpc>
                <a:spcPts val="2500"/>
              </a:lnSpc>
              <a:spcBef>
                <a:spcPct val="0"/>
              </a:spcBef>
              <a:buClrTx/>
              <a:buSzTx/>
              <a:buFont typeface="Arial" panose="020B0604020202020204" pitchFamily="34" charset="0"/>
              <a:buNone/>
            </a:pPr>
            <a:r>
              <a:rPr lang="en-US" altLang="zh-CN" sz="2000" b="1">
                <a:solidFill>
                  <a:schemeClr val="tx1"/>
                </a:solidFill>
                <a:latin typeface="Times New Roman" panose="02020603050405020304" pitchFamily="18" charset="0"/>
                <a:ea typeface="楷体" panose="02010609060101010101" pitchFamily="49" charset="-122"/>
              </a:rPr>
              <a:t>          </a:t>
            </a:r>
            <a:r>
              <a:rPr lang="zh-CN" altLang="en-US" sz="2000" b="1">
                <a:solidFill>
                  <a:schemeClr val="tx1"/>
                </a:solidFill>
                <a:latin typeface="Times New Roman" panose="02020603050405020304" pitchFamily="18" charset="0"/>
                <a:ea typeface="楷体" panose="02010609060101010101" pitchFamily="49" charset="-122"/>
              </a:rPr>
              <a:t>将</a:t>
            </a:r>
            <a:r>
              <a:rPr lang="en-US" altLang="zh-CN" sz="2000" b="1" i="1">
                <a:solidFill>
                  <a:schemeClr val="tx1"/>
                </a:solidFill>
                <a:latin typeface="Times New Roman" panose="02020603050405020304" pitchFamily="18" charset="0"/>
                <a:ea typeface="楷体" panose="02010609060101010101" pitchFamily="49" charset="-122"/>
              </a:rPr>
              <a:t>C</a:t>
            </a:r>
            <a:r>
              <a:rPr lang="zh-CN" altLang="en-US" sz="2000" b="1">
                <a:solidFill>
                  <a:schemeClr val="tx1"/>
                </a:solidFill>
                <a:latin typeface="Times New Roman" panose="02020603050405020304" pitchFamily="18" charset="0"/>
                <a:ea typeface="楷体" panose="02010609060101010101" pitchFamily="49" charset="-122"/>
              </a:rPr>
              <a:t>初始化为</a:t>
            </a:r>
            <a:r>
              <a:rPr lang="en-US" altLang="zh-CN" sz="2000" b="1">
                <a:solidFill>
                  <a:schemeClr val="tx1"/>
                </a:solidFill>
                <a:latin typeface="Times New Roman" panose="02020603050405020304" pitchFamily="18" charset="0"/>
                <a:ea typeface="楷体" panose="02010609060101010101" pitchFamily="49" charset="-122"/>
              </a:rPr>
              <a:t>{CLOSURE ({[</a:t>
            </a:r>
            <a:r>
              <a:rPr lang="zh-CN" altLang="en-US" sz="2000" b="1" i="1">
                <a:solidFill>
                  <a:schemeClr val="tx1"/>
                </a:solidFill>
                <a:latin typeface="Times New Roman" panose="02020603050405020304" pitchFamily="18" charset="0"/>
                <a:ea typeface="黑体" panose="02010609060101010101" pitchFamily="49" charset="-122"/>
              </a:rPr>
              <a:t> </a:t>
            </a:r>
            <a:r>
              <a:rPr lang="en-US" altLang="zh-CN" sz="2000" b="1" i="1">
                <a:solidFill>
                  <a:schemeClr val="tx1"/>
                </a:solidFill>
                <a:latin typeface="Times New Roman" panose="02020603050405020304" pitchFamily="18" charset="0"/>
                <a:ea typeface="黑体" panose="02010609060101010101" pitchFamily="49" charset="-122"/>
              </a:rPr>
              <a:t>S'</a:t>
            </a:r>
            <a:r>
              <a:rPr lang="en-US" altLang="zh-CN" sz="2000" b="1" i="1">
                <a:solidFill>
                  <a:schemeClr val="tx1"/>
                </a:solidFill>
                <a:latin typeface="Times New Roman" panose="02020603050405020304" pitchFamily="18" charset="0"/>
              </a:rPr>
              <a:t> →</a:t>
            </a:r>
            <a:r>
              <a:rPr lang="zh-CN" altLang="en-US" sz="2000" b="1" i="1">
                <a:solidFill>
                  <a:schemeClr val="tx1"/>
                </a:solidFill>
                <a:latin typeface="Times New Roman" panose="02020603050405020304" pitchFamily="18" charset="0"/>
              </a:rPr>
              <a:t> </a:t>
            </a:r>
            <a:r>
              <a:rPr lang="zh-CN" altLang="en-US" sz="2000" b="1" i="1">
                <a:solidFill>
                  <a:schemeClr val="tx1"/>
                </a:solidFill>
                <a:latin typeface="Times New Roman" panose="02020603050405020304" pitchFamily="18" charset="0"/>
                <a:ea typeface="楷体" panose="02010609060101010101" pitchFamily="49" charset="-122"/>
              </a:rPr>
              <a:t>∙ </a:t>
            </a:r>
            <a:r>
              <a:rPr lang="en-US" altLang="zh-CN" sz="2000" b="1" i="1">
                <a:solidFill>
                  <a:schemeClr val="tx1"/>
                </a:solidFill>
                <a:latin typeface="Times New Roman" panose="02020603050405020304" pitchFamily="18" charset="0"/>
                <a:ea typeface="楷体" panose="02010609060101010101" pitchFamily="49" charset="-122"/>
              </a:rPr>
              <a:t>S</a:t>
            </a:r>
            <a:r>
              <a:rPr lang="en-US" altLang="zh-CN" sz="2000" b="1">
                <a:solidFill>
                  <a:schemeClr val="tx1"/>
                </a:solidFill>
                <a:latin typeface="Times New Roman" panose="02020603050405020304" pitchFamily="18" charset="0"/>
              </a:rPr>
              <a:t>, </a:t>
            </a:r>
            <a:r>
              <a:rPr lang="en-US" altLang="zh-CN" sz="2000" b="1">
                <a:solidFill>
                  <a:srgbClr val="FF0000"/>
                </a:solidFill>
                <a:latin typeface="华文楷体" panose="02010600040101010101" pitchFamily="2" charset="-122"/>
                <a:cs typeface="Times New Roman" panose="02020603050405020304" pitchFamily="18" charset="0"/>
              </a:rPr>
              <a:t>$</a:t>
            </a:r>
            <a:r>
              <a:rPr lang="en-US" altLang="zh-CN" sz="2000" b="1">
                <a:solidFill>
                  <a:schemeClr val="tx1"/>
                </a:solidFill>
                <a:latin typeface="Times New Roman" panose="02020603050405020304" pitchFamily="18" charset="0"/>
                <a:ea typeface="楷体" panose="02010609060101010101" pitchFamily="49" charset="-122"/>
              </a:rPr>
              <a:t>]} )}  </a:t>
            </a:r>
            <a:r>
              <a:rPr lang="zh-CN" altLang="en-US" sz="2000" b="1">
                <a:solidFill>
                  <a:schemeClr val="tx1"/>
                </a:solidFill>
                <a:latin typeface="Times New Roman" panose="02020603050405020304" pitchFamily="18" charset="0"/>
                <a:ea typeface="楷体" panose="02010609060101010101" pitchFamily="49" charset="-122"/>
              </a:rPr>
              <a:t>；</a:t>
            </a:r>
            <a:endParaRPr lang="en-US" altLang="zh-CN" sz="2000" b="1">
              <a:solidFill>
                <a:schemeClr val="tx1"/>
              </a:solidFill>
              <a:latin typeface="Times New Roman" panose="02020603050405020304" pitchFamily="18" charset="0"/>
              <a:ea typeface="楷体" panose="02010609060101010101" pitchFamily="49" charset="-122"/>
            </a:endParaRPr>
          </a:p>
          <a:p>
            <a:pPr eaLnBrk="1" hangingPunct="1">
              <a:lnSpc>
                <a:spcPts val="2500"/>
              </a:lnSpc>
              <a:spcBef>
                <a:spcPct val="0"/>
              </a:spcBef>
              <a:buClrTx/>
              <a:buSzTx/>
              <a:buFont typeface="Arial" panose="020B0604020202020204" pitchFamily="34" charset="0"/>
              <a:buNone/>
            </a:pPr>
            <a:r>
              <a:rPr lang="zh-CN" altLang="en-US" sz="2000" b="1">
                <a:solidFill>
                  <a:schemeClr val="tx1"/>
                </a:solidFill>
                <a:latin typeface="Times New Roman" panose="02020603050405020304" pitchFamily="18" charset="0"/>
                <a:ea typeface="楷体" panose="02010609060101010101" pitchFamily="49" charset="-122"/>
              </a:rPr>
              <a:t>          </a:t>
            </a:r>
            <a:r>
              <a:rPr lang="en-US" altLang="zh-CN" sz="2000" b="1">
                <a:solidFill>
                  <a:schemeClr val="tx1"/>
                </a:solidFill>
                <a:latin typeface="Times New Roman" panose="02020603050405020304" pitchFamily="18" charset="0"/>
                <a:ea typeface="楷体" panose="02010609060101010101" pitchFamily="49" charset="-122"/>
              </a:rPr>
              <a:t>repeat</a:t>
            </a:r>
            <a:endParaRPr lang="zh-CN" altLang="en-US" sz="2000" b="1">
              <a:solidFill>
                <a:schemeClr val="tx1"/>
              </a:solidFill>
              <a:latin typeface="Times New Roman" panose="02020603050405020304" pitchFamily="18" charset="0"/>
              <a:ea typeface="楷体" panose="02010609060101010101" pitchFamily="49" charset="-122"/>
            </a:endParaRPr>
          </a:p>
          <a:p>
            <a:pPr eaLnBrk="1" hangingPunct="1">
              <a:lnSpc>
                <a:spcPts val="2500"/>
              </a:lnSpc>
              <a:spcBef>
                <a:spcPct val="0"/>
              </a:spcBef>
              <a:buClrTx/>
              <a:buSzTx/>
              <a:buFont typeface="Arial" panose="020B0604020202020204" pitchFamily="34" charset="0"/>
              <a:buNone/>
            </a:pPr>
            <a:r>
              <a:rPr lang="zh-CN" altLang="en-US" sz="2000" b="1">
                <a:solidFill>
                  <a:schemeClr val="tx1"/>
                </a:solidFill>
                <a:latin typeface="Times New Roman" panose="02020603050405020304" pitchFamily="18" charset="0"/>
                <a:ea typeface="楷体" panose="02010609060101010101" pitchFamily="49" charset="-122"/>
              </a:rPr>
              <a:t>                   </a:t>
            </a:r>
            <a:r>
              <a:rPr lang="en-US" altLang="zh-CN" sz="2000" b="1">
                <a:solidFill>
                  <a:schemeClr val="tx1"/>
                </a:solidFill>
                <a:latin typeface="Times New Roman" panose="02020603050405020304" pitchFamily="18" charset="0"/>
                <a:ea typeface="楷体" panose="02010609060101010101" pitchFamily="49" charset="-122"/>
              </a:rPr>
              <a:t> for ( </a:t>
            </a:r>
            <a:r>
              <a:rPr lang="en-US" altLang="zh-CN" sz="2000" b="1" i="1">
                <a:solidFill>
                  <a:schemeClr val="tx1"/>
                </a:solidFill>
                <a:latin typeface="Times New Roman" panose="02020603050405020304" pitchFamily="18" charset="0"/>
                <a:ea typeface="楷体" panose="02010609060101010101" pitchFamily="49" charset="-122"/>
              </a:rPr>
              <a:t>C</a:t>
            </a:r>
            <a:r>
              <a:rPr lang="zh-CN" altLang="en-US" sz="2000" b="1">
                <a:solidFill>
                  <a:schemeClr val="tx1"/>
                </a:solidFill>
                <a:latin typeface="Times New Roman" panose="02020603050405020304" pitchFamily="18" charset="0"/>
                <a:ea typeface="楷体" panose="02010609060101010101" pitchFamily="49" charset="-122"/>
              </a:rPr>
              <a:t>中的每个项集 </a:t>
            </a:r>
            <a:r>
              <a:rPr lang="en-US" altLang="zh-CN" sz="2000" b="1" i="1">
                <a:solidFill>
                  <a:schemeClr val="tx1"/>
                </a:solidFill>
                <a:latin typeface="Times New Roman" panose="02020603050405020304" pitchFamily="18" charset="0"/>
                <a:ea typeface="楷体" panose="02010609060101010101" pitchFamily="49" charset="-122"/>
              </a:rPr>
              <a:t>I</a:t>
            </a:r>
            <a:r>
              <a:rPr lang="zh-CN" altLang="en-US" sz="2000" b="1" i="1">
                <a:solidFill>
                  <a:schemeClr val="tx1"/>
                </a:solidFill>
                <a:latin typeface="Times New Roman" panose="02020603050405020304" pitchFamily="18" charset="0"/>
                <a:ea typeface="楷体" panose="02010609060101010101" pitchFamily="49" charset="-122"/>
              </a:rPr>
              <a:t> </a:t>
            </a:r>
            <a:r>
              <a:rPr lang="en-US" altLang="zh-CN" sz="2000" b="1">
                <a:solidFill>
                  <a:schemeClr val="tx1"/>
                </a:solidFill>
                <a:latin typeface="Times New Roman" panose="02020603050405020304" pitchFamily="18" charset="0"/>
                <a:ea typeface="楷体" panose="02010609060101010101" pitchFamily="49" charset="-122"/>
              </a:rPr>
              <a:t>) </a:t>
            </a:r>
          </a:p>
          <a:p>
            <a:pPr eaLnBrk="1" hangingPunct="1">
              <a:lnSpc>
                <a:spcPts val="2500"/>
              </a:lnSpc>
              <a:spcBef>
                <a:spcPct val="0"/>
              </a:spcBef>
              <a:buClrTx/>
              <a:buSzTx/>
              <a:buFont typeface="Arial" panose="020B0604020202020204" pitchFamily="34" charset="0"/>
              <a:buNone/>
            </a:pPr>
            <a:r>
              <a:rPr lang="zh-CN" altLang="en-US" sz="2000" b="1">
                <a:solidFill>
                  <a:schemeClr val="tx1"/>
                </a:solidFill>
                <a:latin typeface="Times New Roman" panose="02020603050405020304" pitchFamily="18" charset="0"/>
                <a:ea typeface="楷体" panose="02010609060101010101" pitchFamily="49" charset="-122"/>
              </a:rPr>
              <a:t>                            </a:t>
            </a:r>
            <a:r>
              <a:rPr lang="en-US" altLang="zh-CN" sz="2000" b="1">
                <a:solidFill>
                  <a:schemeClr val="tx1"/>
                </a:solidFill>
                <a:latin typeface="Times New Roman" panose="02020603050405020304" pitchFamily="18" charset="0"/>
                <a:ea typeface="楷体" panose="02010609060101010101" pitchFamily="49" charset="-122"/>
              </a:rPr>
              <a:t>for ( </a:t>
            </a:r>
            <a:r>
              <a:rPr lang="zh-CN" altLang="en-US" sz="2000" b="1">
                <a:solidFill>
                  <a:schemeClr val="tx1"/>
                </a:solidFill>
                <a:latin typeface="Times New Roman" panose="02020603050405020304" pitchFamily="18" charset="0"/>
                <a:ea typeface="楷体" panose="02010609060101010101" pitchFamily="49" charset="-122"/>
              </a:rPr>
              <a:t>每个文法符号</a:t>
            </a:r>
            <a:r>
              <a:rPr lang="en-US" altLang="zh-CN" sz="2000" b="1" i="1">
                <a:solidFill>
                  <a:schemeClr val="tx1"/>
                </a:solidFill>
                <a:latin typeface="Times New Roman" panose="02020603050405020304" pitchFamily="18" charset="0"/>
                <a:ea typeface="楷体" panose="02010609060101010101" pitchFamily="49" charset="-122"/>
              </a:rPr>
              <a:t>X</a:t>
            </a:r>
            <a:r>
              <a:rPr lang="zh-CN" altLang="en-US" sz="2000" b="1" i="1">
                <a:solidFill>
                  <a:schemeClr val="tx1"/>
                </a:solidFill>
                <a:latin typeface="Times New Roman" panose="02020603050405020304" pitchFamily="18" charset="0"/>
                <a:ea typeface="楷体" panose="02010609060101010101" pitchFamily="49" charset="-122"/>
              </a:rPr>
              <a:t> </a:t>
            </a:r>
            <a:r>
              <a:rPr lang="en-US" altLang="zh-CN" sz="2000" b="1">
                <a:solidFill>
                  <a:schemeClr val="tx1"/>
                </a:solidFill>
                <a:latin typeface="Times New Roman" panose="02020603050405020304" pitchFamily="18" charset="0"/>
                <a:ea typeface="楷体" panose="02010609060101010101" pitchFamily="49" charset="-122"/>
              </a:rPr>
              <a:t>) </a:t>
            </a:r>
            <a:endParaRPr lang="zh-CN" altLang="en-US" sz="2000" b="1">
              <a:solidFill>
                <a:schemeClr val="tx1"/>
              </a:solidFill>
              <a:latin typeface="Times New Roman" panose="02020603050405020304" pitchFamily="18" charset="0"/>
              <a:ea typeface="楷体" panose="02010609060101010101" pitchFamily="49" charset="-122"/>
            </a:endParaRPr>
          </a:p>
          <a:p>
            <a:pPr eaLnBrk="1" hangingPunct="1">
              <a:lnSpc>
                <a:spcPts val="2500"/>
              </a:lnSpc>
              <a:spcBef>
                <a:spcPct val="0"/>
              </a:spcBef>
              <a:buClrTx/>
              <a:buSzTx/>
              <a:buFont typeface="Arial" panose="020B0604020202020204" pitchFamily="34" charset="0"/>
              <a:buNone/>
            </a:pPr>
            <a:r>
              <a:rPr lang="zh-CN" altLang="en-US" sz="2000" b="1">
                <a:solidFill>
                  <a:schemeClr val="tx1"/>
                </a:solidFill>
                <a:latin typeface="Times New Roman" panose="02020603050405020304" pitchFamily="18" charset="0"/>
                <a:ea typeface="楷体" panose="02010609060101010101" pitchFamily="49" charset="-122"/>
              </a:rPr>
              <a:t>                                      </a:t>
            </a:r>
            <a:r>
              <a:rPr lang="en-US" altLang="zh-CN" sz="2000" b="1">
                <a:solidFill>
                  <a:schemeClr val="tx1"/>
                </a:solidFill>
                <a:latin typeface="Times New Roman" panose="02020603050405020304" pitchFamily="18" charset="0"/>
                <a:ea typeface="楷体" panose="02010609060101010101" pitchFamily="49" charset="-122"/>
              </a:rPr>
              <a:t>if (GOTO(</a:t>
            </a:r>
            <a:r>
              <a:rPr lang="en-US" altLang="zh-CN" sz="2000" b="1" i="1">
                <a:solidFill>
                  <a:schemeClr val="tx1"/>
                </a:solidFill>
                <a:latin typeface="Times New Roman" panose="02020603050405020304" pitchFamily="18" charset="0"/>
                <a:ea typeface="楷体" panose="02010609060101010101" pitchFamily="49" charset="-122"/>
              </a:rPr>
              <a:t>I</a:t>
            </a:r>
            <a:r>
              <a:rPr lang="zh-CN" altLang="en-US" sz="2000" b="1">
                <a:solidFill>
                  <a:schemeClr val="tx1"/>
                </a:solidFill>
                <a:latin typeface="Times New Roman" panose="02020603050405020304" pitchFamily="18" charset="0"/>
                <a:ea typeface="楷体" panose="02010609060101010101" pitchFamily="49" charset="-122"/>
              </a:rPr>
              <a:t>，</a:t>
            </a:r>
            <a:r>
              <a:rPr lang="en-US" altLang="zh-CN" sz="2000" b="1" i="1">
                <a:solidFill>
                  <a:schemeClr val="tx1"/>
                </a:solidFill>
                <a:latin typeface="Times New Roman" panose="02020603050405020304" pitchFamily="18" charset="0"/>
                <a:ea typeface="楷体" panose="02010609060101010101" pitchFamily="49" charset="-122"/>
              </a:rPr>
              <a:t>X </a:t>
            </a:r>
            <a:r>
              <a:rPr lang="en-US" altLang="zh-CN" sz="2000" b="1">
                <a:solidFill>
                  <a:schemeClr val="tx1"/>
                </a:solidFill>
                <a:latin typeface="Times New Roman" panose="02020603050405020304" pitchFamily="18" charset="0"/>
                <a:ea typeface="楷体" panose="02010609060101010101" pitchFamily="49" charset="-122"/>
              </a:rPr>
              <a:t>)</a:t>
            </a:r>
            <a:r>
              <a:rPr lang="zh-CN" altLang="en-US" sz="2000" b="1">
                <a:solidFill>
                  <a:schemeClr val="tx1"/>
                </a:solidFill>
                <a:latin typeface="Times New Roman" panose="02020603050405020304" pitchFamily="18" charset="0"/>
                <a:ea typeface="楷体" panose="02010609060101010101" pitchFamily="49" charset="-122"/>
              </a:rPr>
              <a:t>非空且不在</a:t>
            </a:r>
            <a:r>
              <a:rPr lang="en-US" altLang="zh-CN" sz="2000" b="1" i="1">
                <a:solidFill>
                  <a:schemeClr val="tx1"/>
                </a:solidFill>
                <a:latin typeface="Times New Roman" panose="02020603050405020304" pitchFamily="18" charset="0"/>
                <a:ea typeface="楷体" panose="02010609060101010101" pitchFamily="49" charset="-122"/>
              </a:rPr>
              <a:t>C</a:t>
            </a:r>
            <a:r>
              <a:rPr lang="zh-CN" altLang="en-US" sz="2000" b="1">
                <a:solidFill>
                  <a:schemeClr val="tx1"/>
                </a:solidFill>
                <a:latin typeface="Times New Roman" panose="02020603050405020304" pitchFamily="18" charset="0"/>
                <a:ea typeface="楷体" panose="02010609060101010101" pitchFamily="49" charset="-122"/>
              </a:rPr>
              <a:t>中</a:t>
            </a:r>
            <a:r>
              <a:rPr lang="en-US" altLang="zh-CN" sz="2000" b="1">
                <a:solidFill>
                  <a:schemeClr val="tx1"/>
                </a:solidFill>
                <a:latin typeface="Times New Roman" panose="02020603050405020304" pitchFamily="18" charset="0"/>
                <a:ea typeface="楷体" panose="02010609060101010101" pitchFamily="49" charset="-122"/>
              </a:rPr>
              <a:t>) </a:t>
            </a:r>
            <a:endParaRPr lang="zh-CN" altLang="en-US" sz="2000" b="1">
              <a:solidFill>
                <a:schemeClr val="tx1"/>
              </a:solidFill>
              <a:latin typeface="Times New Roman" panose="02020603050405020304" pitchFamily="18" charset="0"/>
              <a:ea typeface="楷体" panose="02010609060101010101" pitchFamily="49" charset="-122"/>
            </a:endParaRPr>
          </a:p>
          <a:p>
            <a:pPr eaLnBrk="1" hangingPunct="1">
              <a:lnSpc>
                <a:spcPts val="2500"/>
              </a:lnSpc>
              <a:spcBef>
                <a:spcPct val="0"/>
              </a:spcBef>
              <a:buClrTx/>
              <a:buSzTx/>
              <a:buFont typeface="Arial" panose="020B0604020202020204" pitchFamily="34" charset="0"/>
              <a:buNone/>
            </a:pPr>
            <a:r>
              <a:rPr lang="zh-CN" altLang="en-US" sz="2000" b="1">
                <a:solidFill>
                  <a:schemeClr val="tx1"/>
                </a:solidFill>
                <a:latin typeface="Times New Roman" panose="02020603050405020304" pitchFamily="18" charset="0"/>
                <a:ea typeface="楷体" panose="02010609060101010101" pitchFamily="49" charset="-122"/>
              </a:rPr>
              <a:t>                                               将</a:t>
            </a:r>
            <a:r>
              <a:rPr lang="en-US" altLang="zh-CN" sz="2000" b="1">
                <a:solidFill>
                  <a:schemeClr val="tx1"/>
                </a:solidFill>
                <a:latin typeface="Times New Roman" panose="02020603050405020304" pitchFamily="18" charset="0"/>
                <a:ea typeface="楷体" panose="02010609060101010101" pitchFamily="49" charset="-122"/>
              </a:rPr>
              <a:t>GOTO(</a:t>
            </a:r>
            <a:r>
              <a:rPr lang="en-US" altLang="zh-CN" sz="2000" b="1" i="1">
                <a:solidFill>
                  <a:schemeClr val="tx1"/>
                </a:solidFill>
                <a:latin typeface="Times New Roman" panose="02020603050405020304" pitchFamily="18" charset="0"/>
                <a:ea typeface="楷体" panose="02010609060101010101" pitchFamily="49" charset="-122"/>
              </a:rPr>
              <a:t>I</a:t>
            </a:r>
            <a:r>
              <a:rPr lang="zh-CN" altLang="en-US" sz="2000" b="1">
                <a:solidFill>
                  <a:schemeClr val="tx1"/>
                </a:solidFill>
                <a:latin typeface="Times New Roman" panose="02020603050405020304" pitchFamily="18" charset="0"/>
                <a:ea typeface="楷体" panose="02010609060101010101" pitchFamily="49" charset="-122"/>
              </a:rPr>
              <a:t>，</a:t>
            </a:r>
            <a:r>
              <a:rPr lang="en-US" altLang="zh-CN" sz="2000" b="1" i="1">
                <a:solidFill>
                  <a:schemeClr val="tx1"/>
                </a:solidFill>
                <a:latin typeface="Times New Roman" panose="02020603050405020304" pitchFamily="18" charset="0"/>
                <a:ea typeface="楷体" panose="02010609060101010101" pitchFamily="49" charset="-122"/>
              </a:rPr>
              <a:t>X </a:t>
            </a:r>
            <a:r>
              <a:rPr lang="en-US" altLang="zh-CN" sz="2000" b="1">
                <a:solidFill>
                  <a:schemeClr val="tx1"/>
                </a:solidFill>
                <a:latin typeface="Times New Roman" panose="02020603050405020304" pitchFamily="18" charset="0"/>
                <a:ea typeface="楷体" panose="02010609060101010101" pitchFamily="49" charset="-122"/>
              </a:rPr>
              <a:t>)</a:t>
            </a:r>
            <a:r>
              <a:rPr lang="zh-CN" altLang="en-US" sz="2000" b="1">
                <a:solidFill>
                  <a:schemeClr val="tx1"/>
                </a:solidFill>
                <a:latin typeface="Times New Roman" panose="02020603050405020304" pitchFamily="18" charset="0"/>
                <a:ea typeface="楷体" panose="02010609060101010101" pitchFamily="49" charset="-122"/>
              </a:rPr>
              <a:t>加入</a:t>
            </a:r>
            <a:r>
              <a:rPr lang="en-US" altLang="zh-CN" sz="2000" b="1" i="1">
                <a:solidFill>
                  <a:schemeClr val="tx1"/>
                </a:solidFill>
                <a:latin typeface="Times New Roman" panose="02020603050405020304" pitchFamily="18" charset="0"/>
                <a:ea typeface="楷体" panose="02010609060101010101" pitchFamily="49" charset="-122"/>
              </a:rPr>
              <a:t>C</a:t>
            </a:r>
            <a:r>
              <a:rPr lang="zh-CN" altLang="en-US" sz="2000" b="1">
                <a:solidFill>
                  <a:schemeClr val="tx1"/>
                </a:solidFill>
                <a:latin typeface="Times New Roman" panose="02020603050405020304" pitchFamily="18" charset="0"/>
                <a:ea typeface="楷体" panose="02010609060101010101" pitchFamily="49" charset="-122"/>
              </a:rPr>
              <a:t>中；</a:t>
            </a:r>
          </a:p>
          <a:p>
            <a:pPr eaLnBrk="1" hangingPunct="1">
              <a:lnSpc>
                <a:spcPts val="2500"/>
              </a:lnSpc>
              <a:spcBef>
                <a:spcPct val="0"/>
              </a:spcBef>
              <a:buClrTx/>
              <a:buSzTx/>
              <a:buFont typeface="Arial" panose="020B0604020202020204" pitchFamily="34" charset="0"/>
              <a:buNone/>
            </a:pPr>
            <a:r>
              <a:rPr lang="zh-CN" altLang="en-US" sz="2000" b="1">
                <a:solidFill>
                  <a:schemeClr val="tx1"/>
                </a:solidFill>
                <a:latin typeface="Times New Roman" panose="02020603050405020304" pitchFamily="18" charset="0"/>
                <a:ea typeface="楷体" panose="02010609060101010101" pitchFamily="49" charset="-122"/>
              </a:rPr>
              <a:t>          </a:t>
            </a:r>
            <a:r>
              <a:rPr lang="en-US" altLang="zh-CN" sz="2000" b="1">
                <a:solidFill>
                  <a:schemeClr val="tx1"/>
                </a:solidFill>
                <a:latin typeface="Times New Roman" panose="02020603050405020304" pitchFamily="18" charset="0"/>
                <a:ea typeface="楷体" panose="02010609060101010101" pitchFamily="49" charset="-122"/>
              </a:rPr>
              <a:t>until</a:t>
            </a:r>
            <a:r>
              <a:rPr lang="zh-CN" altLang="en-US" sz="2000" b="1">
                <a:solidFill>
                  <a:schemeClr val="tx1"/>
                </a:solidFill>
                <a:latin typeface="Times New Roman" panose="02020603050405020304" pitchFamily="18" charset="0"/>
                <a:ea typeface="楷体" panose="02010609060101010101" pitchFamily="49" charset="-122"/>
              </a:rPr>
              <a:t> 不再有新的项集加入到</a:t>
            </a:r>
            <a:r>
              <a:rPr lang="en-US" altLang="zh-CN" sz="2000" b="1" i="1">
                <a:solidFill>
                  <a:schemeClr val="tx1"/>
                </a:solidFill>
                <a:latin typeface="Times New Roman" panose="02020603050405020304" pitchFamily="18" charset="0"/>
                <a:ea typeface="楷体" panose="02010609060101010101" pitchFamily="49" charset="-122"/>
              </a:rPr>
              <a:t>C</a:t>
            </a:r>
            <a:r>
              <a:rPr lang="zh-CN" altLang="en-US" sz="2000" b="1">
                <a:solidFill>
                  <a:schemeClr val="tx1"/>
                </a:solidFill>
                <a:latin typeface="Times New Roman" panose="02020603050405020304" pitchFamily="18" charset="0"/>
                <a:ea typeface="楷体" panose="02010609060101010101" pitchFamily="49" charset="-122"/>
              </a:rPr>
              <a:t>中；</a:t>
            </a:r>
          </a:p>
          <a:p>
            <a:pPr eaLnBrk="1" hangingPunct="1">
              <a:lnSpc>
                <a:spcPts val="2500"/>
              </a:lnSpc>
              <a:spcBef>
                <a:spcPct val="0"/>
              </a:spcBef>
              <a:buClrTx/>
              <a:buSzTx/>
              <a:buFont typeface="Arial" panose="020B0604020202020204" pitchFamily="34" charset="0"/>
              <a:buNone/>
            </a:pPr>
            <a:r>
              <a:rPr lang="en-US" altLang="zh-CN" sz="2000" b="1">
                <a:solidFill>
                  <a:schemeClr val="tx1"/>
                </a:solidFill>
                <a:latin typeface="Times New Roman" panose="02020603050405020304" pitchFamily="18" charset="0"/>
                <a:ea typeface="楷体" panose="02010609060101010101" pitchFamily="49" charset="-122"/>
              </a:rPr>
              <a:t>}</a:t>
            </a:r>
          </a:p>
        </p:txBody>
      </p:sp>
      <p:sp>
        <p:nvSpPr>
          <p:cNvPr id="55299" name="标题 1"/>
          <p:cNvSpPr>
            <a:spLocks noGrp="1" noChangeArrowheads="1"/>
          </p:cNvSpPr>
          <p:nvPr>
            <p:ph type="title"/>
          </p:nvPr>
        </p:nvSpPr>
        <p:spPr>
          <a:xfrm>
            <a:off x="755650" y="268288"/>
            <a:ext cx="7931150" cy="358775"/>
          </a:xfrm>
        </p:spPr>
        <p:txBody>
          <a:bodyPr/>
          <a:lstStyle/>
          <a:p>
            <a:pPr eaLnBrk="1" hangingPunct="1"/>
            <a:r>
              <a:rPr lang="zh-CN" altLang="en-US" sz="3000">
                <a:solidFill>
                  <a:schemeClr val="tx1"/>
                </a:solidFill>
                <a:latin typeface="微软雅黑" panose="020B0503020204020204" pitchFamily="34" charset="-122"/>
                <a:ea typeface="微软雅黑" panose="020B0503020204020204" pitchFamily="34" charset="-122"/>
              </a:rPr>
              <a:t>为文法</a:t>
            </a:r>
            <a:r>
              <a:rPr lang="en-US" altLang="zh-CN" sz="3000" i="1">
                <a:solidFill>
                  <a:schemeClr val="tx1"/>
                </a:solidFill>
                <a:ea typeface="黑体" panose="02010609060101010101" pitchFamily="49" charset="-122"/>
              </a:rPr>
              <a:t>G'</a:t>
            </a:r>
            <a:r>
              <a:rPr lang="zh-CN" altLang="en-US" sz="3000" i="1">
                <a:solidFill>
                  <a:schemeClr val="tx1"/>
                </a:solidFill>
                <a:ea typeface="黑体" panose="02010609060101010101" pitchFamily="49" charset="-122"/>
              </a:rPr>
              <a:t> </a:t>
            </a:r>
            <a:r>
              <a:rPr lang="zh-CN" altLang="en-US" sz="3000">
                <a:solidFill>
                  <a:schemeClr val="tx1"/>
                </a:solidFill>
                <a:latin typeface="微软雅黑" panose="020B0503020204020204" pitchFamily="34" charset="-122"/>
                <a:ea typeface="微软雅黑" panose="020B0503020204020204" pitchFamily="34" charset="-122"/>
              </a:rPr>
              <a:t>构造</a:t>
            </a:r>
            <a:r>
              <a:rPr lang="en-US" altLang="zh-CN" sz="3000" i="1">
                <a:solidFill>
                  <a:schemeClr val="tx1"/>
                </a:solidFill>
                <a:ea typeface="黑体" panose="02010609060101010101" pitchFamily="49" charset="-122"/>
              </a:rPr>
              <a:t>LR</a:t>
            </a:r>
            <a:r>
              <a:rPr lang="en-US" altLang="zh-CN" sz="3000">
                <a:solidFill>
                  <a:schemeClr val="tx1"/>
                </a:solidFill>
                <a:ea typeface="黑体" panose="02010609060101010101" pitchFamily="49" charset="-122"/>
              </a:rPr>
              <a:t>(1)</a:t>
            </a:r>
            <a:r>
              <a:rPr lang="zh-CN" altLang="en-US" sz="3000">
                <a:solidFill>
                  <a:schemeClr val="tx1"/>
                </a:solidFill>
                <a:latin typeface="微软雅黑" panose="020B0503020204020204" pitchFamily="34" charset="-122"/>
                <a:ea typeface="微软雅黑" panose="020B0503020204020204" pitchFamily="34" charset="-122"/>
              </a:rPr>
              <a:t>项集族</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idx="1"/>
          </p:nvPr>
        </p:nvSpPr>
        <p:spPr>
          <a:xfrm>
            <a:off x="755650" y="1001713"/>
            <a:ext cx="8064500" cy="4141787"/>
          </a:xfrm>
        </p:spPr>
        <p:txBody>
          <a:bodyPr/>
          <a:lstStyle/>
          <a:p>
            <a:pPr eaLnBrk="1" hangingPunct="1">
              <a:lnSpc>
                <a:spcPts val="3500"/>
              </a:lnSpc>
              <a:buClr>
                <a:schemeClr val="tx1"/>
              </a:buClr>
              <a:buFont typeface="Wingdings" pitchFamily="2" charset="2"/>
              <a:buChar char="Ø"/>
              <a:defRPr/>
            </a:pPr>
            <a:r>
              <a:rPr lang="zh-CN" altLang="en-US" sz="2500" b="1" dirty="0">
                <a:solidFill>
                  <a:schemeClr val="tx1"/>
                </a:solidFill>
                <a:latin typeface="+mn-ea"/>
              </a:rPr>
              <a:t>文法</a:t>
            </a:r>
            <a:endParaRPr lang="en-US" altLang="zh-CN" sz="2500" b="1" dirty="0">
              <a:solidFill>
                <a:schemeClr val="tx1"/>
              </a:solidFill>
              <a:latin typeface="+mn-ea"/>
              <a:cs typeface="Times New Roman" pitchFamily="18" charset="0"/>
            </a:endParaRPr>
          </a:p>
          <a:p>
            <a:pPr algn="ctr" eaLnBrk="1" hangingPunct="1">
              <a:lnSpc>
                <a:spcPts val="3500"/>
              </a:lnSpc>
              <a:buFont typeface="Wingdings" pitchFamily="2" charset="2"/>
              <a:buNone/>
              <a:defRPr/>
            </a:pPr>
            <a:r>
              <a:rPr lang="en-US" altLang="zh-CN" sz="2500" b="1" i="1" dirty="0">
                <a:solidFill>
                  <a:srgbClr val="2D83F4"/>
                </a:solidFill>
                <a:ea typeface="宋体" pitchFamily="2" charset="-122"/>
                <a:cs typeface="Times New Roman" pitchFamily="18" charset="0"/>
              </a:rPr>
              <a:t>G</a:t>
            </a:r>
            <a:r>
              <a:rPr lang="zh-CN" altLang="en-US" sz="2500" b="1" i="1" dirty="0">
                <a:solidFill>
                  <a:srgbClr val="2D83F4"/>
                </a:solidFill>
                <a:ea typeface="楷体_GB2312" pitchFamily="49" charset="-122"/>
                <a:cs typeface="Times New Roman" pitchFamily="18" charset="0"/>
              </a:rPr>
              <a:t> </a:t>
            </a:r>
            <a:r>
              <a:rPr lang="en-US" altLang="zh-CN" sz="2500" b="1" dirty="0">
                <a:solidFill>
                  <a:srgbClr val="2D83F4"/>
                </a:solidFill>
                <a:ea typeface="宋体" pitchFamily="2" charset="-122"/>
                <a:cs typeface="Times New Roman" pitchFamily="18" charset="0"/>
              </a:rPr>
              <a:t>=</a:t>
            </a:r>
            <a:r>
              <a:rPr lang="zh-CN" altLang="en-US" sz="2500" b="1" dirty="0">
                <a:solidFill>
                  <a:srgbClr val="2D83F4"/>
                </a:solidFill>
                <a:ea typeface="楷体_GB2312" pitchFamily="49" charset="-122"/>
              </a:rPr>
              <a:t> </a:t>
            </a:r>
            <a:r>
              <a:rPr lang="en-US" altLang="zh-CN" sz="2500" b="1" dirty="0">
                <a:solidFill>
                  <a:srgbClr val="2D83F4"/>
                </a:solidFill>
                <a:ea typeface="宋体" pitchFamily="2" charset="-122"/>
              </a:rPr>
              <a:t>(</a:t>
            </a:r>
            <a:r>
              <a:rPr lang="en-US" altLang="zh-CN" sz="2500" b="1" i="1" dirty="0">
                <a:solidFill>
                  <a:srgbClr val="2D83F4"/>
                </a:solidFill>
                <a:ea typeface="宋体" pitchFamily="2" charset="-122"/>
              </a:rPr>
              <a:t>V</a:t>
            </a:r>
            <a:r>
              <a:rPr lang="en-US" altLang="zh-CN" sz="2500" b="1" i="1" baseline="-25000" dirty="0">
                <a:solidFill>
                  <a:srgbClr val="2D83F4"/>
                </a:solidFill>
                <a:ea typeface="宋体" pitchFamily="2" charset="-122"/>
              </a:rPr>
              <a:t>N</a:t>
            </a:r>
            <a:r>
              <a:rPr lang="en-US" altLang="zh-CN" sz="2500" b="1" dirty="0">
                <a:solidFill>
                  <a:srgbClr val="2D83F4"/>
                </a:solidFill>
                <a:ea typeface="宋体" pitchFamily="2" charset="-122"/>
              </a:rPr>
              <a:t> , </a:t>
            </a:r>
            <a:r>
              <a:rPr lang="en-US" altLang="zh-CN" sz="2500" b="1" i="1" dirty="0">
                <a:solidFill>
                  <a:srgbClr val="2D83F4"/>
                </a:solidFill>
                <a:ea typeface="宋体" pitchFamily="2" charset="-122"/>
              </a:rPr>
              <a:t>V</a:t>
            </a:r>
            <a:r>
              <a:rPr lang="en-US" altLang="zh-CN" sz="2500" b="1" i="1" baseline="-25000" dirty="0">
                <a:solidFill>
                  <a:srgbClr val="2D83F4"/>
                </a:solidFill>
                <a:ea typeface="宋体" pitchFamily="2" charset="-122"/>
              </a:rPr>
              <a:t>T</a:t>
            </a:r>
            <a:r>
              <a:rPr lang="en-US" altLang="zh-CN" sz="2500" b="1" dirty="0">
                <a:solidFill>
                  <a:srgbClr val="2D83F4"/>
                </a:solidFill>
                <a:ea typeface="宋体" pitchFamily="2" charset="-122"/>
              </a:rPr>
              <a:t> , </a:t>
            </a:r>
            <a:r>
              <a:rPr lang="en-US" altLang="zh-CN" sz="2500" b="1" i="1" dirty="0">
                <a:solidFill>
                  <a:srgbClr val="2D83F4"/>
                </a:solidFill>
                <a:ea typeface="宋体" pitchFamily="2" charset="-122"/>
              </a:rPr>
              <a:t>P</a:t>
            </a:r>
            <a:r>
              <a:rPr lang="en-US" altLang="zh-CN" sz="2500" b="1" dirty="0">
                <a:solidFill>
                  <a:srgbClr val="2D83F4"/>
                </a:solidFill>
                <a:ea typeface="宋体" pitchFamily="2" charset="-122"/>
              </a:rPr>
              <a:t>,  </a:t>
            </a:r>
            <a:r>
              <a:rPr lang="en-US" altLang="zh-CN" sz="2500" b="1" i="1" dirty="0">
                <a:solidFill>
                  <a:srgbClr val="2D83F4"/>
                </a:solidFill>
                <a:ea typeface="宋体" pitchFamily="2" charset="-122"/>
              </a:rPr>
              <a:t>S</a:t>
            </a:r>
            <a:r>
              <a:rPr lang="en-US" altLang="zh-CN" sz="2500" b="1" dirty="0">
                <a:solidFill>
                  <a:srgbClr val="2D83F4"/>
                </a:solidFill>
                <a:ea typeface="宋体" pitchFamily="2" charset="-122"/>
              </a:rPr>
              <a:t> )</a:t>
            </a:r>
          </a:p>
          <a:p>
            <a:pPr eaLnBrk="1" hangingPunct="1">
              <a:lnSpc>
                <a:spcPts val="3500"/>
              </a:lnSpc>
              <a:buClr>
                <a:schemeClr val="tx1"/>
              </a:buClr>
              <a:buFont typeface="Wingdings" pitchFamily="2" charset="2"/>
              <a:buChar char="Ø"/>
              <a:defRPr/>
            </a:pPr>
            <a:r>
              <a:rPr lang="en-US" altLang="zh-CN" sz="2500" b="1" i="1" dirty="0">
                <a:solidFill>
                  <a:schemeClr val="tx1"/>
                </a:solidFill>
                <a:ea typeface="宋体" pitchFamily="2" charset="-122"/>
              </a:rPr>
              <a:t>LR</a:t>
            </a:r>
            <a:r>
              <a:rPr lang="en-US" altLang="zh-CN" sz="2500" b="1" dirty="0">
                <a:solidFill>
                  <a:schemeClr val="tx1"/>
                </a:solidFill>
                <a:ea typeface="宋体" pitchFamily="2" charset="-122"/>
              </a:rPr>
              <a:t>(1)</a:t>
            </a:r>
            <a:r>
              <a:rPr lang="zh-CN" altLang="en-US" sz="2500" b="1" dirty="0">
                <a:solidFill>
                  <a:schemeClr val="tx1"/>
                </a:solidFill>
                <a:latin typeface="+mn-ea"/>
              </a:rPr>
              <a:t>自动机</a:t>
            </a:r>
            <a:endParaRPr lang="en-US" altLang="zh-CN" sz="2500" b="1" dirty="0">
              <a:solidFill>
                <a:schemeClr val="tx1"/>
              </a:solidFill>
              <a:latin typeface="+mn-ea"/>
            </a:endParaRPr>
          </a:p>
          <a:p>
            <a:pPr eaLnBrk="1" hangingPunct="1">
              <a:lnSpc>
                <a:spcPts val="3500"/>
              </a:lnSpc>
              <a:buFont typeface="Wingdings" pitchFamily="2" charset="2"/>
              <a:buNone/>
              <a:defRPr/>
            </a:pPr>
            <a:r>
              <a:rPr lang="en-US" altLang="zh-CN" sz="2500" b="1" dirty="0">
                <a:solidFill>
                  <a:schemeClr val="tx1"/>
                </a:solidFill>
                <a:ea typeface="宋体" pitchFamily="2" charset="-122"/>
              </a:rPr>
              <a:t>			</a:t>
            </a:r>
            <a:r>
              <a:rPr lang="en-US" altLang="zh-CN" sz="2500" b="1" i="1" dirty="0">
                <a:solidFill>
                  <a:srgbClr val="2D83F4"/>
                </a:solidFill>
                <a:ea typeface="宋体" pitchFamily="2" charset="-122"/>
              </a:rPr>
              <a:t>M</a:t>
            </a:r>
            <a:r>
              <a:rPr lang="zh-CN" altLang="en-US" sz="2500" b="1" i="1" dirty="0">
                <a:solidFill>
                  <a:srgbClr val="2D83F4"/>
                </a:solidFill>
                <a:ea typeface="楷体_GB2312" pitchFamily="49" charset="-122"/>
              </a:rPr>
              <a:t> </a:t>
            </a:r>
            <a:r>
              <a:rPr lang="en-US" altLang="zh-CN" sz="2500" b="1" dirty="0">
                <a:solidFill>
                  <a:srgbClr val="2D83F4"/>
                </a:solidFill>
                <a:ea typeface="宋体" pitchFamily="2" charset="-122"/>
              </a:rPr>
              <a:t>=</a:t>
            </a:r>
            <a:r>
              <a:rPr lang="zh-CN" altLang="en-US" sz="2500" b="1" dirty="0">
                <a:solidFill>
                  <a:srgbClr val="2D83F4"/>
                </a:solidFill>
                <a:ea typeface="楷体_GB2312" pitchFamily="49" charset="-122"/>
              </a:rPr>
              <a:t> </a:t>
            </a:r>
            <a:r>
              <a:rPr lang="en-US" altLang="zh-CN" sz="2500" b="1" dirty="0">
                <a:solidFill>
                  <a:srgbClr val="2D83F4"/>
                </a:solidFill>
                <a:ea typeface="宋体" pitchFamily="2" charset="-122"/>
              </a:rPr>
              <a:t>(</a:t>
            </a:r>
            <a:r>
              <a:rPr lang="en-US" altLang="zh-CN" sz="2500" b="1" i="1" dirty="0">
                <a:solidFill>
                  <a:srgbClr val="2D83F4"/>
                </a:solidFill>
                <a:ea typeface="宋体" pitchFamily="2" charset="-122"/>
              </a:rPr>
              <a:t>C</a:t>
            </a:r>
            <a:r>
              <a:rPr lang="en-US" altLang="zh-CN" sz="2500" b="1" dirty="0">
                <a:solidFill>
                  <a:srgbClr val="2D83F4"/>
                </a:solidFill>
                <a:ea typeface="宋体" pitchFamily="2" charset="-122"/>
              </a:rPr>
              <a:t>, </a:t>
            </a:r>
            <a:r>
              <a:rPr lang="en-US" altLang="zh-CN" sz="2500" b="1" i="1" dirty="0">
                <a:solidFill>
                  <a:srgbClr val="2D83F4"/>
                </a:solidFill>
                <a:ea typeface="宋体" pitchFamily="2" charset="-122"/>
              </a:rPr>
              <a:t>V</a:t>
            </a:r>
            <a:r>
              <a:rPr lang="en-US" altLang="zh-CN" sz="2500" b="1" i="1" baseline="-25000" dirty="0">
                <a:solidFill>
                  <a:srgbClr val="2D83F4"/>
                </a:solidFill>
                <a:ea typeface="宋体" pitchFamily="2" charset="-122"/>
              </a:rPr>
              <a:t>N</a:t>
            </a:r>
            <a:r>
              <a:rPr lang="en-US" altLang="zh-CN" sz="2500" b="1" dirty="0">
                <a:solidFill>
                  <a:srgbClr val="2D83F4"/>
                </a:solidFill>
                <a:ea typeface="宋体" pitchFamily="2" charset="-122"/>
              </a:rPr>
              <a:t>∪</a:t>
            </a:r>
            <a:r>
              <a:rPr lang="en-US" altLang="zh-CN" sz="2500" b="1" i="1" dirty="0">
                <a:solidFill>
                  <a:srgbClr val="2D83F4"/>
                </a:solidFill>
                <a:ea typeface="宋体" pitchFamily="2" charset="-122"/>
              </a:rPr>
              <a:t>V</a:t>
            </a:r>
            <a:r>
              <a:rPr lang="en-US" altLang="zh-CN" sz="2500" b="1" i="1" baseline="-25000" dirty="0">
                <a:solidFill>
                  <a:srgbClr val="2D83F4"/>
                </a:solidFill>
                <a:ea typeface="宋体" pitchFamily="2" charset="-122"/>
              </a:rPr>
              <a:t>T</a:t>
            </a:r>
            <a:r>
              <a:rPr lang="zh-CN" altLang="en-US" sz="2500" b="1" i="1" baseline="-25000" dirty="0">
                <a:solidFill>
                  <a:srgbClr val="2D83F4"/>
                </a:solidFill>
                <a:ea typeface="楷体_GB2312" pitchFamily="49" charset="-122"/>
              </a:rPr>
              <a:t> </a:t>
            </a:r>
            <a:r>
              <a:rPr lang="en-US" altLang="zh-CN" sz="2500" b="1" dirty="0">
                <a:solidFill>
                  <a:srgbClr val="2D83F4"/>
                </a:solidFill>
                <a:ea typeface="宋体" pitchFamily="2" charset="-122"/>
              </a:rPr>
              <a:t>, </a:t>
            </a:r>
            <a:r>
              <a:rPr lang="en-US" altLang="zh-CN" sz="2500" b="1" i="1" dirty="0">
                <a:solidFill>
                  <a:srgbClr val="2D83F4"/>
                </a:solidFill>
                <a:ea typeface="宋体" pitchFamily="2" charset="-122"/>
              </a:rPr>
              <a:t>GOTO</a:t>
            </a:r>
            <a:r>
              <a:rPr lang="en-US" altLang="zh-CN" sz="2500" b="1" dirty="0">
                <a:solidFill>
                  <a:srgbClr val="2D83F4"/>
                </a:solidFill>
                <a:ea typeface="宋体" pitchFamily="2" charset="-122"/>
              </a:rPr>
              <a:t>, </a:t>
            </a:r>
            <a:r>
              <a:rPr lang="en-US" altLang="zh-CN" sz="2500" b="1" i="1" dirty="0">
                <a:solidFill>
                  <a:srgbClr val="2D83F4"/>
                </a:solidFill>
                <a:ea typeface="宋体" pitchFamily="2" charset="-122"/>
              </a:rPr>
              <a:t>I</a:t>
            </a:r>
            <a:r>
              <a:rPr lang="en-US" altLang="zh-CN" sz="2500" b="1" baseline="-25000" dirty="0">
                <a:solidFill>
                  <a:srgbClr val="2D83F4"/>
                </a:solidFill>
                <a:ea typeface="宋体" pitchFamily="2" charset="-122"/>
              </a:rPr>
              <a:t>0</a:t>
            </a:r>
            <a:r>
              <a:rPr lang="zh-CN" altLang="en-US" sz="2500" b="1" i="1" baseline="-25000" dirty="0">
                <a:solidFill>
                  <a:srgbClr val="2D83F4"/>
                </a:solidFill>
                <a:ea typeface="楷体_GB2312" pitchFamily="49" charset="-122"/>
              </a:rPr>
              <a:t> </a:t>
            </a:r>
            <a:r>
              <a:rPr lang="en-US" altLang="zh-CN" sz="2500" b="1" dirty="0">
                <a:solidFill>
                  <a:srgbClr val="2D83F4"/>
                </a:solidFill>
                <a:ea typeface="宋体" pitchFamily="2" charset="-122"/>
              </a:rPr>
              <a:t>, </a:t>
            </a:r>
            <a:r>
              <a:rPr lang="en-US" altLang="zh-CN" sz="2500" b="1" i="1" dirty="0">
                <a:solidFill>
                  <a:srgbClr val="2D83F4"/>
                </a:solidFill>
                <a:ea typeface="宋体" pitchFamily="2" charset="-122"/>
              </a:rPr>
              <a:t>F</a:t>
            </a:r>
            <a:r>
              <a:rPr lang="zh-CN" altLang="en-US" sz="2500" b="1" i="1" dirty="0">
                <a:solidFill>
                  <a:srgbClr val="2D83F4"/>
                </a:solidFill>
                <a:ea typeface="楷体_GB2312" pitchFamily="49" charset="-122"/>
              </a:rPr>
              <a:t> </a:t>
            </a:r>
            <a:r>
              <a:rPr lang="en-US" altLang="zh-CN" sz="2500" b="1" dirty="0">
                <a:solidFill>
                  <a:srgbClr val="2D83F4"/>
                </a:solidFill>
                <a:ea typeface="宋体" pitchFamily="2" charset="-122"/>
              </a:rPr>
              <a:t>)</a:t>
            </a:r>
          </a:p>
          <a:p>
            <a:pPr lvl="1" eaLnBrk="1" hangingPunct="1">
              <a:lnSpc>
                <a:spcPts val="3500"/>
              </a:lnSpc>
              <a:buClr>
                <a:schemeClr val="tx1"/>
              </a:buClr>
              <a:buFont typeface="Wingdings" pitchFamily="2" charset="2"/>
              <a:buChar char="Ø"/>
              <a:defRPr/>
            </a:pPr>
            <a:r>
              <a:rPr lang="en-US" altLang="zh-CN" sz="2500" b="1" i="1" dirty="0">
                <a:solidFill>
                  <a:schemeClr val="tx1"/>
                </a:solidFill>
                <a:ea typeface="宋体" pitchFamily="2" charset="-122"/>
              </a:rPr>
              <a:t>C</a:t>
            </a:r>
            <a:r>
              <a:rPr lang="en-US" altLang="zh-CN" sz="2500" b="1" dirty="0">
                <a:solidFill>
                  <a:schemeClr val="tx1"/>
                </a:solidFill>
                <a:ea typeface="宋体" pitchFamily="2" charset="-122"/>
              </a:rPr>
              <a:t>={</a:t>
            </a:r>
            <a:r>
              <a:rPr lang="en-US" altLang="zh-CN" sz="2500" b="1" i="1" dirty="0">
                <a:solidFill>
                  <a:schemeClr val="tx1"/>
                </a:solidFill>
                <a:ea typeface="宋体" pitchFamily="2" charset="-122"/>
              </a:rPr>
              <a:t>I</a:t>
            </a:r>
            <a:r>
              <a:rPr lang="en-US" altLang="zh-CN" sz="2500" b="1" i="1" baseline="-25000" dirty="0">
                <a:solidFill>
                  <a:schemeClr val="tx1"/>
                </a:solidFill>
                <a:ea typeface="宋体" pitchFamily="2" charset="-122"/>
              </a:rPr>
              <a:t>0</a:t>
            </a:r>
            <a:r>
              <a:rPr lang="en-US" altLang="zh-CN" sz="2500" b="1" dirty="0">
                <a:solidFill>
                  <a:schemeClr val="tx1"/>
                </a:solidFill>
                <a:ea typeface="宋体" pitchFamily="2" charset="-122"/>
              </a:rPr>
              <a:t>}∪{</a:t>
            </a:r>
            <a:r>
              <a:rPr lang="en-US" altLang="zh-CN" sz="2500" b="1" i="1" dirty="0">
                <a:solidFill>
                  <a:schemeClr val="tx1"/>
                </a:solidFill>
                <a:ea typeface="宋体" pitchFamily="2" charset="-122"/>
              </a:rPr>
              <a:t>I </a:t>
            </a:r>
            <a:r>
              <a:rPr lang="en-US" altLang="zh-CN" sz="2500" b="1" dirty="0">
                <a:solidFill>
                  <a:schemeClr val="tx1"/>
                </a:solidFill>
                <a:ea typeface="宋体" pitchFamily="2" charset="-122"/>
              </a:rPr>
              <a:t>| </a:t>
            </a:r>
            <a:r>
              <a:rPr lang="en-US" altLang="zh-CN" sz="2500" b="1" dirty="0">
                <a:solidFill>
                  <a:schemeClr val="tx1"/>
                </a:solidFill>
                <a:ea typeface="宋体" pitchFamily="2" charset="-122"/>
                <a:sym typeface="Symbol" pitchFamily="18" charset="2"/>
              </a:rPr>
              <a:t></a:t>
            </a:r>
            <a:r>
              <a:rPr lang="en-US" altLang="zh-CN" sz="2500" b="1" i="1" dirty="0">
                <a:solidFill>
                  <a:schemeClr val="tx1"/>
                </a:solidFill>
                <a:ea typeface="宋体" pitchFamily="2" charset="-122"/>
              </a:rPr>
              <a:t>J</a:t>
            </a:r>
            <a:r>
              <a:rPr lang="en-US" altLang="zh-CN" sz="2500" b="1" dirty="0">
                <a:solidFill>
                  <a:schemeClr val="tx1"/>
                </a:solidFill>
                <a:ea typeface="宋体" pitchFamily="2" charset="-122"/>
              </a:rPr>
              <a:t>∈</a:t>
            </a:r>
            <a:r>
              <a:rPr lang="en-US" altLang="zh-CN" sz="2500" b="1" i="1" dirty="0">
                <a:solidFill>
                  <a:schemeClr val="tx1"/>
                </a:solidFill>
                <a:ea typeface="宋体" pitchFamily="2" charset="-122"/>
              </a:rPr>
              <a:t>C</a:t>
            </a:r>
            <a:r>
              <a:rPr lang="en-US" altLang="zh-CN" sz="2500" b="1" dirty="0">
                <a:solidFill>
                  <a:schemeClr val="tx1"/>
                </a:solidFill>
                <a:ea typeface="宋体" pitchFamily="2" charset="-122"/>
              </a:rPr>
              <a:t>, </a:t>
            </a:r>
            <a:r>
              <a:rPr lang="en-US" altLang="zh-CN" sz="2500" b="1" i="1" dirty="0">
                <a:solidFill>
                  <a:schemeClr val="tx1"/>
                </a:solidFill>
                <a:ea typeface="宋体" pitchFamily="2" charset="-122"/>
              </a:rPr>
              <a:t>X</a:t>
            </a:r>
            <a:r>
              <a:rPr lang="en-US" altLang="zh-CN" sz="2500" b="1" dirty="0">
                <a:solidFill>
                  <a:schemeClr val="tx1"/>
                </a:solidFill>
                <a:ea typeface="宋体" pitchFamily="2" charset="-122"/>
              </a:rPr>
              <a:t>∈</a:t>
            </a:r>
            <a:r>
              <a:rPr lang="en-US" altLang="zh-CN" sz="2500" b="1" i="1" dirty="0">
                <a:solidFill>
                  <a:schemeClr val="tx1"/>
                </a:solidFill>
                <a:ea typeface="宋体" pitchFamily="2" charset="-122"/>
              </a:rPr>
              <a:t>V</a:t>
            </a:r>
            <a:r>
              <a:rPr lang="en-US" altLang="zh-CN" sz="2500" b="1" i="1" baseline="-25000" dirty="0">
                <a:solidFill>
                  <a:schemeClr val="tx1"/>
                </a:solidFill>
                <a:ea typeface="宋体" pitchFamily="2" charset="-122"/>
              </a:rPr>
              <a:t>N</a:t>
            </a:r>
            <a:r>
              <a:rPr lang="en-US" altLang="zh-CN" sz="2500" b="1" dirty="0">
                <a:solidFill>
                  <a:schemeClr val="tx1"/>
                </a:solidFill>
                <a:ea typeface="宋体" pitchFamily="2" charset="-122"/>
              </a:rPr>
              <a:t>∪</a:t>
            </a:r>
            <a:r>
              <a:rPr lang="en-US" altLang="zh-CN" sz="2500" b="1" i="1" dirty="0">
                <a:solidFill>
                  <a:schemeClr val="tx1"/>
                </a:solidFill>
                <a:ea typeface="宋体" pitchFamily="2" charset="-122"/>
              </a:rPr>
              <a:t>V</a:t>
            </a:r>
            <a:r>
              <a:rPr lang="en-US" altLang="zh-CN" sz="2500" b="1" i="1" baseline="-25000" dirty="0">
                <a:solidFill>
                  <a:schemeClr val="tx1"/>
                </a:solidFill>
                <a:ea typeface="宋体" pitchFamily="2" charset="-122"/>
              </a:rPr>
              <a:t>T</a:t>
            </a:r>
            <a:r>
              <a:rPr lang="en-US" altLang="zh-CN" sz="2500" b="1" dirty="0">
                <a:solidFill>
                  <a:schemeClr val="tx1"/>
                </a:solidFill>
                <a:ea typeface="宋体" pitchFamily="2" charset="-122"/>
              </a:rPr>
              <a:t>, </a:t>
            </a:r>
            <a:r>
              <a:rPr lang="en-US" altLang="zh-CN" sz="2500" b="1" i="1" dirty="0">
                <a:solidFill>
                  <a:schemeClr val="tx1"/>
                </a:solidFill>
                <a:ea typeface="宋体" pitchFamily="2" charset="-122"/>
              </a:rPr>
              <a:t>I</a:t>
            </a:r>
            <a:r>
              <a:rPr lang="en-US" altLang="zh-CN" sz="2500" b="1" dirty="0">
                <a:solidFill>
                  <a:schemeClr val="tx1"/>
                </a:solidFill>
                <a:ea typeface="宋体" pitchFamily="2" charset="-122"/>
              </a:rPr>
              <a:t>=</a:t>
            </a:r>
            <a:r>
              <a:rPr lang="en-US" altLang="zh-CN" sz="2500" b="1" i="1" dirty="0">
                <a:solidFill>
                  <a:schemeClr val="tx1"/>
                </a:solidFill>
                <a:ea typeface="宋体" pitchFamily="2" charset="-122"/>
              </a:rPr>
              <a:t>GOTO</a:t>
            </a:r>
            <a:r>
              <a:rPr lang="en-US" altLang="zh-CN" sz="2500" b="1" dirty="0">
                <a:solidFill>
                  <a:schemeClr val="tx1"/>
                </a:solidFill>
                <a:ea typeface="宋体" pitchFamily="2" charset="-122"/>
              </a:rPr>
              <a:t>(</a:t>
            </a:r>
            <a:r>
              <a:rPr lang="en-US" altLang="zh-CN" sz="2500" b="1" i="1" dirty="0">
                <a:solidFill>
                  <a:schemeClr val="tx1"/>
                </a:solidFill>
                <a:ea typeface="宋体" pitchFamily="2" charset="-122"/>
              </a:rPr>
              <a:t>J</a:t>
            </a:r>
            <a:r>
              <a:rPr lang="en-US" altLang="zh-CN" sz="2500" b="1" dirty="0">
                <a:solidFill>
                  <a:schemeClr val="tx1"/>
                </a:solidFill>
                <a:ea typeface="宋体" pitchFamily="2" charset="-122"/>
              </a:rPr>
              <a:t>,</a:t>
            </a:r>
            <a:r>
              <a:rPr lang="en-US" altLang="zh-CN" sz="2500" b="1" i="1" dirty="0">
                <a:solidFill>
                  <a:schemeClr val="tx1"/>
                </a:solidFill>
                <a:ea typeface="宋体" pitchFamily="2" charset="-122"/>
              </a:rPr>
              <a:t>X </a:t>
            </a:r>
            <a:r>
              <a:rPr lang="en-US" altLang="zh-CN" sz="2500" b="1" dirty="0">
                <a:solidFill>
                  <a:schemeClr val="tx1"/>
                </a:solidFill>
                <a:ea typeface="宋体" pitchFamily="2" charset="-122"/>
              </a:rPr>
              <a:t>) }</a:t>
            </a:r>
            <a:endParaRPr lang="en-US" altLang="zh-CN" sz="2500" b="1" i="1" dirty="0">
              <a:solidFill>
                <a:schemeClr val="tx1"/>
              </a:solidFill>
              <a:ea typeface="宋体" pitchFamily="2" charset="-122"/>
            </a:endParaRPr>
          </a:p>
          <a:p>
            <a:pPr lvl="1" eaLnBrk="1" hangingPunct="1">
              <a:lnSpc>
                <a:spcPts val="3500"/>
              </a:lnSpc>
              <a:buClr>
                <a:schemeClr val="tx1"/>
              </a:buClr>
              <a:buFont typeface="Wingdings" pitchFamily="2" charset="2"/>
              <a:buChar char="Ø"/>
              <a:defRPr/>
            </a:pPr>
            <a:r>
              <a:rPr lang="en-US" altLang="zh-CN" sz="2500" b="1" i="1" dirty="0">
                <a:solidFill>
                  <a:schemeClr val="tx1"/>
                </a:solidFill>
                <a:ea typeface="宋体" pitchFamily="2" charset="-122"/>
              </a:rPr>
              <a:t>I</a:t>
            </a:r>
            <a:r>
              <a:rPr lang="en-US" altLang="zh-CN" sz="2500" b="1" baseline="-25000" dirty="0">
                <a:solidFill>
                  <a:schemeClr val="tx1"/>
                </a:solidFill>
                <a:ea typeface="宋体" pitchFamily="2" charset="-122"/>
              </a:rPr>
              <a:t>0</a:t>
            </a:r>
            <a:r>
              <a:rPr lang="en-US" altLang="zh-CN" sz="2500" b="1" dirty="0">
                <a:solidFill>
                  <a:schemeClr val="tx1"/>
                </a:solidFill>
                <a:ea typeface="宋体" pitchFamily="2" charset="-122"/>
              </a:rPr>
              <a:t>=</a:t>
            </a:r>
            <a:r>
              <a:rPr lang="en-US" altLang="zh-CN" sz="2500" b="1" i="1" dirty="0">
                <a:solidFill>
                  <a:schemeClr val="tx1"/>
                </a:solidFill>
                <a:ea typeface="宋体" pitchFamily="2" charset="-122"/>
              </a:rPr>
              <a:t>CLOSURE</a:t>
            </a:r>
            <a:r>
              <a:rPr lang="en-US" altLang="zh-CN" sz="2500" b="1" dirty="0">
                <a:solidFill>
                  <a:schemeClr val="tx1"/>
                </a:solidFill>
                <a:ea typeface="宋体" pitchFamily="2" charset="-122"/>
              </a:rPr>
              <a:t>({</a:t>
            </a:r>
            <a:r>
              <a:rPr lang="en-US" altLang="zh-CN" sz="2500" b="1" i="1" dirty="0">
                <a:solidFill>
                  <a:schemeClr val="tx1"/>
                </a:solidFill>
                <a:ea typeface="宋体" pitchFamily="2" charset="-122"/>
              </a:rPr>
              <a:t>S'</a:t>
            </a:r>
            <a:r>
              <a:rPr lang="en-US" altLang="zh-CN" sz="2500" b="1" dirty="0">
                <a:solidFill>
                  <a:schemeClr val="tx1"/>
                </a:solidFill>
                <a:ea typeface="宋体" pitchFamily="2" charset="-122"/>
              </a:rPr>
              <a:t> →</a:t>
            </a:r>
            <a:r>
              <a:rPr lang="en-US" altLang="zh-CN" sz="2800" b="1" i="1" dirty="0">
                <a:solidFill>
                  <a:srgbClr val="000000"/>
                </a:solidFill>
                <a:ea typeface="宋体" pitchFamily="2" charset="-122"/>
              </a:rPr>
              <a:t>·</a:t>
            </a:r>
            <a:r>
              <a:rPr lang="en-US" altLang="zh-CN" sz="2500" b="1" i="1" dirty="0">
                <a:solidFill>
                  <a:schemeClr val="tx1"/>
                </a:solidFill>
                <a:ea typeface="宋体" pitchFamily="2" charset="-122"/>
              </a:rPr>
              <a:t>S</a:t>
            </a:r>
            <a:r>
              <a:rPr lang="en-US" altLang="zh-CN" sz="2500" b="1" dirty="0">
                <a:solidFill>
                  <a:schemeClr val="tx1"/>
                </a:solidFill>
                <a:ea typeface="宋体" pitchFamily="2" charset="-122"/>
              </a:rPr>
              <a:t>, </a:t>
            </a:r>
            <a:r>
              <a:rPr lang="en-US" altLang="zh-CN" sz="2500" b="1" dirty="0">
                <a:solidFill>
                  <a:srgbClr val="2D83F4"/>
                </a:solidFill>
                <a:latin typeface="华文楷体" pitchFamily="2" charset="-122"/>
              </a:rPr>
              <a:t>$</a:t>
            </a:r>
            <a:r>
              <a:rPr lang="en-US" altLang="zh-CN" sz="2500" b="1" dirty="0">
                <a:solidFill>
                  <a:schemeClr val="tx1"/>
                </a:solidFill>
                <a:ea typeface="宋体" pitchFamily="2" charset="-122"/>
              </a:rPr>
              <a:t>})</a:t>
            </a:r>
          </a:p>
          <a:p>
            <a:pPr lvl="1" eaLnBrk="1" hangingPunct="1">
              <a:lnSpc>
                <a:spcPts val="3500"/>
              </a:lnSpc>
              <a:buClr>
                <a:schemeClr val="tx1"/>
              </a:buClr>
              <a:buFont typeface="Wingdings" pitchFamily="2" charset="2"/>
              <a:buChar char="Ø"/>
              <a:defRPr/>
            </a:pPr>
            <a:r>
              <a:rPr lang="en-US" altLang="zh-CN" sz="2500" b="1" i="1" dirty="0">
                <a:solidFill>
                  <a:schemeClr val="tx1"/>
                </a:solidFill>
                <a:ea typeface="宋体" pitchFamily="2" charset="-122"/>
              </a:rPr>
              <a:t>F</a:t>
            </a:r>
            <a:r>
              <a:rPr lang="en-US" altLang="zh-CN" sz="2500" b="1" dirty="0">
                <a:solidFill>
                  <a:schemeClr val="tx1"/>
                </a:solidFill>
                <a:ea typeface="宋体" pitchFamily="2" charset="-122"/>
              </a:rPr>
              <a:t>={ </a:t>
            </a:r>
            <a:r>
              <a:rPr lang="en-US" altLang="zh-CN" sz="2500" b="1" i="1" dirty="0">
                <a:solidFill>
                  <a:schemeClr val="tx1"/>
                </a:solidFill>
                <a:ea typeface="宋体" pitchFamily="2" charset="-122"/>
              </a:rPr>
              <a:t>CLOSURE</a:t>
            </a:r>
            <a:r>
              <a:rPr lang="en-US" altLang="zh-CN" sz="2500" b="1" dirty="0">
                <a:solidFill>
                  <a:schemeClr val="tx1"/>
                </a:solidFill>
                <a:ea typeface="宋体" pitchFamily="2" charset="-122"/>
              </a:rPr>
              <a:t>({</a:t>
            </a:r>
            <a:r>
              <a:rPr lang="en-US" altLang="zh-CN" sz="2500" b="1" i="1" dirty="0">
                <a:solidFill>
                  <a:schemeClr val="tx1"/>
                </a:solidFill>
                <a:ea typeface="宋体" pitchFamily="2" charset="-122"/>
              </a:rPr>
              <a:t>S'</a:t>
            </a:r>
            <a:r>
              <a:rPr lang="en-US" altLang="zh-CN" sz="2500" b="1" dirty="0">
                <a:solidFill>
                  <a:schemeClr val="tx1"/>
                </a:solidFill>
                <a:ea typeface="宋体" pitchFamily="2" charset="-122"/>
              </a:rPr>
              <a:t>→</a:t>
            </a:r>
            <a:r>
              <a:rPr lang="en-US" altLang="zh-CN" sz="2500" b="1" i="1" dirty="0">
                <a:solidFill>
                  <a:schemeClr val="tx1"/>
                </a:solidFill>
                <a:ea typeface="宋体" pitchFamily="2" charset="-122"/>
              </a:rPr>
              <a:t>S</a:t>
            </a:r>
            <a:r>
              <a:rPr lang="en-US" altLang="zh-CN" sz="2800" b="1" i="1" dirty="0">
                <a:solidFill>
                  <a:srgbClr val="000000"/>
                </a:solidFill>
                <a:ea typeface="宋体" pitchFamily="2" charset="-122"/>
              </a:rPr>
              <a:t>·</a:t>
            </a:r>
            <a:r>
              <a:rPr lang="en-US" altLang="zh-CN" sz="2500" b="1" dirty="0">
                <a:solidFill>
                  <a:schemeClr val="tx1"/>
                </a:solidFill>
                <a:ea typeface="宋体" pitchFamily="2" charset="-122"/>
              </a:rPr>
              <a:t> , </a:t>
            </a:r>
            <a:r>
              <a:rPr lang="en-US" altLang="zh-CN" sz="2500" b="1" dirty="0">
                <a:solidFill>
                  <a:srgbClr val="2D83F4"/>
                </a:solidFill>
                <a:latin typeface="华文楷体" pitchFamily="2" charset="-122"/>
              </a:rPr>
              <a:t>$</a:t>
            </a:r>
            <a:r>
              <a:rPr lang="en-US" altLang="zh-CN" sz="2500" b="1" dirty="0">
                <a:solidFill>
                  <a:schemeClr val="tx1"/>
                </a:solidFill>
                <a:ea typeface="宋体" pitchFamily="2" charset="-122"/>
              </a:rPr>
              <a:t>}) }</a:t>
            </a:r>
          </a:p>
          <a:p>
            <a:pPr lvl="1" eaLnBrk="1" hangingPunct="1">
              <a:lnSpc>
                <a:spcPts val="3500"/>
              </a:lnSpc>
              <a:buFont typeface="Symbol" panose="05050102010706020507" pitchFamily="18" charset="2"/>
              <a:buChar char="•"/>
              <a:defRPr/>
            </a:pPr>
            <a:endParaRPr lang="en-US" altLang="zh-CN" sz="2400" dirty="0">
              <a:ea typeface="宋体" pitchFamily="2" charset="-122"/>
            </a:endParaRPr>
          </a:p>
          <a:p>
            <a:pPr lvl="1" eaLnBrk="1" hangingPunct="1">
              <a:lnSpc>
                <a:spcPts val="3500"/>
              </a:lnSpc>
              <a:buFont typeface="Symbol" panose="05050102010706020507" pitchFamily="18" charset="2"/>
              <a:buChar char="•"/>
              <a:defRPr/>
            </a:pPr>
            <a:endParaRPr lang="en-US" altLang="zh-CN" dirty="0">
              <a:ea typeface="宋体" pitchFamily="2" charset="-122"/>
            </a:endParaRPr>
          </a:p>
        </p:txBody>
      </p:sp>
      <p:sp>
        <p:nvSpPr>
          <p:cNvPr id="57347" name="标题 1"/>
          <p:cNvSpPr>
            <a:spLocks noGrp="1" noChangeArrowheads="1"/>
          </p:cNvSpPr>
          <p:nvPr>
            <p:ph type="title"/>
          </p:nvPr>
        </p:nvSpPr>
        <p:spPr>
          <a:xfrm>
            <a:off x="755650" y="268288"/>
            <a:ext cx="7931150" cy="358775"/>
          </a:xfrm>
        </p:spPr>
        <p:txBody>
          <a:bodyPr/>
          <a:lstStyle/>
          <a:p>
            <a:pPr eaLnBrk="1" hangingPunct="1"/>
            <a:r>
              <a:rPr lang="en-US" altLang="zh-CN" sz="3000" i="1">
                <a:solidFill>
                  <a:schemeClr val="tx1"/>
                </a:solidFill>
                <a:ea typeface="黑体" panose="02010609060101010101" pitchFamily="49" charset="-122"/>
              </a:rPr>
              <a:t>LR</a:t>
            </a:r>
            <a:r>
              <a:rPr lang="en-US" altLang="zh-CN" sz="3000">
                <a:solidFill>
                  <a:schemeClr val="tx1"/>
                </a:solidFill>
                <a:ea typeface="黑体" panose="02010609060101010101" pitchFamily="49" charset="-122"/>
              </a:rPr>
              <a:t>(1)</a:t>
            </a:r>
            <a:r>
              <a:rPr lang="zh-CN" altLang="en-US" sz="3000">
                <a:solidFill>
                  <a:schemeClr val="tx1"/>
                </a:solidFill>
                <a:latin typeface="微软雅黑" panose="020B0503020204020204" pitchFamily="34" charset="-122"/>
                <a:ea typeface="微软雅黑" panose="020B0503020204020204" pitchFamily="34" charset="-122"/>
              </a:rPr>
              <a:t>自动机</a:t>
            </a:r>
            <a:r>
              <a:rPr lang="zh-CN" altLang="en-US" sz="3000">
                <a:solidFill>
                  <a:srgbClr val="000000"/>
                </a:solidFill>
                <a:latin typeface="微软雅黑" panose="020B0503020204020204" pitchFamily="34" charset="-122"/>
                <a:ea typeface="微软雅黑" panose="020B0503020204020204" pitchFamily="34" charset="-122"/>
              </a:rPr>
              <a:t>的形式化定义</a:t>
            </a:r>
            <a:endParaRPr lang="zh-CN" altLang="en-US" sz="300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内容占位符 2"/>
          <p:cNvSpPr>
            <a:spLocks noGrp="1" noChangeArrowheads="1"/>
          </p:cNvSpPr>
          <p:nvPr>
            <p:ph idx="1"/>
          </p:nvPr>
        </p:nvSpPr>
        <p:spPr>
          <a:xfrm>
            <a:off x="468313" y="785813"/>
            <a:ext cx="8218487" cy="3225800"/>
          </a:xfrm>
        </p:spPr>
        <p:txBody>
          <a:bodyPr/>
          <a:lstStyle/>
          <a:p>
            <a:pPr eaLnBrk="1" hangingPunct="1">
              <a:buClr>
                <a:schemeClr val="tx1"/>
              </a:buClr>
              <a:buFont typeface="Wingdings" pitchFamily="2" charset="2"/>
              <a:buChar char="Ø"/>
              <a:defRPr/>
            </a:pPr>
            <a:r>
              <a:rPr lang="zh-CN" altLang="en-US" sz="2500" b="1" dirty="0">
                <a:solidFill>
                  <a:schemeClr val="tx1"/>
                </a:solidFill>
                <a:latin typeface="+mn-ea"/>
              </a:rPr>
              <a:t>构造</a:t>
            </a:r>
            <a:r>
              <a:rPr lang="en-US" altLang="zh-CN" sz="2500" b="1" i="1" dirty="0">
                <a:solidFill>
                  <a:schemeClr val="tx1"/>
                </a:solidFill>
                <a:ea typeface="宋体" pitchFamily="2" charset="-122"/>
                <a:cs typeface="Times New Roman" pitchFamily="18" charset="0"/>
              </a:rPr>
              <a:t>G'</a:t>
            </a:r>
            <a:r>
              <a:rPr lang="zh-CN" altLang="en-US" sz="2500" b="1" dirty="0">
                <a:solidFill>
                  <a:schemeClr val="tx1"/>
                </a:solidFill>
                <a:latin typeface="+mn-ea"/>
              </a:rPr>
              <a:t>的规范</a:t>
            </a:r>
            <a:r>
              <a:rPr lang="en-US" altLang="zh-CN" sz="2500" b="1" i="1" dirty="0">
                <a:solidFill>
                  <a:srgbClr val="2D83F4"/>
                </a:solidFill>
                <a:ea typeface="楷体_GB2312" pitchFamily="49" charset="-122"/>
              </a:rPr>
              <a:t>LR</a:t>
            </a:r>
            <a:r>
              <a:rPr lang="en-US" altLang="zh-CN" sz="2500" b="1" dirty="0">
                <a:solidFill>
                  <a:srgbClr val="2D83F4"/>
                </a:solidFill>
                <a:ea typeface="楷体_GB2312" pitchFamily="49" charset="-122"/>
              </a:rPr>
              <a:t>(1)</a:t>
            </a:r>
            <a:r>
              <a:rPr lang="zh-CN" altLang="en-US" sz="2500" b="1" dirty="0">
                <a:solidFill>
                  <a:schemeClr val="tx1"/>
                </a:solidFill>
                <a:latin typeface="+mn-ea"/>
              </a:rPr>
              <a:t>项集族</a:t>
            </a:r>
            <a:r>
              <a:rPr lang="en-US" altLang="zh-CN" sz="2500" b="1" i="1" dirty="0">
                <a:solidFill>
                  <a:schemeClr val="tx1"/>
                </a:solidFill>
                <a:ea typeface="楷体_GB2312" pitchFamily="49" charset="-122"/>
              </a:rPr>
              <a:t>C </a:t>
            </a:r>
            <a:r>
              <a:rPr lang="en-US" altLang="zh-CN" sz="2500" b="1" dirty="0">
                <a:solidFill>
                  <a:schemeClr val="tx1"/>
                </a:solidFill>
                <a:ea typeface="楷体_GB2312" pitchFamily="49" charset="-122"/>
              </a:rPr>
              <a:t>= { </a:t>
            </a:r>
            <a:r>
              <a:rPr lang="en-US" altLang="zh-CN" sz="2500" b="1" i="1" dirty="0">
                <a:solidFill>
                  <a:schemeClr val="tx1"/>
                </a:solidFill>
                <a:ea typeface="楷体_GB2312" pitchFamily="49" charset="-122"/>
              </a:rPr>
              <a:t>I</a:t>
            </a:r>
            <a:r>
              <a:rPr lang="en-US" altLang="zh-CN" sz="2500" b="1" baseline="-25000" dirty="0">
                <a:solidFill>
                  <a:schemeClr val="tx1"/>
                </a:solidFill>
                <a:ea typeface="楷体_GB2312" pitchFamily="49" charset="-122"/>
              </a:rPr>
              <a:t>0</a:t>
            </a:r>
            <a:r>
              <a:rPr lang="en-US" altLang="zh-CN" sz="2500" b="1" dirty="0">
                <a:solidFill>
                  <a:schemeClr val="tx1"/>
                </a:solidFill>
                <a:ea typeface="楷体_GB2312" pitchFamily="49" charset="-122"/>
              </a:rPr>
              <a:t>, </a:t>
            </a:r>
            <a:r>
              <a:rPr lang="en-US" altLang="zh-CN" sz="2500" b="1" i="1" dirty="0">
                <a:solidFill>
                  <a:schemeClr val="tx1"/>
                </a:solidFill>
                <a:ea typeface="楷体_GB2312" pitchFamily="49" charset="-122"/>
              </a:rPr>
              <a:t>I</a:t>
            </a:r>
            <a:r>
              <a:rPr lang="en-US" altLang="zh-CN" sz="2500" b="1" baseline="-25000" dirty="0">
                <a:solidFill>
                  <a:schemeClr val="tx1"/>
                </a:solidFill>
                <a:ea typeface="楷体_GB2312" pitchFamily="49" charset="-122"/>
              </a:rPr>
              <a:t>1</a:t>
            </a:r>
            <a:r>
              <a:rPr lang="en-US" altLang="zh-CN" sz="2500" b="1" dirty="0">
                <a:solidFill>
                  <a:schemeClr val="tx1"/>
                </a:solidFill>
                <a:ea typeface="楷体_GB2312" pitchFamily="49" charset="-122"/>
              </a:rPr>
              <a:t>, … , </a:t>
            </a:r>
            <a:r>
              <a:rPr lang="en-US" altLang="zh-CN" sz="2500" b="1" i="1" dirty="0">
                <a:solidFill>
                  <a:schemeClr val="tx1"/>
                </a:solidFill>
                <a:ea typeface="楷体_GB2312" pitchFamily="49" charset="-122"/>
              </a:rPr>
              <a:t>I</a:t>
            </a:r>
            <a:r>
              <a:rPr lang="en-US" altLang="zh-CN" sz="2500" b="1" i="1" baseline="-25000" dirty="0">
                <a:solidFill>
                  <a:schemeClr val="tx1"/>
                </a:solidFill>
                <a:ea typeface="楷体_GB2312" pitchFamily="49" charset="-122"/>
              </a:rPr>
              <a:t>n</a:t>
            </a:r>
            <a:r>
              <a:rPr lang="en-US" altLang="zh-CN" sz="2500" b="1" dirty="0">
                <a:solidFill>
                  <a:schemeClr val="tx1"/>
                </a:solidFill>
                <a:ea typeface="楷体_GB2312" pitchFamily="49" charset="-122"/>
              </a:rPr>
              <a:t>}</a:t>
            </a:r>
          </a:p>
          <a:p>
            <a:pPr eaLnBrk="1" hangingPunct="1">
              <a:buClr>
                <a:schemeClr val="tx1"/>
              </a:buClr>
              <a:buFont typeface="Wingdings" pitchFamily="2" charset="2"/>
              <a:buChar char="Ø"/>
              <a:defRPr/>
            </a:pPr>
            <a:r>
              <a:rPr lang="zh-CN" altLang="en-US" sz="2500" b="1" dirty="0">
                <a:solidFill>
                  <a:schemeClr val="tx1"/>
                </a:solidFill>
                <a:latin typeface="+mn-ea"/>
              </a:rPr>
              <a:t>根据</a:t>
            </a:r>
            <a:r>
              <a:rPr lang="en-US" altLang="zh-CN" sz="2500" b="1" i="1" dirty="0">
                <a:solidFill>
                  <a:schemeClr val="tx1"/>
                </a:solidFill>
                <a:ea typeface="楷体_GB2312" pitchFamily="49" charset="-122"/>
              </a:rPr>
              <a:t>I</a:t>
            </a:r>
            <a:r>
              <a:rPr lang="en-US" altLang="zh-CN" sz="2500" b="1" i="1" baseline="-25000" dirty="0">
                <a:solidFill>
                  <a:schemeClr val="tx1"/>
                </a:solidFill>
                <a:ea typeface="楷体_GB2312" pitchFamily="49" charset="-122"/>
              </a:rPr>
              <a:t>i</a:t>
            </a:r>
            <a:r>
              <a:rPr lang="zh-CN" altLang="en-US" sz="2500" b="1" dirty="0">
                <a:solidFill>
                  <a:schemeClr val="tx1"/>
                </a:solidFill>
                <a:latin typeface="+mn-ea"/>
              </a:rPr>
              <a:t>构造得到状态</a:t>
            </a:r>
            <a:r>
              <a:rPr lang="en-US" altLang="zh-CN" sz="2500" b="1" i="1" dirty="0" err="1">
                <a:solidFill>
                  <a:schemeClr val="tx1"/>
                </a:solidFill>
                <a:ea typeface="楷体_GB2312" pitchFamily="49" charset="-122"/>
              </a:rPr>
              <a:t>i</a:t>
            </a:r>
            <a:r>
              <a:rPr lang="zh-CN" altLang="en-US" sz="2500" b="1" dirty="0">
                <a:solidFill>
                  <a:schemeClr val="tx1"/>
                </a:solidFill>
                <a:ea typeface="宋体" pitchFamily="2" charset="-122"/>
              </a:rPr>
              <a:t>。</a:t>
            </a:r>
            <a:r>
              <a:rPr lang="zh-CN" altLang="en-US" sz="2500" b="1" dirty="0">
                <a:solidFill>
                  <a:schemeClr val="tx1"/>
                </a:solidFill>
                <a:latin typeface="+mn-ea"/>
              </a:rPr>
              <a:t>状态</a:t>
            </a:r>
            <a:r>
              <a:rPr lang="en-US" altLang="zh-CN" sz="2500" b="1" i="1" dirty="0" err="1">
                <a:solidFill>
                  <a:schemeClr val="tx1"/>
                </a:solidFill>
                <a:ea typeface="楷体_GB2312" pitchFamily="49" charset="-122"/>
              </a:rPr>
              <a:t>i</a:t>
            </a:r>
            <a:r>
              <a:rPr lang="en-US" altLang="zh-CN" sz="2500" b="1" i="1" dirty="0">
                <a:solidFill>
                  <a:schemeClr val="tx1"/>
                </a:solidFill>
                <a:ea typeface="楷体_GB2312" pitchFamily="49" charset="-122"/>
              </a:rPr>
              <a:t> </a:t>
            </a:r>
            <a:r>
              <a:rPr lang="zh-CN" altLang="en-US" sz="2500" b="1" dirty="0">
                <a:solidFill>
                  <a:schemeClr val="tx1"/>
                </a:solidFill>
                <a:latin typeface="+mn-ea"/>
              </a:rPr>
              <a:t>的语法分析动作按照下面的方法决定：</a:t>
            </a:r>
            <a:endParaRPr lang="en-US" altLang="zh-CN" sz="2500" b="1" dirty="0">
              <a:solidFill>
                <a:schemeClr val="tx1"/>
              </a:solidFill>
              <a:latin typeface="+mn-ea"/>
            </a:endParaRPr>
          </a:p>
          <a:p>
            <a:pPr lvl="1" eaLnBrk="1" hangingPunct="1">
              <a:buClr>
                <a:schemeClr val="tx1"/>
              </a:buClr>
              <a:buFont typeface="Wingdings" pitchFamily="2" charset="2"/>
              <a:buChar char="Ø"/>
              <a:defRPr/>
            </a:pPr>
            <a:r>
              <a:rPr lang="en-US" altLang="zh-CN" sz="2000" b="1" i="1" dirty="0">
                <a:solidFill>
                  <a:srgbClr val="2D83F4"/>
                </a:solidFill>
                <a:ea typeface="楷体_GB2312" pitchFamily="49" charset="-122"/>
              </a:rPr>
              <a:t>if</a:t>
            </a:r>
            <a:r>
              <a:rPr lang="en-US" altLang="zh-CN" sz="2000" b="1" dirty="0">
                <a:solidFill>
                  <a:srgbClr val="2D83F4"/>
                </a:solidFill>
                <a:ea typeface="楷体_GB2312" pitchFamily="49" charset="-122"/>
              </a:rPr>
              <a:t> </a:t>
            </a:r>
            <a:r>
              <a:rPr lang="en-US" altLang="zh-CN" sz="2000" b="1" dirty="0">
                <a:solidFill>
                  <a:schemeClr val="tx1"/>
                </a:solidFill>
                <a:ea typeface="楷体_GB2312" pitchFamily="49" charset="-122"/>
              </a:rPr>
              <a:t>[</a:t>
            </a:r>
            <a:r>
              <a:rPr lang="en-US" altLang="zh-CN" sz="2000" b="1" i="1" dirty="0" err="1">
                <a:solidFill>
                  <a:schemeClr val="tx1"/>
                </a:solidFill>
                <a:ea typeface="楷体_GB2312" pitchFamily="49" charset="-122"/>
              </a:rPr>
              <a:t>A</a:t>
            </a:r>
            <a:r>
              <a:rPr lang="en-US" altLang="zh-CN" sz="2000" b="1" dirty="0" err="1">
                <a:solidFill>
                  <a:schemeClr val="tx1"/>
                </a:solidFill>
                <a:ea typeface="楷体_GB2312" pitchFamily="49" charset="-122"/>
              </a:rPr>
              <a:t>→</a:t>
            </a:r>
            <a:r>
              <a:rPr lang="en-US" altLang="zh-CN" sz="2000" b="1" i="1" dirty="0" err="1">
                <a:solidFill>
                  <a:schemeClr val="tx1"/>
                </a:solidFill>
                <a:ea typeface="楷体_GB2312" pitchFamily="49" charset="-122"/>
              </a:rPr>
              <a:t>α</a:t>
            </a:r>
            <a:r>
              <a:rPr lang="en-US" altLang="zh-CN" sz="2000" b="1" i="1" dirty="0" err="1">
                <a:solidFill>
                  <a:srgbClr val="000000"/>
                </a:solidFill>
                <a:ea typeface="宋体" pitchFamily="2" charset="-122"/>
              </a:rPr>
              <a:t>·</a:t>
            </a:r>
            <a:r>
              <a:rPr lang="en-US" altLang="zh-CN" sz="2000" b="1" dirty="0" err="1">
                <a:solidFill>
                  <a:schemeClr val="tx1"/>
                </a:solidFill>
                <a:ea typeface="楷体_GB2312" pitchFamily="49" charset="-122"/>
              </a:rPr>
              <a:t>a</a:t>
            </a:r>
            <a:r>
              <a:rPr lang="en-US" altLang="zh-CN" sz="2000" b="1" i="1" dirty="0" err="1">
                <a:solidFill>
                  <a:schemeClr val="tx1"/>
                </a:solidFill>
                <a:ea typeface="楷体_GB2312" pitchFamily="49" charset="-122"/>
              </a:rPr>
              <a:t>β</a:t>
            </a:r>
            <a:r>
              <a:rPr lang="en-US" altLang="zh-CN" sz="2000" b="1" i="1" dirty="0">
                <a:solidFill>
                  <a:schemeClr val="tx1"/>
                </a:solidFill>
                <a:ea typeface="楷体_GB2312" pitchFamily="49" charset="-122"/>
              </a:rPr>
              <a:t>,</a:t>
            </a:r>
            <a:r>
              <a:rPr lang="zh-CN" altLang="en-US" sz="2000" b="1" dirty="0">
                <a:solidFill>
                  <a:schemeClr val="tx1"/>
                </a:solidFill>
                <a:ea typeface="楷体_GB2312" pitchFamily="49" charset="-122"/>
              </a:rPr>
              <a:t> </a:t>
            </a:r>
            <a:r>
              <a:rPr lang="en-US" altLang="zh-CN" sz="2000" b="1" i="1" dirty="0">
                <a:solidFill>
                  <a:schemeClr val="tx1"/>
                </a:solidFill>
                <a:ea typeface="楷体_GB2312" pitchFamily="49" charset="-122"/>
              </a:rPr>
              <a:t>b</a:t>
            </a:r>
            <a:r>
              <a:rPr lang="en-US" altLang="zh-CN" sz="2000" b="1" dirty="0">
                <a:solidFill>
                  <a:schemeClr val="tx1"/>
                </a:solidFill>
                <a:ea typeface="楷体_GB2312" pitchFamily="49" charset="-122"/>
              </a:rPr>
              <a:t> ] ∈</a:t>
            </a:r>
            <a:r>
              <a:rPr lang="en-US" altLang="zh-CN" sz="2000" b="1" i="1" dirty="0">
                <a:solidFill>
                  <a:schemeClr val="tx1"/>
                </a:solidFill>
                <a:ea typeface="楷体_GB2312" pitchFamily="49" charset="-122"/>
              </a:rPr>
              <a:t>I</a:t>
            </a:r>
            <a:r>
              <a:rPr lang="en-US" altLang="zh-CN" sz="2000" b="1" i="1" baseline="-25000" dirty="0">
                <a:solidFill>
                  <a:schemeClr val="tx1"/>
                </a:solidFill>
                <a:ea typeface="楷体_GB2312" pitchFamily="49" charset="-122"/>
              </a:rPr>
              <a:t>i</a:t>
            </a:r>
            <a:r>
              <a:rPr lang="en-US" altLang="zh-CN" sz="2000" b="1" baseline="-25000" dirty="0">
                <a:solidFill>
                  <a:schemeClr val="tx1"/>
                </a:solidFill>
                <a:ea typeface="楷体_GB2312" pitchFamily="49" charset="-122"/>
              </a:rPr>
              <a:t> </a:t>
            </a:r>
            <a:r>
              <a:rPr lang="en-US" altLang="zh-CN" sz="2000" b="1" i="1" dirty="0">
                <a:solidFill>
                  <a:schemeClr val="tx1"/>
                </a:solidFill>
                <a:ea typeface="楷体_GB2312" pitchFamily="49" charset="-122"/>
              </a:rPr>
              <a:t>and</a:t>
            </a:r>
            <a:r>
              <a:rPr lang="en-US" altLang="zh-CN" sz="2000" b="1" dirty="0">
                <a:solidFill>
                  <a:schemeClr val="tx1"/>
                </a:solidFill>
                <a:ea typeface="楷体_GB2312" pitchFamily="49" charset="-122"/>
              </a:rPr>
              <a:t> </a:t>
            </a:r>
            <a:r>
              <a:rPr lang="en-US" altLang="zh-CN" sz="2000" b="1" i="1" dirty="0">
                <a:solidFill>
                  <a:schemeClr val="tx1"/>
                </a:solidFill>
                <a:ea typeface="楷体_GB2312" pitchFamily="49" charset="-122"/>
              </a:rPr>
              <a:t>GOTO</a:t>
            </a:r>
            <a:r>
              <a:rPr lang="en-US" altLang="zh-CN" sz="2000" b="1" dirty="0">
                <a:solidFill>
                  <a:schemeClr val="tx1"/>
                </a:solidFill>
                <a:ea typeface="楷体_GB2312" pitchFamily="49" charset="-122"/>
              </a:rPr>
              <a:t>( </a:t>
            </a:r>
            <a:r>
              <a:rPr lang="en-US" altLang="zh-CN" sz="2000" b="1" i="1" dirty="0">
                <a:solidFill>
                  <a:schemeClr val="tx1"/>
                </a:solidFill>
                <a:ea typeface="楷体_GB2312" pitchFamily="49" charset="-122"/>
              </a:rPr>
              <a:t>I</a:t>
            </a:r>
            <a:r>
              <a:rPr lang="en-US" altLang="zh-CN" sz="2000" b="1" i="1" baseline="-25000" dirty="0">
                <a:solidFill>
                  <a:schemeClr val="tx1"/>
                </a:solidFill>
                <a:ea typeface="楷体_GB2312" pitchFamily="49" charset="-122"/>
              </a:rPr>
              <a:t>i </a:t>
            </a:r>
            <a:r>
              <a:rPr lang="en-US" altLang="zh-CN" sz="2000" b="1" dirty="0">
                <a:solidFill>
                  <a:schemeClr val="tx1"/>
                </a:solidFill>
                <a:ea typeface="楷体_GB2312" pitchFamily="49" charset="-122"/>
              </a:rPr>
              <a:t>, a )=</a:t>
            </a:r>
            <a:r>
              <a:rPr lang="en-US" altLang="zh-CN" sz="2000" b="1" i="1" dirty="0" err="1">
                <a:solidFill>
                  <a:schemeClr val="tx1"/>
                </a:solidFill>
                <a:ea typeface="楷体_GB2312" pitchFamily="49" charset="-122"/>
              </a:rPr>
              <a:t>I</a:t>
            </a:r>
            <a:r>
              <a:rPr lang="en-US" altLang="zh-CN" sz="2000" b="1" i="1" baseline="-25000" dirty="0" err="1">
                <a:solidFill>
                  <a:schemeClr val="tx1"/>
                </a:solidFill>
                <a:ea typeface="楷体_GB2312" pitchFamily="49" charset="-122"/>
              </a:rPr>
              <a:t>j</a:t>
            </a:r>
            <a:r>
              <a:rPr lang="en-US" altLang="zh-CN" sz="2000" b="1" baseline="-25000" dirty="0">
                <a:solidFill>
                  <a:schemeClr val="tx1"/>
                </a:solidFill>
                <a:ea typeface="楷体_GB2312" pitchFamily="49" charset="-122"/>
              </a:rPr>
              <a:t> </a:t>
            </a:r>
            <a:r>
              <a:rPr lang="en-US" altLang="zh-CN" sz="2000" b="1" i="1" dirty="0">
                <a:solidFill>
                  <a:srgbClr val="2D83F4"/>
                </a:solidFill>
                <a:ea typeface="楷体_GB2312" pitchFamily="49" charset="-122"/>
              </a:rPr>
              <a:t>then</a:t>
            </a:r>
            <a:r>
              <a:rPr lang="en-US" altLang="zh-CN" sz="2000" b="1" dirty="0">
                <a:solidFill>
                  <a:srgbClr val="2D83F4"/>
                </a:solidFill>
                <a:ea typeface="楷体_GB2312" pitchFamily="49" charset="-122"/>
              </a:rPr>
              <a:t> </a:t>
            </a:r>
            <a:r>
              <a:rPr lang="en-US" altLang="zh-CN" sz="2000" b="1" i="1" dirty="0">
                <a:solidFill>
                  <a:schemeClr val="tx1"/>
                </a:solidFill>
                <a:ea typeface="楷体_GB2312" pitchFamily="49" charset="-122"/>
              </a:rPr>
              <a:t>ACTION</a:t>
            </a:r>
            <a:r>
              <a:rPr lang="en-US" altLang="zh-CN" sz="2000" b="1" dirty="0">
                <a:solidFill>
                  <a:schemeClr val="tx1"/>
                </a:solidFill>
                <a:ea typeface="楷体_GB2312" pitchFamily="49" charset="-122"/>
              </a:rPr>
              <a:t>[ </a:t>
            </a:r>
            <a:r>
              <a:rPr lang="en-US" altLang="zh-CN" sz="2000" b="1" i="1" dirty="0" err="1">
                <a:solidFill>
                  <a:schemeClr val="tx1"/>
                </a:solidFill>
                <a:ea typeface="楷体_GB2312" pitchFamily="49" charset="-122"/>
              </a:rPr>
              <a:t>i</a:t>
            </a:r>
            <a:r>
              <a:rPr lang="en-US" altLang="zh-CN" sz="2000" b="1" dirty="0">
                <a:solidFill>
                  <a:schemeClr val="tx1"/>
                </a:solidFill>
                <a:ea typeface="楷体_GB2312" pitchFamily="49" charset="-122"/>
              </a:rPr>
              <a:t>, a ]=</a:t>
            </a:r>
            <a:r>
              <a:rPr lang="en-US" altLang="zh-CN" sz="2000" b="1" dirty="0" err="1">
                <a:solidFill>
                  <a:schemeClr val="tx1"/>
                </a:solidFill>
                <a:ea typeface="楷体_GB2312" pitchFamily="49" charset="-122"/>
              </a:rPr>
              <a:t>sj</a:t>
            </a:r>
            <a:endParaRPr lang="en-US" altLang="zh-CN" sz="2000" b="1" baseline="-25000" dirty="0">
              <a:solidFill>
                <a:schemeClr val="tx1"/>
              </a:solidFill>
              <a:ea typeface="楷体_GB2312" pitchFamily="49" charset="-122"/>
            </a:endParaRPr>
          </a:p>
          <a:p>
            <a:pPr lvl="1" eaLnBrk="1" hangingPunct="1">
              <a:buClr>
                <a:schemeClr val="tx1"/>
              </a:buClr>
              <a:buFont typeface="Wingdings" pitchFamily="2" charset="2"/>
              <a:buChar char="Ø"/>
              <a:defRPr/>
            </a:pPr>
            <a:r>
              <a:rPr lang="en-US" altLang="zh-CN" sz="2000" b="1" i="1" dirty="0">
                <a:solidFill>
                  <a:srgbClr val="2D83F4"/>
                </a:solidFill>
                <a:ea typeface="楷体_GB2312"/>
                <a:cs typeface="楷体_GB2312"/>
              </a:rPr>
              <a:t>if</a:t>
            </a:r>
            <a:r>
              <a:rPr lang="en-US" altLang="zh-CN" sz="2000" b="1" i="1" dirty="0">
                <a:solidFill>
                  <a:schemeClr val="tx1"/>
                </a:solidFill>
                <a:ea typeface="楷体_GB2312"/>
                <a:cs typeface="楷体_GB2312"/>
              </a:rPr>
              <a:t> </a:t>
            </a:r>
            <a:r>
              <a:rPr lang="en-US" altLang="zh-CN" sz="2000" b="1" dirty="0">
                <a:solidFill>
                  <a:schemeClr val="tx1"/>
                </a:solidFill>
                <a:ea typeface="楷体_GB2312"/>
                <a:cs typeface="楷体_GB2312"/>
              </a:rPr>
              <a:t>[</a:t>
            </a:r>
            <a:r>
              <a:rPr lang="en-US" altLang="zh-CN" sz="2000" b="1" i="1" dirty="0">
                <a:solidFill>
                  <a:schemeClr val="tx1"/>
                </a:solidFill>
                <a:ea typeface="楷体_GB2312"/>
                <a:cs typeface="楷体_GB2312"/>
              </a:rPr>
              <a:t>A</a:t>
            </a:r>
            <a:r>
              <a:rPr lang="en-US" altLang="zh-CN" sz="2000" b="1" dirty="0">
                <a:solidFill>
                  <a:schemeClr val="tx1"/>
                </a:solidFill>
                <a:ea typeface="楷体_GB2312"/>
                <a:cs typeface="楷体_GB2312"/>
              </a:rPr>
              <a:t>→</a:t>
            </a:r>
            <a:r>
              <a:rPr lang="en-US" altLang="zh-CN" sz="2000" b="1" i="1" dirty="0">
                <a:solidFill>
                  <a:schemeClr val="tx1"/>
                </a:solidFill>
                <a:ea typeface="楷体_GB2312"/>
                <a:cs typeface="楷体_GB2312"/>
              </a:rPr>
              <a:t>α</a:t>
            </a:r>
            <a:r>
              <a:rPr lang="en-US" altLang="zh-CN" sz="2000" b="1" i="1" dirty="0">
                <a:solidFill>
                  <a:srgbClr val="000000"/>
                </a:solidFill>
              </a:rPr>
              <a:t>·</a:t>
            </a:r>
            <a:r>
              <a:rPr lang="en-US" altLang="zh-CN" sz="2000" b="1" i="1" dirty="0">
                <a:solidFill>
                  <a:schemeClr val="tx1"/>
                </a:solidFill>
                <a:ea typeface="楷体_GB2312"/>
                <a:cs typeface="楷体_GB2312"/>
              </a:rPr>
              <a:t>Bβ</a:t>
            </a:r>
            <a:r>
              <a:rPr lang="en-US" altLang="zh-CN" sz="2000" b="1" dirty="0">
                <a:solidFill>
                  <a:schemeClr val="tx1"/>
                </a:solidFill>
                <a:ea typeface="楷体_GB2312"/>
                <a:cs typeface="楷体_GB2312"/>
              </a:rPr>
              <a:t>,</a:t>
            </a:r>
            <a:r>
              <a:rPr lang="en-US" altLang="zh-CN" sz="2000" b="1" i="1" dirty="0">
                <a:solidFill>
                  <a:schemeClr val="tx1"/>
                </a:solidFill>
                <a:ea typeface="楷体_GB2312"/>
                <a:cs typeface="楷体_GB2312"/>
              </a:rPr>
              <a:t>b</a:t>
            </a:r>
            <a:r>
              <a:rPr lang="en-US" altLang="zh-CN" sz="2000" b="1" dirty="0">
                <a:solidFill>
                  <a:schemeClr val="tx1"/>
                </a:solidFill>
                <a:ea typeface="楷体_GB2312"/>
                <a:cs typeface="楷体_GB2312"/>
              </a:rPr>
              <a:t> ] ∈</a:t>
            </a:r>
            <a:r>
              <a:rPr lang="en-US" altLang="zh-CN" sz="2000" b="1" i="1" dirty="0">
                <a:solidFill>
                  <a:schemeClr val="tx1"/>
                </a:solidFill>
                <a:ea typeface="楷体_GB2312"/>
                <a:cs typeface="楷体_GB2312"/>
              </a:rPr>
              <a:t>I</a:t>
            </a:r>
            <a:r>
              <a:rPr lang="en-US" altLang="zh-CN" sz="2000" b="1" i="1" baseline="-25000" dirty="0">
                <a:solidFill>
                  <a:schemeClr val="tx1"/>
                </a:solidFill>
                <a:ea typeface="楷体_GB2312"/>
                <a:cs typeface="楷体_GB2312"/>
              </a:rPr>
              <a:t>i</a:t>
            </a:r>
            <a:r>
              <a:rPr lang="en-US" altLang="zh-CN" sz="2000" b="1" baseline="-25000" dirty="0">
                <a:solidFill>
                  <a:schemeClr val="tx1"/>
                </a:solidFill>
                <a:ea typeface="楷体_GB2312"/>
                <a:cs typeface="楷体_GB2312"/>
              </a:rPr>
              <a:t> </a:t>
            </a:r>
            <a:r>
              <a:rPr lang="en-US" altLang="zh-CN" sz="2000" b="1" i="1" dirty="0">
                <a:solidFill>
                  <a:schemeClr val="tx1"/>
                </a:solidFill>
                <a:ea typeface="楷体_GB2312"/>
                <a:cs typeface="楷体_GB2312"/>
              </a:rPr>
              <a:t>and</a:t>
            </a:r>
            <a:r>
              <a:rPr lang="en-US" altLang="zh-CN" sz="2000" b="1" dirty="0">
                <a:solidFill>
                  <a:schemeClr val="tx1"/>
                </a:solidFill>
                <a:ea typeface="楷体_GB2312"/>
                <a:cs typeface="楷体_GB2312"/>
              </a:rPr>
              <a:t> </a:t>
            </a:r>
            <a:r>
              <a:rPr lang="en-US" altLang="zh-CN" sz="2000" b="1" i="1" dirty="0">
                <a:solidFill>
                  <a:schemeClr val="tx1"/>
                </a:solidFill>
                <a:ea typeface="楷体_GB2312"/>
                <a:cs typeface="楷体_GB2312"/>
              </a:rPr>
              <a:t>GOTO</a:t>
            </a:r>
            <a:r>
              <a:rPr lang="en-US" altLang="zh-CN" sz="2000" b="1" dirty="0">
                <a:solidFill>
                  <a:schemeClr val="tx1"/>
                </a:solidFill>
                <a:ea typeface="楷体_GB2312"/>
                <a:cs typeface="楷体_GB2312"/>
              </a:rPr>
              <a:t>( </a:t>
            </a:r>
            <a:r>
              <a:rPr lang="en-US" altLang="zh-CN" sz="2000" b="1" i="1" dirty="0">
                <a:solidFill>
                  <a:schemeClr val="tx1"/>
                </a:solidFill>
                <a:ea typeface="楷体_GB2312"/>
                <a:cs typeface="楷体_GB2312"/>
              </a:rPr>
              <a:t>I</a:t>
            </a:r>
            <a:r>
              <a:rPr lang="en-US" altLang="zh-CN" sz="2000" b="1" i="1" baseline="-25000" dirty="0">
                <a:solidFill>
                  <a:schemeClr val="tx1"/>
                </a:solidFill>
                <a:ea typeface="楷体_GB2312"/>
                <a:cs typeface="楷体_GB2312"/>
              </a:rPr>
              <a:t>i </a:t>
            </a:r>
            <a:r>
              <a:rPr lang="en-US" altLang="zh-CN" sz="2000" b="1" dirty="0">
                <a:solidFill>
                  <a:schemeClr val="tx1"/>
                </a:solidFill>
                <a:ea typeface="楷体_GB2312"/>
                <a:cs typeface="楷体_GB2312"/>
              </a:rPr>
              <a:t>, </a:t>
            </a:r>
            <a:r>
              <a:rPr lang="en-US" altLang="zh-CN" sz="2000" b="1" i="1" dirty="0">
                <a:solidFill>
                  <a:schemeClr val="tx1"/>
                </a:solidFill>
                <a:ea typeface="楷体_GB2312"/>
                <a:cs typeface="楷体_GB2312"/>
              </a:rPr>
              <a:t>B </a:t>
            </a:r>
            <a:r>
              <a:rPr lang="en-US" altLang="zh-CN" sz="2000" b="1" dirty="0">
                <a:solidFill>
                  <a:schemeClr val="tx1"/>
                </a:solidFill>
                <a:ea typeface="楷体_GB2312"/>
                <a:cs typeface="楷体_GB2312"/>
              </a:rPr>
              <a:t>)=</a:t>
            </a:r>
            <a:r>
              <a:rPr lang="en-US" altLang="zh-CN" sz="2000" b="1" i="1" dirty="0" err="1">
                <a:solidFill>
                  <a:schemeClr val="tx1"/>
                </a:solidFill>
                <a:ea typeface="楷体_GB2312"/>
                <a:cs typeface="楷体_GB2312"/>
              </a:rPr>
              <a:t>I</a:t>
            </a:r>
            <a:r>
              <a:rPr lang="en-US" altLang="zh-CN" sz="2000" b="1" i="1" baseline="-25000" dirty="0" err="1">
                <a:solidFill>
                  <a:schemeClr val="tx1"/>
                </a:solidFill>
                <a:ea typeface="楷体_GB2312"/>
                <a:cs typeface="楷体_GB2312"/>
              </a:rPr>
              <a:t>j</a:t>
            </a:r>
            <a:r>
              <a:rPr lang="en-US" altLang="zh-CN" sz="2000" b="1" baseline="-25000" dirty="0">
                <a:solidFill>
                  <a:schemeClr val="tx1"/>
                </a:solidFill>
                <a:ea typeface="楷体_GB2312"/>
                <a:cs typeface="楷体_GB2312"/>
              </a:rPr>
              <a:t> </a:t>
            </a:r>
            <a:r>
              <a:rPr lang="en-US" altLang="zh-CN" sz="2000" b="1" i="1" dirty="0">
                <a:solidFill>
                  <a:srgbClr val="2D83F4"/>
                </a:solidFill>
                <a:ea typeface="楷体_GB2312"/>
                <a:cs typeface="楷体_GB2312"/>
              </a:rPr>
              <a:t>then</a:t>
            </a:r>
            <a:r>
              <a:rPr lang="en-US" altLang="zh-CN" sz="2000" b="1" dirty="0">
                <a:solidFill>
                  <a:srgbClr val="2D83F4"/>
                </a:solidFill>
                <a:ea typeface="楷体_GB2312"/>
                <a:cs typeface="楷体_GB2312"/>
              </a:rPr>
              <a:t> </a:t>
            </a:r>
            <a:r>
              <a:rPr lang="en-US" altLang="zh-CN" sz="2000" b="1" i="1" dirty="0">
                <a:solidFill>
                  <a:schemeClr val="tx1"/>
                </a:solidFill>
                <a:ea typeface="楷体_GB2312"/>
                <a:cs typeface="楷体_GB2312"/>
              </a:rPr>
              <a:t>GOTO</a:t>
            </a:r>
            <a:r>
              <a:rPr lang="en-US" altLang="zh-CN" sz="2000" b="1" dirty="0">
                <a:solidFill>
                  <a:schemeClr val="tx1"/>
                </a:solidFill>
                <a:ea typeface="楷体_GB2312"/>
                <a:cs typeface="楷体_GB2312"/>
              </a:rPr>
              <a:t>[ </a:t>
            </a:r>
            <a:r>
              <a:rPr lang="en-US" altLang="zh-CN" sz="2000" b="1" i="1" dirty="0" err="1">
                <a:solidFill>
                  <a:schemeClr val="tx1"/>
                </a:solidFill>
                <a:ea typeface="楷体_GB2312"/>
                <a:cs typeface="楷体_GB2312"/>
              </a:rPr>
              <a:t>i</a:t>
            </a:r>
            <a:r>
              <a:rPr lang="en-US" altLang="zh-CN" sz="2000" b="1" dirty="0">
                <a:solidFill>
                  <a:schemeClr val="tx1"/>
                </a:solidFill>
                <a:ea typeface="楷体_GB2312"/>
                <a:cs typeface="楷体_GB2312"/>
              </a:rPr>
              <a:t>, </a:t>
            </a:r>
            <a:r>
              <a:rPr lang="en-US" altLang="zh-CN" sz="2000" b="1" i="1" dirty="0">
                <a:solidFill>
                  <a:schemeClr val="tx1"/>
                </a:solidFill>
                <a:ea typeface="楷体_GB2312"/>
                <a:cs typeface="楷体_GB2312"/>
              </a:rPr>
              <a:t>B </a:t>
            </a:r>
            <a:r>
              <a:rPr lang="en-US" altLang="zh-CN" sz="2000" b="1" dirty="0">
                <a:solidFill>
                  <a:schemeClr val="tx1"/>
                </a:solidFill>
                <a:ea typeface="楷体_GB2312"/>
                <a:cs typeface="楷体_GB2312"/>
              </a:rPr>
              <a:t>]=j</a:t>
            </a:r>
            <a:r>
              <a:rPr lang="en-US" altLang="zh-CN" sz="2000" b="1" baseline="-25000" dirty="0">
                <a:solidFill>
                  <a:schemeClr val="tx1"/>
                </a:solidFill>
                <a:ea typeface="楷体_GB2312"/>
                <a:cs typeface="楷体_GB2312"/>
              </a:rPr>
              <a:t> </a:t>
            </a:r>
            <a:endParaRPr lang="en-US" altLang="zh-CN" sz="2000" b="1" dirty="0">
              <a:solidFill>
                <a:schemeClr val="tx1"/>
              </a:solidFill>
              <a:ea typeface="楷体_GB2312"/>
              <a:cs typeface="楷体_GB2312"/>
            </a:endParaRPr>
          </a:p>
          <a:p>
            <a:pPr lvl="1" eaLnBrk="1" hangingPunct="1">
              <a:buClr>
                <a:schemeClr val="tx1"/>
              </a:buClr>
              <a:buFont typeface="Wingdings" pitchFamily="2" charset="2"/>
              <a:buChar char="Ø"/>
              <a:defRPr/>
            </a:pPr>
            <a:r>
              <a:rPr lang="en-US" altLang="zh-CN" sz="2000" b="1" i="1" dirty="0">
                <a:solidFill>
                  <a:srgbClr val="2D83F4"/>
                </a:solidFill>
                <a:ea typeface="楷体_GB2312" pitchFamily="49" charset="-122"/>
              </a:rPr>
              <a:t>if</a:t>
            </a:r>
            <a:r>
              <a:rPr lang="en-US" altLang="zh-CN" sz="2000" b="1" dirty="0">
                <a:solidFill>
                  <a:srgbClr val="2D83F4"/>
                </a:solidFill>
                <a:ea typeface="楷体_GB2312" pitchFamily="49" charset="-122"/>
              </a:rPr>
              <a:t> </a:t>
            </a:r>
            <a:r>
              <a:rPr lang="en-US" altLang="zh-CN" sz="2000" b="1" dirty="0">
                <a:solidFill>
                  <a:schemeClr val="tx1"/>
                </a:solidFill>
                <a:ea typeface="楷体_GB2312" pitchFamily="49" charset="-122"/>
              </a:rPr>
              <a:t>[</a:t>
            </a:r>
            <a:r>
              <a:rPr lang="en-US" altLang="zh-CN" sz="2000" b="1" i="1" dirty="0">
                <a:solidFill>
                  <a:schemeClr val="tx1"/>
                </a:solidFill>
                <a:ea typeface="楷体_GB2312" pitchFamily="49" charset="-122"/>
              </a:rPr>
              <a:t>A</a:t>
            </a:r>
            <a:r>
              <a:rPr lang="en-US" altLang="zh-CN" sz="2000" b="1" dirty="0">
                <a:solidFill>
                  <a:schemeClr val="tx1"/>
                </a:solidFill>
                <a:ea typeface="楷体_GB2312" pitchFamily="49" charset="-122"/>
              </a:rPr>
              <a:t>→</a:t>
            </a:r>
            <a:r>
              <a:rPr lang="en-US" altLang="zh-CN" sz="2000" b="1" i="1" dirty="0">
                <a:solidFill>
                  <a:schemeClr val="tx1"/>
                </a:solidFill>
                <a:ea typeface="楷体_GB2312" pitchFamily="49" charset="-122"/>
              </a:rPr>
              <a:t>α</a:t>
            </a:r>
            <a:r>
              <a:rPr lang="en-US" altLang="zh-CN" sz="2000" b="1" i="1" dirty="0">
                <a:solidFill>
                  <a:srgbClr val="000000"/>
                </a:solidFill>
                <a:ea typeface="宋体" pitchFamily="2" charset="-122"/>
              </a:rPr>
              <a:t>·</a:t>
            </a:r>
            <a:r>
              <a:rPr lang="en-US" altLang="zh-CN" sz="2000" b="1" dirty="0">
                <a:solidFill>
                  <a:schemeClr val="tx1"/>
                </a:solidFill>
                <a:ea typeface="楷体_GB2312" pitchFamily="49" charset="-122"/>
              </a:rPr>
              <a:t>, </a:t>
            </a:r>
            <a:r>
              <a:rPr lang="en-US" altLang="zh-CN" sz="2000" b="1" dirty="0">
                <a:solidFill>
                  <a:srgbClr val="FF0000"/>
                </a:solidFill>
                <a:ea typeface="楷体_GB2312" pitchFamily="49" charset="-122"/>
              </a:rPr>
              <a:t>a</a:t>
            </a:r>
            <a:r>
              <a:rPr lang="en-US" altLang="zh-CN" sz="2000" b="1" dirty="0">
                <a:solidFill>
                  <a:schemeClr val="tx1"/>
                </a:solidFill>
                <a:ea typeface="楷体_GB2312" pitchFamily="49" charset="-122"/>
              </a:rPr>
              <a:t> ] ∈</a:t>
            </a:r>
            <a:r>
              <a:rPr lang="en-US" altLang="zh-CN" sz="2000" b="1" i="1" dirty="0">
                <a:solidFill>
                  <a:schemeClr val="tx1"/>
                </a:solidFill>
                <a:ea typeface="楷体_GB2312" pitchFamily="49" charset="-122"/>
              </a:rPr>
              <a:t>I</a:t>
            </a:r>
            <a:r>
              <a:rPr lang="en-US" altLang="zh-CN" sz="2000" b="1" i="1" baseline="-25000" dirty="0">
                <a:solidFill>
                  <a:schemeClr val="tx1"/>
                </a:solidFill>
                <a:ea typeface="楷体_GB2312" pitchFamily="49" charset="-122"/>
              </a:rPr>
              <a:t>i</a:t>
            </a:r>
            <a:r>
              <a:rPr lang="zh-CN" altLang="en-US" sz="2000" b="1" dirty="0">
                <a:solidFill>
                  <a:srgbClr val="000000"/>
                </a:solidFill>
                <a:ea typeface="宋体" pitchFamily="2" charset="-122"/>
              </a:rPr>
              <a:t>且</a:t>
            </a:r>
            <a:r>
              <a:rPr lang="en-US" altLang="zh-CN" sz="2000" b="1" i="1" dirty="0">
                <a:solidFill>
                  <a:srgbClr val="000000"/>
                </a:solidFill>
                <a:ea typeface="楷体_GB2312" pitchFamily="49" charset="-122"/>
              </a:rPr>
              <a:t>A </a:t>
            </a:r>
            <a:r>
              <a:rPr lang="en-US" altLang="zh-CN" sz="2000" b="1" dirty="0">
                <a:solidFill>
                  <a:srgbClr val="000000"/>
                </a:solidFill>
                <a:ea typeface="楷体_GB2312" pitchFamily="49" charset="-122"/>
              </a:rPr>
              <a:t>≠ </a:t>
            </a:r>
            <a:r>
              <a:rPr lang="en-US" altLang="zh-CN" sz="2000" b="1" i="1" dirty="0">
                <a:solidFill>
                  <a:srgbClr val="000000"/>
                </a:solidFill>
                <a:ea typeface="楷体_GB2312" pitchFamily="49" charset="-122"/>
              </a:rPr>
              <a:t>S' </a:t>
            </a:r>
            <a:r>
              <a:rPr lang="en-US" altLang="zh-CN" sz="2000" b="1" i="1" dirty="0">
                <a:solidFill>
                  <a:srgbClr val="2D83F4"/>
                </a:solidFill>
                <a:ea typeface="楷体_GB2312" pitchFamily="49" charset="-122"/>
              </a:rPr>
              <a:t>then</a:t>
            </a:r>
            <a:r>
              <a:rPr lang="en-US" altLang="zh-CN" sz="2000" b="1" dirty="0">
                <a:solidFill>
                  <a:srgbClr val="2D83F4"/>
                </a:solidFill>
                <a:ea typeface="楷体_GB2312" pitchFamily="49" charset="-122"/>
              </a:rPr>
              <a:t> </a:t>
            </a:r>
            <a:r>
              <a:rPr lang="en-US" altLang="zh-CN" sz="2000" b="1" i="1" dirty="0">
                <a:solidFill>
                  <a:schemeClr val="tx1"/>
                </a:solidFill>
                <a:ea typeface="楷体_GB2312" pitchFamily="49" charset="-122"/>
              </a:rPr>
              <a:t>ACTION</a:t>
            </a:r>
            <a:r>
              <a:rPr lang="en-US" altLang="zh-CN" sz="2000" b="1" dirty="0">
                <a:solidFill>
                  <a:schemeClr val="tx1"/>
                </a:solidFill>
                <a:ea typeface="楷体_GB2312" pitchFamily="49" charset="-122"/>
              </a:rPr>
              <a:t>[ </a:t>
            </a:r>
            <a:r>
              <a:rPr lang="en-US" altLang="zh-CN" sz="2000" b="1" i="1" dirty="0" err="1">
                <a:solidFill>
                  <a:schemeClr val="tx1"/>
                </a:solidFill>
                <a:ea typeface="楷体_GB2312" pitchFamily="49" charset="-122"/>
              </a:rPr>
              <a:t>i</a:t>
            </a:r>
            <a:r>
              <a:rPr lang="en-US" altLang="zh-CN" sz="2000" b="1" dirty="0">
                <a:solidFill>
                  <a:schemeClr val="tx1"/>
                </a:solidFill>
                <a:ea typeface="楷体_GB2312" pitchFamily="49" charset="-122"/>
              </a:rPr>
              <a:t>, a ]=</a:t>
            </a:r>
            <a:r>
              <a:rPr lang="en-US" altLang="zh-CN" sz="2000" b="1" dirty="0" err="1">
                <a:solidFill>
                  <a:schemeClr val="tx1"/>
                </a:solidFill>
                <a:ea typeface="楷体_GB2312" pitchFamily="49" charset="-122"/>
              </a:rPr>
              <a:t>rj</a:t>
            </a:r>
            <a:endParaRPr lang="en-US" altLang="zh-CN" sz="2000" b="1" dirty="0">
              <a:solidFill>
                <a:schemeClr val="tx1"/>
              </a:solidFill>
              <a:ea typeface="楷体_GB2312" pitchFamily="49" charset="-122"/>
            </a:endParaRPr>
          </a:p>
          <a:p>
            <a:pPr lvl="1" eaLnBrk="1" hangingPunct="1">
              <a:buClr>
                <a:schemeClr val="tx1"/>
              </a:buClr>
              <a:buFont typeface="Wingdings" pitchFamily="2" charset="2"/>
              <a:buChar char="Ø"/>
              <a:defRPr/>
            </a:pPr>
            <a:r>
              <a:rPr lang="en-US" altLang="zh-CN" sz="2000" b="1" i="1" dirty="0">
                <a:solidFill>
                  <a:srgbClr val="2D83F4"/>
                </a:solidFill>
                <a:ea typeface="楷体_GB2312" pitchFamily="49" charset="-122"/>
              </a:rPr>
              <a:t>if</a:t>
            </a:r>
            <a:r>
              <a:rPr lang="en-US" altLang="zh-CN" sz="2000" b="1" dirty="0">
                <a:solidFill>
                  <a:srgbClr val="2D83F4"/>
                </a:solidFill>
                <a:ea typeface="楷体_GB2312" pitchFamily="49" charset="-122"/>
              </a:rPr>
              <a:t> </a:t>
            </a:r>
            <a:r>
              <a:rPr lang="en-US" altLang="zh-CN" sz="2000" b="1" dirty="0">
                <a:solidFill>
                  <a:schemeClr val="tx1"/>
                </a:solidFill>
                <a:ea typeface="楷体_GB2312" pitchFamily="49" charset="-122"/>
              </a:rPr>
              <a:t>[</a:t>
            </a:r>
            <a:r>
              <a:rPr lang="en-US" altLang="zh-CN" sz="2000" b="1" i="1" dirty="0">
                <a:solidFill>
                  <a:schemeClr val="tx1"/>
                </a:solidFill>
                <a:ea typeface="楷体_GB2312" pitchFamily="49" charset="-122"/>
              </a:rPr>
              <a:t>S</a:t>
            </a:r>
            <a:r>
              <a:rPr lang="en-US" altLang="zh-CN" sz="2000" b="1" dirty="0">
                <a:solidFill>
                  <a:schemeClr val="tx1"/>
                </a:solidFill>
                <a:ea typeface="楷体_GB2312" pitchFamily="49" charset="-122"/>
              </a:rPr>
              <a:t>'→</a:t>
            </a:r>
            <a:r>
              <a:rPr lang="en-US" altLang="zh-CN" sz="2000" b="1" i="1" dirty="0">
                <a:solidFill>
                  <a:schemeClr val="tx1"/>
                </a:solidFill>
                <a:ea typeface="楷体_GB2312" pitchFamily="49" charset="-122"/>
              </a:rPr>
              <a:t>S</a:t>
            </a:r>
            <a:r>
              <a:rPr lang="en-US" altLang="zh-CN" sz="2000" b="1" i="1" dirty="0">
                <a:solidFill>
                  <a:srgbClr val="000000"/>
                </a:solidFill>
                <a:ea typeface="宋体" pitchFamily="2" charset="-122"/>
              </a:rPr>
              <a:t>·</a:t>
            </a:r>
            <a:r>
              <a:rPr lang="en-US" altLang="zh-CN" sz="2000" b="1" dirty="0">
                <a:solidFill>
                  <a:schemeClr val="tx1"/>
                </a:solidFill>
                <a:ea typeface="楷体_GB2312" pitchFamily="49" charset="-122"/>
              </a:rPr>
              <a:t>,</a:t>
            </a:r>
            <a:r>
              <a:rPr lang="zh-CN" altLang="en-US" sz="2000" b="1" dirty="0">
                <a:solidFill>
                  <a:schemeClr val="tx1"/>
                </a:solidFill>
                <a:ea typeface="楷体_GB2312" pitchFamily="49" charset="-122"/>
              </a:rPr>
              <a:t> </a:t>
            </a:r>
            <a:r>
              <a:rPr lang="en-US" altLang="zh-CN" sz="2000" b="1" dirty="0">
                <a:solidFill>
                  <a:schemeClr val="tx1"/>
                </a:solidFill>
                <a:latin typeface="华文楷体" pitchFamily="2" charset="-122"/>
              </a:rPr>
              <a:t>$</a:t>
            </a:r>
            <a:r>
              <a:rPr lang="en-US" altLang="zh-CN" sz="2000" b="1" dirty="0">
                <a:solidFill>
                  <a:schemeClr val="tx1"/>
                </a:solidFill>
                <a:ea typeface="楷体_GB2312" pitchFamily="49" charset="-122"/>
              </a:rPr>
              <a:t>] ∈</a:t>
            </a:r>
            <a:r>
              <a:rPr lang="en-US" altLang="zh-CN" sz="2000" b="1" i="1" dirty="0">
                <a:solidFill>
                  <a:schemeClr val="tx1"/>
                </a:solidFill>
                <a:ea typeface="楷体_GB2312" pitchFamily="49" charset="-122"/>
              </a:rPr>
              <a:t>I</a:t>
            </a:r>
            <a:r>
              <a:rPr lang="en-US" altLang="zh-CN" sz="2000" b="1" i="1" baseline="-25000" dirty="0">
                <a:solidFill>
                  <a:schemeClr val="tx1"/>
                </a:solidFill>
                <a:ea typeface="楷体_GB2312" pitchFamily="49" charset="-122"/>
              </a:rPr>
              <a:t>i</a:t>
            </a:r>
            <a:r>
              <a:rPr lang="en-US" altLang="zh-CN" sz="2000" b="1" dirty="0">
                <a:solidFill>
                  <a:schemeClr val="tx1"/>
                </a:solidFill>
                <a:ea typeface="楷体_GB2312" pitchFamily="49" charset="-122"/>
              </a:rPr>
              <a:t> </a:t>
            </a:r>
            <a:r>
              <a:rPr lang="en-US" altLang="zh-CN" sz="2000" b="1" i="1" dirty="0">
                <a:solidFill>
                  <a:schemeClr val="tx1"/>
                </a:solidFill>
                <a:ea typeface="楷体_GB2312" pitchFamily="49" charset="-122"/>
              </a:rPr>
              <a:t>then</a:t>
            </a:r>
            <a:r>
              <a:rPr lang="en-US" altLang="zh-CN" sz="2000" b="1" dirty="0">
                <a:solidFill>
                  <a:schemeClr val="tx1"/>
                </a:solidFill>
                <a:ea typeface="楷体_GB2312" pitchFamily="49" charset="-122"/>
              </a:rPr>
              <a:t> </a:t>
            </a:r>
            <a:r>
              <a:rPr lang="en-US" altLang="zh-CN" sz="2000" b="1" i="1" dirty="0">
                <a:solidFill>
                  <a:schemeClr val="tx1"/>
                </a:solidFill>
                <a:ea typeface="楷体_GB2312" pitchFamily="49" charset="-122"/>
              </a:rPr>
              <a:t>ACTION</a:t>
            </a:r>
            <a:r>
              <a:rPr lang="en-US" altLang="zh-CN" sz="2000" b="1" dirty="0">
                <a:solidFill>
                  <a:schemeClr val="tx1"/>
                </a:solidFill>
                <a:ea typeface="楷体_GB2312" pitchFamily="49" charset="-122"/>
              </a:rPr>
              <a:t> [ </a:t>
            </a:r>
            <a:r>
              <a:rPr lang="en-US" altLang="zh-CN" sz="2000" b="1" i="1" dirty="0" err="1">
                <a:solidFill>
                  <a:schemeClr val="tx1"/>
                </a:solidFill>
                <a:ea typeface="楷体_GB2312" pitchFamily="49" charset="-122"/>
              </a:rPr>
              <a:t>i</a:t>
            </a:r>
            <a:r>
              <a:rPr lang="en-US" altLang="zh-CN" sz="2000" b="1" dirty="0">
                <a:solidFill>
                  <a:schemeClr val="tx1"/>
                </a:solidFill>
                <a:ea typeface="楷体_GB2312" pitchFamily="49" charset="-122"/>
              </a:rPr>
              <a:t>, </a:t>
            </a:r>
            <a:r>
              <a:rPr lang="en-US" altLang="zh-CN" sz="2000" b="1" dirty="0">
                <a:solidFill>
                  <a:schemeClr val="tx1"/>
                </a:solidFill>
                <a:latin typeface="华文楷体" pitchFamily="2" charset="-122"/>
              </a:rPr>
              <a:t>$</a:t>
            </a:r>
            <a:r>
              <a:rPr lang="en-US" altLang="zh-CN" sz="2000" b="1" dirty="0">
                <a:solidFill>
                  <a:schemeClr val="tx1"/>
                </a:solidFill>
                <a:ea typeface="楷体_GB2312" pitchFamily="49" charset="-122"/>
              </a:rPr>
              <a:t> ]=</a:t>
            </a:r>
            <a:r>
              <a:rPr lang="en-US" altLang="zh-CN" sz="2000" b="1" i="1" dirty="0">
                <a:solidFill>
                  <a:schemeClr val="tx1"/>
                </a:solidFill>
                <a:ea typeface="楷体_GB2312" pitchFamily="49" charset="-122"/>
              </a:rPr>
              <a:t>acc</a:t>
            </a:r>
            <a:r>
              <a:rPr lang="en-US" altLang="zh-CN" sz="2000" b="1" dirty="0">
                <a:solidFill>
                  <a:schemeClr val="tx1"/>
                </a:solidFill>
                <a:ea typeface="楷体_GB2312" pitchFamily="49" charset="-122"/>
              </a:rPr>
              <a:t>;</a:t>
            </a:r>
          </a:p>
          <a:p>
            <a:pPr eaLnBrk="1" hangingPunct="1">
              <a:buClr>
                <a:schemeClr val="tx1"/>
              </a:buClr>
              <a:buFont typeface="Wingdings" pitchFamily="2" charset="2"/>
              <a:buChar char="Ø"/>
              <a:defRPr/>
            </a:pPr>
            <a:r>
              <a:rPr lang="zh-CN" altLang="en-US" sz="2500" b="1" dirty="0">
                <a:solidFill>
                  <a:schemeClr val="tx1"/>
                </a:solidFill>
                <a:latin typeface="+mn-ea"/>
              </a:rPr>
              <a:t>没有定义的所有条目都设置为</a:t>
            </a:r>
            <a:r>
              <a:rPr lang="en-US" altLang="zh-CN" sz="2500" b="1" dirty="0">
                <a:solidFill>
                  <a:schemeClr val="tx1"/>
                </a:solidFill>
                <a:ea typeface="宋体" pitchFamily="2" charset="-122"/>
              </a:rPr>
              <a:t>“</a:t>
            </a:r>
            <a:r>
              <a:rPr lang="en-US" altLang="zh-CN" sz="2500" b="1" i="1" dirty="0">
                <a:solidFill>
                  <a:schemeClr val="tx1"/>
                </a:solidFill>
                <a:ea typeface="宋体" pitchFamily="2" charset="-122"/>
              </a:rPr>
              <a:t>error</a:t>
            </a:r>
            <a:r>
              <a:rPr lang="en-US" altLang="zh-CN" sz="2500" b="1" dirty="0">
                <a:solidFill>
                  <a:schemeClr val="tx1"/>
                </a:solidFill>
                <a:ea typeface="宋体" pitchFamily="2" charset="-122"/>
              </a:rPr>
              <a:t>”</a:t>
            </a:r>
            <a:endParaRPr lang="en-US" altLang="zh-CN" sz="2500" b="1" dirty="0">
              <a:solidFill>
                <a:schemeClr val="tx1"/>
              </a:solidFill>
              <a:ea typeface="楷体_GB2312" pitchFamily="49" charset="-122"/>
            </a:endParaRPr>
          </a:p>
          <a:p>
            <a:pPr eaLnBrk="1" hangingPunct="1">
              <a:defRPr/>
            </a:pPr>
            <a:endParaRPr lang="zh-CN" altLang="en-US" sz="2000" dirty="0">
              <a:ea typeface="宋体" pitchFamily="2" charset="-122"/>
            </a:endParaRPr>
          </a:p>
        </p:txBody>
      </p:sp>
      <p:sp>
        <p:nvSpPr>
          <p:cNvPr id="59395" name="标题 1"/>
          <p:cNvSpPr>
            <a:spLocks noGrp="1" noChangeArrowheads="1"/>
          </p:cNvSpPr>
          <p:nvPr>
            <p:ph type="title"/>
          </p:nvPr>
        </p:nvSpPr>
        <p:spPr>
          <a:xfrm>
            <a:off x="755650" y="268288"/>
            <a:ext cx="7931150" cy="358775"/>
          </a:xfrm>
        </p:spPr>
        <p:txBody>
          <a:bodyPr/>
          <a:lstStyle/>
          <a:p>
            <a:pPr eaLnBrk="1" hangingPunct="1"/>
            <a:r>
              <a:rPr lang="en-US" altLang="zh-CN" sz="3000" i="1">
                <a:solidFill>
                  <a:schemeClr val="tx1"/>
                </a:solidFill>
                <a:ea typeface="黑体" panose="02010609060101010101" pitchFamily="49" charset="-122"/>
              </a:rPr>
              <a:t>LR</a:t>
            </a:r>
            <a:r>
              <a:rPr lang="zh-CN" altLang="en-US" sz="3000">
                <a:solidFill>
                  <a:schemeClr val="tx1"/>
                </a:solidFill>
                <a:latin typeface="微软雅黑" panose="020B0503020204020204" pitchFamily="34" charset="-122"/>
                <a:ea typeface="微软雅黑" panose="020B0503020204020204" pitchFamily="34" charset="-122"/>
              </a:rPr>
              <a:t>分析表构造算法</a:t>
            </a:r>
          </a:p>
        </p:txBody>
      </p:sp>
      <p:sp>
        <p:nvSpPr>
          <p:cNvPr id="5" name="矩形 4"/>
          <p:cNvSpPr>
            <a:spLocks noChangeArrowheads="1"/>
          </p:cNvSpPr>
          <p:nvPr/>
        </p:nvSpPr>
        <p:spPr bwMode="auto">
          <a:xfrm>
            <a:off x="1476375" y="4114800"/>
            <a:ext cx="6145213" cy="830263"/>
          </a:xfrm>
          <a:prstGeom prst="rect">
            <a:avLst/>
          </a:prstGeom>
          <a:solidFill>
            <a:srgbClr val="B5CEED"/>
          </a:solidFill>
          <a:ln w="12700">
            <a:solidFill>
              <a:schemeClr val="tx1"/>
            </a:solidFill>
            <a:round/>
            <a:headEnd/>
            <a:tailEnd/>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spcBef>
                <a:spcPct val="0"/>
              </a:spcBef>
              <a:buClrTx/>
              <a:buSzTx/>
              <a:buFont typeface="Arial" panose="020B0604020202020204" pitchFamily="34" charset="0"/>
              <a:buNone/>
            </a:pPr>
            <a:r>
              <a:rPr lang="zh-CN" altLang="en-US" b="1">
                <a:solidFill>
                  <a:schemeClr val="tx1"/>
                </a:solidFill>
                <a:latin typeface="Times New Roman" panose="02020603050405020304" pitchFamily="18" charset="0"/>
                <a:ea typeface="楷体" panose="02010609060101010101" pitchFamily="49" charset="-122"/>
              </a:rPr>
              <a:t>如果</a:t>
            </a:r>
            <a:r>
              <a:rPr lang="en-US" altLang="zh-CN" b="1" i="1">
                <a:solidFill>
                  <a:schemeClr val="tx1"/>
                </a:solidFill>
                <a:latin typeface="Times New Roman" panose="02020603050405020304" pitchFamily="18" charset="0"/>
                <a:cs typeface="Times New Roman" panose="02020603050405020304" pitchFamily="18" charset="0"/>
              </a:rPr>
              <a:t>LR</a:t>
            </a:r>
            <a:r>
              <a:rPr lang="en-US" altLang="zh-CN" b="1">
                <a:solidFill>
                  <a:schemeClr val="tx1"/>
                </a:solidFill>
                <a:latin typeface="Times New Roman" panose="02020603050405020304" pitchFamily="18" charset="0"/>
                <a:cs typeface="Times New Roman" panose="02020603050405020304" pitchFamily="18" charset="0"/>
              </a:rPr>
              <a:t>(1)</a:t>
            </a:r>
            <a:r>
              <a:rPr lang="zh-CN" altLang="en-US" b="1">
                <a:solidFill>
                  <a:schemeClr val="tx1"/>
                </a:solidFill>
                <a:latin typeface="Times New Roman" panose="02020603050405020304" pitchFamily="18" charset="0"/>
                <a:ea typeface="楷体" panose="02010609060101010101" pitchFamily="49" charset="-122"/>
              </a:rPr>
              <a:t>分析表中没有语法分析动作冲突，那么给定的文法就称为</a:t>
            </a:r>
            <a:r>
              <a:rPr lang="en-US" altLang="zh-CN" b="1" i="1">
                <a:solidFill>
                  <a:srgbClr val="FF0000"/>
                </a:solidFill>
                <a:latin typeface="Times New Roman" panose="02020603050405020304" pitchFamily="18" charset="0"/>
              </a:rPr>
              <a:t>LR</a:t>
            </a:r>
            <a:r>
              <a:rPr lang="en-US" altLang="zh-CN" b="1">
                <a:solidFill>
                  <a:srgbClr val="FF0000"/>
                </a:solidFill>
                <a:latin typeface="Times New Roman" panose="02020603050405020304" pitchFamily="18" charset="0"/>
              </a:rPr>
              <a:t>(1)</a:t>
            </a:r>
            <a:r>
              <a:rPr lang="zh-CN" altLang="en-US" b="1">
                <a:solidFill>
                  <a:srgbClr val="FF0000"/>
                </a:solidFill>
                <a:latin typeface="Times New Roman" panose="02020603050405020304" pitchFamily="18" charset="0"/>
                <a:ea typeface="楷体" panose="02010609060101010101" pitchFamily="49" charset="-122"/>
              </a:rPr>
              <a:t>文法</a:t>
            </a:r>
            <a:endParaRPr lang="zh-CN" altLang="en-US" b="1">
              <a:solidFill>
                <a:schemeClr val="tx1"/>
              </a:solidFill>
              <a:latin typeface="Times New Roman" panose="02020603050405020304" pitchFamily="18" charset="0"/>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755650" y="268288"/>
            <a:ext cx="7931150" cy="358775"/>
          </a:xfrm>
        </p:spPr>
        <p:txBody>
          <a:bodyPr/>
          <a:lstStyle/>
          <a:p>
            <a:pPr eaLnBrk="1" hangingPunct="1"/>
            <a:r>
              <a:rPr lang="en-US" altLang="zh-CN" sz="3000">
                <a:solidFill>
                  <a:srgbClr val="000000"/>
                </a:solidFill>
                <a:latin typeface="微软雅黑" panose="020B0503020204020204" pitchFamily="34" charset="-122"/>
                <a:ea typeface="微软雅黑" panose="020B0503020204020204" pitchFamily="34" charset="-122"/>
              </a:rPr>
              <a:t>4.4.4 </a:t>
            </a:r>
            <a:r>
              <a:rPr lang="en-US" altLang="zh-CN" sz="3000" i="1">
                <a:solidFill>
                  <a:srgbClr val="000000"/>
                </a:solidFill>
                <a:ea typeface="黑体" panose="02010609060101010101" pitchFamily="49" charset="-122"/>
                <a:cs typeface="Times New Roman" panose="02020603050405020304" pitchFamily="18" charset="0"/>
              </a:rPr>
              <a:t>LALR</a:t>
            </a:r>
            <a:r>
              <a:rPr lang="zh-CN" altLang="en-US" sz="3000">
                <a:solidFill>
                  <a:srgbClr val="000000"/>
                </a:solidFill>
                <a:latin typeface="微软雅黑" panose="020B0503020204020204" pitchFamily="34" charset="-122"/>
                <a:ea typeface="微软雅黑" panose="020B0503020204020204" pitchFamily="34" charset="-122"/>
              </a:rPr>
              <a:t>分析</a:t>
            </a:r>
            <a:endParaRPr lang="zh-CN" altLang="en-US" sz="3000">
              <a:solidFill>
                <a:schemeClr val="tx1"/>
              </a:solidFill>
              <a:latin typeface="微软雅黑" panose="020B0503020204020204" pitchFamily="34" charset="-122"/>
              <a:ea typeface="微软雅黑" panose="020B0503020204020204" pitchFamily="34" charset="-122"/>
            </a:endParaRPr>
          </a:p>
        </p:txBody>
      </p:sp>
      <p:sp>
        <p:nvSpPr>
          <p:cNvPr id="59" name="Rectangle 37"/>
          <p:cNvSpPr>
            <a:spLocks noChangeArrowheads="1"/>
          </p:cNvSpPr>
          <p:nvPr/>
        </p:nvSpPr>
        <p:spPr bwMode="auto">
          <a:xfrm>
            <a:off x="98425" y="1328738"/>
            <a:ext cx="1290638" cy="1908175"/>
          </a:xfrm>
          <a:prstGeom prst="rect">
            <a:avLst/>
          </a:prstGeom>
          <a:solidFill>
            <a:schemeClr val="accent5">
              <a:lumMod val="60000"/>
              <a:lumOff val="40000"/>
            </a:schemeClr>
          </a:solidFill>
          <a:ln w="12700">
            <a:solidFill>
              <a:schemeClr val="tx1"/>
            </a:solidFill>
          </a:ln>
        </p:spPr>
        <p:txBody>
          <a:bodyPr>
            <a:spAutoFit/>
          </a:bodyPr>
          <a:lstStyle/>
          <a:p>
            <a:pPr marL="609600" indent="-609600" eaLnBrk="1" hangingPunct="1">
              <a:lnSpc>
                <a:spcPts val="2000"/>
              </a:lnSpc>
              <a:spcBef>
                <a:spcPct val="20000"/>
              </a:spcBef>
              <a:buFont typeface="Wingdings" pitchFamily="2" charset="2"/>
              <a:buNone/>
              <a:defRPr/>
            </a:pPr>
            <a:r>
              <a:rPr lang="zh-CN" altLang="zh-CN" b="1" noProof="1">
                <a:solidFill>
                  <a:srgbClr val="000000"/>
                </a:solidFill>
                <a:latin typeface="Times New Roman" pitchFamily="18" charset="0"/>
                <a:ea typeface="Times New Roman" pitchFamily="18" charset="0"/>
                <a:cs typeface="华文楷体" pitchFamily="2" charset="-122"/>
              </a:rPr>
              <a:t>0) </a:t>
            </a:r>
            <a:r>
              <a:rPr lang="en-US" altLang="zh-CN" b="1" i="1" noProof="1">
                <a:solidFill>
                  <a:srgbClr val="000000"/>
                </a:solidFill>
                <a:latin typeface="Times New Roman" pitchFamily="18" charset="0"/>
                <a:ea typeface="Times New Roman" pitchFamily="18" charset="0"/>
                <a:cs typeface="华文楷体" pitchFamily="2" charset="-122"/>
              </a:rPr>
              <a:t>S</a:t>
            </a:r>
            <a:r>
              <a:rPr lang="en-US" altLang="zh-CN" sz="1600" b="1" i="1" noProof="1">
                <a:solidFill>
                  <a:srgbClr val="000000"/>
                </a:solidFill>
                <a:latin typeface="Times New Roman" pitchFamily="18" charset="0"/>
                <a:ea typeface="Times New Roman" pitchFamily="18" charset="0"/>
                <a:cs typeface="华文楷体" pitchFamily="2" charset="-122"/>
              </a:rPr>
              <a:t>′ </a:t>
            </a:r>
            <a:r>
              <a:rPr lang="en-US" altLang="zh-CN" b="1" i="1" noProof="1">
                <a:solidFill>
                  <a:srgbClr val="000000"/>
                </a:solidFill>
                <a:latin typeface="Times New Roman" pitchFamily="18" charset="0"/>
                <a:ea typeface="Times New Roman" pitchFamily="18" charset="0"/>
                <a:cs typeface="华文楷体" pitchFamily="2" charset="-122"/>
              </a:rPr>
              <a:t>→S</a:t>
            </a:r>
          </a:p>
          <a:p>
            <a:pPr marL="609600" indent="-609600" eaLnBrk="1" hangingPunct="1">
              <a:lnSpc>
                <a:spcPts val="2000"/>
              </a:lnSpc>
              <a:spcBef>
                <a:spcPct val="20000"/>
              </a:spcBef>
              <a:buFont typeface="Wingdings" pitchFamily="2" charset="2"/>
              <a:buNone/>
              <a:defRPr/>
            </a:pPr>
            <a:r>
              <a:rPr lang="en-US" altLang="zh-CN" b="1" noProof="1">
                <a:solidFill>
                  <a:srgbClr val="000000"/>
                </a:solidFill>
                <a:latin typeface="Times New Roman" pitchFamily="18" charset="0"/>
                <a:ea typeface="Times New Roman" pitchFamily="18" charset="0"/>
                <a:cs typeface="华文楷体" pitchFamily="2" charset="-122"/>
              </a:rPr>
              <a:t>1) </a:t>
            </a:r>
            <a:r>
              <a:rPr lang="en-US" altLang="zh-CN" b="1" i="1" noProof="1">
                <a:solidFill>
                  <a:srgbClr val="000000"/>
                </a:solidFill>
                <a:latin typeface="Times New Roman" pitchFamily="18" charset="0"/>
                <a:ea typeface="Times New Roman" pitchFamily="18" charset="0"/>
                <a:cs typeface="华文楷体" pitchFamily="2" charset="-122"/>
              </a:rPr>
              <a:t>S→L=R</a:t>
            </a:r>
          </a:p>
          <a:p>
            <a:pPr marL="609600" indent="-609600" eaLnBrk="1" hangingPunct="1">
              <a:lnSpc>
                <a:spcPts val="2000"/>
              </a:lnSpc>
              <a:spcBef>
                <a:spcPct val="20000"/>
              </a:spcBef>
              <a:buFont typeface="Wingdings" pitchFamily="2" charset="2"/>
              <a:buNone/>
              <a:defRPr/>
            </a:pPr>
            <a:r>
              <a:rPr lang="en-US" altLang="zh-CN" b="1" noProof="1">
                <a:solidFill>
                  <a:srgbClr val="000000"/>
                </a:solidFill>
                <a:latin typeface="Times New Roman" pitchFamily="18" charset="0"/>
                <a:ea typeface="Times New Roman" pitchFamily="18" charset="0"/>
                <a:cs typeface="华文楷体" pitchFamily="2" charset="-122"/>
              </a:rPr>
              <a:t>2) </a:t>
            </a:r>
            <a:r>
              <a:rPr lang="en-US" altLang="zh-CN" b="1" i="1" noProof="1">
                <a:solidFill>
                  <a:srgbClr val="000000"/>
                </a:solidFill>
                <a:latin typeface="Times New Roman" pitchFamily="18" charset="0"/>
                <a:ea typeface="Times New Roman" pitchFamily="18" charset="0"/>
                <a:cs typeface="华文楷体" pitchFamily="2" charset="-122"/>
              </a:rPr>
              <a:t>S→R</a:t>
            </a:r>
          </a:p>
          <a:p>
            <a:pPr marL="609600" indent="-609600" eaLnBrk="1" hangingPunct="1">
              <a:lnSpc>
                <a:spcPts val="2000"/>
              </a:lnSpc>
              <a:spcBef>
                <a:spcPct val="20000"/>
              </a:spcBef>
              <a:buFont typeface="Wingdings" pitchFamily="2" charset="2"/>
              <a:buNone/>
              <a:defRPr/>
            </a:pPr>
            <a:r>
              <a:rPr lang="en-US" altLang="zh-CN" b="1" noProof="1">
                <a:solidFill>
                  <a:srgbClr val="000000"/>
                </a:solidFill>
                <a:latin typeface="Times New Roman" pitchFamily="18" charset="0"/>
                <a:ea typeface="Times New Roman" pitchFamily="18" charset="0"/>
                <a:cs typeface="华文楷体" pitchFamily="2" charset="-122"/>
              </a:rPr>
              <a:t>3) </a:t>
            </a:r>
            <a:r>
              <a:rPr lang="en-US" altLang="zh-CN" b="1" i="1" noProof="1">
                <a:solidFill>
                  <a:srgbClr val="000000"/>
                </a:solidFill>
                <a:latin typeface="Times New Roman" pitchFamily="18" charset="0"/>
                <a:ea typeface="Times New Roman" pitchFamily="18" charset="0"/>
                <a:cs typeface="华文楷体" pitchFamily="2" charset="-122"/>
              </a:rPr>
              <a:t>L→*R</a:t>
            </a:r>
          </a:p>
          <a:p>
            <a:pPr marL="609600" indent="-609600" eaLnBrk="1" hangingPunct="1">
              <a:lnSpc>
                <a:spcPts val="2000"/>
              </a:lnSpc>
              <a:spcBef>
                <a:spcPct val="20000"/>
              </a:spcBef>
              <a:buFont typeface="Wingdings" pitchFamily="2" charset="2"/>
              <a:buNone/>
              <a:defRPr/>
            </a:pPr>
            <a:r>
              <a:rPr lang="en-US" altLang="zh-CN" b="1" noProof="1">
                <a:solidFill>
                  <a:srgbClr val="000000"/>
                </a:solidFill>
                <a:latin typeface="Times New Roman" pitchFamily="18" charset="0"/>
                <a:ea typeface="Times New Roman" pitchFamily="18" charset="0"/>
                <a:cs typeface="华文楷体" pitchFamily="2" charset="-122"/>
              </a:rPr>
              <a:t>4) </a:t>
            </a:r>
            <a:r>
              <a:rPr lang="en-US" altLang="zh-CN" b="1" i="1" noProof="1">
                <a:solidFill>
                  <a:srgbClr val="000000"/>
                </a:solidFill>
                <a:latin typeface="Times New Roman" pitchFamily="18" charset="0"/>
                <a:ea typeface="Times New Roman" pitchFamily="18" charset="0"/>
                <a:cs typeface="华文楷体" pitchFamily="2" charset="-122"/>
              </a:rPr>
              <a:t>L→</a:t>
            </a:r>
            <a:r>
              <a:rPr lang="en-US" altLang="zh-CN" b="1" noProof="1">
                <a:solidFill>
                  <a:srgbClr val="000000"/>
                </a:solidFill>
                <a:latin typeface="Times New Roman" pitchFamily="18" charset="0"/>
                <a:ea typeface="Times New Roman" pitchFamily="18" charset="0"/>
                <a:cs typeface="华文楷体" pitchFamily="2" charset="-122"/>
              </a:rPr>
              <a:t>id</a:t>
            </a:r>
          </a:p>
          <a:p>
            <a:pPr marL="609600" indent="-609600" eaLnBrk="1" hangingPunct="1">
              <a:lnSpc>
                <a:spcPts val="2000"/>
              </a:lnSpc>
              <a:spcBef>
                <a:spcPct val="20000"/>
              </a:spcBef>
              <a:buFont typeface="Wingdings" pitchFamily="2" charset="2"/>
              <a:buNone/>
              <a:defRPr/>
            </a:pPr>
            <a:r>
              <a:rPr lang="en-US" altLang="zh-CN" b="1" noProof="1">
                <a:solidFill>
                  <a:srgbClr val="000000"/>
                </a:solidFill>
                <a:latin typeface="Times New Roman" pitchFamily="18" charset="0"/>
                <a:ea typeface="Times New Roman" pitchFamily="18" charset="0"/>
                <a:cs typeface="华文楷体" pitchFamily="2" charset="-122"/>
              </a:rPr>
              <a:t>5) </a:t>
            </a:r>
            <a:r>
              <a:rPr lang="en-US" altLang="zh-CN" b="1" i="1" noProof="1">
                <a:solidFill>
                  <a:srgbClr val="000000"/>
                </a:solidFill>
                <a:latin typeface="Times New Roman" pitchFamily="18" charset="0"/>
                <a:ea typeface="Times New Roman" pitchFamily="18" charset="0"/>
                <a:cs typeface="华文楷体" pitchFamily="2" charset="-122"/>
              </a:rPr>
              <a:t>R→L</a:t>
            </a:r>
          </a:p>
        </p:txBody>
      </p:sp>
      <p:sp>
        <p:nvSpPr>
          <p:cNvPr id="66" name="矩形 65"/>
          <p:cNvSpPr/>
          <p:nvPr/>
        </p:nvSpPr>
        <p:spPr>
          <a:xfrm>
            <a:off x="5237163" y="3457575"/>
            <a:ext cx="1711325" cy="814388"/>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grpSp>
        <p:nvGrpSpPr>
          <p:cNvPr id="63493" name="组合 67"/>
          <p:cNvGrpSpPr>
            <a:grpSpLocks/>
          </p:cNvGrpSpPr>
          <p:nvPr/>
        </p:nvGrpSpPr>
        <p:grpSpPr bwMode="auto">
          <a:xfrm>
            <a:off x="1476375" y="63500"/>
            <a:ext cx="7823200" cy="5016500"/>
            <a:chOff x="1475656" y="63500"/>
            <a:chExt cx="7824390" cy="5016500"/>
          </a:xfrm>
        </p:grpSpPr>
        <p:sp>
          <p:nvSpPr>
            <p:cNvPr id="61455" name="Text Box 5"/>
            <p:cNvSpPr txBox="1">
              <a:spLocks noChangeArrowheads="1"/>
            </p:cNvSpPr>
            <p:nvPr/>
          </p:nvSpPr>
          <p:spPr bwMode="auto">
            <a:xfrm>
              <a:off x="1475656" y="1041400"/>
              <a:ext cx="1555987" cy="2154238"/>
            </a:xfrm>
            <a:prstGeom prst="rect">
              <a:avLst/>
            </a:prstGeom>
            <a:solidFill>
              <a:srgbClr val="B5CEED"/>
            </a:solidFill>
            <a:ln w="12700">
              <a:solidFill>
                <a:schemeClr val="tx1"/>
              </a:solidFill>
              <a:miter lim="800000"/>
              <a:headEnd type="none" w="sm" len="sm"/>
              <a:tailEnd type="none" w="sm" len="sm"/>
            </a:ln>
          </p:spPr>
          <p:txBody>
            <a:bodyPr tIns="0" bIns="0">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I</a:t>
              </a:r>
              <a:r>
                <a:rPr lang="en-US" altLang="zh-CN" sz="2000" b="1" i="1" baseline="-25000">
                  <a:solidFill>
                    <a:srgbClr val="000000"/>
                  </a:solidFill>
                  <a:latin typeface="Times New Roman" panose="02020603050405020304" pitchFamily="18" charset="0"/>
                </a:rPr>
                <a:t>0</a:t>
              </a:r>
              <a:r>
                <a:rPr lang="en-US" altLang="zh-CN" sz="2000" b="1">
                  <a:solidFill>
                    <a:srgbClr val="000000"/>
                  </a:solidFill>
                  <a:latin typeface="Times New Roman" panose="02020603050405020304" pitchFamily="18" charset="0"/>
                </a:rPr>
                <a:t>:</a:t>
              </a:r>
            </a:p>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cs typeface="Times New Roman" panose="02020603050405020304" pitchFamily="18" charset="0"/>
                </a:rPr>
                <a:t>S′</a:t>
              </a:r>
              <a:r>
                <a:rPr lang="en-US" altLang="zh-CN" sz="2000" b="1" i="1">
                  <a:solidFill>
                    <a:srgbClr val="000000"/>
                  </a:solidFill>
                  <a:latin typeface="Times New Roman" panose="02020603050405020304" pitchFamily="18" charset="0"/>
                </a:rPr>
                <a:t>→ · S</a:t>
              </a:r>
              <a:r>
                <a:rPr lang="zh-CN" altLang="en-US" sz="2000" b="1" i="1">
                  <a:solidFill>
                    <a:srgbClr val="000000"/>
                  </a:solidFill>
                  <a:latin typeface="Times New Roman" panose="02020603050405020304" pitchFamily="18" charset="0"/>
                </a:rPr>
                <a:t> </a:t>
              </a:r>
              <a:r>
                <a:rPr lang="en-US" altLang="zh-CN" sz="2000" b="1" i="1">
                  <a:solidFill>
                    <a:srgbClr val="000000"/>
                  </a:solidFill>
                  <a:latin typeface="Times New Roman" panose="02020603050405020304" pitchFamily="18" charset="0"/>
                </a:rPr>
                <a:t>, </a:t>
              </a:r>
              <a:r>
                <a:rPr lang="en-US" altLang="zh-CN" sz="2000" b="1">
                  <a:solidFill>
                    <a:srgbClr val="000000"/>
                  </a:solidFill>
                  <a:latin typeface="华文楷体" panose="02010600040101010101" pitchFamily="2" charset="-122"/>
                </a:rPr>
                <a:t>$</a:t>
              </a:r>
              <a:endParaRPr lang="en-US" altLang="zh-CN" sz="2000" b="1" i="1">
                <a:solidFill>
                  <a:srgbClr val="000000"/>
                </a:solidFill>
                <a:latin typeface="Times New Roman" panose="02020603050405020304" pitchFamily="18" charset="0"/>
              </a:endParaRPr>
            </a:p>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S→· L=R , </a:t>
              </a:r>
              <a:r>
                <a:rPr lang="en-US" altLang="zh-CN" sz="2000" b="1">
                  <a:solidFill>
                    <a:srgbClr val="000000"/>
                  </a:solidFill>
                  <a:latin typeface="华文楷体" panose="02010600040101010101" pitchFamily="2" charset="-122"/>
                </a:rPr>
                <a:t>$</a:t>
              </a:r>
              <a:endParaRPr lang="en-US" altLang="zh-CN" sz="2000" b="1" i="1">
                <a:solidFill>
                  <a:srgbClr val="000000"/>
                </a:solidFill>
                <a:latin typeface="Times New Roman" panose="02020603050405020304" pitchFamily="18" charset="0"/>
              </a:endParaRPr>
            </a:p>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S→ · R , </a:t>
              </a:r>
              <a:r>
                <a:rPr lang="en-US" altLang="zh-CN" sz="2000" b="1">
                  <a:solidFill>
                    <a:srgbClr val="000000"/>
                  </a:solidFill>
                  <a:latin typeface="华文楷体" panose="02010600040101010101" pitchFamily="2" charset="-122"/>
                </a:rPr>
                <a:t>$</a:t>
              </a:r>
              <a:endParaRPr lang="en-US" altLang="zh-CN" sz="2000" b="1" i="1">
                <a:solidFill>
                  <a:srgbClr val="000000"/>
                </a:solidFill>
                <a:latin typeface="Times New Roman" panose="02020603050405020304" pitchFamily="18" charset="0"/>
              </a:endParaRPr>
            </a:p>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L→·*R ,=/ </a:t>
              </a:r>
              <a:r>
                <a:rPr lang="en-US" altLang="zh-CN" sz="2000" b="1">
                  <a:solidFill>
                    <a:srgbClr val="000000"/>
                  </a:solidFill>
                  <a:latin typeface="华文楷体" panose="02010600040101010101" pitchFamily="2" charset="-122"/>
                </a:rPr>
                <a:t>$</a:t>
              </a:r>
              <a:endParaRPr lang="en-US" altLang="zh-CN" sz="2000" b="1" i="1">
                <a:solidFill>
                  <a:srgbClr val="000000"/>
                </a:solidFill>
                <a:latin typeface="Times New Roman" panose="02020603050405020304" pitchFamily="18" charset="0"/>
              </a:endParaRPr>
            </a:p>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L→ · </a:t>
              </a:r>
              <a:r>
                <a:rPr lang="en-US" altLang="zh-CN" sz="2000" b="1">
                  <a:solidFill>
                    <a:srgbClr val="000000"/>
                  </a:solidFill>
                  <a:latin typeface="Times New Roman" panose="02020603050405020304" pitchFamily="18" charset="0"/>
                </a:rPr>
                <a:t>id</a:t>
              </a:r>
              <a:r>
                <a:rPr lang="en-US" altLang="zh-CN" sz="2000" b="1" i="1">
                  <a:solidFill>
                    <a:srgbClr val="000000"/>
                  </a:solidFill>
                  <a:latin typeface="Times New Roman" panose="02020603050405020304" pitchFamily="18" charset="0"/>
                </a:rPr>
                <a:t> ,=/ </a:t>
              </a:r>
              <a:r>
                <a:rPr lang="en-US" altLang="zh-CN" sz="2000" b="1">
                  <a:solidFill>
                    <a:srgbClr val="000000"/>
                  </a:solidFill>
                  <a:latin typeface="华文楷体" panose="02010600040101010101" pitchFamily="2" charset="-122"/>
                </a:rPr>
                <a:t>$</a:t>
              </a:r>
              <a:endParaRPr lang="en-US" altLang="zh-CN" sz="2000" b="1" i="1">
                <a:solidFill>
                  <a:srgbClr val="000000"/>
                </a:solidFill>
                <a:latin typeface="Times New Roman" panose="02020603050405020304" pitchFamily="18" charset="0"/>
              </a:endParaRPr>
            </a:p>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R→ · L , </a:t>
              </a:r>
              <a:r>
                <a:rPr lang="en-US" altLang="zh-CN" sz="2000" b="1">
                  <a:solidFill>
                    <a:srgbClr val="000000"/>
                  </a:solidFill>
                  <a:latin typeface="华文楷体" panose="02010600040101010101" pitchFamily="2" charset="-122"/>
                </a:rPr>
                <a:t>$</a:t>
              </a:r>
              <a:endParaRPr lang="en-US" altLang="zh-CN" sz="2000" b="1" i="1">
                <a:solidFill>
                  <a:srgbClr val="000000"/>
                </a:solidFill>
                <a:latin typeface="Times New Roman" panose="02020603050405020304" pitchFamily="18" charset="0"/>
              </a:endParaRPr>
            </a:p>
          </p:txBody>
        </p:sp>
        <p:sp>
          <p:nvSpPr>
            <p:cNvPr id="61456" name="Text Box 6"/>
            <p:cNvSpPr txBox="1">
              <a:spLocks noChangeArrowheads="1"/>
            </p:cNvSpPr>
            <p:nvPr/>
          </p:nvSpPr>
          <p:spPr bwMode="auto">
            <a:xfrm>
              <a:off x="3334902" y="682625"/>
              <a:ext cx="1224148" cy="708025"/>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I</a:t>
              </a:r>
              <a:r>
                <a:rPr lang="en-US" altLang="zh-CN" sz="2000" b="1" i="1" baseline="-25000">
                  <a:solidFill>
                    <a:srgbClr val="000000"/>
                  </a:solidFill>
                  <a:latin typeface="Times New Roman" panose="02020603050405020304" pitchFamily="18" charset="0"/>
                </a:rPr>
                <a:t>1</a:t>
              </a:r>
              <a:r>
                <a:rPr lang="en-US" altLang="zh-CN" sz="2000" b="1">
                  <a:solidFill>
                    <a:srgbClr val="000000"/>
                  </a:solidFill>
                  <a:latin typeface="Times New Roman" panose="02020603050405020304" pitchFamily="18" charset="0"/>
                </a:rPr>
                <a:t>:</a:t>
              </a:r>
            </a:p>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cs typeface="Times New Roman" panose="02020603050405020304" pitchFamily="18" charset="0"/>
                </a:rPr>
                <a:t>S′</a:t>
              </a:r>
              <a:r>
                <a:rPr lang="en-US" altLang="zh-CN" sz="2000" b="1" i="1">
                  <a:solidFill>
                    <a:srgbClr val="000000"/>
                  </a:solidFill>
                  <a:latin typeface="Times New Roman" panose="02020603050405020304" pitchFamily="18" charset="0"/>
                </a:rPr>
                <a:t>→S· , </a:t>
              </a:r>
              <a:r>
                <a:rPr lang="en-US" altLang="zh-CN" sz="2000" b="1">
                  <a:solidFill>
                    <a:srgbClr val="000000"/>
                  </a:solidFill>
                  <a:latin typeface="华文楷体" panose="02010600040101010101" pitchFamily="2" charset="-122"/>
                </a:rPr>
                <a:t>$</a:t>
              </a:r>
              <a:endParaRPr lang="en-US" altLang="zh-CN" sz="2000" b="1" i="1">
                <a:solidFill>
                  <a:srgbClr val="000000"/>
                </a:solidFill>
                <a:latin typeface="Times New Roman" panose="02020603050405020304" pitchFamily="18" charset="0"/>
              </a:endParaRPr>
            </a:p>
          </p:txBody>
        </p:sp>
        <p:sp>
          <p:nvSpPr>
            <p:cNvPr id="61457" name="Line 7"/>
            <p:cNvSpPr>
              <a:spLocks noChangeShapeType="1"/>
            </p:cNvSpPr>
            <p:nvPr/>
          </p:nvSpPr>
          <p:spPr bwMode="auto">
            <a:xfrm flipV="1">
              <a:off x="3056900" y="1273175"/>
              <a:ext cx="288942"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 name="Text Box 8"/>
            <p:cNvSpPr txBox="1">
              <a:spLocks noChangeArrowheads="1"/>
            </p:cNvSpPr>
            <p:nvPr/>
          </p:nvSpPr>
          <p:spPr bwMode="auto">
            <a:xfrm>
              <a:off x="3334902" y="1463675"/>
              <a:ext cx="1479775" cy="938213"/>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ts val="2200"/>
                </a:lnSpc>
                <a:defRPr/>
              </a:pPr>
              <a:r>
                <a:rPr kumimoji="1" lang="en-US" altLang="zh-CN" sz="2000" b="1" i="1">
                  <a:solidFill>
                    <a:srgbClr val="000000"/>
                  </a:solidFill>
                  <a:latin typeface="Times New Roman" panose="02020603050405020304" pitchFamily="18" charset="0"/>
                </a:rPr>
                <a:t>I</a:t>
              </a:r>
              <a:r>
                <a:rPr kumimoji="1" lang="en-US" altLang="zh-CN" sz="2000" b="1" i="1" baseline="-25000">
                  <a:solidFill>
                    <a:srgbClr val="000000"/>
                  </a:solidFill>
                  <a:latin typeface="Times New Roman" panose="02020603050405020304" pitchFamily="18" charset="0"/>
                </a:rPr>
                <a:t>2</a:t>
              </a:r>
              <a:r>
                <a:rPr kumimoji="1" lang="en-US" altLang="zh-CN" sz="2000" b="1">
                  <a:solidFill>
                    <a:srgbClr val="000000"/>
                  </a:solidFill>
                  <a:latin typeface="Times New Roman" panose="02020603050405020304" pitchFamily="18" charset="0"/>
                </a:rPr>
                <a:t>:</a:t>
              </a:r>
            </a:p>
            <a:p>
              <a:pPr>
                <a:lnSpc>
                  <a:spcPts val="2200"/>
                </a:lnSpc>
                <a:defRPr/>
              </a:pPr>
              <a:r>
                <a:rPr kumimoji="1" lang="en-US" altLang="zh-CN" sz="2000" b="1" i="1">
                  <a:solidFill>
                    <a:srgbClr val="000000"/>
                  </a:solidFill>
                  <a:latin typeface="Times New Roman" panose="02020603050405020304" pitchFamily="18" charset="0"/>
                </a:rPr>
                <a:t>S→L</a:t>
              </a:r>
              <a:r>
                <a:rPr lang="en-US" altLang="zh-CN" sz="2000" b="1" i="1">
                  <a:solidFill>
                    <a:srgbClr val="000000"/>
                  </a:solidFill>
                  <a:latin typeface="Times New Roman" panose="02020603050405020304" pitchFamily="18" charset="0"/>
                  <a:cs typeface="Times New Roman" panose="02020603050405020304" pitchFamily="18" charset="0"/>
                </a:rPr>
                <a:t>·</a:t>
              </a:r>
              <a:r>
                <a:rPr kumimoji="1" lang="en-US" altLang="zh-CN" sz="2000" b="1" i="1">
                  <a:solidFill>
                    <a:srgbClr val="000000"/>
                  </a:solidFill>
                  <a:latin typeface="Times New Roman" panose="02020603050405020304" pitchFamily="18" charset="0"/>
                </a:rPr>
                <a:t>=R , </a:t>
              </a:r>
              <a:r>
                <a:rPr kumimoji="1" lang="en-US" altLang="zh-CN" sz="2000" b="1">
                  <a:solidFill>
                    <a:srgbClr val="000000"/>
                  </a:solidFill>
                  <a:latin typeface="华文楷体" panose="02010600040101010101" pitchFamily="2" charset="-122"/>
                </a:rPr>
                <a:t>$</a:t>
              </a:r>
              <a:endParaRPr kumimoji="1" lang="en-US" altLang="zh-CN" sz="2000" b="1" i="1">
                <a:solidFill>
                  <a:srgbClr val="000000"/>
                </a:solidFill>
                <a:latin typeface="Times New Roman" panose="02020603050405020304" pitchFamily="18" charset="0"/>
              </a:endParaRPr>
            </a:p>
            <a:p>
              <a:pPr>
                <a:lnSpc>
                  <a:spcPts val="2200"/>
                </a:lnSpc>
                <a:defRPr/>
              </a:pPr>
              <a:r>
                <a:rPr kumimoji="1" lang="en-US" altLang="zh-CN" sz="2000" b="1" i="1">
                  <a:solidFill>
                    <a:srgbClr val="000000"/>
                  </a:solidFill>
                  <a:latin typeface="Times New Roman" panose="02020603050405020304" pitchFamily="18" charset="0"/>
                </a:rPr>
                <a:t>R→L</a:t>
              </a:r>
              <a:r>
                <a:rPr lang="en-US" altLang="zh-CN" sz="2000" b="1" i="1">
                  <a:solidFill>
                    <a:srgbClr val="000000"/>
                  </a:solidFill>
                  <a:latin typeface="Times New Roman" panose="02020603050405020304" pitchFamily="18" charset="0"/>
                  <a:cs typeface="Times New Roman" panose="02020603050405020304" pitchFamily="18" charset="0"/>
                </a:rPr>
                <a:t>·</a:t>
              </a:r>
              <a:r>
                <a:rPr kumimoji="1" lang="en-US" altLang="zh-CN" sz="2000" b="1" i="1">
                  <a:solidFill>
                    <a:srgbClr val="000000"/>
                  </a:solidFill>
                  <a:latin typeface="Times New Roman" panose="02020603050405020304" pitchFamily="18" charset="0"/>
                </a:rPr>
                <a:t> , </a:t>
              </a:r>
              <a:r>
                <a:rPr kumimoji="1" lang="en-US" altLang="zh-CN" sz="2000" b="1">
                  <a:solidFill>
                    <a:srgbClr val="000000"/>
                  </a:solidFill>
                  <a:latin typeface="华文楷体" panose="02010600040101010101" pitchFamily="2" charset="-122"/>
                </a:rPr>
                <a:t>$</a:t>
              </a:r>
              <a:endParaRPr kumimoji="1" lang="en-US" altLang="zh-CN" sz="2000" b="1" i="1">
                <a:solidFill>
                  <a:srgbClr val="000000"/>
                </a:solidFill>
                <a:latin typeface="Times New Roman" panose="02020603050405020304" pitchFamily="18" charset="0"/>
              </a:endParaRPr>
            </a:p>
          </p:txBody>
        </p:sp>
        <p:sp>
          <p:nvSpPr>
            <p:cNvPr id="61459" name="Line 9"/>
            <p:cNvSpPr>
              <a:spLocks noChangeShapeType="1"/>
            </p:cNvSpPr>
            <p:nvPr/>
          </p:nvSpPr>
          <p:spPr bwMode="auto">
            <a:xfrm flipV="1">
              <a:off x="3047374" y="1860550"/>
              <a:ext cx="298468"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460" name="Text Box 10"/>
            <p:cNvSpPr txBox="1">
              <a:spLocks noChangeArrowheads="1"/>
            </p:cNvSpPr>
            <p:nvPr/>
          </p:nvSpPr>
          <p:spPr bwMode="auto">
            <a:xfrm>
              <a:off x="3023561" y="1465263"/>
              <a:ext cx="50326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L</a:t>
              </a:r>
            </a:p>
          </p:txBody>
        </p:sp>
        <p:sp>
          <p:nvSpPr>
            <p:cNvPr id="77" name="Text Box 11"/>
            <p:cNvSpPr txBox="1">
              <a:spLocks noChangeArrowheads="1"/>
            </p:cNvSpPr>
            <p:nvPr/>
          </p:nvSpPr>
          <p:spPr bwMode="auto">
            <a:xfrm>
              <a:off x="3334902" y="2444750"/>
              <a:ext cx="1224148" cy="708025"/>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a:solidFill>
                    <a:srgbClr val="000000"/>
                  </a:solidFill>
                  <a:latin typeface="Times New Roman" panose="02020603050405020304" pitchFamily="18" charset="0"/>
                </a:rPr>
                <a:t>I</a:t>
              </a:r>
              <a:r>
                <a:rPr kumimoji="1" lang="en-US" altLang="zh-CN" sz="2000" b="1" i="1" baseline="-25000">
                  <a:solidFill>
                    <a:srgbClr val="000000"/>
                  </a:solidFill>
                  <a:latin typeface="Times New Roman" panose="02020603050405020304" pitchFamily="18" charset="0"/>
                </a:rPr>
                <a:t>3</a:t>
              </a:r>
              <a:r>
                <a:rPr kumimoji="1" lang="en-US" altLang="zh-CN" sz="2000" b="1">
                  <a:solidFill>
                    <a:srgbClr val="000000"/>
                  </a:solidFill>
                  <a:latin typeface="Times New Roman" panose="02020603050405020304" pitchFamily="18" charset="0"/>
                </a:rPr>
                <a:t>:</a:t>
              </a:r>
            </a:p>
            <a:p>
              <a:pPr>
                <a:defRPr/>
              </a:pPr>
              <a:r>
                <a:rPr kumimoji="1" lang="en-US" altLang="zh-CN" sz="2000" b="1" i="1">
                  <a:solidFill>
                    <a:srgbClr val="000000"/>
                  </a:solidFill>
                  <a:latin typeface="Times New Roman" panose="02020603050405020304" pitchFamily="18" charset="0"/>
                </a:rPr>
                <a:t>S→R</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en-US" altLang="zh-CN" sz="2000" b="1" i="1">
                  <a:solidFill>
                    <a:srgbClr val="000000"/>
                  </a:solidFill>
                  <a:latin typeface="Times New Roman" panose="02020603050405020304" pitchFamily="18" charset="0"/>
                </a:rPr>
                <a:t> , </a:t>
              </a:r>
              <a:r>
                <a:rPr kumimoji="1" lang="en-US" altLang="zh-CN" sz="2000" b="1">
                  <a:solidFill>
                    <a:srgbClr val="000000"/>
                  </a:solidFill>
                  <a:latin typeface="华文楷体" panose="02010600040101010101" pitchFamily="2" charset="-122"/>
                </a:rPr>
                <a:t>$</a:t>
              </a:r>
              <a:endParaRPr kumimoji="1" lang="en-US" altLang="zh-CN" sz="2000" b="1" i="1">
                <a:solidFill>
                  <a:srgbClr val="000000"/>
                </a:solidFill>
                <a:latin typeface="Times New Roman" panose="02020603050405020304" pitchFamily="18" charset="0"/>
              </a:endParaRPr>
            </a:p>
          </p:txBody>
        </p:sp>
        <p:sp>
          <p:nvSpPr>
            <p:cNvPr id="61462" name="Line 12"/>
            <p:cNvSpPr>
              <a:spLocks noChangeShapeType="1"/>
            </p:cNvSpPr>
            <p:nvPr/>
          </p:nvSpPr>
          <p:spPr bwMode="auto">
            <a:xfrm flipV="1">
              <a:off x="3023561" y="2700338"/>
              <a:ext cx="288942"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463" name="Text Box 13"/>
            <p:cNvSpPr txBox="1">
              <a:spLocks noChangeArrowheads="1"/>
            </p:cNvSpPr>
            <p:nvPr/>
          </p:nvSpPr>
          <p:spPr bwMode="auto">
            <a:xfrm>
              <a:off x="2996571" y="2333625"/>
              <a:ext cx="609636"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R</a:t>
              </a:r>
            </a:p>
          </p:txBody>
        </p:sp>
        <p:sp>
          <p:nvSpPr>
            <p:cNvPr id="81" name="Text Box 14"/>
            <p:cNvSpPr txBox="1">
              <a:spLocks noChangeArrowheads="1"/>
            </p:cNvSpPr>
            <p:nvPr/>
          </p:nvSpPr>
          <p:spPr bwMode="auto">
            <a:xfrm>
              <a:off x="3346015" y="3236913"/>
              <a:ext cx="1568689" cy="1503362"/>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ts val="2200"/>
                </a:lnSpc>
                <a:defRPr/>
              </a:pPr>
              <a:r>
                <a:rPr kumimoji="1" lang="en-US" altLang="zh-CN" sz="2000" b="1" i="1">
                  <a:solidFill>
                    <a:srgbClr val="000000"/>
                  </a:solidFill>
                  <a:latin typeface="Times New Roman" panose="02020603050405020304" pitchFamily="18" charset="0"/>
                </a:rPr>
                <a:t>I</a:t>
              </a:r>
              <a:r>
                <a:rPr kumimoji="1" lang="en-US" altLang="zh-CN" sz="2000" b="1" i="1" baseline="-25000">
                  <a:solidFill>
                    <a:srgbClr val="000000"/>
                  </a:solidFill>
                  <a:latin typeface="Times New Roman" panose="02020603050405020304" pitchFamily="18" charset="0"/>
                </a:rPr>
                <a:t>4</a:t>
              </a:r>
              <a:r>
                <a:rPr kumimoji="1" lang="en-US" altLang="zh-CN" sz="2000" b="1">
                  <a:solidFill>
                    <a:srgbClr val="000000"/>
                  </a:solidFill>
                  <a:latin typeface="Times New Roman" panose="02020603050405020304" pitchFamily="18" charset="0"/>
                </a:rPr>
                <a:t>:</a:t>
              </a:r>
            </a:p>
            <a:p>
              <a:pPr>
                <a:lnSpc>
                  <a:spcPts val="2200"/>
                </a:lnSpc>
                <a:defRPr/>
              </a:pPr>
              <a:r>
                <a:rPr kumimoji="1" lang="en-US" altLang="zh-CN" sz="2000" b="1" i="1">
                  <a:solidFill>
                    <a:srgbClr val="000000"/>
                  </a:solidFill>
                  <a:latin typeface="Times New Roman" panose="02020603050405020304" pitchFamily="18" charset="0"/>
                </a:rPr>
                <a:t>L→*</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en-US" altLang="zh-CN" sz="2000" b="1" i="1">
                  <a:solidFill>
                    <a:srgbClr val="000000"/>
                  </a:solidFill>
                  <a:latin typeface="Times New Roman" panose="02020603050405020304" pitchFamily="18" charset="0"/>
                </a:rPr>
                <a:t>R</a:t>
              </a:r>
              <a:r>
                <a:rPr kumimoji="1" lang="zh-CN" altLang="en-US" sz="2000" b="1" i="1">
                  <a:solidFill>
                    <a:srgbClr val="000000"/>
                  </a:solidFill>
                  <a:latin typeface="Times New Roman" panose="02020603050405020304" pitchFamily="18" charset="0"/>
                </a:rPr>
                <a:t> </a:t>
              </a:r>
              <a:r>
                <a:rPr kumimoji="1" lang="en-US" altLang="zh-CN" sz="2000" b="1" i="1">
                  <a:solidFill>
                    <a:srgbClr val="000000"/>
                  </a:solidFill>
                  <a:latin typeface="Times New Roman" panose="02020603050405020304" pitchFamily="18" charset="0"/>
                </a:rPr>
                <a:t>, =/</a:t>
              </a:r>
              <a:r>
                <a:rPr kumimoji="1" lang="en-US" altLang="zh-CN" sz="2000" b="1">
                  <a:solidFill>
                    <a:srgbClr val="000000"/>
                  </a:solidFill>
                  <a:latin typeface="华文楷体" panose="02010600040101010101" pitchFamily="2" charset="-122"/>
                </a:rPr>
                <a:t>$</a:t>
              </a:r>
              <a:endParaRPr kumimoji="1" lang="en-US" altLang="zh-CN" sz="2000" b="1" i="1">
                <a:solidFill>
                  <a:srgbClr val="000000"/>
                </a:solidFill>
                <a:latin typeface="Times New Roman" panose="02020603050405020304" pitchFamily="18" charset="0"/>
              </a:endParaRPr>
            </a:p>
            <a:p>
              <a:pPr>
                <a:lnSpc>
                  <a:spcPts val="2200"/>
                </a:lnSpc>
                <a:defRPr/>
              </a:pPr>
              <a:r>
                <a:rPr kumimoji="1" lang="en-US" altLang="zh-CN" sz="2000" b="1" i="1">
                  <a:solidFill>
                    <a:srgbClr val="000000"/>
                  </a:solidFill>
                  <a:latin typeface="Times New Roman" panose="02020603050405020304" pitchFamily="18" charset="0"/>
                </a:rPr>
                <a:t>R→</a:t>
              </a:r>
              <a:r>
                <a:rPr lang="en-US" altLang="zh-CN" sz="2000" b="1" i="1">
                  <a:solidFill>
                    <a:srgbClr val="000000"/>
                  </a:solidFill>
                  <a:latin typeface="Times New Roman" panose="02020603050405020304" pitchFamily="18" charset="0"/>
                  <a:cs typeface="Times New Roman" panose="02020603050405020304" pitchFamily="18" charset="0"/>
                </a:rPr>
                <a:t> · </a:t>
              </a:r>
              <a:r>
                <a:rPr kumimoji="1" lang="en-US" altLang="zh-CN" sz="2000" b="1" i="1">
                  <a:solidFill>
                    <a:srgbClr val="000000"/>
                  </a:solidFill>
                  <a:latin typeface="Times New Roman" panose="02020603050405020304" pitchFamily="18" charset="0"/>
                </a:rPr>
                <a:t>L</a:t>
              </a:r>
              <a:r>
                <a:rPr kumimoji="1" lang="zh-CN" altLang="en-US" sz="2000" b="1" i="1">
                  <a:solidFill>
                    <a:srgbClr val="000000"/>
                  </a:solidFill>
                  <a:latin typeface="Times New Roman" panose="02020603050405020304" pitchFamily="18" charset="0"/>
                </a:rPr>
                <a:t> </a:t>
              </a:r>
              <a:r>
                <a:rPr kumimoji="1" lang="en-US" altLang="zh-CN" sz="2000" b="1" i="1">
                  <a:solidFill>
                    <a:srgbClr val="000000"/>
                  </a:solidFill>
                  <a:latin typeface="Times New Roman" panose="02020603050405020304" pitchFamily="18" charset="0"/>
                </a:rPr>
                <a:t>, =/</a:t>
              </a:r>
              <a:r>
                <a:rPr kumimoji="1" lang="en-US" altLang="zh-CN" sz="2000" b="1">
                  <a:solidFill>
                    <a:srgbClr val="000000"/>
                  </a:solidFill>
                  <a:latin typeface="华文楷体" panose="02010600040101010101" pitchFamily="2" charset="-122"/>
                </a:rPr>
                <a:t>$</a:t>
              </a:r>
              <a:endParaRPr kumimoji="1" lang="en-US" altLang="zh-CN" sz="2000" b="1" i="1">
                <a:solidFill>
                  <a:srgbClr val="000000"/>
                </a:solidFill>
                <a:latin typeface="Times New Roman" panose="02020603050405020304" pitchFamily="18" charset="0"/>
              </a:endParaRPr>
            </a:p>
            <a:p>
              <a:pPr>
                <a:lnSpc>
                  <a:spcPts val="2200"/>
                </a:lnSpc>
                <a:defRPr/>
              </a:pPr>
              <a:r>
                <a:rPr kumimoji="1" lang="en-US" altLang="zh-CN" sz="2000" b="1" i="1">
                  <a:solidFill>
                    <a:srgbClr val="000000"/>
                  </a:solidFill>
                  <a:latin typeface="Times New Roman" panose="02020603050405020304" pitchFamily="18" charset="0"/>
                </a:rPr>
                <a:t>L→</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en-US" altLang="zh-CN" sz="2000" b="1" i="1">
                  <a:solidFill>
                    <a:srgbClr val="000000"/>
                  </a:solidFill>
                  <a:latin typeface="Times New Roman" panose="02020603050405020304" pitchFamily="18" charset="0"/>
                </a:rPr>
                <a:t>*R , =/</a:t>
              </a:r>
              <a:r>
                <a:rPr kumimoji="1" lang="en-US" altLang="zh-CN" sz="2000" b="1">
                  <a:solidFill>
                    <a:srgbClr val="000000"/>
                  </a:solidFill>
                  <a:latin typeface="华文楷体" panose="02010600040101010101" pitchFamily="2" charset="-122"/>
                </a:rPr>
                <a:t>$</a:t>
              </a:r>
              <a:endParaRPr kumimoji="1" lang="en-US" altLang="zh-CN" sz="2000" b="1" i="1">
                <a:solidFill>
                  <a:srgbClr val="000000"/>
                </a:solidFill>
                <a:latin typeface="Times New Roman" panose="02020603050405020304" pitchFamily="18" charset="0"/>
              </a:endParaRPr>
            </a:p>
            <a:p>
              <a:pPr>
                <a:lnSpc>
                  <a:spcPts val="2200"/>
                </a:lnSpc>
                <a:defRPr/>
              </a:pPr>
              <a:r>
                <a:rPr kumimoji="1" lang="en-US" altLang="zh-CN" sz="2000" b="1" i="1">
                  <a:solidFill>
                    <a:srgbClr val="000000"/>
                  </a:solidFill>
                  <a:latin typeface="Times New Roman" panose="02020603050405020304" pitchFamily="18" charset="0"/>
                </a:rPr>
                <a:t>L→</a:t>
              </a:r>
              <a:r>
                <a:rPr lang="en-US" altLang="zh-CN" sz="2000" b="1" i="1">
                  <a:solidFill>
                    <a:srgbClr val="000000"/>
                  </a:solidFill>
                  <a:latin typeface="Times New Roman" panose="02020603050405020304" pitchFamily="18" charset="0"/>
                  <a:cs typeface="Times New Roman" panose="02020603050405020304" pitchFamily="18" charset="0"/>
                </a:rPr>
                <a:t> ·</a:t>
              </a:r>
              <a:r>
                <a:rPr lang="en-US" altLang="zh-CN" sz="2000" b="1">
                  <a:solidFill>
                    <a:srgbClr val="000000"/>
                  </a:solidFill>
                  <a:latin typeface="Times New Roman" panose="02020603050405020304" pitchFamily="18" charset="0"/>
                  <a:cs typeface="Times New Roman" panose="02020603050405020304" pitchFamily="18" charset="0"/>
                </a:rPr>
                <a:t> </a:t>
              </a:r>
              <a:r>
                <a:rPr kumimoji="1" lang="en-US" altLang="zh-CN" sz="2000" b="1">
                  <a:solidFill>
                    <a:srgbClr val="000000"/>
                  </a:solidFill>
                  <a:latin typeface="Times New Roman" panose="02020603050405020304" pitchFamily="18" charset="0"/>
                </a:rPr>
                <a:t>id</a:t>
              </a:r>
              <a:r>
                <a:rPr kumimoji="1" lang="zh-CN" altLang="en-US" sz="2000" b="1">
                  <a:solidFill>
                    <a:srgbClr val="000000"/>
                  </a:solidFill>
                  <a:latin typeface="Times New Roman" panose="02020603050405020304" pitchFamily="18" charset="0"/>
                </a:rPr>
                <a:t> </a:t>
              </a:r>
              <a:r>
                <a:rPr kumimoji="1" lang="en-US" altLang="zh-CN" sz="2000" b="1" i="1">
                  <a:solidFill>
                    <a:srgbClr val="000000"/>
                  </a:solidFill>
                  <a:latin typeface="Times New Roman" panose="02020603050405020304" pitchFamily="18" charset="0"/>
                </a:rPr>
                <a:t>, =/</a:t>
              </a:r>
              <a:r>
                <a:rPr kumimoji="1" lang="en-US" altLang="zh-CN" sz="2000" b="1">
                  <a:solidFill>
                    <a:srgbClr val="000000"/>
                  </a:solidFill>
                  <a:latin typeface="华文楷体" panose="02010600040101010101" pitchFamily="2" charset="-122"/>
                </a:rPr>
                <a:t>$</a:t>
              </a:r>
              <a:endParaRPr kumimoji="1" lang="en-US" altLang="zh-CN" sz="2000" b="1" i="1">
                <a:solidFill>
                  <a:srgbClr val="000000"/>
                </a:solidFill>
                <a:latin typeface="Times New Roman" panose="02020603050405020304" pitchFamily="18" charset="0"/>
              </a:endParaRPr>
            </a:p>
          </p:txBody>
        </p:sp>
        <p:sp>
          <p:nvSpPr>
            <p:cNvPr id="82" name="Text Box 15"/>
            <p:cNvSpPr txBox="1">
              <a:spLocks noChangeArrowheads="1"/>
            </p:cNvSpPr>
            <p:nvPr/>
          </p:nvSpPr>
          <p:spPr bwMode="auto">
            <a:xfrm>
              <a:off x="5289411" y="4281488"/>
              <a:ext cx="1582979" cy="706437"/>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a:solidFill>
                    <a:srgbClr val="000000"/>
                  </a:solidFill>
                  <a:latin typeface="Times New Roman" panose="02020603050405020304" pitchFamily="18" charset="0"/>
                </a:rPr>
                <a:t>I</a:t>
              </a:r>
              <a:r>
                <a:rPr kumimoji="1" lang="en-US" altLang="zh-CN" sz="2000" b="1" i="1" baseline="-25000">
                  <a:solidFill>
                    <a:srgbClr val="000000"/>
                  </a:solidFill>
                  <a:latin typeface="Times New Roman" panose="02020603050405020304" pitchFamily="18" charset="0"/>
                </a:rPr>
                <a:t>5</a:t>
              </a:r>
              <a:r>
                <a:rPr kumimoji="1" lang="en-US" altLang="zh-CN" sz="2000" b="1">
                  <a:solidFill>
                    <a:srgbClr val="000000"/>
                  </a:solidFill>
                  <a:latin typeface="Times New Roman" panose="02020603050405020304" pitchFamily="18" charset="0"/>
                </a:rPr>
                <a:t>:</a:t>
              </a:r>
            </a:p>
            <a:p>
              <a:pPr>
                <a:defRPr/>
              </a:pPr>
              <a:r>
                <a:rPr kumimoji="1" lang="en-US" altLang="zh-CN" sz="2000" b="1" i="1">
                  <a:solidFill>
                    <a:srgbClr val="000000"/>
                  </a:solidFill>
                  <a:latin typeface="Times New Roman" panose="02020603050405020304" pitchFamily="18" charset="0"/>
                </a:rPr>
                <a:t>L→</a:t>
              </a:r>
              <a:r>
                <a:rPr kumimoji="1" lang="en-US" altLang="zh-CN" sz="2000" b="1">
                  <a:solidFill>
                    <a:srgbClr val="000000"/>
                  </a:solidFill>
                  <a:latin typeface="Times New Roman" panose="02020603050405020304" pitchFamily="18" charset="0"/>
                </a:rPr>
                <a:t>id</a:t>
              </a:r>
              <a:r>
                <a:rPr kumimoji="1" lang="en-US" altLang="zh-CN" sz="2000" b="1" i="1">
                  <a:solidFill>
                    <a:srgbClr val="000000"/>
                  </a:solidFill>
                  <a:latin typeface="Times New Roman" panose="02020603050405020304" pitchFamily="18" charset="0"/>
                </a:rPr>
                <a:t> </a:t>
              </a:r>
              <a:r>
                <a:rPr lang="en-US" altLang="zh-CN" sz="2000" b="1" i="1">
                  <a:solidFill>
                    <a:srgbClr val="000000"/>
                  </a:solidFill>
                  <a:latin typeface="Times New Roman" panose="02020603050405020304" pitchFamily="18" charset="0"/>
                  <a:cs typeface="Times New Roman" panose="02020603050405020304" pitchFamily="18" charset="0"/>
                </a:rPr>
                <a:t>·</a:t>
              </a:r>
              <a:r>
                <a:rPr kumimoji="1" lang="zh-CN" altLang="en-US" sz="2000" b="1" i="1">
                  <a:solidFill>
                    <a:srgbClr val="000000"/>
                  </a:solidFill>
                  <a:latin typeface="Times New Roman" panose="02020603050405020304" pitchFamily="18" charset="0"/>
                </a:rPr>
                <a:t> </a:t>
              </a:r>
              <a:r>
                <a:rPr kumimoji="1" lang="en-US" altLang="zh-CN" sz="2000" b="1" i="1">
                  <a:solidFill>
                    <a:srgbClr val="000000"/>
                  </a:solidFill>
                  <a:latin typeface="Times New Roman" panose="02020603050405020304" pitchFamily="18" charset="0"/>
                </a:rPr>
                <a:t>, =/</a:t>
              </a:r>
              <a:r>
                <a:rPr kumimoji="1" lang="en-US" altLang="zh-CN" sz="2000" b="1">
                  <a:solidFill>
                    <a:srgbClr val="000000"/>
                  </a:solidFill>
                  <a:latin typeface="华文楷体" panose="02010600040101010101" pitchFamily="2" charset="-122"/>
                </a:rPr>
                <a:t> $</a:t>
              </a:r>
              <a:endParaRPr kumimoji="1" lang="en-US" altLang="zh-CN" sz="2000" b="1" i="1">
                <a:solidFill>
                  <a:srgbClr val="000000"/>
                </a:solidFill>
                <a:latin typeface="Times New Roman" panose="02020603050405020304" pitchFamily="18" charset="0"/>
              </a:endParaRPr>
            </a:p>
          </p:txBody>
        </p:sp>
        <p:sp>
          <p:nvSpPr>
            <p:cNvPr id="61466" name="Text Box 16"/>
            <p:cNvSpPr txBox="1">
              <a:spLocks noChangeArrowheads="1"/>
            </p:cNvSpPr>
            <p:nvPr/>
          </p:nvSpPr>
          <p:spPr bwMode="auto">
            <a:xfrm>
              <a:off x="3061663" y="2932113"/>
              <a:ext cx="53343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sz="2000" b="1">
                  <a:solidFill>
                    <a:srgbClr val="000000"/>
                  </a:solidFill>
                  <a:latin typeface="Times New Roman" panose="02020603050405020304" pitchFamily="18" charset="0"/>
                </a:rPr>
                <a:t>*</a:t>
              </a:r>
            </a:p>
          </p:txBody>
        </p:sp>
        <p:sp>
          <p:nvSpPr>
            <p:cNvPr id="61467" name="Text Box 17"/>
            <p:cNvSpPr txBox="1">
              <a:spLocks noChangeArrowheads="1"/>
            </p:cNvSpPr>
            <p:nvPr/>
          </p:nvSpPr>
          <p:spPr bwMode="auto">
            <a:xfrm>
              <a:off x="2704454" y="3687763"/>
              <a:ext cx="53343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a:solidFill>
                    <a:srgbClr val="000000"/>
                  </a:solidFill>
                  <a:latin typeface="Times New Roman" panose="02020603050405020304" pitchFamily="18" charset="0"/>
                </a:rPr>
                <a:t>id</a:t>
              </a:r>
            </a:p>
          </p:txBody>
        </p:sp>
        <p:sp>
          <p:nvSpPr>
            <p:cNvPr id="61468" name="Line 19"/>
            <p:cNvSpPr>
              <a:spLocks noChangeShapeType="1"/>
            </p:cNvSpPr>
            <p:nvPr/>
          </p:nvSpPr>
          <p:spPr bwMode="auto">
            <a:xfrm flipV="1">
              <a:off x="4814367" y="1924050"/>
              <a:ext cx="430237"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469" name="Text Box 20"/>
            <p:cNvSpPr txBox="1">
              <a:spLocks noChangeArrowheads="1"/>
            </p:cNvSpPr>
            <p:nvPr/>
          </p:nvSpPr>
          <p:spPr bwMode="auto">
            <a:xfrm>
              <a:off x="4809603" y="1595438"/>
              <a:ext cx="45722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a:solidFill>
                    <a:srgbClr val="000000"/>
                  </a:solidFill>
                  <a:latin typeface="Times New Roman" panose="02020603050405020304" pitchFamily="18" charset="0"/>
                </a:rPr>
                <a:t>=</a:t>
              </a:r>
            </a:p>
          </p:txBody>
        </p:sp>
        <p:sp>
          <p:nvSpPr>
            <p:cNvPr id="87" name="Text Box 21"/>
            <p:cNvSpPr txBox="1">
              <a:spLocks noChangeArrowheads="1"/>
            </p:cNvSpPr>
            <p:nvPr/>
          </p:nvSpPr>
          <p:spPr bwMode="auto">
            <a:xfrm>
              <a:off x="5289411" y="2733675"/>
              <a:ext cx="1654427" cy="706438"/>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a:solidFill>
                    <a:srgbClr val="000000"/>
                  </a:solidFill>
                  <a:latin typeface="Times New Roman" panose="02020603050405020304" pitchFamily="18" charset="0"/>
                </a:rPr>
                <a:t>I</a:t>
              </a:r>
              <a:r>
                <a:rPr kumimoji="1" lang="en-US" altLang="zh-CN" sz="2000" b="1" i="1" baseline="-25000">
                  <a:solidFill>
                    <a:srgbClr val="000000"/>
                  </a:solidFill>
                  <a:latin typeface="Times New Roman" panose="02020603050405020304" pitchFamily="18" charset="0"/>
                </a:rPr>
                <a:t>7</a:t>
              </a:r>
              <a:r>
                <a:rPr kumimoji="1" lang="en-US" altLang="zh-CN" sz="2000" b="1">
                  <a:solidFill>
                    <a:srgbClr val="000000"/>
                  </a:solidFill>
                  <a:latin typeface="Times New Roman" panose="02020603050405020304" pitchFamily="18" charset="0"/>
                </a:rPr>
                <a:t>:</a:t>
              </a:r>
            </a:p>
            <a:p>
              <a:pPr>
                <a:defRPr/>
              </a:pPr>
              <a:r>
                <a:rPr kumimoji="1" lang="en-US" altLang="zh-CN" sz="2000" b="1" i="1">
                  <a:solidFill>
                    <a:srgbClr val="000000"/>
                  </a:solidFill>
                  <a:latin typeface="Times New Roman" panose="02020603050405020304" pitchFamily="18" charset="0"/>
                </a:rPr>
                <a:t>L→*R</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zh-CN" altLang="en-US" sz="2000" b="1" i="1">
                  <a:solidFill>
                    <a:srgbClr val="000000"/>
                  </a:solidFill>
                  <a:latin typeface="Times New Roman" panose="02020603050405020304" pitchFamily="18" charset="0"/>
                </a:rPr>
                <a:t> </a:t>
              </a:r>
              <a:r>
                <a:rPr kumimoji="1" lang="en-US" altLang="zh-CN" sz="2000" b="1" i="1">
                  <a:solidFill>
                    <a:srgbClr val="000000"/>
                  </a:solidFill>
                  <a:latin typeface="Times New Roman" panose="02020603050405020304" pitchFamily="18" charset="0"/>
                </a:rPr>
                <a:t>, =/</a:t>
              </a:r>
              <a:r>
                <a:rPr kumimoji="1" lang="en-US" altLang="zh-CN" sz="2000" b="1">
                  <a:solidFill>
                    <a:srgbClr val="000000"/>
                  </a:solidFill>
                  <a:latin typeface="华文楷体" panose="02010600040101010101" pitchFamily="2" charset="-122"/>
                </a:rPr>
                <a:t> $</a:t>
              </a:r>
              <a:endParaRPr kumimoji="1" lang="en-US" altLang="zh-CN" sz="2000" b="1" i="1">
                <a:solidFill>
                  <a:srgbClr val="000000"/>
                </a:solidFill>
                <a:latin typeface="Times New Roman" panose="02020603050405020304" pitchFamily="18" charset="0"/>
              </a:endParaRPr>
            </a:p>
          </p:txBody>
        </p:sp>
        <p:sp>
          <p:nvSpPr>
            <p:cNvPr id="61471" name="Line 22"/>
            <p:cNvSpPr>
              <a:spLocks noChangeShapeType="1"/>
            </p:cNvSpPr>
            <p:nvPr/>
          </p:nvSpPr>
          <p:spPr bwMode="auto">
            <a:xfrm>
              <a:off x="4933436" y="3308350"/>
              <a:ext cx="393723"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472" name="Text Box 23"/>
            <p:cNvSpPr txBox="1">
              <a:spLocks noChangeArrowheads="1"/>
            </p:cNvSpPr>
            <p:nvPr/>
          </p:nvSpPr>
          <p:spPr bwMode="auto">
            <a:xfrm>
              <a:off x="4879457" y="2949575"/>
              <a:ext cx="45722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R</a:t>
              </a:r>
            </a:p>
          </p:txBody>
        </p:sp>
        <p:sp>
          <p:nvSpPr>
            <p:cNvPr id="90" name="Text Box 24"/>
            <p:cNvSpPr txBox="1">
              <a:spLocks noChangeArrowheads="1"/>
            </p:cNvSpPr>
            <p:nvPr/>
          </p:nvSpPr>
          <p:spPr bwMode="auto">
            <a:xfrm>
              <a:off x="5289411" y="3525838"/>
              <a:ext cx="1582979" cy="706437"/>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a:solidFill>
                    <a:srgbClr val="000000"/>
                  </a:solidFill>
                  <a:latin typeface="Times New Roman" panose="02020603050405020304" pitchFamily="18" charset="0"/>
                </a:rPr>
                <a:t>I</a:t>
              </a:r>
              <a:r>
                <a:rPr kumimoji="1" lang="en-US" altLang="zh-CN" sz="2000" b="1" i="1" baseline="-25000">
                  <a:solidFill>
                    <a:srgbClr val="000000"/>
                  </a:solidFill>
                  <a:latin typeface="Times New Roman" panose="02020603050405020304" pitchFamily="18" charset="0"/>
                </a:rPr>
                <a:t>8</a:t>
              </a:r>
              <a:r>
                <a:rPr kumimoji="1" lang="en-US" altLang="zh-CN" sz="2000" b="1">
                  <a:solidFill>
                    <a:srgbClr val="000000"/>
                  </a:solidFill>
                  <a:latin typeface="Times New Roman" panose="02020603050405020304" pitchFamily="18" charset="0"/>
                </a:rPr>
                <a:t>:</a:t>
              </a:r>
            </a:p>
            <a:p>
              <a:pPr>
                <a:defRPr/>
              </a:pPr>
              <a:r>
                <a:rPr kumimoji="1" lang="en-US" altLang="zh-CN" sz="2000" b="1" i="1">
                  <a:solidFill>
                    <a:srgbClr val="000000"/>
                  </a:solidFill>
                  <a:latin typeface="Times New Roman" panose="02020603050405020304" pitchFamily="18" charset="0"/>
                </a:rPr>
                <a:t>R→L</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zh-CN" altLang="en-US" sz="2000" b="1" i="1">
                  <a:solidFill>
                    <a:srgbClr val="000000"/>
                  </a:solidFill>
                  <a:latin typeface="Times New Roman" panose="02020603050405020304" pitchFamily="18" charset="0"/>
                </a:rPr>
                <a:t> </a:t>
              </a:r>
              <a:r>
                <a:rPr kumimoji="1" lang="en-US" altLang="zh-CN" sz="2000" b="1" i="1">
                  <a:solidFill>
                    <a:srgbClr val="000000"/>
                  </a:solidFill>
                  <a:latin typeface="Times New Roman" panose="02020603050405020304" pitchFamily="18" charset="0"/>
                </a:rPr>
                <a:t>, =/</a:t>
              </a:r>
              <a:r>
                <a:rPr kumimoji="1" lang="en-US" altLang="zh-CN" sz="2000" b="1">
                  <a:solidFill>
                    <a:srgbClr val="000000"/>
                  </a:solidFill>
                  <a:latin typeface="华文楷体" panose="02010600040101010101" pitchFamily="2" charset="-122"/>
                </a:rPr>
                <a:t> $</a:t>
              </a:r>
              <a:endParaRPr kumimoji="1" lang="en-US" altLang="zh-CN" sz="2000" b="1" i="1">
                <a:solidFill>
                  <a:srgbClr val="000000"/>
                </a:solidFill>
                <a:latin typeface="Times New Roman" panose="02020603050405020304" pitchFamily="18" charset="0"/>
              </a:endParaRPr>
            </a:p>
          </p:txBody>
        </p:sp>
        <p:sp>
          <p:nvSpPr>
            <p:cNvPr id="61474" name="Line 25"/>
            <p:cNvSpPr>
              <a:spLocks noChangeShapeType="1"/>
            </p:cNvSpPr>
            <p:nvPr/>
          </p:nvSpPr>
          <p:spPr bwMode="auto">
            <a:xfrm>
              <a:off x="4901684" y="3957638"/>
              <a:ext cx="387373"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475" name="Text Box 26"/>
            <p:cNvSpPr txBox="1">
              <a:spLocks noChangeArrowheads="1"/>
            </p:cNvSpPr>
            <p:nvPr/>
          </p:nvSpPr>
          <p:spPr bwMode="auto">
            <a:xfrm>
              <a:off x="4895333" y="3597275"/>
              <a:ext cx="38102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L</a:t>
              </a:r>
            </a:p>
          </p:txBody>
        </p:sp>
        <p:sp>
          <p:nvSpPr>
            <p:cNvPr id="93" name="Text Box 27"/>
            <p:cNvSpPr txBox="1">
              <a:spLocks noChangeArrowheads="1"/>
            </p:cNvSpPr>
            <p:nvPr/>
          </p:nvSpPr>
          <p:spPr bwMode="auto">
            <a:xfrm>
              <a:off x="7318545" y="63500"/>
              <a:ext cx="1524232" cy="708025"/>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a:solidFill>
                    <a:srgbClr val="000000"/>
                  </a:solidFill>
                  <a:latin typeface="Times New Roman" panose="02020603050405020304" pitchFamily="18" charset="0"/>
                </a:rPr>
                <a:t>I</a:t>
              </a:r>
              <a:r>
                <a:rPr kumimoji="1" lang="en-US" altLang="zh-CN" sz="2000" b="1" i="1" baseline="-25000">
                  <a:solidFill>
                    <a:srgbClr val="000000"/>
                  </a:solidFill>
                  <a:latin typeface="Times New Roman" panose="02020603050405020304" pitchFamily="18" charset="0"/>
                </a:rPr>
                <a:t>9</a:t>
              </a:r>
              <a:r>
                <a:rPr kumimoji="1" lang="en-US" altLang="zh-CN" sz="2000" b="1">
                  <a:solidFill>
                    <a:srgbClr val="000000"/>
                  </a:solidFill>
                  <a:latin typeface="Times New Roman" panose="02020603050405020304" pitchFamily="18" charset="0"/>
                </a:rPr>
                <a:t>:</a:t>
              </a:r>
            </a:p>
            <a:p>
              <a:pPr>
                <a:defRPr/>
              </a:pPr>
              <a:r>
                <a:rPr kumimoji="1" lang="en-US" altLang="zh-CN" sz="2000" b="1" i="1">
                  <a:solidFill>
                    <a:srgbClr val="000000"/>
                  </a:solidFill>
                  <a:latin typeface="Times New Roman" panose="02020603050405020304" pitchFamily="18" charset="0"/>
                </a:rPr>
                <a:t>S→L=R</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en-US" altLang="zh-CN" sz="2000" b="1" i="1">
                  <a:solidFill>
                    <a:srgbClr val="000000"/>
                  </a:solidFill>
                  <a:latin typeface="Times New Roman" panose="02020603050405020304" pitchFamily="18" charset="0"/>
                </a:rPr>
                <a:t> , </a:t>
              </a:r>
              <a:r>
                <a:rPr kumimoji="1" lang="en-US" altLang="zh-CN" sz="2000" b="1">
                  <a:solidFill>
                    <a:srgbClr val="000000"/>
                  </a:solidFill>
                  <a:latin typeface="华文楷体" panose="02010600040101010101" pitchFamily="2" charset="-122"/>
                </a:rPr>
                <a:t>$</a:t>
              </a:r>
              <a:endParaRPr kumimoji="1" lang="en-US" altLang="zh-CN" sz="2000" b="1" i="1">
                <a:solidFill>
                  <a:srgbClr val="000000"/>
                </a:solidFill>
                <a:latin typeface="Times New Roman" panose="02020603050405020304" pitchFamily="18" charset="0"/>
              </a:endParaRPr>
            </a:p>
          </p:txBody>
        </p:sp>
        <p:sp>
          <p:nvSpPr>
            <p:cNvPr id="61477" name="Line 28"/>
            <p:cNvSpPr>
              <a:spLocks noChangeShapeType="1"/>
            </p:cNvSpPr>
            <p:nvPr/>
          </p:nvSpPr>
          <p:spPr bwMode="auto">
            <a:xfrm flipV="1">
              <a:off x="6954443" y="373257"/>
              <a:ext cx="327891" cy="385567"/>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478" name="Text Box 29"/>
            <p:cNvSpPr txBox="1">
              <a:spLocks noChangeArrowheads="1"/>
            </p:cNvSpPr>
            <p:nvPr/>
          </p:nvSpPr>
          <p:spPr bwMode="auto">
            <a:xfrm>
              <a:off x="6718374" y="369251"/>
              <a:ext cx="53343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R</a:t>
              </a:r>
            </a:p>
          </p:txBody>
        </p:sp>
        <p:sp>
          <p:nvSpPr>
            <p:cNvPr id="61479" name="Text Box 33"/>
            <p:cNvSpPr txBox="1">
              <a:spLocks noChangeArrowheads="1"/>
            </p:cNvSpPr>
            <p:nvPr/>
          </p:nvSpPr>
          <p:spPr bwMode="auto">
            <a:xfrm>
              <a:off x="3031498" y="896938"/>
              <a:ext cx="53343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S</a:t>
              </a:r>
            </a:p>
          </p:txBody>
        </p:sp>
        <p:sp>
          <p:nvSpPr>
            <p:cNvPr id="61480" name="Line 34"/>
            <p:cNvSpPr>
              <a:spLocks noChangeShapeType="1"/>
            </p:cNvSpPr>
            <p:nvPr/>
          </p:nvSpPr>
          <p:spPr bwMode="auto">
            <a:xfrm flipV="1">
              <a:off x="4911209" y="4564063"/>
              <a:ext cx="377847" cy="158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481" name="Text Box 35"/>
            <p:cNvSpPr txBox="1">
              <a:spLocks noChangeArrowheads="1"/>
            </p:cNvSpPr>
            <p:nvPr/>
          </p:nvSpPr>
          <p:spPr bwMode="auto">
            <a:xfrm>
              <a:off x="4879457" y="4175125"/>
              <a:ext cx="53343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a:solidFill>
                    <a:srgbClr val="000000"/>
                  </a:solidFill>
                  <a:latin typeface="Times New Roman" panose="02020603050405020304" pitchFamily="18" charset="0"/>
                </a:rPr>
                <a:t>id</a:t>
              </a:r>
            </a:p>
          </p:txBody>
        </p:sp>
        <p:grpSp>
          <p:nvGrpSpPr>
            <p:cNvPr id="61482" name="Group 36"/>
            <p:cNvGrpSpPr>
              <a:grpSpLocks/>
            </p:cNvGrpSpPr>
            <p:nvPr/>
          </p:nvGrpSpPr>
          <p:grpSpPr bwMode="auto">
            <a:xfrm>
              <a:off x="3045787" y="3975100"/>
              <a:ext cx="290529" cy="269875"/>
              <a:chOff x="2335" y="3249"/>
              <a:chExt cx="183" cy="226"/>
            </a:xfrm>
          </p:grpSpPr>
          <p:sp>
            <p:nvSpPr>
              <p:cNvPr id="61506" name="Line 37"/>
              <p:cNvSpPr>
                <a:spLocks noChangeShapeType="1"/>
              </p:cNvSpPr>
              <p:nvPr/>
            </p:nvSpPr>
            <p:spPr bwMode="auto">
              <a:xfrm>
                <a:off x="2335" y="3249"/>
                <a:ext cx="18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07" name="Line 38"/>
              <p:cNvSpPr>
                <a:spLocks noChangeShapeType="1"/>
              </p:cNvSpPr>
              <p:nvPr/>
            </p:nvSpPr>
            <p:spPr bwMode="auto">
              <a:xfrm>
                <a:off x="2335" y="3249"/>
                <a:ext cx="0" cy="22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08" name="Line 39"/>
              <p:cNvSpPr>
                <a:spLocks noChangeShapeType="1"/>
              </p:cNvSpPr>
              <p:nvPr/>
            </p:nvSpPr>
            <p:spPr bwMode="auto">
              <a:xfrm>
                <a:off x="2336" y="3475"/>
                <a:ext cx="18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61483" name="Text Box 40"/>
            <p:cNvSpPr txBox="1">
              <a:spLocks noChangeArrowheads="1"/>
            </p:cNvSpPr>
            <p:nvPr/>
          </p:nvSpPr>
          <p:spPr bwMode="auto">
            <a:xfrm>
              <a:off x="3021973" y="3944938"/>
              <a:ext cx="53343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sz="2000" b="1">
                  <a:solidFill>
                    <a:srgbClr val="000000"/>
                  </a:solidFill>
                  <a:latin typeface="Times New Roman" panose="02020603050405020304" pitchFamily="18" charset="0"/>
                </a:rPr>
                <a:t>*</a:t>
              </a:r>
            </a:p>
          </p:txBody>
        </p:sp>
        <p:sp>
          <p:nvSpPr>
            <p:cNvPr id="61484" name="Line 41"/>
            <p:cNvSpPr>
              <a:spLocks noChangeShapeType="1"/>
            </p:cNvSpPr>
            <p:nvPr/>
          </p:nvSpPr>
          <p:spPr bwMode="auto">
            <a:xfrm>
              <a:off x="3056900" y="3038475"/>
              <a:ext cx="261954" cy="433388"/>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485" name="Line 57"/>
            <p:cNvSpPr>
              <a:spLocks noChangeShapeType="1"/>
            </p:cNvSpPr>
            <p:nvPr/>
          </p:nvSpPr>
          <p:spPr bwMode="auto">
            <a:xfrm flipV="1">
              <a:off x="2759099" y="4872037"/>
              <a:ext cx="2529957" cy="2540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486" name="Line 59"/>
            <p:cNvSpPr>
              <a:spLocks noChangeShapeType="1"/>
            </p:cNvSpPr>
            <p:nvPr/>
          </p:nvSpPr>
          <p:spPr bwMode="auto">
            <a:xfrm flipH="1" flipV="1">
              <a:off x="2759099" y="3195638"/>
              <a:ext cx="12701" cy="17240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87" name="Text Box 32"/>
            <p:cNvSpPr txBox="1">
              <a:spLocks noChangeArrowheads="1"/>
            </p:cNvSpPr>
            <p:nvPr/>
          </p:nvSpPr>
          <p:spPr bwMode="auto">
            <a:xfrm>
              <a:off x="6944918" y="1677862"/>
              <a:ext cx="503327" cy="369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1800" b="1">
                  <a:solidFill>
                    <a:srgbClr val="000000"/>
                  </a:solidFill>
                  <a:latin typeface="Times New Roman" panose="02020603050405020304" pitchFamily="18" charset="0"/>
                </a:rPr>
                <a:t>id</a:t>
              </a:r>
            </a:p>
          </p:txBody>
        </p:sp>
        <p:sp>
          <p:nvSpPr>
            <p:cNvPr id="105" name="Text Box 42"/>
            <p:cNvSpPr txBox="1">
              <a:spLocks noChangeArrowheads="1"/>
            </p:cNvSpPr>
            <p:nvPr/>
          </p:nvSpPr>
          <p:spPr bwMode="auto">
            <a:xfrm>
              <a:off x="7312194" y="844550"/>
              <a:ext cx="1440082" cy="655638"/>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ts val="2200"/>
                </a:lnSpc>
                <a:defRPr/>
              </a:pPr>
              <a:r>
                <a:rPr kumimoji="1" lang="en-US" altLang="zh-CN" sz="2000" b="1" i="1">
                  <a:solidFill>
                    <a:prstClr val="black"/>
                  </a:solidFill>
                  <a:latin typeface="Times New Roman" panose="02020603050405020304" pitchFamily="18" charset="0"/>
                </a:rPr>
                <a:t>I</a:t>
              </a:r>
              <a:r>
                <a:rPr kumimoji="1" lang="en-US" altLang="zh-CN" sz="2000" b="1" i="1" baseline="-25000">
                  <a:solidFill>
                    <a:prstClr val="black"/>
                  </a:solidFill>
                  <a:latin typeface="Times New Roman" panose="02020603050405020304" pitchFamily="18" charset="0"/>
                </a:rPr>
                <a:t>10</a:t>
              </a:r>
              <a:r>
                <a:rPr kumimoji="1" lang="en-US" altLang="zh-CN" sz="2000" b="1">
                  <a:solidFill>
                    <a:prstClr val="black"/>
                  </a:solidFill>
                  <a:latin typeface="Times New Roman" panose="02020603050405020304" pitchFamily="18" charset="0"/>
                </a:rPr>
                <a:t>:</a:t>
              </a:r>
            </a:p>
            <a:p>
              <a:pPr>
                <a:lnSpc>
                  <a:spcPts val="2200"/>
                </a:lnSpc>
                <a:defRPr/>
              </a:pPr>
              <a:r>
                <a:rPr kumimoji="1" lang="en-US" altLang="zh-CN" sz="2000" b="1" i="1">
                  <a:solidFill>
                    <a:prstClr val="black"/>
                  </a:solidFill>
                  <a:latin typeface="Times New Roman" panose="02020603050405020304" pitchFamily="18" charset="0"/>
                </a:rPr>
                <a:t>R→L</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en-US" altLang="zh-CN" sz="2000" b="1" i="1">
                  <a:solidFill>
                    <a:prstClr val="black"/>
                  </a:solidFill>
                  <a:latin typeface="Times New Roman" panose="02020603050405020304" pitchFamily="18" charset="0"/>
                </a:rPr>
                <a:t> , </a:t>
              </a:r>
              <a:r>
                <a:rPr kumimoji="1" lang="en-US" altLang="zh-CN" sz="2000" b="1">
                  <a:solidFill>
                    <a:prstClr val="black"/>
                  </a:solidFill>
                  <a:latin typeface="华文楷体" panose="02010600040101010101" pitchFamily="2" charset="-122"/>
                </a:rPr>
                <a:t>$</a:t>
              </a:r>
              <a:endParaRPr kumimoji="1" lang="en-US" altLang="zh-CN" sz="2000" b="1" i="1">
                <a:solidFill>
                  <a:prstClr val="black"/>
                </a:solidFill>
                <a:latin typeface="Times New Roman" panose="02020603050405020304" pitchFamily="18" charset="0"/>
              </a:endParaRPr>
            </a:p>
          </p:txBody>
        </p:sp>
        <p:sp>
          <p:nvSpPr>
            <p:cNvPr id="61489" name="Line 43"/>
            <p:cNvSpPr>
              <a:spLocks noChangeShapeType="1"/>
            </p:cNvSpPr>
            <p:nvPr/>
          </p:nvSpPr>
          <p:spPr bwMode="auto">
            <a:xfrm flipV="1">
              <a:off x="6906952" y="1050284"/>
              <a:ext cx="405544" cy="18842"/>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490" name="Text Box 44"/>
            <p:cNvSpPr txBox="1">
              <a:spLocks noChangeArrowheads="1"/>
            </p:cNvSpPr>
            <p:nvPr/>
          </p:nvSpPr>
          <p:spPr bwMode="auto">
            <a:xfrm>
              <a:off x="6924342" y="738592"/>
              <a:ext cx="533495" cy="369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1800" b="1" i="1">
                  <a:solidFill>
                    <a:srgbClr val="000000"/>
                  </a:solidFill>
                  <a:latin typeface="Times New Roman" panose="02020603050405020304" pitchFamily="18" charset="0"/>
                </a:rPr>
                <a:t>L</a:t>
              </a:r>
            </a:p>
          </p:txBody>
        </p:sp>
        <p:sp>
          <p:nvSpPr>
            <p:cNvPr id="108" name="Text Box 45"/>
            <p:cNvSpPr txBox="1">
              <a:spLocks noChangeArrowheads="1"/>
            </p:cNvSpPr>
            <p:nvPr/>
          </p:nvSpPr>
          <p:spPr bwMode="auto">
            <a:xfrm>
              <a:off x="7328071" y="1779588"/>
              <a:ext cx="1416265" cy="1503362"/>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ts val="2200"/>
                </a:lnSpc>
                <a:defRPr/>
              </a:pPr>
              <a:r>
                <a:rPr kumimoji="1" lang="en-US" altLang="zh-CN" sz="2000" b="1" i="1">
                  <a:solidFill>
                    <a:prstClr val="black"/>
                  </a:solidFill>
                  <a:latin typeface="Times New Roman" panose="02020603050405020304" pitchFamily="18" charset="0"/>
                </a:rPr>
                <a:t>I</a:t>
              </a:r>
              <a:r>
                <a:rPr kumimoji="1" lang="en-US" altLang="zh-CN" sz="2000" b="1" i="1" baseline="-25000">
                  <a:solidFill>
                    <a:prstClr val="black"/>
                  </a:solidFill>
                  <a:latin typeface="Times New Roman" panose="02020603050405020304" pitchFamily="18" charset="0"/>
                </a:rPr>
                <a:t>11</a:t>
              </a:r>
              <a:r>
                <a:rPr kumimoji="1" lang="en-US" altLang="zh-CN" sz="2000" b="1">
                  <a:solidFill>
                    <a:prstClr val="black"/>
                  </a:solidFill>
                  <a:latin typeface="Times New Roman" panose="02020603050405020304" pitchFamily="18" charset="0"/>
                </a:rPr>
                <a:t>:</a:t>
              </a:r>
            </a:p>
            <a:p>
              <a:pPr>
                <a:lnSpc>
                  <a:spcPts val="2200"/>
                </a:lnSpc>
                <a:defRPr/>
              </a:pPr>
              <a:r>
                <a:rPr kumimoji="1" lang="en-US" altLang="zh-CN" sz="2000" b="1" i="1">
                  <a:solidFill>
                    <a:prstClr val="black"/>
                  </a:solidFill>
                  <a:latin typeface="Times New Roman" panose="02020603050405020304" pitchFamily="18" charset="0"/>
                </a:rPr>
                <a:t>L→*</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en-US" altLang="zh-CN" sz="2000" b="1" i="1">
                  <a:solidFill>
                    <a:prstClr val="black"/>
                  </a:solidFill>
                  <a:latin typeface="Times New Roman" panose="02020603050405020304" pitchFamily="18" charset="0"/>
                </a:rPr>
                <a:t>R , </a:t>
              </a:r>
              <a:r>
                <a:rPr kumimoji="1" lang="en-US" altLang="zh-CN" sz="2000" b="1">
                  <a:solidFill>
                    <a:prstClr val="black"/>
                  </a:solidFill>
                  <a:latin typeface="华文楷体" panose="02010600040101010101" pitchFamily="2" charset="-122"/>
                </a:rPr>
                <a:t>$</a:t>
              </a:r>
              <a:endParaRPr kumimoji="1" lang="zh-CN" altLang="en-US" sz="2000" b="1" i="1">
                <a:solidFill>
                  <a:prstClr val="black"/>
                </a:solidFill>
                <a:latin typeface="Times New Roman" panose="02020603050405020304" pitchFamily="18" charset="0"/>
              </a:endParaRPr>
            </a:p>
            <a:p>
              <a:pPr>
                <a:lnSpc>
                  <a:spcPts val="2200"/>
                </a:lnSpc>
                <a:defRPr/>
              </a:pPr>
              <a:r>
                <a:rPr kumimoji="1" lang="en-US" altLang="zh-CN" sz="2000" b="1" i="1">
                  <a:solidFill>
                    <a:prstClr val="black"/>
                  </a:solidFill>
                  <a:latin typeface="Times New Roman" panose="02020603050405020304" pitchFamily="18" charset="0"/>
                </a:rPr>
                <a:t>R→</a:t>
              </a:r>
              <a:r>
                <a:rPr lang="en-US" altLang="zh-CN" sz="2000" b="1" i="1">
                  <a:solidFill>
                    <a:srgbClr val="000000"/>
                  </a:solidFill>
                  <a:latin typeface="Times New Roman" panose="02020603050405020304" pitchFamily="18" charset="0"/>
                  <a:cs typeface="Times New Roman" panose="02020603050405020304" pitchFamily="18" charset="0"/>
                </a:rPr>
                <a:t> · </a:t>
              </a:r>
              <a:r>
                <a:rPr kumimoji="1" lang="en-US" altLang="zh-CN" sz="2000" b="1" i="1">
                  <a:solidFill>
                    <a:prstClr val="black"/>
                  </a:solidFill>
                  <a:latin typeface="Times New Roman" panose="02020603050405020304" pitchFamily="18" charset="0"/>
                </a:rPr>
                <a:t>L , </a:t>
              </a:r>
              <a:r>
                <a:rPr kumimoji="1" lang="en-US" altLang="zh-CN" sz="2000" b="1">
                  <a:solidFill>
                    <a:prstClr val="black"/>
                  </a:solidFill>
                  <a:latin typeface="华文楷体" panose="02010600040101010101" pitchFamily="2" charset="-122"/>
                </a:rPr>
                <a:t>$</a:t>
              </a:r>
              <a:endParaRPr kumimoji="1" lang="en-US" altLang="zh-CN" sz="2000" b="1" i="1">
                <a:solidFill>
                  <a:prstClr val="black"/>
                </a:solidFill>
                <a:latin typeface="Times New Roman" panose="02020603050405020304" pitchFamily="18" charset="0"/>
              </a:endParaRPr>
            </a:p>
            <a:p>
              <a:pPr>
                <a:lnSpc>
                  <a:spcPts val="2200"/>
                </a:lnSpc>
                <a:defRPr/>
              </a:pPr>
              <a:r>
                <a:rPr kumimoji="1" lang="en-US" altLang="zh-CN" sz="2000" b="1" i="1">
                  <a:solidFill>
                    <a:prstClr val="black"/>
                  </a:solidFill>
                  <a:latin typeface="Times New Roman" panose="02020603050405020304" pitchFamily="18" charset="0"/>
                </a:rPr>
                <a:t>L→</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en-US" altLang="zh-CN" sz="2000" b="1" i="1">
                  <a:solidFill>
                    <a:prstClr val="black"/>
                  </a:solidFill>
                  <a:latin typeface="Times New Roman" panose="02020603050405020304" pitchFamily="18" charset="0"/>
                </a:rPr>
                <a:t>*R , </a:t>
              </a:r>
              <a:r>
                <a:rPr kumimoji="1" lang="en-US" altLang="zh-CN" sz="2000" b="1">
                  <a:solidFill>
                    <a:prstClr val="black"/>
                  </a:solidFill>
                  <a:latin typeface="华文楷体" panose="02010600040101010101" pitchFamily="2" charset="-122"/>
                </a:rPr>
                <a:t>$</a:t>
              </a:r>
              <a:endParaRPr kumimoji="1" lang="en-US" altLang="zh-CN" sz="2000" b="1" i="1">
                <a:solidFill>
                  <a:prstClr val="black"/>
                </a:solidFill>
                <a:latin typeface="Times New Roman" panose="02020603050405020304" pitchFamily="18" charset="0"/>
              </a:endParaRPr>
            </a:p>
            <a:p>
              <a:pPr>
                <a:lnSpc>
                  <a:spcPts val="2200"/>
                </a:lnSpc>
                <a:defRPr/>
              </a:pPr>
              <a:r>
                <a:rPr kumimoji="1" lang="en-US" altLang="zh-CN" sz="2000" b="1" i="1">
                  <a:solidFill>
                    <a:prstClr val="black"/>
                  </a:solidFill>
                  <a:latin typeface="Times New Roman" panose="02020603050405020304" pitchFamily="18" charset="0"/>
                </a:rPr>
                <a:t>L→</a:t>
              </a:r>
              <a:r>
                <a:rPr lang="en-US" altLang="zh-CN" sz="2000" b="1" i="1">
                  <a:solidFill>
                    <a:srgbClr val="000000"/>
                  </a:solidFill>
                  <a:latin typeface="Times New Roman" panose="02020603050405020304" pitchFamily="18" charset="0"/>
                  <a:cs typeface="Times New Roman" panose="02020603050405020304" pitchFamily="18" charset="0"/>
                </a:rPr>
                <a:t> · </a:t>
              </a:r>
              <a:r>
                <a:rPr kumimoji="1" lang="en-US" altLang="zh-CN" sz="2000" b="1">
                  <a:solidFill>
                    <a:prstClr val="black"/>
                  </a:solidFill>
                  <a:latin typeface="Times New Roman" panose="02020603050405020304" pitchFamily="18" charset="0"/>
                </a:rPr>
                <a:t>id </a:t>
              </a:r>
              <a:r>
                <a:rPr kumimoji="1" lang="en-US" altLang="zh-CN" sz="2000" b="1" i="1">
                  <a:solidFill>
                    <a:prstClr val="black"/>
                  </a:solidFill>
                  <a:latin typeface="Times New Roman" panose="02020603050405020304" pitchFamily="18" charset="0"/>
                </a:rPr>
                <a:t>, </a:t>
              </a:r>
              <a:r>
                <a:rPr kumimoji="1" lang="en-US" altLang="zh-CN" sz="2000" b="1">
                  <a:solidFill>
                    <a:prstClr val="black"/>
                  </a:solidFill>
                  <a:latin typeface="华文楷体" panose="02010600040101010101" pitchFamily="2" charset="-122"/>
                </a:rPr>
                <a:t>$</a:t>
              </a:r>
              <a:endParaRPr kumimoji="1" lang="en-US" altLang="zh-CN" sz="2000" b="1" i="1">
                <a:solidFill>
                  <a:prstClr val="black"/>
                </a:solidFill>
                <a:latin typeface="Times New Roman" panose="02020603050405020304" pitchFamily="18" charset="0"/>
              </a:endParaRPr>
            </a:p>
          </p:txBody>
        </p:sp>
        <p:sp>
          <p:nvSpPr>
            <p:cNvPr id="61492" name="Text Box 46"/>
            <p:cNvSpPr txBox="1">
              <a:spLocks noChangeArrowheads="1"/>
            </p:cNvSpPr>
            <p:nvPr/>
          </p:nvSpPr>
          <p:spPr bwMode="auto">
            <a:xfrm>
              <a:off x="6891381" y="1187474"/>
              <a:ext cx="360425" cy="400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sz="2000" b="1">
                  <a:solidFill>
                    <a:srgbClr val="000000"/>
                  </a:solidFill>
                  <a:latin typeface="Times New Roman" panose="02020603050405020304" pitchFamily="18" charset="0"/>
                </a:rPr>
                <a:t>*</a:t>
              </a:r>
            </a:p>
          </p:txBody>
        </p:sp>
        <p:sp>
          <p:nvSpPr>
            <p:cNvPr id="61493" name="Line 47"/>
            <p:cNvSpPr>
              <a:spLocks noChangeShapeType="1"/>
            </p:cNvSpPr>
            <p:nvPr/>
          </p:nvSpPr>
          <p:spPr bwMode="auto">
            <a:xfrm>
              <a:off x="6940394" y="1406057"/>
              <a:ext cx="385967" cy="371307"/>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1" name="Text Box 48"/>
            <p:cNvSpPr txBox="1">
              <a:spLocks noChangeArrowheads="1"/>
            </p:cNvSpPr>
            <p:nvPr/>
          </p:nvSpPr>
          <p:spPr bwMode="auto">
            <a:xfrm>
              <a:off x="7348712" y="3592513"/>
              <a:ext cx="1395624" cy="708025"/>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a:solidFill>
                    <a:prstClr val="black"/>
                  </a:solidFill>
                  <a:latin typeface="Times New Roman" panose="02020603050405020304" pitchFamily="18" charset="0"/>
                </a:rPr>
                <a:t>I</a:t>
              </a:r>
              <a:r>
                <a:rPr kumimoji="1" lang="en-US" altLang="zh-CN" sz="2000" b="1" i="1" baseline="-25000">
                  <a:solidFill>
                    <a:prstClr val="black"/>
                  </a:solidFill>
                  <a:latin typeface="Times New Roman" panose="02020603050405020304" pitchFamily="18" charset="0"/>
                </a:rPr>
                <a:t>12</a:t>
              </a:r>
              <a:r>
                <a:rPr kumimoji="1" lang="en-US" altLang="zh-CN" sz="2000" b="1">
                  <a:solidFill>
                    <a:prstClr val="black"/>
                  </a:solidFill>
                  <a:latin typeface="Times New Roman" panose="02020603050405020304" pitchFamily="18" charset="0"/>
                </a:rPr>
                <a:t>:</a:t>
              </a:r>
            </a:p>
            <a:p>
              <a:pPr>
                <a:defRPr/>
              </a:pPr>
              <a:r>
                <a:rPr kumimoji="1" lang="en-US" altLang="zh-CN" sz="2000" b="1" i="1">
                  <a:solidFill>
                    <a:prstClr val="black"/>
                  </a:solidFill>
                  <a:latin typeface="Times New Roman" panose="02020603050405020304" pitchFamily="18" charset="0"/>
                </a:rPr>
                <a:t>L→</a:t>
              </a:r>
              <a:r>
                <a:rPr kumimoji="1" lang="en-US" altLang="zh-CN" sz="2000" b="1">
                  <a:solidFill>
                    <a:prstClr val="black"/>
                  </a:solidFill>
                  <a:latin typeface="Times New Roman" panose="02020603050405020304" pitchFamily="18" charset="0"/>
                </a:rPr>
                <a:t>id</a:t>
              </a:r>
              <a:r>
                <a:rPr lang="en-US" altLang="zh-CN" sz="2000" b="1" i="1">
                  <a:solidFill>
                    <a:srgbClr val="000000"/>
                  </a:solidFill>
                  <a:latin typeface="Times New Roman" panose="02020603050405020304" pitchFamily="18" charset="0"/>
                  <a:cs typeface="Times New Roman" panose="02020603050405020304" pitchFamily="18" charset="0"/>
                </a:rPr>
                <a:t> · </a:t>
              </a:r>
              <a:r>
                <a:rPr kumimoji="1" lang="en-US" altLang="zh-CN" sz="2000" b="1" i="1">
                  <a:solidFill>
                    <a:prstClr val="black"/>
                  </a:solidFill>
                  <a:latin typeface="Times New Roman" panose="02020603050405020304" pitchFamily="18" charset="0"/>
                </a:rPr>
                <a:t>, </a:t>
              </a:r>
              <a:r>
                <a:rPr kumimoji="1" lang="en-US" altLang="zh-CN" sz="2000" b="1">
                  <a:solidFill>
                    <a:prstClr val="black"/>
                  </a:solidFill>
                  <a:latin typeface="华文楷体" panose="02010600040101010101" pitchFamily="2" charset="-122"/>
                </a:rPr>
                <a:t>$</a:t>
              </a:r>
              <a:endParaRPr kumimoji="1" lang="en-US" altLang="zh-CN" sz="2000" b="1" i="1">
                <a:solidFill>
                  <a:prstClr val="black"/>
                </a:solidFill>
                <a:latin typeface="Times New Roman" panose="02020603050405020304" pitchFamily="18" charset="0"/>
              </a:endParaRPr>
            </a:p>
          </p:txBody>
        </p:sp>
        <p:sp>
          <p:nvSpPr>
            <p:cNvPr id="61495" name="Line 49"/>
            <p:cNvSpPr>
              <a:spLocks noChangeShapeType="1"/>
            </p:cNvSpPr>
            <p:nvPr/>
          </p:nvSpPr>
          <p:spPr bwMode="auto">
            <a:xfrm>
              <a:off x="6924342" y="1689736"/>
              <a:ext cx="401956" cy="1836102"/>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3" name="Text Box 50"/>
            <p:cNvSpPr txBox="1">
              <a:spLocks noChangeArrowheads="1"/>
            </p:cNvSpPr>
            <p:nvPr/>
          </p:nvSpPr>
          <p:spPr bwMode="auto">
            <a:xfrm>
              <a:off x="7348712" y="4371975"/>
              <a:ext cx="1403563" cy="708025"/>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a:solidFill>
                    <a:prstClr val="black"/>
                  </a:solidFill>
                  <a:latin typeface="Times New Roman" panose="02020603050405020304" pitchFamily="18" charset="0"/>
                </a:rPr>
                <a:t>I</a:t>
              </a:r>
              <a:r>
                <a:rPr kumimoji="1" lang="en-US" altLang="zh-CN" sz="2000" b="1" i="1" baseline="-25000">
                  <a:solidFill>
                    <a:prstClr val="black"/>
                  </a:solidFill>
                  <a:latin typeface="Times New Roman" panose="02020603050405020304" pitchFamily="18" charset="0"/>
                </a:rPr>
                <a:t>13</a:t>
              </a:r>
              <a:r>
                <a:rPr kumimoji="1" lang="en-US" altLang="zh-CN" sz="2000" b="1">
                  <a:solidFill>
                    <a:prstClr val="black"/>
                  </a:solidFill>
                  <a:latin typeface="Times New Roman" panose="02020603050405020304" pitchFamily="18" charset="0"/>
                </a:rPr>
                <a:t>:</a:t>
              </a:r>
            </a:p>
            <a:p>
              <a:pPr>
                <a:defRPr/>
              </a:pPr>
              <a:r>
                <a:rPr kumimoji="1" lang="en-US" altLang="zh-CN" sz="2000" b="1" i="1">
                  <a:solidFill>
                    <a:prstClr val="black"/>
                  </a:solidFill>
                  <a:latin typeface="Times New Roman" panose="02020603050405020304" pitchFamily="18" charset="0"/>
                </a:rPr>
                <a:t>L→*R</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en-US" altLang="zh-CN" sz="2000" b="1" i="1">
                  <a:solidFill>
                    <a:prstClr val="black"/>
                  </a:solidFill>
                  <a:latin typeface="Times New Roman" panose="02020603050405020304" pitchFamily="18" charset="0"/>
                </a:rPr>
                <a:t> , </a:t>
              </a:r>
              <a:r>
                <a:rPr kumimoji="1" lang="en-US" altLang="zh-CN" sz="2000" b="1">
                  <a:solidFill>
                    <a:prstClr val="black"/>
                  </a:solidFill>
                  <a:latin typeface="华文楷体" panose="02010600040101010101" pitchFamily="2" charset="-122"/>
                </a:rPr>
                <a:t>$</a:t>
              </a:r>
              <a:endParaRPr kumimoji="1" lang="en-US" altLang="zh-CN" sz="2000" b="1" i="1">
                <a:solidFill>
                  <a:prstClr val="black"/>
                </a:solidFill>
                <a:latin typeface="Times New Roman" panose="02020603050405020304" pitchFamily="18" charset="0"/>
              </a:endParaRPr>
            </a:p>
          </p:txBody>
        </p:sp>
        <p:sp>
          <p:nvSpPr>
            <p:cNvPr id="61497" name="Freeform 51"/>
            <p:cNvSpPr>
              <a:spLocks noChangeArrowheads="1"/>
            </p:cNvSpPr>
            <p:nvPr/>
          </p:nvSpPr>
          <p:spPr bwMode="auto">
            <a:xfrm>
              <a:off x="8723948" y="3188062"/>
              <a:ext cx="360425" cy="1612802"/>
            </a:xfrm>
            <a:custGeom>
              <a:avLst/>
              <a:gdLst>
                <a:gd name="T0" fmla="*/ 0 w 416"/>
                <a:gd name="T1" fmla="*/ 0 h 862"/>
                <a:gd name="T2" fmla="*/ 2147483646 w 416"/>
                <a:gd name="T3" fmla="*/ 2147483646 h 862"/>
                <a:gd name="T4" fmla="*/ 2147483646 w 416"/>
                <a:gd name="T5" fmla="*/ 2147483646 h 862"/>
                <a:gd name="T6" fmla="*/ 0 60000 65536"/>
                <a:gd name="T7" fmla="*/ 0 60000 65536"/>
                <a:gd name="T8" fmla="*/ 0 60000 65536"/>
                <a:gd name="T9" fmla="*/ 0 w 416"/>
                <a:gd name="T10" fmla="*/ 0 h 862"/>
                <a:gd name="T11" fmla="*/ 416 w 416"/>
                <a:gd name="T12" fmla="*/ 862 h 862"/>
              </a:gdLst>
              <a:ahLst/>
              <a:cxnLst>
                <a:cxn ang="T6">
                  <a:pos x="T0" y="T1"/>
                </a:cxn>
                <a:cxn ang="T7">
                  <a:pos x="T2" y="T3"/>
                </a:cxn>
                <a:cxn ang="T8">
                  <a:pos x="T4" y="T5"/>
                </a:cxn>
              </a:cxnLst>
              <a:rect l="T9" t="T10" r="T11" b="T12"/>
              <a:pathLst>
                <a:path w="416" h="862">
                  <a:moveTo>
                    <a:pt x="0" y="0"/>
                  </a:moveTo>
                  <a:cubicBezTo>
                    <a:pt x="200" y="177"/>
                    <a:pt x="400" y="355"/>
                    <a:pt x="408" y="499"/>
                  </a:cubicBezTo>
                  <a:cubicBezTo>
                    <a:pt x="416" y="643"/>
                    <a:pt x="231" y="752"/>
                    <a:pt x="46" y="862"/>
                  </a:cubicBezTo>
                </a:path>
              </a:pathLst>
            </a:custGeom>
            <a:noFill/>
            <a:ln w="38100">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498" name="Text Box 52"/>
            <p:cNvSpPr txBox="1">
              <a:spLocks noChangeArrowheads="1"/>
            </p:cNvSpPr>
            <p:nvPr/>
          </p:nvSpPr>
          <p:spPr bwMode="auto">
            <a:xfrm>
              <a:off x="8842765" y="2979448"/>
              <a:ext cx="457281" cy="369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1800" b="1" i="1">
                  <a:solidFill>
                    <a:srgbClr val="000000"/>
                  </a:solidFill>
                  <a:latin typeface="Times New Roman" panose="02020603050405020304" pitchFamily="18" charset="0"/>
                </a:rPr>
                <a:t>R</a:t>
              </a:r>
            </a:p>
          </p:txBody>
        </p:sp>
        <p:sp>
          <p:nvSpPr>
            <p:cNvPr id="61499" name="Freeform 53"/>
            <p:cNvSpPr>
              <a:spLocks noChangeArrowheads="1"/>
            </p:cNvSpPr>
            <p:nvPr/>
          </p:nvSpPr>
          <p:spPr bwMode="auto">
            <a:xfrm>
              <a:off x="8746431" y="2015087"/>
              <a:ext cx="360425" cy="353990"/>
            </a:xfrm>
            <a:custGeom>
              <a:avLst/>
              <a:gdLst>
                <a:gd name="T0" fmla="*/ 0 w 227"/>
                <a:gd name="T1" fmla="*/ 0 h 227"/>
                <a:gd name="T2" fmla="*/ 2147483646 w 227"/>
                <a:gd name="T3" fmla="*/ 2147483646 h 227"/>
                <a:gd name="T4" fmla="*/ 0 w 227"/>
                <a:gd name="T5" fmla="*/ 2147483646 h 227"/>
                <a:gd name="T6" fmla="*/ 0 60000 65536"/>
                <a:gd name="T7" fmla="*/ 0 60000 65536"/>
                <a:gd name="T8" fmla="*/ 0 60000 65536"/>
                <a:gd name="T9" fmla="*/ 0 w 227"/>
                <a:gd name="T10" fmla="*/ 0 h 227"/>
                <a:gd name="T11" fmla="*/ 227 w 227"/>
                <a:gd name="T12" fmla="*/ 227 h 227"/>
              </a:gdLst>
              <a:ahLst/>
              <a:cxnLst>
                <a:cxn ang="T6">
                  <a:pos x="T0" y="T1"/>
                </a:cxn>
                <a:cxn ang="T7">
                  <a:pos x="T2" y="T3"/>
                </a:cxn>
                <a:cxn ang="T8">
                  <a:pos x="T4" y="T5"/>
                </a:cxn>
              </a:cxnLst>
              <a:rect l="T9" t="T10" r="T11" b="T12"/>
              <a:pathLst>
                <a:path w="227" h="227">
                  <a:moveTo>
                    <a:pt x="0" y="0"/>
                  </a:moveTo>
                  <a:cubicBezTo>
                    <a:pt x="113" y="3"/>
                    <a:pt x="227" y="7"/>
                    <a:pt x="227" y="45"/>
                  </a:cubicBezTo>
                  <a:cubicBezTo>
                    <a:pt x="227" y="83"/>
                    <a:pt x="113" y="155"/>
                    <a:pt x="0" y="227"/>
                  </a:cubicBezTo>
                </a:path>
              </a:pathLst>
            </a:custGeom>
            <a:noFill/>
            <a:ln w="38100">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500" name="Text Box 54"/>
            <p:cNvSpPr txBox="1">
              <a:spLocks noChangeArrowheads="1"/>
            </p:cNvSpPr>
            <p:nvPr/>
          </p:nvSpPr>
          <p:spPr bwMode="auto">
            <a:xfrm>
              <a:off x="8714675" y="1996038"/>
              <a:ext cx="533495" cy="400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sz="2000" b="1">
                  <a:solidFill>
                    <a:srgbClr val="000000"/>
                  </a:solidFill>
                  <a:latin typeface="Times New Roman" panose="02020603050405020304" pitchFamily="18" charset="0"/>
                </a:rPr>
                <a:t>*</a:t>
              </a:r>
            </a:p>
          </p:txBody>
        </p:sp>
        <p:sp>
          <p:nvSpPr>
            <p:cNvPr id="61501" name="Text Box 55"/>
            <p:cNvSpPr txBox="1">
              <a:spLocks noChangeArrowheads="1"/>
            </p:cNvSpPr>
            <p:nvPr/>
          </p:nvSpPr>
          <p:spPr bwMode="auto">
            <a:xfrm>
              <a:off x="7858813" y="1420009"/>
              <a:ext cx="381068" cy="368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1800" b="1" i="1">
                  <a:solidFill>
                    <a:srgbClr val="000000"/>
                  </a:solidFill>
                  <a:latin typeface="Times New Roman" panose="02020603050405020304" pitchFamily="18" charset="0"/>
                </a:rPr>
                <a:t>L</a:t>
              </a:r>
            </a:p>
          </p:txBody>
        </p:sp>
        <p:sp>
          <p:nvSpPr>
            <p:cNvPr id="61502" name="Line 56"/>
            <p:cNvSpPr>
              <a:spLocks noChangeShapeType="1"/>
            </p:cNvSpPr>
            <p:nvPr/>
          </p:nvSpPr>
          <p:spPr bwMode="auto">
            <a:xfrm flipV="1">
              <a:off x="7866454" y="1492013"/>
              <a:ext cx="0" cy="269859"/>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503" name="Line 56"/>
            <p:cNvSpPr>
              <a:spLocks noChangeShapeType="1"/>
            </p:cNvSpPr>
            <p:nvPr/>
          </p:nvSpPr>
          <p:spPr bwMode="auto">
            <a:xfrm flipH="1">
              <a:off x="7976011" y="3292103"/>
              <a:ext cx="9527" cy="31748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504" name="Text Box 17"/>
            <p:cNvSpPr txBox="1">
              <a:spLocks noChangeArrowheads="1"/>
            </p:cNvSpPr>
            <p:nvPr/>
          </p:nvSpPr>
          <p:spPr bwMode="auto">
            <a:xfrm>
              <a:off x="7984558" y="3285174"/>
              <a:ext cx="533495" cy="369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1800" b="1">
                  <a:solidFill>
                    <a:srgbClr val="000000"/>
                  </a:solidFill>
                  <a:latin typeface="Times New Roman" panose="02020603050405020304" pitchFamily="18" charset="0"/>
                </a:rPr>
                <a:t>id</a:t>
              </a:r>
            </a:p>
          </p:txBody>
        </p:sp>
        <p:sp>
          <p:nvSpPr>
            <p:cNvPr id="122" name="Text Box 18"/>
            <p:cNvSpPr txBox="1">
              <a:spLocks noChangeArrowheads="1"/>
            </p:cNvSpPr>
            <p:nvPr/>
          </p:nvSpPr>
          <p:spPr bwMode="auto">
            <a:xfrm>
              <a:off x="5289411" y="771525"/>
              <a:ext cx="1649664" cy="1631950"/>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dirty="0">
                  <a:solidFill>
                    <a:srgbClr val="000000"/>
                  </a:solidFill>
                  <a:latin typeface="Times New Roman" panose="02020603050405020304" pitchFamily="18" charset="0"/>
                </a:rPr>
                <a:t>I</a:t>
              </a:r>
              <a:r>
                <a:rPr kumimoji="1" lang="en-US" altLang="zh-CN" sz="2000" b="1" i="1" baseline="-25000" dirty="0">
                  <a:solidFill>
                    <a:srgbClr val="000000"/>
                  </a:solidFill>
                  <a:latin typeface="Times New Roman" panose="02020603050405020304" pitchFamily="18" charset="0"/>
                </a:rPr>
                <a:t>6</a:t>
              </a:r>
              <a:r>
                <a:rPr kumimoji="1" lang="en-US" altLang="zh-CN" sz="2000" b="1" dirty="0">
                  <a:solidFill>
                    <a:srgbClr val="000000"/>
                  </a:solidFill>
                  <a:latin typeface="Times New Roman" panose="02020603050405020304" pitchFamily="18" charset="0"/>
                </a:rPr>
                <a:t>:</a:t>
              </a:r>
            </a:p>
            <a:p>
              <a:pPr>
                <a:lnSpc>
                  <a:spcPts val="2400"/>
                </a:lnSpc>
                <a:defRPr/>
              </a:pPr>
              <a:r>
                <a:rPr kumimoji="1" lang="en-US" altLang="zh-CN" sz="2000" b="1" i="1" dirty="0">
                  <a:solidFill>
                    <a:srgbClr val="000000"/>
                  </a:solidFill>
                  <a:latin typeface="Times New Roman" panose="02020603050405020304" pitchFamily="18" charset="0"/>
                </a:rPr>
                <a:t>S→L=</a:t>
              </a:r>
              <a:r>
                <a:rPr lang="en-US" altLang="zh-CN" sz="2000" b="1" i="1" dirty="0">
                  <a:solidFill>
                    <a:srgbClr val="000000"/>
                  </a:solidFill>
                  <a:latin typeface="Times New Roman" panose="02020603050405020304" pitchFamily="18" charset="0"/>
                  <a:cs typeface="Times New Roman" panose="02020603050405020304" pitchFamily="18" charset="0"/>
                </a:rPr>
                <a:t> · </a:t>
              </a:r>
              <a:r>
                <a:rPr kumimoji="1" lang="en-US" altLang="zh-CN" sz="2000" b="1" i="1" dirty="0">
                  <a:solidFill>
                    <a:srgbClr val="000000"/>
                  </a:solidFill>
                  <a:latin typeface="Times New Roman" panose="02020603050405020304" pitchFamily="18" charset="0"/>
                </a:rPr>
                <a:t>R , </a:t>
              </a:r>
              <a:r>
                <a:rPr kumimoji="1" lang="en-US" altLang="zh-CN" sz="2000" b="1" dirty="0">
                  <a:solidFill>
                    <a:srgbClr val="000000"/>
                  </a:solidFill>
                  <a:latin typeface="华文楷体" panose="02010600040101010101" pitchFamily="2" charset="-122"/>
                </a:rPr>
                <a:t>$</a:t>
              </a:r>
              <a:endParaRPr kumimoji="1" lang="en-US" altLang="zh-CN" sz="2000" b="1" i="1" dirty="0">
                <a:solidFill>
                  <a:srgbClr val="000000"/>
                </a:solidFill>
                <a:latin typeface="Times New Roman" panose="02020603050405020304" pitchFamily="18" charset="0"/>
              </a:endParaRPr>
            </a:p>
            <a:p>
              <a:pPr>
                <a:lnSpc>
                  <a:spcPts val="2400"/>
                </a:lnSpc>
                <a:defRPr/>
              </a:pPr>
              <a:r>
                <a:rPr kumimoji="1" lang="en-US" altLang="zh-CN" sz="2000" b="1" i="1" dirty="0">
                  <a:solidFill>
                    <a:srgbClr val="000000"/>
                  </a:solidFill>
                  <a:latin typeface="Times New Roman" panose="02020603050405020304" pitchFamily="18" charset="0"/>
                </a:rPr>
                <a:t>R→</a:t>
              </a:r>
              <a:r>
                <a:rPr lang="en-US" altLang="zh-CN" sz="2000" b="1" i="1" dirty="0">
                  <a:solidFill>
                    <a:srgbClr val="000000"/>
                  </a:solidFill>
                  <a:latin typeface="Times New Roman" panose="02020603050405020304" pitchFamily="18" charset="0"/>
                  <a:cs typeface="Times New Roman" panose="02020603050405020304" pitchFamily="18" charset="0"/>
                </a:rPr>
                <a:t> · </a:t>
              </a:r>
              <a:r>
                <a:rPr kumimoji="1" lang="en-US" altLang="zh-CN" sz="2000" b="1" i="1" dirty="0">
                  <a:solidFill>
                    <a:srgbClr val="000000"/>
                  </a:solidFill>
                  <a:latin typeface="Times New Roman" panose="02020603050405020304" pitchFamily="18" charset="0"/>
                </a:rPr>
                <a:t>L , </a:t>
              </a:r>
              <a:r>
                <a:rPr kumimoji="1" lang="en-US" altLang="zh-CN" sz="2000" b="1" dirty="0">
                  <a:solidFill>
                    <a:srgbClr val="000000"/>
                  </a:solidFill>
                  <a:latin typeface="华文楷体" panose="02010600040101010101" pitchFamily="2" charset="-122"/>
                </a:rPr>
                <a:t>$</a:t>
              </a:r>
              <a:endParaRPr kumimoji="1" lang="en-US" altLang="zh-CN" sz="2000" b="1" i="1" dirty="0">
                <a:solidFill>
                  <a:srgbClr val="000000"/>
                </a:solidFill>
                <a:latin typeface="Times New Roman" panose="02020603050405020304" pitchFamily="18" charset="0"/>
              </a:endParaRPr>
            </a:p>
            <a:p>
              <a:pPr>
                <a:lnSpc>
                  <a:spcPts val="2400"/>
                </a:lnSpc>
                <a:defRPr/>
              </a:pPr>
              <a:r>
                <a:rPr kumimoji="1" lang="en-US" altLang="zh-CN" sz="2000" b="1" i="1" dirty="0">
                  <a:solidFill>
                    <a:srgbClr val="000000"/>
                  </a:solidFill>
                  <a:latin typeface="Times New Roman" panose="02020603050405020304" pitchFamily="18" charset="0"/>
                </a:rPr>
                <a:t>L→</a:t>
              </a:r>
              <a:r>
                <a:rPr lang="en-US" altLang="zh-CN" sz="2000" b="1" i="1" dirty="0">
                  <a:solidFill>
                    <a:srgbClr val="000000"/>
                  </a:solidFill>
                  <a:latin typeface="Times New Roman" panose="02020603050405020304" pitchFamily="18" charset="0"/>
                  <a:cs typeface="Times New Roman" panose="02020603050405020304" pitchFamily="18" charset="0"/>
                </a:rPr>
                <a:t> · </a:t>
              </a:r>
              <a:r>
                <a:rPr kumimoji="1" lang="en-US" altLang="zh-CN" sz="2000" b="1" i="1" dirty="0">
                  <a:solidFill>
                    <a:srgbClr val="000000"/>
                  </a:solidFill>
                  <a:latin typeface="Times New Roman" panose="02020603050405020304" pitchFamily="18" charset="0"/>
                </a:rPr>
                <a:t>*R , </a:t>
              </a:r>
              <a:r>
                <a:rPr kumimoji="1" lang="en-US" altLang="zh-CN" sz="2000" b="1" dirty="0">
                  <a:solidFill>
                    <a:srgbClr val="000000"/>
                  </a:solidFill>
                  <a:latin typeface="华文楷体" panose="02010600040101010101" pitchFamily="2" charset="-122"/>
                </a:rPr>
                <a:t>$</a:t>
              </a:r>
              <a:endParaRPr kumimoji="1" lang="en-US" altLang="zh-CN" sz="2000" b="1" i="1" dirty="0">
                <a:solidFill>
                  <a:srgbClr val="000000"/>
                </a:solidFill>
                <a:latin typeface="Times New Roman" panose="02020603050405020304" pitchFamily="18" charset="0"/>
              </a:endParaRPr>
            </a:p>
            <a:p>
              <a:pPr>
                <a:lnSpc>
                  <a:spcPts val="2400"/>
                </a:lnSpc>
                <a:defRPr/>
              </a:pPr>
              <a:r>
                <a:rPr kumimoji="1" lang="en-US" altLang="zh-CN" sz="2000" b="1" i="1" dirty="0">
                  <a:solidFill>
                    <a:srgbClr val="000000"/>
                  </a:solidFill>
                  <a:latin typeface="Times New Roman" panose="02020603050405020304" pitchFamily="18" charset="0"/>
                </a:rPr>
                <a:t>L→</a:t>
              </a:r>
              <a:r>
                <a:rPr lang="en-US" altLang="zh-CN" sz="2000" b="1" i="1" dirty="0">
                  <a:solidFill>
                    <a:srgbClr val="000000"/>
                  </a:solidFill>
                  <a:latin typeface="Times New Roman" panose="02020603050405020304" pitchFamily="18" charset="0"/>
                  <a:cs typeface="Times New Roman" panose="02020603050405020304" pitchFamily="18" charset="0"/>
                </a:rPr>
                <a:t> · </a:t>
              </a:r>
              <a:r>
                <a:rPr kumimoji="1" lang="en-US" altLang="zh-CN" sz="2000" b="1" dirty="0">
                  <a:solidFill>
                    <a:srgbClr val="000000"/>
                  </a:solidFill>
                  <a:latin typeface="Times New Roman" panose="02020603050405020304" pitchFamily="18" charset="0"/>
                </a:rPr>
                <a:t>id</a:t>
              </a:r>
              <a:r>
                <a:rPr kumimoji="1" lang="en-US" altLang="zh-CN" sz="2000" b="1" i="1" dirty="0">
                  <a:solidFill>
                    <a:srgbClr val="000000"/>
                  </a:solidFill>
                  <a:latin typeface="Times New Roman" panose="02020603050405020304" pitchFamily="18" charset="0"/>
                </a:rPr>
                <a:t> , </a:t>
              </a:r>
              <a:r>
                <a:rPr kumimoji="1" lang="en-US" altLang="zh-CN" sz="2000" b="1" dirty="0">
                  <a:solidFill>
                    <a:srgbClr val="000000"/>
                  </a:solidFill>
                  <a:latin typeface="华文楷体" panose="02010600040101010101" pitchFamily="2" charset="-122"/>
                </a:rPr>
                <a:t>$</a:t>
              </a:r>
              <a:endParaRPr kumimoji="1" lang="en-US" altLang="zh-CN" sz="2000" b="1" i="1" dirty="0">
                <a:solidFill>
                  <a:srgbClr val="000000"/>
                </a:solidFill>
                <a:latin typeface="Times New Roman" panose="02020603050405020304" pitchFamily="18" charset="0"/>
              </a:endParaRPr>
            </a:p>
          </p:txBody>
        </p:sp>
      </p:grpSp>
      <p:sp>
        <p:nvSpPr>
          <p:cNvPr id="126" name="矩形 125"/>
          <p:cNvSpPr/>
          <p:nvPr/>
        </p:nvSpPr>
        <p:spPr>
          <a:xfrm>
            <a:off x="7253288" y="811213"/>
            <a:ext cx="1558925" cy="792162"/>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63495" name="矩形 1"/>
          <p:cNvSpPr>
            <a:spLocks noChangeArrowheads="1"/>
          </p:cNvSpPr>
          <p:nvPr/>
        </p:nvSpPr>
        <p:spPr bwMode="auto">
          <a:xfrm>
            <a:off x="-7938" y="811213"/>
            <a:ext cx="920751" cy="54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73050" indent="-27305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lnSpc>
                <a:spcPts val="3500"/>
              </a:lnSpc>
              <a:buClrTx/>
              <a:buFont typeface="Wingdings" panose="05000000000000000000" pitchFamily="2" charset="2"/>
              <a:buChar char="Ø"/>
            </a:pPr>
            <a:r>
              <a:rPr lang="zh-CN" altLang="en-US" sz="3200" b="1">
                <a:solidFill>
                  <a:srgbClr val="000000"/>
                </a:solidFill>
                <a:latin typeface="Times New Roman" panose="02020603050405020304" pitchFamily="18" charset="0"/>
                <a:ea typeface="华文楷体" panose="02010600040101010101" pitchFamily="2" charset="-122"/>
              </a:rPr>
              <a:t>例</a:t>
            </a:r>
            <a:endParaRPr lang="en-US" altLang="zh-CN" sz="3200" b="1">
              <a:solidFill>
                <a:srgbClr val="000000"/>
              </a:solidFill>
              <a:latin typeface="Times New Roman" panose="02020603050405020304" pitchFamily="18" charset="0"/>
              <a:cs typeface="Times New Roman" panose="02020603050405020304" pitchFamily="18" charset="0"/>
            </a:endParaRPr>
          </a:p>
        </p:txBody>
      </p:sp>
      <p:sp>
        <p:nvSpPr>
          <p:cNvPr id="63496" name="矩形 2"/>
          <p:cNvSpPr>
            <a:spLocks noChangeArrowheads="1"/>
          </p:cNvSpPr>
          <p:nvPr/>
        </p:nvSpPr>
        <p:spPr bwMode="auto">
          <a:xfrm>
            <a:off x="5214938" y="323850"/>
            <a:ext cx="1581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spcBef>
                <a:spcPct val="0"/>
              </a:spcBef>
              <a:buClrTx/>
              <a:buSzTx/>
              <a:buFont typeface="Arial" panose="020B0604020202020204" pitchFamily="34" charset="0"/>
              <a:buNone/>
            </a:pPr>
            <a:r>
              <a:rPr lang="en-US" altLang="zh-CN" sz="2000" b="1" i="1">
                <a:solidFill>
                  <a:srgbClr val="2D83F4"/>
                </a:solidFill>
                <a:latin typeface="Times New Roman" panose="02020603050405020304" pitchFamily="18" charset="0"/>
                <a:cs typeface="Times New Roman" panose="02020603050405020304" pitchFamily="18" charset="0"/>
              </a:rPr>
              <a:t>LR</a:t>
            </a:r>
            <a:r>
              <a:rPr lang="en-US" altLang="zh-CN" sz="2000" b="1">
                <a:solidFill>
                  <a:srgbClr val="2D83F4"/>
                </a:solidFill>
                <a:latin typeface="Times New Roman" panose="02020603050405020304" pitchFamily="18" charset="0"/>
                <a:cs typeface="Times New Roman" panose="02020603050405020304" pitchFamily="18" charset="0"/>
              </a:rPr>
              <a:t>(1)</a:t>
            </a:r>
            <a:r>
              <a:rPr lang="zh-CN" altLang="en-US" sz="2000" b="1">
                <a:solidFill>
                  <a:srgbClr val="2D83F4"/>
                </a:solidFill>
                <a:latin typeface="Times New Roman" panose="02020603050405020304" pitchFamily="18" charset="0"/>
                <a:ea typeface="华文楷体" panose="02010600040101010101" pitchFamily="2" charset="-122"/>
                <a:cs typeface="Times New Roman" panose="02020603050405020304" pitchFamily="18" charset="0"/>
              </a:rPr>
              <a:t>分析器</a:t>
            </a:r>
          </a:p>
        </p:txBody>
      </p:sp>
      <p:sp>
        <p:nvSpPr>
          <p:cNvPr id="63" name="矩形 62"/>
          <p:cNvSpPr/>
          <p:nvPr/>
        </p:nvSpPr>
        <p:spPr>
          <a:xfrm>
            <a:off x="7283450" y="1708150"/>
            <a:ext cx="1525588" cy="1624013"/>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64" name="矩形 63"/>
          <p:cNvSpPr/>
          <p:nvPr/>
        </p:nvSpPr>
        <p:spPr>
          <a:xfrm>
            <a:off x="3276600" y="3179763"/>
            <a:ext cx="1704975" cy="1624012"/>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65" name="矩形 64"/>
          <p:cNvSpPr/>
          <p:nvPr/>
        </p:nvSpPr>
        <p:spPr>
          <a:xfrm>
            <a:off x="7285038" y="3552825"/>
            <a:ext cx="1527175" cy="792163"/>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67" name="矩形 66"/>
          <p:cNvSpPr/>
          <p:nvPr/>
        </p:nvSpPr>
        <p:spPr>
          <a:xfrm>
            <a:off x="5219700" y="4227513"/>
            <a:ext cx="1704975" cy="792162"/>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68" name="矩形 67"/>
          <p:cNvSpPr/>
          <p:nvPr/>
        </p:nvSpPr>
        <p:spPr>
          <a:xfrm>
            <a:off x="7281863" y="4349750"/>
            <a:ext cx="1527175" cy="752475"/>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71" name="矩形 70"/>
          <p:cNvSpPr/>
          <p:nvPr/>
        </p:nvSpPr>
        <p:spPr>
          <a:xfrm>
            <a:off x="5219700" y="2682875"/>
            <a:ext cx="1766888" cy="752475"/>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3495"/>
                                        </p:tgtEl>
                                        <p:attrNameLst>
                                          <p:attrName>style.visibility</p:attrName>
                                        </p:attrNameLst>
                                      </p:cBhvr>
                                      <p:to>
                                        <p:strVal val="visible"/>
                                      </p:to>
                                    </p:set>
                                    <p:anim calcmode="lin" valueType="num">
                                      <p:cBhvr>
                                        <p:cTn id="7" dur="500" fill="hold"/>
                                        <p:tgtEl>
                                          <p:spTgt spid="63495"/>
                                        </p:tgtEl>
                                        <p:attrNameLst>
                                          <p:attrName>ppt_w</p:attrName>
                                        </p:attrNameLst>
                                      </p:cBhvr>
                                      <p:tavLst>
                                        <p:tav tm="0">
                                          <p:val>
                                            <p:fltVal val="0"/>
                                          </p:val>
                                        </p:tav>
                                        <p:tav tm="100000">
                                          <p:val>
                                            <p:strVal val="#ppt_w"/>
                                          </p:val>
                                        </p:tav>
                                      </p:tavLst>
                                    </p:anim>
                                    <p:anim calcmode="lin" valueType="num">
                                      <p:cBhvr>
                                        <p:cTn id="8" dur="500" fill="hold"/>
                                        <p:tgtEl>
                                          <p:spTgt spid="63495"/>
                                        </p:tgtEl>
                                        <p:attrNameLst>
                                          <p:attrName>ppt_h</p:attrName>
                                        </p:attrNameLst>
                                      </p:cBhvr>
                                      <p:tavLst>
                                        <p:tav tm="0">
                                          <p:val>
                                            <p:fltVal val="0"/>
                                          </p:val>
                                        </p:tav>
                                        <p:tav tm="100000">
                                          <p:val>
                                            <p:strVal val="#ppt_h"/>
                                          </p:val>
                                        </p:tav>
                                      </p:tavLst>
                                    </p:anim>
                                    <p:animEffect transition="in" filter="fade">
                                      <p:cBhvr>
                                        <p:cTn id="9" dur="500"/>
                                        <p:tgtEl>
                                          <p:spTgt spid="6349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9"/>
                                        </p:tgtEl>
                                        <p:attrNameLst>
                                          <p:attrName>style.visibility</p:attrName>
                                        </p:attrNameLst>
                                      </p:cBhvr>
                                      <p:to>
                                        <p:strVal val="visible"/>
                                      </p:to>
                                    </p:set>
                                    <p:anim calcmode="lin" valueType="num">
                                      <p:cBhvr>
                                        <p:cTn id="12" dur="500" fill="hold"/>
                                        <p:tgtEl>
                                          <p:spTgt spid="59"/>
                                        </p:tgtEl>
                                        <p:attrNameLst>
                                          <p:attrName>ppt_w</p:attrName>
                                        </p:attrNameLst>
                                      </p:cBhvr>
                                      <p:tavLst>
                                        <p:tav tm="0">
                                          <p:val>
                                            <p:fltVal val="0"/>
                                          </p:val>
                                        </p:tav>
                                        <p:tav tm="100000">
                                          <p:val>
                                            <p:strVal val="#ppt_w"/>
                                          </p:val>
                                        </p:tav>
                                      </p:tavLst>
                                    </p:anim>
                                    <p:anim calcmode="lin" valueType="num">
                                      <p:cBhvr>
                                        <p:cTn id="13" dur="500" fill="hold"/>
                                        <p:tgtEl>
                                          <p:spTgt spid="59"/>
                                        </p:tgtEl>
                                        <p:attrNameLst>
                                          <p:attrName>ppt_h</p:attrName>
                                        </p:attrNameLst>
                                      </p:cBhvr>
                                      <p:tavLst>
                                        <p:tav tm="0">
                                          <p:val>
                                            <p:fltVal val="0"/>
                                          </p:val>
                                        </p:tav>
                                        <p:tav tm="100000">
                                          <p:val>
                                            <p:strVal val="#ppt_h"/>
                                          </p:val>
                                        </p:tav>
                                      </p:tavLst>
                                    </p:anim>
                                    <p:animEffect transition="in" filter="fade">
                                      <p:cBhvr>
                                        <p:cTn id="14" dur="500"/>
                                        <p:tgtEl>
                                          <p:spTgt spid="5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3496"/>
                                        </p:tgtEl>
                                        <p:attrNameLst>
                                          <p:attrName>style.visibility</p:attrName>
                                        </p:attrNameLst>
                                      </p:cBhvr>
                                      <p:to>
                                        <p:strVal val="visible"/>
                                      </p:to>
                                    </p:set>
                                    <p:anim calcmode="lin" valueType="num">
                                      <p:cBhvr>
                                        <p:cTn id="17" dur="500" fill="hold"/>
                                        <p:tgtEl>
                                          <p:spTgt spid="63496"/>
                                        </p:tgtEl>
                                        <p:attrNameLst>
                                          <p:attrName>ppt_w</p:attrName>
                                        </p:attrNameLst>
                                      </p:cBhvr>
                                      <p:tavLst>
                                        <p:tav tm="0">
                                          <p:val>
                                            <p:fltVal val="0"/>
                                          </p:val>
                                        </p:tav>
                                        <p:tav tm="100000">
                                          <p:val>
                                            <p:strVal val="#ppt_w"/>
                                          </p:val>
                                        </p:tav>
                                      </p:tavLst>
                                    </p:anim>
                                    <p:anim calcmode="lin" valueType="num">
                                      <p:cBhvr>
                                        <p:cTn id="18" dur="500" fill="hold"/>
                                        <p:tgtEl>
                                          <p:spTgt spid="63496"/>
                                        </p:tgtEl>
                                        <p:attrNameLst>
                                          <p:attrName>ppt_h</p:attrName>
                                        </p:attrNameLst>
                                      </p:cBhvr>
                                      <p:tavLst>
                                        <p:tav tm="0">
                                          <p:val>
                                            <p:fltVal val="0"/>
                                          </p:val>
                                        </p:tav>
                                        <p:tav tm="100000">
                                          <p:val>
                                            <p:strVal val="#ppt_h"/>
                                          </p:val>
                                        </p:tav>
                                      </p:tavLst>
                                    </p:anim>
                                    <p:animEffect transition="in" filter="fade">
                                      <p:cBhvr>
                                        <p:cTn id="19" dur="500"/>
                                        <p:tgtEl>
                                          <p:spTgt spid="63496"/>
                                        </p:tgtEl>
                                      </p:cBhvr>
                                    </p:animEffect>
                                  </p:childTnLst>
                                </p:cTn>
                              </p:par>
                              <p:par>
                                <p:cTn id="20" presetID="53" presetClass="entr" presetSubtype="16" fill="hold" nodeType="withEffect">
                                  <p:stCondLst>
                                    <p:cond delay="0"/>
                                  </p:stCondLst>
                                  <p:childTnLst>
                                    <p:set>
                                      <p:cBhvr>
                                        <p:cTn id="21" dur="1" fill="hold">
                                          <p:stCondLst>
                                            <p:cond delay="0"/>
                                          </p:stCondLst>
                                        </p:cTn>
                                        <p:tgtEl>
                                          <p:spTgt spid="63493"/>
                                        </p:tgtEl>
                                        <p:attrNameLst>
                                          <p:attrName>style.visibility</p:attrName>
                                        </p:attrNameLst>
                                      </p:cBhvr>
                                      <p:to>
                                        <p:strVal val="visible"/>
                                      </p:to>
                                    </p:set>
                                    <p:anim calcmode="lin" valueType="num">
                                      <p:cBhvr>
                                        <p:cTn id="22" dur="500" fill="hold"/>
                                        <p:tgtEl>
                                          <p:spTgt spid="63493"/>
                                        </p:tgtEl>
                                        <p:attrNameLst>
                                          <p:attrName>ppt_w</p:attrName>
                                        </p:attrNameLst>
                                      </p:cBhvr>
                                      <p:tavLst>
                                        <p:tav tm="0">
                                          <p:val>
                                            <p:fltVal val="0"/>
                                          </p:val>
                                        </p:tav>
                                        <p:tav tm="100000">
                                          <p:val>
                                            <p:strVal val="#ppt_w"/>
                                          </p:val>
                                        </p:tav>
                                      </p:tavLst>
                                    </p:anim>
                                    <p:anim calcmode="lin" valueType="num">
                                      <p:cBhvr>
                                        <p:cTn id="23" dur="500" fill="hold"/>
                                        <p:tgtEl>
                                          <p:spTgt spid="63493"/>
                                        </p:tgtEl>
                                        <p:attrNameLst>
                                          <p:attrName>ppt_h</p:attrName>
                                        </p:attrNameLst>
                                      </p:cBhvr>
                                      <p:tavLst>
                                        <p:tav tm="0">
                                          <p:val>
                                            <p:fltVal val="0"/>
                                          </p:val>
                                        </p:tav>
                                        <p:tav tm="100000">
                                          <p:val>
                                            <p:strVal val="#ppt_h"/>
                                          </p:val>
                                        </p:tav>
                                      </p:tavLst>
                                    </p:anim>
                                    <p:animEffect transition="in" filter="fade">
                                      <p:cBhvr>
                                        <p:cTn id="24" dur="500"/>
                                        <p:tgtEl>
                                          <p:spTgt spid="6349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66"/>
                                        </p:tgtEl>
                                        <p:attrNameLst>
                                          <p:attrName>style.visibility</p:attrName>
                                        </p:attrNameLst>
                                      </p:cBhvr>
                                      <p:to>
                                        <p:strVal val="visible"/>
                                      </p:to>
                                    </p:set>
                                    <p:anim calcmode="lin" valueType="num">
                                      <p:cBhvr>
                                        <p:cTn id="29" dur="500" fill="hold"/>
                                        <p:tgtEl>
                                          <p:spTgt spid="66"/>
                                        </p:tgtEl>
                                        <p:attrNameLst>
                                          <p:attrName>ppt_w</p:attrName>
                                        </p:attrNameLst>
                                      </p:cBhvr>
                                      <p:tavLst>
                                        <p:tav tm="0">
                                          <p:val>
                                            <p:fltVal val="0"/>
                                          </p:val>
                                        </p:tav>
                                        <p:tav tm="100000">
                                          <p:val>
                                            <p:strVal val="#ppt_w"/>
                                          </p:val>
                                        </p:tav>
                                      </p:tavLst>
                                    </p:anim>
                                    <p:anim calcmode="lin" valueType="num">
                                      <p:cBhvr>
                                        <p:cTn id="30" dur="500" fill="hold"/>
                                        <p:tgtEl>
                                          <p:spTgt spid="66"/>
                                        </p:tgtEl>
                                        <p:attrNameLst>
                                          <p:attrName>ppt_h</p:attrName>
                                        </p:attrNameLst>
                                      </p:cBhvr>
                                      <p:tavLst>
                                        <p:tav tm="0">
                                          <p:val>
                                            <p:fltVal val="0"/>
                                          </p:val>
                                        </p:tav>
                                        <p:tav tm="100000">
                                          <p:val>
                                            <p:strVal val="#ppt_h"/>
                                          </p:val>
                                        </p:tav>
                                      </p:tavLst>
                                    </p:anim>
                                    <p:animEffect transition="in" filter="fade">
                                      <p:cBhvr>
                                        <p:cTn id="31" dur="500"/>
                                        <p:tgtEl>
                                          <p:spTgt spid="66"/>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126"/>
                                        </p:tgtEl>
                                        <p:attrNameLst>
                                          <p:attrName>style.visibility</p:attrName>
                                        </p:attrNameLst>
                                      </p:cBhvr>
                                      <p:to>
                                        <p:strVal val="visible"/>
                                      </p:to>
                                    </p:set>
                                    <p:anim calcmode="lin" valueType="num">
                                      <p:cBhvr>
                                        <p:cTn id="34" dur="500" fill="hold"/>
                                        <p:tgtEl>
                                          <p:spTgt spid="126"/>
                                        </p:tgtEl>
                                        <p:attrNameLst>
                                          <p:attrName>ppt_w</p:attrName>
                                        </p:attrNameLst>
                                      </p:cBhvr>
                                      <p:tavLst>
                                        <p:tav tm="0">
                                          <p:val>
                                            <p:fltVal val="0"/>
                                          </p:val>
                                        </p:tav>
                                        <p:tav tm="100000">
                                          <p:val>
                                            <p:strVal val="#ppt_w"/>
                                          </p:val>
                                        </p:tav>
                                      </p:tavLst>
                                    </p:anim>
                                    <p:anim calcmode="lin" valueType="num">
                                      <p:cBhvr>
                                        <p:cTn id="35" dur="500" fill="hold"/>
                                        <p:tgtEl>
                                          <p:spTgt spid="126"/>
                                        </p:tgtEl>
                                        <p:attrNameLst>
                                          <p:attrName>ppt_h</p:attrName>
                                        </p:attrNameLst>
                                      </p:cBhvr>
                                      <p:tavLst>
                                        <p:tav tm="0">
                                          <p:val>
                                            <p:fltVal val="0"/>
                                          </p:val>
                                        </p:tav>
                                        <p:tav tm="100000">
                                          <p:val>
                                            <p:strVal val="#ppt_h"/>
                                          </p:val>
                                        </p:tav>
                                      </p:tavLst>
                                    </p:anim>
                                    <p:animEffect transition="in" filter="fade">
                                      <p:cBhvr>
                                        <p:cTn id="36" dur="500"/>
                                        <p:tgtEl>
                                          <p:spTgt spid="126"/>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53" presetClass="exit" presetSubtype="32" fill="hold" grpId="1" nodeType="clickEffect">
                                  <p:stCondLst>
                                    <p:cond delay="0"/>
                                  </p:stCondLst>
                                  <p:childTnLst>
                                    <p:anim calcmode="lin" valueType="num">
                                      <p:cBhvr>
                                        <p:cTn id="40" dur="500"/>
                                        <p:tgtEl>
                                          <p:spTgt spid="66"/>
                                        </p:tgtEl>
                                        <p:attrNameLst>
                                          <p:attrName>ppt_w</p:attrName>
                                        </p:attrNameLst>
                                      </p:cBhvr>
                                      <p:tavLst>
                                        <p:tav tm="0">
                                          <p:val>
                                            <p:strVal val="ppt_w"/>
                                          </p:val>
                                        </p:tav>
                                        <p:tav tm="100000">
                                          <p:val>
                                            <p:fltVal val="0"/>
                                          </p:val>
                                        </p:tav>
                                      </p:tavLst>
                                    </p:anim>
                                    <p:anim calcmode="lin" valueType="num">
                                      <p:cBhvr>
                                        <p:cTn id="41" dur="500"/>
                                        <p:tgtEl>
                                          <p:spTgt spid="66"/>
                                        </p:tgtEl>
                                        <p:attrNameLst>
                                          <p:attrName>ppt_h</p:attrName>
                                        </p:attrNameLst>
                                      </p:cBhvr>
                                      <p:tavLst>
                                        <p:tav tm="0">
                                          <p:val>
                                            <p:strVal val="ppt_h"/>
                                          </p:val>
                                        </p:tav>
                                        <p:tav tm="100000">
                                          <p:val>
                                            <p:fltVal val="0"/>
                                          </p:val>
                                        </p:tav>
                                      </p:tavLst>
                                    </p:anim>
                                    <p:animEffect transition="out" filter="fade">
                                      <p:cBhvr>
                                        <p:cTn id="42" dur="500"/>
                                        <p:tgtEl>
                                          <p:spTgt spid="66"/>
                                        </p:tgtEl>
                                      </p:cBhvr>
                                    </p:animEffect>
                                    <p:set>
                                      <p:cBhvr>
                                        <p:cTn id="43" dur="1" fill="hold">
                                          <p:stCondLst>
                                            <p:cond delay="499"/>
                                          </p:stCondLst>
                                        </p:cTn>
                                        <p:tgtEl>
                                          <p:spTgt spid="66"/>
                                        </p:tgtEl>
                                        <p:attrNameLst>
                                          <p:attrName>style.visibility</p:attrName>
                                        </p:attrNameLst>
                                      </p:cBhvr>
                                      <p:to>
                                        <p:strVal val="hidden"/>
                                      </p:to>
                                    </p:set>
                                  </p:childTnLst>
                                </p:cTn>
                              </p:par>
                              <p:par>
                                <p:cTn id="44" presetID="53" presetClass="exit" presetSubtype="32" fill="hold" grpId="1" nodeType="withEffect">
                                  <p:stCondLst>
                                    <p:cond delay="0"/>
                                  </p:stCondLst>
                                  <p:childTnLst>
                                    <p:anim calcmode="lin" valueType="num">
                                      <p:cBhvr>
                                        <p:cTn id="45" dur="500"/>
                                        <p:tgtEl>
                                          <p:spTgt spid="126"/>
                                        </p:tgtEl>
                                        <p:attrNameLst>
                                          <p:attrName>ppt_w</p:attrName>
                                        </p:attrNameLst>
                                      </p:cBhvr>
                                      <p:tavLst>
                                        <p:tav tm="0">
                                          <p:val>
                                            <p:strVal val="ppt_w"/>
                                          </p:val>
                                        </p:tav>
                                        <p:tav tm="100000">
                                          <p:val>
                                            <p:fltVal val="0"/>
                                          </p:val>
                                        </p:tav>
                                      </p:tavLst>
                                    </p:anim>
                                    <p:anim calcmode="lin" valueType="num">
                                      <p:cBhvr>
                                        <p:cTn id="46" dur="500"/>
                                        <p:tgtEl>
                                          <p:spTgt spid="126"/>
                                        </p:tgtEl>
                                        <p:attrNameLst>
                                          <p:attrName>ppt_h</p:attrName>
                                        </p:attrNameLst>
                                      </p:cBhvr>
                                      <p:tavLst>
                                        <p:tav tm="0">
                                          <p:val>
                                            <p:strVal val="ppt_h"/>
                                          </p:val>
                                        </p:tav>
                                        <p:tav tm="100000">
                                          <p:val>
                                            <p:fltVal val="0"/>
                                          </p:val>
                                        </p:tav>
                                      </p:tavLst>
                                    </p:anim>
                                    <p:animEffect transition="out" filter="fade">
                                      <p:cBhvr>
                                        <p:cTn id="47" dur="500"/>
                                        <p:tgtEl>
                                          <p:spTgt spid="126"/>
                                        </p:tgtEl>
                                      </p:cBhvr>
                                    </p:animEffect>
                                    <p:set>
                                      <p:cBhvr>
                                        <p:cTn id="48" dur="1" fill="hold">
                                          <p:stCondLst>
                                            <p:cond delay="499"/>
                                          </p:stCondLst>
                                        </p:cTn>
                                        <p:tgtEl>
                                          <p:spTgt spid="126"/>
                                        </p:tgtEl>
                                        <p:attrNameLst>
                                          <p:attrName>style.visibility</p:attrName>
                                        </p:attrNameLst>
                                      </p:cBhvr>
                                      <p:to>
                                        <p:strVal val="hidden"/>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53" presetClass="entr" presetSubtype="16" fill="hold" grpId="0" nodeType="clickEffect">
                                  <p:stCondLst>
                                    <p:cond delay="0"/>
                                  </p:stCondLst>
                                  <p:childTnLst>
                                    <p:set>
                                      <p:cBhvr>
                                        <p:cTn id="52" dur="1" fill="hold">
                                          <p:stCondLst>
                                            <p:cond delay="0"/>
                                          </p:stCondLst>
                                        </p:cTn>
                                        <p:tgtEl>
                                          <p:spTgt spid="63"/>
                                        </p:tgtEl>
                                        <p:attrNameLst>
                                          <p:attrName>style.visibility</p:attrName>
                                        </p:attrNameLst>
                                      </p:cBhvr>
                                      <p:to>
                                        <p:strVal val="visible"/>
                                      </p:to>
                                    </p:set>
                                    <p:anim calcmode="lin" valueType="num">
                                      <p:cBhvr>
                                        <p:cTn id="53" dur="500" fill="hold"/>
                                        <p:tgtEl>
                                          <p:spTgt spid="63"/>
                                        </p:tgtEl>
                                        <p:attrNameLst>
                                          <p:attrName>ppt_w</p:attrName>
                                        </p:attrNameLst>
                                      </p:cBhvr>
                                      <p:tavLst>
                                        <p:tav tm="0">
                                          <p:val>
                                            <p:fltVal val="0"/>
                                          </p:val>
                                        </p:tav>
                                        <p:tav tm="100000">
                                          <p:val>
                                            <p:strVal val="#ppt_w"/>
                                          </p:val>
                                        </p:tav>
                                      </p:tavLst>
                                    </p:anim>
                                    <p:anim calcmode="lin" valueType="num">
                                      <p:cBhvr>
                                        <p:cTn id="54" dur="500" fill="hold"/>
                                        <p:tgtEl>
                                          <p:spTgt spid="63"/>
                                        </p:tgtEl>
                                        <p:attrNameLst>
                                          <p:attrName>ppt_h</p:attrName>
                                        </p:attrNameLst>
                                      </p:cBhvr>
                                      <p:tavLst>
                                        <p:tav tm="0">
                                          <p:val>
                                            <p:fltVal val="0"/>
                                          </p:val>
                                        </p:tav>
                                        <p:tav tm="100000">
                                          <p:val>
                                            <p:strVal val="#ppt_h"/>
                                          </p:val>
                                        </p:tav>
                                      </p:tavLst>
                                    </p:anim>
                                    <p:animEffect transition="in" filter="fade">
                                      <p:cBhvr>
                                        <p:cTn id="55" dur="500"/>
                                        <p:tgtEl>
                                          <p:spTgt spid="63"/>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64"/>
                                        </p:tgtEl>
                                        <p:attrNameLst>
                                          <p:attrName>style.visibility</p:attrName>
                                        </p:attrNameLst>
                                      </p:cBhvr>
                                      <p:to>
                                        <p:strVal val="visible"/>
                                      </p:to>
                                    </p:set>
                                    <p:anim calcmode="lin" valueType="num">
                                      <p:cBhvr>
                                        <p:cTn id="58" dur="500" fill="hold"/>
                                        <p:tgtEl>
                                          <p:spTgt spid="64"/>
                                        </p:tgtEl>
                                        <p:attrNameLst>
                                          <p:attrName>ppt_w</p:attrName>
                                        </p:attrNameLst>
                                      </p:cBhvr>
                                      <p:tavLst>
                                        <p:tav tm="0">
                                          <p:val>
                                            <p:fltVal val="0"/>
                                          </p:val>
                                        </p:tav>
                                        <p:tav tm="100000">
                                          <p:val>
                                            <p:strVal val="#ppt_w"/>
                                          </p:val>
                                        </p:tav>
                                      </p:tavLst>
                                    </p:anim>
                                    <p:anim calcmode="lin" valueType="num">
                                      <p:cBhvr>
                                        <p:cTn id="59" dur="500" fill="hold"/>
                                        <p:tgtEl>
                                          <p:spTgt spid="64"/>
                                        </p:tgtEl>
                                        <p:attrNameLst>
                                          <p:attrName>ppt_h</p:attrName>
                                        </p:attrNameLst>
                                      </p:cBhvr>
                                      <p:tavLst>
                                        <p:tav tm="0">
                                          <p:val>
                                            <p:fltVal val="0"/>
                                          </p:val>
                                        </p:tav>
                                        <p:tav tm="100000">
                                          <p:val>
                                            <p:strVal val="#ppt_h"/>
                                          </p:val>
                                        </p:tav>
                                      </p:tavLst>
                                    </p:anim>
                                    <p:animEffect transition="in" filter="fade">
                                      <p:cBhvr>
                                        <p:cTn id="60" dur="500"/>
                                        <p:tgtEl>
                                          <p:spTgt spid="64"/>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53" presetClass="exit" presetSubtype="32" fill="hold" grpId="1" nodeType="clickEffect">
                                  <p:stCondLst>
                                    <p:cond delay="0"/>
                                  </p:stCondLst>
                                  <p:childTnLst>
                                    <p:anim calcmode="lin" valueType="num">
                                      <p:cBhvr>
                                        <p:cTn id="64" dur="500"/>
                                        <p:tgtEl>
                                          <p:spTgt spid="63"/>
                                        </p:tgtEl>
                                        <p:attrNameLst>
                                          <p:attrName>ppt_w</p:attrName>
                                        </p:attrNameLst>
                                      </p:cBhvr>
                                      <p:tavLst>
                                        <p:tav tm="0">
                                          <p:val>
                                            <p:strVal val="ppt_w"/>
                                          </p:val>
                                        </p:tav>
                                        <p:tav tm="100000">
                                          <p:val>
                                            <p:fltVal val="0"/>
                                          </p:val>
                                        </p:tav>
                                      </p:tavLst>
                                    </p:anim>
                                    <p:anim calcmode="lin" valueType="num">
                                      <p:cBhvr>
                                        <p:cTn id="65" dur="500"/>
                                        <p:tgtEl>
                                          <p:spTgt spid="63"/>
                                        </p:tgtEl>
                                        <p:attrNameLst>
                                          <p:attrName>ppt_h</p:attrName>
                                        </p:attrNameLst>
                                      </p:cBhvr>
                                      <p:tavLst>
                                        <p:tav tm="0">
                                          <p:val>
                                            <p:strVal val="ppt_h"/>
                                          </p:val>
                                        </p:tav>
                                        <p:tav tm="100000">
                                          <p:val>
                                            <p:fltVal val="0"/>
                                          </p:val>
                                        </p:tav>
                                      </p:tavLst>
                                    </p:anim>
                                    <p:animEffect transition="out" filter="fade">
                                      <p:cBhvr>
                                        <p:cTn id="66" dur="500"/>
                                        <p:tgtEl>
                                          <p:spTgt spid="63"/>
                                        </p:tgtEl>
                                      </p:cBhvr>
                                    </p:animEffect>
                                    <p:set>
                                      <p:cBhvr>
                                        <p:cTn id="67" dur="1" fill="hold">
                                          <p:stCondLst>
                                            <p:cond delay="499"/>
                                          </p:stCondLst>
                                        </p:cTn>
                                        <p:tgtEl>
                                          <p:spTgt spid="63"/>
                                        </p:tgtEl>
                                        <p:attrNameLst>
                                          <p:attrName>style.visibility</p:attrName>
                                        </p:attrNameLst>
                                      </p:cBhvr>
                                      <p:to>
                                        <p:strVal val="hidden"/>
                                      </p:to>
                                    </p:set>
                                  </p:childTnLst>
                                </p:cTn>
                              </p:par>
                              <p:par>
                                <p:cTn id="68" presetID="53" presetClass="exit" presetSubtype="32" fill="hold" grpId="1" nodeType="withEffect">
                                  <p:stCondLst>
                                    <p:cond delay="0"/>
                                  </p:stCondLst>
                                  <p:childTnLst>
                                    <p:anim calcmode="lin" valueType="num">
                                      <p:cBhvr>
                                        <p:cTn id="69" dur="500"/>
                                        <p:tgtEl>
                                          <p:spTgt spid="64"/>
                                        </p:tgtEl>
                                        <p:attrNameLst>
                                          <p:attrName>ppt_w</p:attrName>
                                        </p:attrNameLst>
                                      </p:cBhvr>
                                      <p:tavLst>
                                        <p:tav tm="0">
                                          <p:val>
                                            <p:strVal val="ppt_w"/>
                                          </p:val>
                                        </p:tav>
                                        <p:tav tm="100000">
                                          <p:val>
                                            <p:fltVal val="0"/>
                                          </p:val>
                                        </p:tav>
                                      </p:tavLst>
                                    </p:anim>
                                    <p:anim calcmode="lin" valueType="num">
                                      <p:cBhvr>
                                        <p:cTn id="70" dur="500"/>
                                        <p:tgtEl>
                                          <p:spTgt spid="64"/>
                                        </p:tgtEl>
                                        <p:attrNameLst>
                                          <p:attrName>ppt_h</p:attrName>
                                        </p:attrNameLst>
                                      </p:cBhvr>
                                      <p:tavLst>
                                        <p:tav tm="0">
                                          <p:val>
                                            <p:strVal val="ppt_h"/>
                                          </p:val>
                                        </p:tav>
                                        <p:tav tm="100000">
                                          <p:val>
                                            <p:fltVal val="0"/>
                                          </p:val>
                                        </p:tav>
                                      </p:tavLst>
                                    </p:anim>
                                    <p:animEffect transition="out" filter="fade">
                                      <p:cBhvr>
                                        <p:cTn id="71" dur="500"/>
                                        <p:tgtEl>
                                          <p:spTgt spid="64"/>
                                        </p:tgtEl>
                                      </p:cBhvr>
                                    </p:animEffect>
                                    <p:set>
                                      <p:cBhvr>
                                        <p:cTn id="72" dur="1" fill="hold">
                                          <p:stCondLst>
                                            <p:cond delay="499"/>
                                          </p:stCondLst>
                                        </p:cTn>
                                        <p:tgtEl>
                                          <p:spTgt spid="64"/>
                                        </p:tgtEl>
                                        <p:attrNameLst>
                                          <p:attrName>style.visibility</p:attrName>
                                        </p:attrNameLst>
                                      </p:cBhvr>
                                      <p:to>
                                        <p:strVal val="hidden"/>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53" presetClass="entr" presetSubtype="16" fill="hold" grpId="0" nodeType="clickEffect">
                                  <p:stCondLst>
                                    <p:cond delay="0"/>
                                  </p:stCondLst>
                                  <p:childTnLst>
                                    <p:set>
                                      <p:cBhvr>
                                        <p:cTn id="76" dur="1" fill="hold">
                                          <p:stCondLst>
                                            <p:cond delay="0"/>
                                          </p:stCondLst>
                                        </p:cTn>
                                        <p:tgtEl>
                                          <p:spTgt spid="65"/>
                                        </p:tgtEl>
                                        <p:attrNameLst>
                                          <p:attrName>style.visibility</p:attrName>
                                        </p:attrNameLst>
                                      </p:cBhvr>
                                      <p:to>
                                        <p:strVal val="visible"/>
                                      </p:to>
                                    </p:set>
                                    <p:anim calcmode="lin" valueType="num">
                                      <p:cBhvr>
                                        <p:cTn id="77" dur="500" fill="hold"/>
                                        <p:tgtEl>
                                          <p:spTgt spid="65"/>
                                        </p:tgtEl>
                                        <p:attrNameLst>
                                          <p:attrName>ppt_w</p:attrName>
                                        </p:attrNameLst>
                                      </p:cBhvr>
                                      <p:tavLst>
                                        <p:tav tm="0">
                                          <p:val>
                                            <p:fltVal val="0"/>
                                          </p:val>
                                        </p:tav>
                                        <p:tav tm="100000">
                                          <p:val>
                                            <p:strVal val="#ppt_w"/>
                                          </p:val>
                                        </p:tav>
                                      </p:tavLst>
                                    </p:anim>
                                    <p:anim calcmode="lin" valueType="num">
                                      <p:cBhvr>
                                        <p:cTn id="78" dur="500" fill="hold"/>
                                        <p:tgtEl>
                                          <p:spTgt spid="65"/>
                                        </p:tgtEl>
                                        <p:attrNameLst>
                                          <p:attrName>ppt_h</p:attrName>
                                        </p:attrNameLst>
                                      </p:cBhvr>
                                      <p:tavLst>
                                        <p:tav tm="0">
                                          <p:val>
                                            <p:fltVal val="0"/>
                                          </p:val>
                                        </p:tav>
                                        <p:tav tm="100000">
                                          <p:val>
                                            <p:strVal val="#ppt_h"/>
                                          </p:val>
                                        </p:tav>
                                      </p:tavLst>
                                    </p:anim>
                                    <p:animEffect transition="in" filter="fade">
                                      <p:cBhvr>
                                        <p:cTn id="79" dur="500"/>
                                        <p:tgtEl>
                                          <p:spTgt spid="65"/>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67"/>
                                        </p:tgtEl>
                                        <p:attrNameLst>
                                          <p:attrName>style.visibility</p:attrName>
                                        </p:attrNameLst>
                                      </p:cBhvr>
                                      <p:to>
                                        <p:strVal val="visible"/>
                                      </p:to>
                                    </p:set>
                                    <p:anim calcmode="lin" valueType="num">
                                      <p:cBhvr>
                                        <p:cTn id="82" dur="500" fill="hold"/>
                                        <p:tgtEl>
                                          <p:spTgt spid="67"/>
                                        </p:tgtEl>
                                        <p:attrNameLst>
                                          <p:attrName>ppt_w</p:attrName>
                                        </p:attrNameLst>
                                      </p:cBhvr>
                                      <p:tavLst>
                                        <p:tav tm="0">
                                          <p:val>
                                            <p:fltVal val="0"/>
                                          </p:val>
                                        </p:tav>
                                        <p:tav tm="100000">
                                          <p:val>
                                            <p:strVal val="#ppt_w"/>
                                          </p:val>
                                        </p:tav>
                                      </p:tavLst>
                                    </p:anim>
                                    <p:anim calcmode="lin" valueType="num">
                                      <p:cBhvr>
                                        <p:cTn id="83" dur="500" fill="hold"/>
                                        <p:tgtEl>
                                          <p:spTgt spid="67"/>
                                        </p:tgtEl>
                                        <p:attrNameLst>
                                          <p:attrName>ppt_h</p:attrName>
                                        </p:attrNameLst>
                                      </p:cBhvr>
                                      <p:tavLst>
                                        <p:tav tm="0">
                                          <p:val>
                                            <p:fltVal val="0"/>
                                          </p:val>
                                        </p:tav>
                                        <p:tav tm="100000">
                                          <p:val>
                                            <p:strVal val="#ppt_h"/>
                                          </p:val>
                                        </p:tav>
                                      </p:tavLst>
                                    </p:anim>
                                    <p:animEffect transition="in" filter="fade">
                                      <p:cBhvr>
                                        <p:cTn id="84" dur="500"/>
                                        <p:tgtEl>
                                          <p:spTgt spid="67"/>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53" presetClass="exit" presetSubtype="32" fill="hold" grpId="1" nodeType="clickEffect">
                                  <p:stCondLst>
                                    <p:cond delay="0"/>
                                  </p:stCondLst>
                                  <p:childTnLst>
                                    <p:anim calcmode="lin" valueType="num">
                                      <p:cBhvr>
                                        <p:cTn id="88" dur="500"/>
                                        <p:tgtEl>
                                          <p:spTgt spid="65"/>
                                        </p:tgtEl>
                                        <p:attrNameLst>
                                          <p:attrName>ppt_w</p:attrName>
                                        </p:attrNameLst>
                                      </p:cBhvr>
                                      <p:tavLst>
                                        <p:tav tm="0">
                                          <p:val>
                                            <p:strVal val="ppt_w"/>
                                          </p:val>
                                        </p:tav>
                                        <p:tav tm="100000">
                                          <p:val>
                                            <p:fltVal val="0"/>
                                          </p:val>
                                        </p:tav>
                                      </p:tavLst>
                                    </p:anim>
                                    <p:anim calcmode="lin" valueType="num">
                                      <p:cBhvr>
                                        <p:cTn id="89" dur="500"/>
                                        <p:tgtEl>
                                          <p:spTgt spid="65"/>
                                        </p:tgtEl>
                                        <p:attrNameLst>
                                          <p:attrName>ppt_h</p:attrName>
                                        </p:attrNameLst>
                                      </p:cBhvr>
                                      <p:tavLst>
                                        <p:tav tm="0">
                                          <p:val>
                                            <p:strVal val="ppt_h"/>
                                          </p:val>
                                        </p:tav>
                                        <p:tav tm="100000">
                                          <p:val>
                                            <p:fltVal val="0"/>
                                          </p:val>
                                        </p:tav>
                                      </p:tavLst>
                                    </p:anim>
                                    <p:animEffect transition="out" filter="fade">
                                      <p:cBhvr>
                                        <p:cTn id="90" dur="500"/>
                                        <p:tgtEl>
                                          <p:spTgt spid="65"/>
                                        </p:tgtEl>
                                      </p:cBhvr>
                                    </p:animEffect>
                                    <p:set>
                                      <p:cBhvr>
                                        <p:cTn id="91" dur="1" fill="hold">
                                          <p:stCondLst>
                                            <p:cond delay="499"/>
                                          </p:stCondLst>
                                        </p:cTn>
                                        <p:tgtEl>
                                          <p:spTgt spid="65"/>
                                        </p:tgtEl>
                                        <p:attrNameLst>
                                          <p:attrName>style.visibility</p:attrName>
                                        </p:attrNameLst>
                                      </p:cBhvr>
                                      <p:to>
                                        <p:strVal val="hidden"/>
                                      </p:to>
                                    </p:set>
                                  </p:childTnLst>
                                </p:cTn>
                              </p:par>
                              <p:par>
                                <p:cTn id="92" presetID="53" presetClass="exit" presetSubtype="32" fill="hold" grpId="1" nodeType="withEffect">
                                  <p:stCondLst>
                                    <p:cond delay="0"/>
                                  </p:stCondLst>
                                  <p:childTnLst>
                                    <p:anim calcmode="lin" valueType="num">
                                      <p:cBhvr>
                                        <p:cTn id="93" dur="500"/>
                                        <p:tgtEl>
                                          <p:spTgt spid="67"/>
                                        </p:tgtEl>
                                        <p:attrNameLst>
                                          <p:attrName>ppt_w</p:attrName>
                                        </p:attrNameLst>
                                      </p:cBhvr>
                                      <p:tavLst>
                                        <p:tav tm="0">
                                          <p:val>
                                            <p:strVal val="ppt_w"/>
                                          </p:val>
                                        </p:tav>
                                        <p:tav tm="100000">
                                          <p:val>
                                            <p:fltVal val="0"/>
                                          </p:val>
                                        </p:tav>
                                      </p:tavLst>
                                    </p:anim>
                                    <p:anim calcmode="lin" valueType="num">
                                      <p:cBhvr>
                                        <p:cTn id="94" dur="500"/>
                                        <p:tgtEl>
                                          <p:spTgt spid="67"/>
                                        </p:tgtEl>
                                        <p:attrNameLst>
                                          <p:attrName>ppt_h</p:attrName>
                                        </p:attrNameLst>
                                      </p:cBhvr>
                                      <p:tavLst>
                                        <p:tav tm="0">
                                          <p:val>
                                            <p:strVal val="ppt_h"/>
                                          </p:val>
                                        </p:tav>
                                        <p:tav tm="100000">
                                          <p:val>
                                            <p:fltVal val="0"/>
                                          </p:val>
                                        </p:tav>
                                      </p:tavLst>
                                    </p:anim>
                                    <p:animEffect transition="out" filter="fade">
                                      <p:cBhvr>
                                        <p:cTn id="95" dur="500"/>
                                        <p:tgtEl>
                                          <p:spTgt spid="67"/>
                                        </p:tgtEl>
                                      </p:cBhvr>
                                    </p:animEffect>
                                    <p:set>
                                      <p:cBhvr>
                                        <p:cTn id="96" dur="1" fill="hold">
                                          <p:stCondLst>
                                            <p:cond delay="499"/>
                                          </p:stCondLst>
                                        </p:cTn>
                                        <p:tgtEl>
                                          <p:spTgt spid="67"/>
                                        </p:tgtEl>
                                        <p:attrNameLst>
                                          <p:attrName>style.visibility</p:attrName>
                                        </p:attrNameLst>
                                      </p:cBhvr>
                                      <p:to>
                                        <p:strVal val="hidden"/>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53" presetClass="entr" presetSubtype="16" fill="hold" grpId="0" nodeType="clickEffect">
                                  <p:stCondLst>
                                    <p:cond delay="0"/>
                                  </p:stCondLst>
                                  <p:childTnLst>
                                    <p:set>
                                      <p:cBhvr>
                                        <p:cTn id="100" dur="1" fill="hold">
                                          <p:stCondLst>
                                            <p:cond delay="0"/>
                                          </p:stCondLst>
                                        </p:cTn>
                                        <p:tgtEl>
                                          <p:spTgt spid="68"/>
                                        </p:tgtEl>
                                        <p:attrNameLst>
                                          <p:attrName>style.visibility</p:attrName>
                                        </p:attrNameLst>
                                      </p:cBhvr>
                                      <p:to>
                                        <p:strVal val="visible"/>
                                      </p:to>
                                    </p:set>
                                    <p:anim calcmode="lin" valueType="num">
                                      <p:cBhvr>
                                        <p:cTn id="101" dur="500" fill="hold"/>
                                        <p:tgtEl>
                                          <p:spTgt spid="68"/>
                                        </p:tgtEl>
                                        <p:attrNameLst>
                                          <p:attrName>ppt_w</p:attrName>
                                        </p:attrNameLst>
                                      </p:cBhvr>
                                      <p:tavLst>
                                        <p:tav tm="0">
                                          <p:val>
                                            <p:fltVal val="0"/>
                                          </p:val>
                                        </p:tav>
                                        <p:tav tm="100000">
                                          <p:val>
                                            <p:strVal val="#ppt_w"/>
                                          </p:val>
                                        </p:tav>
                                      </p:tavLst>
                                    </p:anim>
                                    <p:anim calcmode="lin" valueType="num">
                                      <p:cBhvr>
                                        <p:cTn id="102" dur="500" fill="hold"/>
                                        <p:tgtEl>
                                          <p:spTgt spid="68"/>
                                        </p:tgtEl>
                                        <p:attrNameLst>
                                          <p:attrName>ppt_h</p:attrName>
                                        </p:attrNameLst>
                                      </p:cBhvr>
                                      <p:tavLst>
                                        <p:tav tm="0">
                                          <p:val>
                                            <p:fltVal val="0"/>
                                          </p:val>
                                        </p:tav>
                                        <p:tav tm="100000">
                                          <p:val>
                                            <p:strVal val="#ppt_h"/>
                                          </p:val>
                                        </p:tav>
                                      </p:tavLst>
                                    </p:anim>
                                    <p:animEffect transition="in" filter="fade">
                                      <p:cBhvr>
                                        <p:cTn id="103" dur="500"/>
                                        <p:tgtEl>
                                          <p:spTgt spid="68"/>
                                        </p:tgtEl>
                                      </p:cBhvr>
                                    </p:animEffect>
                                  </p:childTnLst>
                                </p:cTn>
                              </p:par>
                              <p:par>
                                <p:cTn id="104" presetID="53" presetClass="entr" presetSubtype="16" fill="hold" grpId="0" nodeType="withEffect">
                                  <p:stCondLst>
                                    <p:cond delay="0"/>
                                  </p:stCondLst>
                                  <p:childTnLst>
                                    <p:set>
                                      <p:cBhvr>
                                        <p:cTn id="105" dur="1" fill="hold">
                                          <p:stCondLst>
                                            <p:cond delay="0"/>
                                          </p:stCondLst>
                                        </p:cTn>
                                        <p:tgtEl>
                                          <p:spTgt spid="71"/>
                                        </p:tgtEl>
                                        <p:attrNameLst>
                                          <p:attrName>style.visibility</p:attrName>
                                        </p:attrNameLst>
                                      </p:cBhvr>
                                      <p:to>
                                        <p:strVal val="visible"/>
                                      </p:to>
                                    </p:set>
                                    <p:anim calcmode="lin" valueType="num">
                                      <p:cBhvr>
                                        <p:cTn id="106" dur="500" fill="hold"/>
                                        <p:tgtEl>
                                          <p:spTgt spid="71"/>
                                        </p:tgtEl>
                                        <p:attrNameLst>
                                          <p:attrName>ppt_w</p:attrName>
                                        </p:attrNameLst>
                                      </p:cBhvr>
                                      <p:tavLst>
                                        <p:tav tm="0">
                                          <p:val>
                                            <p:fltVal val="0"/>
                                          </p:val>
                                        </p:tav>
                                        <p:tav tm="100000">
                                          <p:val>
                                            <p:strVal val="#ppt_w"/>
                                          </p:val>
                                        </p:tav>
                                      </p:tavLst>
                                    </p:anim>
                                    <p:anim calcmode="lin" valueType="num">
                                      <p:cBhvr>
                                        <p:cTn id="107" dur="500" fill="hold"/>
                                        <p:tgtEl>
                                          <p:spTgt spid="71"/>
                                        </p:tgtEl>
                                        <p:attrNameLst>
                                          <p:attrName>ppt_h</p:attrName>
                                        </p:attrNameLst>
                                      </p:cBhvr>
                                      <p:tavLst>
                                        <p:tav tm="0">
                                          <p:val>
                                            <p:fltVal val="0"/>
                                          </p:val>
                                        </p:tav>
                                        <p:tav tm="100000">
                                          <p:val>
                                            <p:strVal val="#ppt_h"/>
                                          </p:val>
                                        </p:tav>
                                      </p:tavLst>
                                    </p:anim>
                                    <p:animEffect transition="in" filter="fade">
                                      <p:cBhvr>
                                        <p:cTn id="108"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6" grpId="0" animBg="1"/>
      <p:bldP spid="66" grpId="1" animBg="1"/>
      <p:bldP spid="126" grpId="0" animBg="1"/>
      <p:bldP spid="126" grpId="1" animBg="1"/>
      <p:bldP spid="63495" grpId="0"/>
      <p:bldP spid="63496" grpId="0"/>
      <p:bldP spid="63" grpId="0" animBg="1"/>
      <p:bldP spid="63" grpId="1" animBg="1"/>
      <p:bldP spid="64" grpId="0" animBg="1"/>
      <p:bldP spid="64" grpId="1" animBg="1"/>
      <p:bldP spid="65" grpId="0" animBg="1"/>
      <p:bldP spid="65" grpId="1" animBg="1"/>
      <p:bldP spid="67" grpId="0" animBg="1"/>
      <p:bldP spid="67" grpId="1" animBg="1"/>
      <p:bldP spid="68" grpId="0" animBg="1"/>
      <p:bldP spid="7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内容占位符 2"/>
          <p:cNvSpPr>
            <a:spLocks noGrp="1" noChangeArrowheads="1"/>
          </p:cNvSpPr>
          <p:nvPr>
            <p:ph idx="1"/>
          </p:nvPr>
        </p:nvSpPr>
        <p:spPr>
          <a:xfrm>
            <a:off x="428625" y="785813"/>
            <a:ext cx="8015288" cy="3948112"/>
          </a:xfrm>
        </p:spPr>
        <p:txBody>
          <a:bodyPr/>
          <a:lstStyle/>
          <a:p>
            <a:pPr eaLnBrk="1" hangingPunct="1">
              <a:lnSpc>
                <a:spcPts val="4000"/>
              </a:lnSpc>
              <a:buClr>
                <a:schemeClr val="tx1"/>
              </a:buClr>
              <a:buFont typeface="Wingdings" pitchFamily="2" charset="2"/>
              <a:buChar char="Ø"/>
              <a:defRPr/>
            </a:pPr>
            <a:r>
              <a:rPr lang="zh-CN" altLang="en-US" sz="2800" b="1" dirty="0">
                <a:solidFill>
                  <a:schemeClr val="tx1"/>
                </a:solidFill>
                <a:latin typeface="+mn-ea"/>
              </a:rPr>
              <a:t>寻找具有</a:t>
            </a:r>
            <a:r>
              <a:rPr lang="zh-CN" altLang="en-US" sz="2800" b="1" dirty="0">
                <a:solidFill>
                  <a:srgbClr val="2D83F4"/>
                </a:solidFill>
                <a:latin typeface="+mn-ea"/>
              </a:rPr>
              <a:t>相同核心</a:t>
            </a:r>
            <a:r>
              <a:rPr lang="zh-CN" altLang="en-US" sz="2800" b="1" dirty="0">
                <a:solidFill>
                  <a:schemeClr val="tx1"/>
                </a:solidFill>
                <a:latin typeface="+mn-ea"/>
              </a:rPr>
              <a:t>的</a:t>
            </a:r>
            <a:r>
              <a:rPr lang="en-US" altLang="zh-CN" sz="2800" b="1" i="1" dirty="0">
                <a:solidFill>
                  <a:schemeClr val="tx1"/>
                </a:solidFill>
              </a:rPr>
              <a:t>LR</a:t>
            </a:r>
            <a:r>
              <a:rPr lang="en-US" altLang="zh-CN" sz="2800" i="1" dirty="0">
                <a:solidFill>
                  <a:schemeClr val="tx1"/>
                </a:solidFill>
              </a:rPr>
              <a:t>  </a:t>
            </a:r>
            <a:r>
              <a:rPr lang="en-US" altLang="zh-CN" sz="2800" b="1" dirty="0">
                <a:solidFill>
                  <a:schemeClr val="tx1"/>
                </a:solidFill>
              </a:rPr>
              <a:t>(1)</a:t>
            </a:r>
            <a:r>
              <a:rPr lang="en-US" altLang="zh-CN" sz="2800" dirty="0">
                <a:solidFill>
                  <a:schemeClr val="tx1"/>
                </a:solidFill>
              </a:rPr>
              <a:t> </a:t>
            </a:r>
            <a:r>
              <a:rPr lang="zh-CN" altLang="en-US" sz="2800" b="1" dirty="0">
                <a:solidFill>
                  <a:schemeClr val="tx1"/>
                </a:solidFill>
                <a:latin typeface="+mn-ea"/>
              </a:rPr>
              <a:t>项集，并将这些项集合并为一个项集。</a:t>
            </a:r>
            <a:r>
              <a:rPr lang="en-US" altLang="zh-CN" sz="2800" b="1" dirty="0">
                <a:solidFill>
                  <a:schemeClr val="tx1"/>
                </a:solidFill>
                <a:latin typeface="+mn-ea"/>
              </a:rPr>
              <a:t> </a:t>
            </a:r>
            <a:r>
              <a:rPr lang="zh-CN" altLang="en-US" sz="2800" b="1" dirty="0">
                <a:solidFill>
                  <a:schemeClr val="tx1"/>
                </a:solidFill>
                <a:latin typeface="+mn-ea"/>
              </a:rPr>
              <a:t>所谓项集的核心就是其第一分量的集合</a:t>
            </a:r>
            <a:endParaRPr lang="en-US" altLang="zh-CN" sz="2800" b="1" dirty="0">
              <a:solidFill>
                <a:schemeClr val="tx1"/>
              </a:solidFill>
              <a:latin typeface="+mn-ea"/>
            </a:endParaRPr>
          </a:p>
          <a:p>
            <a:pPr eaLnBrk="1" hangingPunct="1">
              <a:lnSpc>
                <a:spcPts val="4000"/>
              </a:lnSpc>
              <a:buClr>
                <a:schemeClr val="tx1"/>
              </a:buClr>
              <a:buFont typeface="Wingdings" pitchFamily="2" charset="2"/>
              <a:buChar char="Ø"/>
              <a:defRPr/>
            </a:pPr>
            <a:r>
              <a:rPr lang="zh-CN" altLang="en-US" sz="2800" b="1" dirty="0">
                <a:solidFill>
                  <a:schemeClr val="tx1"/>
                </a:solidFill>
                <a:latin typeface="+mn-ea"/>
              </a:rPr>
              <a:t>然后根据合并后得到的项集族构造语法分析表</a:t>
            </a:r>
            <a:endParaRPr lang="en-US" altLang="zh-CN" sz="2800" b="1" dirty="0">
              <a:solidFill>
                <a:schemeClr val="tx1"/>
              </a:solidFill>
              <a:latin typeface="+mn-ea"/>
            </a:endParaRPr>
          </a:p>
          <a:p>
            <a:pPr eaLnBrk="1" hangingPunct="1">
              <a:lnSpc>
                <a:spcPts val="4000"/>
              </a:lnSpc>
              <a:buClr>
                <a:schemeClr val="tx1"/>
              </a:buClr>
              <a:buFont typeface="Wingdings" pitchFamily="2" charset="2"/>
              <a:buChar char="Ø"/>
              <a:defRPr/>
            </a:pPr>
            <a:r>
              <a:rPr lang="zh-CN" altLang="en-US" sz="2800" b="1" dirty="0">
                <a:solidFill>
                  <a:schemeClr val="tx1"/>
                </a:solidFill>
                <a:latin typeface="+mn-ea"/>
              </a:rPr>
              <a:t>如果分析表中</a:t>
            </a:r>
            <a:r>
              <a:rPr lang="zh-CN" altLang="en-US" sz="2800" b="1" dirty="0">
                <a:solidFill>
                  <a:srgbClr val="2D83F4"/>
                </a:solidFill>
                <a:latin typeface="+mn-ea"/>
              </a:rPr>
              <a:t>没有</a:t>
            </a:r>
            <a:r>
              <a:rPr lang="zh-CN" altLang="en-US" sz="2800" b="1" dirty="0">
                <a:solidFill>
                  <a:schemeClr val="tx1"/>
                </a:solidFill>
                <a:latin typeface="+mn-ea"/>
              </a:rPr>
              <a:t>语法分析动作</a:t>
            </a:r>
            <a:r>
              <a:rPr lang="zh-CN" altLang="en-US" sz="2800" b="1" dirty="0">
                <a:solidFill>
                  <a:srgbClr val="2D83F4"/>
                </a:solidFill>
                <a:latin typeface="+mn-ea"/>
              </a:rPr>
              <a:t>冲突</a:t>
            </a:r>
            <a:r>
              <a:rPr lang="zh-CN" altLang="en-US" sz="2800" b="1" dirty="0">
                <a:solidFill>
                  <a:schemeClr val="tx1"/>
                </a:solidFill>
                <a:latin typeface="+mn-ea"/>
              </a:rPr>
              <a:t>，给定的文法就称为</a:t>
            </a:r>
            <a:r>
              <a:rPr lang="en-US" altLang="zh-CN" sz="2800" b="1" i="1" dirty="0">
                <a:solidFill>
                  <a:srgbClr val="FF0000"/>
                </a:solidFill>
              </a:rPr>
              <a:t>LALR</a:t>
            </a:r>
            <a:r>
              <a:rPr lang="en-US" altLang="zh-CN" sz="2800" i="1" dirty="0">
                <a:solidFill>
                  <a:srgbClr val="FF0000"/>
                </a:solidFill>
              </a:rPr>
              <a:t>  </a:t>
            </a:r>
            <a:r>
              <a:rPr lang="en-US" altLang="zh-CN" sz="2800" b="1" dirty="0">
                <a:solidFill>
                  <a:srgbClr val="FF0000"/>
                </a:solidFill>
              </a:rPr>
              <a:t>(1)</a:t>
            </a:r>
            <a:r>
              <a:rPr lang="en-US" altLang="zh-CN" sz="2800" dirty="0">
                <a:solidFill>
                  <a:srgbClr val="FF0000"/>
                </a:solidFill>
              </a:rPr>
              <a:t> </a:t>
            </a:r>
            <a:r>
              <a:rPr lang="zh-CN" altLang="en-US" sz="2800" b="1" dirty="0">
                <a:solidFill>
                  <a:srgbClr val="FF0000"/>
                </a:solidFill>
                <a:latin typeface="+mn-ea"/>
              </a:rPr>
              <a:t>文法</a:t>
            </a:r>
            <a:r>
              <a:rPr lang="zh-CN" altLang="en-US" sz="2800" b="1" dirty="0">
                <a:solidFill>
                  <a:schemeClr val="tx1"/>
                </a:solidFill>
                <a:latin typeface="+mn-ea"/>
              </a:rPr>
              <a:t>，就可以根据该分析表进行语法分析</a:t>
            </a:r>
            <a:endParaRPr lang="en-US" altLang="zh-CN" dirty="0">
              <a:latin typeface="+mn-ea"/>
            </a:endParaRPr>
          </a:p>
        </p:txBody>
      </p:sp>
      <p:sp>
        <p:nvSpPr>
          <p:cNvPr id="63491" name="标题 1"/>
          <p:cNvSpPr>
            <a:spLocks noGrp="1" noChangeArrowheads="1"/>
          </p:cNvSpPr>
          <p:nvPr>
            <p:ph type="title"/>
          </p:nvPr>
        </p:nvSpPr>
        <p:spPr>
          <a:xfrm>
            <a:off x="755650" y="268288"/>
            <a:ext cx="7931150" cy="358775"/>
          </a:xfrm>
        </p:spPr>
        <p:txBody>
          <a:bodyPr/>
          <a:lstStyle/>
          <a:p>
            <a:pPr eaLnBrk="1" hangingPunct="1"/>
            <a:r>
              <a:rPr lang="en-US" altLang="zh-CN" sz="3000" i="1">
                <a:solidFill>
                  <a:schemeClr val="tx1"/>
                </a:solidFill>
                <a:ea typeface="黑体" panose="02010609060101010101" pitchFamily="49" charset="-122"/>
              </a:rPr>
              <a:t>LALR </a:t>
            </a:r>
            <a:r>
              <a:rPr lang="en-US" altLang="zh-CN" sz="3000">
                <a:solidFill>
                  <a:schemeClr val="tx1"/>
                </a:solidFill>
                <a:ea typeface="黑体" panose="02010609060101010101" pitchFamily="49" charset="-122"/>
              </a:rPr>
              <a:t>( </a:t>
            </a:r>
            <a:r>
              <a:rPr lang="en-US" altLang="zh-CN" sz="3000" i="1">
                <a:solidFill>
                  <a:schemeClr val="tx1"/>
                </a:solidFill>
                <a:ea typeface="黑体" panose="02010609060101010101" pitchFamily="49" charset="-122"/>
              </a:rPr>
              <a:t>lookahead-LR</a:t>
            </a:r>
            <a:r>
              <a:rPr lang="en-US" altLang="zh-CN" sz="3000">
                <a:solidFill>
                  <a:schemeClr val="tx1"/>
                </a:solidFill>
                <a:ea typeface="黑体" panose="02010609060101010101" pitchFamily="49" charset="-122"/>
              </a:rPr>
              <a:t> )</a:t>
            </a:r>
            <a:r>
              <a:rPr lang="zh-CN" altLang="en-US" sz="3000">
                <a:solidFill>
                  <a:schemeClr val="tx1"/>
                </a:solidFill>
                <a:latin typeface="微软雅黑" panose="020B0503020204020204" pitchFamily="34" charset="-122"/>
                <a:ea typeface="微软雅黑" panose="020B0503020204020204" pitchFamily="34" charset="-122"/>
              </a:rPr>
              <a:t>分析的基本思想</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5"/>
          <p:cNvSpPr txBox="1">
            <a:spLocks noChangeArrowheads="1"/>
          </p:cNvSpPr>
          <p:nvPr/>
        </p:nvSpPr>
        <p:spPr bwMode="auto">
          <a:xfrm>
            <a:off x="107950" y="1041400"/>
            <a:ext cx="1555750" cy="2154238"/>
          </a:xfrm>
          <a:prstGeom prst="rect">
            <a:avLst/>
          </a:prstGeom>
          <a:solidFill>
            <a:srgbClr val="B5CEED"/>
          </a:solidFill>
          <a:ln w="12700">
            <a:solidFill>
              <a:schemeClr val="tx1"/>
            </a:solidFill>
            <a:miter lim="800000"/>
            <a:headEnd type="none" w="sm" len="sm"/>
            <a:tailEnd type="none" w="sm" len="sm"/>
          </a:ln>
        </p:spPr>
        <p:txBody>
          <a:bodyPr tIns="0" bIns="0">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I</a:t>
            </a:r>
            <a:r>
              <a:rPr lang="en-US" altLang="zh-CN" sz="2000" b="1" i="1" baseline="-25000">
                <a:solidFill>
                  <a:srgbClr val="000000"/>
                </a:solidFill>
                <a:latin typeface="Times New Roman" panose="02020603050405020304" pitchFamily="18" charset="0"/>
              </a:rPr>
              <a:t>0</a:t>
            </a:r>
            <a:r>
              <a:rPr lang="en-US" altLang="zh-CN" sz="2000" b="1">
                <a:solidFill>
                  <a:srgbClr val="000000"/>
                </a:solidFill>
                <a:latin typeface="Times New Roman" panose="02020603050405020304" pitchFamily="18" charset="0"/>
              </a:rPr>
              <a:t>:</a:t>
            </a:r>
          </a:p>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cs typeface="Times New Roman" panose="02020603050405020304" pitchFamily="18" charset="0"/>
              </a:rPr>
              <a:t>S′</a:t>
            </a:r>
            <a:r>
              <a:rPr lang="en-US" altLang="zh-CN" sz="2000" b="1" i="1">
                <a:solidFill>
                  <a:srgbClr val="000000"/>
                </a:solidFill>
                <a:latin typeface="Times New Roman" panose="02020603050405020304" pitchFamily="18" charset="0"/>
              </a:rPr>
              <a:t>→ · S</a:t>
            </a:r>
            <a:r>
              <a:rPr lang="zh-CN" altLang="en-US" sz="2000" b="1" i="1">
                <a:solidFill>
                  <a:srgbClr val="000000"/>
                </a:solidFill>
                <a:latin typeface="Times New Roman" panose="02020603050405020304" pitchFamily="18" charset="0"/>
              </a:rPr>
              <a:t> </a:t>
            </a:r>
            <a:r>
              <a:rPr lang="en-US" altLang="zh-CN" sz="2000" b="1" i="1">
                <a:solidFill>
                  <a:srgbClr val="000000"/>
                </a:solidFill>
                <a:latin typeface="Times New Roman" panose="02020603050405020304" pitchFamily="18" charset="0"/>
              </a:rPr>
              <a:t>, </a:t>
            </a:r>
            <a:r>
              <a:rPr lang="en-US" altLang="zh-CN" sz="2000" b="1">
                <a:solidFill>
                  <a:srgbClr val="000000"/>
                </a:solidFill>
                <a:latin typeface="华文楷体" panose="02010600040101010101" pitchFamily="2" charset="-122"/>
              </a:rPr>
              <a:t>$</a:t>
            </a:r>
            <a:endParaRPr lang="en-US" altLang="zh-CN" sz="2000" b="1" i="1">
              <a:solidFill>
                <a:srgbClr val="000000"/>
              </a:solidFill>
              <a:latin typeface="Times New Roman" panose="02020603050405020304" pitchFamily="18" charset="0"/>
            </a:endParaRPr>
          </a:p>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S→· L=R , </a:t>
            </a:r>
            <a:r>
              <a:rPr lang="en-US" altLang="zh-CN" sz="2000" b="1">
                <a:solidFill>
                  <a:srgbClr val="000000"/>
                </a:solidFill>
                <a:latin typeface="华文楷体" panose="02010600040101010101" pitchFamily="2" charset="-122"/>
              </a:rPr>
              <a:t>$</a:t>
            </a:r>
            <a:endParaRPr lang="en-US" altLang="zh-CN" sz="2000" b="1" i="1">
              <a:solidFill>
                <a:srgbClr val="000000"/>
              </a:solidFill>
              <a:latin typeface="Times New Roman" panose="02020603050405020304" pitchFamily="18" charset="0"/>
            </a:endParaRPr>
          </a:p>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S→ · R , </a:t>
            </a:r>
            <a:r>
              <a:rPr lang="en-US" altLang="zh-CN" sz="2000" b="1">
                <a:solidFill>
                  <a:srgbClr val="000000"/>
                </a:solidFill>
                <a:latin typeface="华文楷体" panose="02010600040101010101" pitchFamily="2" charset="-122"/>
              </a:rPr>
              <a:t>$</a:t>
            </a:r>
            <a:endParaRPr lang="en-US" altLang="zh-CN" sz="2000" b="1" i="1">
              <a:solidFill>
                <a:srgbClr val="000000"/>
              </a:solidFill>
              <a:latin typeface="Times New Roman" panose="02020603050405020304" pitchFamily="18" charset="0"/>
            </a:endParaRPr>
          </a:p>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L→·*R ,=/ </a:t>
            </a:r>
            <a:r>
              <a:rPr lang="en-US" altLang="zh-CN" sz="2000" b="1">
                <a:solidFill>
                  <a:srgbClr val="000000"/>
                </a:solidFill>
                <a:latin typeface="华文楷体" panose="02010600040101010101" pitchFamily="2" charset="-122"/>
              </a:rPr>
              <a:t>$</a:t>
            </a:r>
            <a:endParaRPr lang="en-US" altLang="zh-CN" sz="2000" b="1" i="1">
              <a:solidFill>
                <a:srgbClr val="000000"/>
              </a:solidFill>
              <a:latin typeface="Times New Roman" panose="02020603050405020304" pitchFamily="18" charset="0"/>
            </a:endParaRPr>
          </a:p>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L→ · </a:t>
            </a:r>
            <a:r>
              <a:rPr lang="en-US" altLang="zh-CN" sz="2000" b="1">
                <a:solidFill>
                  <a:srgbClr val="000000"/>
                </a:solidFill>
                <a:latin typeface="Times New Roman" panose="02020603050405020304" pitchFamily="18" charset="0"/>
              </a:rPr>
              <a:t>id</a:t>
            </a:r>
            <a:r>
              <a:rPr lang="en-US" altLang="zh-CN" sz="2000" b="1" i="1">
                <a:solidFill>
                  <a:srgbClr val="000000"/>
                </a:solidFill>
                <a:latin typeface="Times New Roman" panose="02020603050405020304" pitchFamily="18" charset="0"/>
              </a:rPr>
              <a:t> ,=/ </a:t>
            </a:r>
            <a:r>
              <a:rPr lang="en-US" altLang="zh-CN" sz="2000" b="1">
                <a:solidFill>
                  <a:srgbClr val="000000"/>
                </a:solidFill>
                <a:latin typeface="华文楷体" panose="02010600040101010101" pitchFamily="2" charset="-122"/>
              </a:rPr>
              <a:t>$</a:t>
            </a:r>
            <a:endParaRPr lang="en-US" altLang="zh-CN" sz="2000" b="1" i="1">
              <a:solidFill>
                <a:srgbClr val="000000"/>
              </a:solidFill>
              <a:latin typeface="Times New Roman" panose="02020603050405020304" pitchFamily="18" charset="0"/>
            </a:endParaRPr>
          </a:p>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R→ · L , </a:t>
            </a:r>
            <a:r>
              <a:rPr lang="en-US" altLang="zh-CN" sz="2000" b="1">
                <a:solidFill>
                  <a:srgbClr val="000000"/>
                </a:solidFill>
                <a:latin typeface="华文楷体" panose="02010600040101010101" pitchFamily="2" charset="-122"/>
              </a:rPr>
              <a:t>$</a:t>
            </a:r>
            <a:endParaRPr lang="en-US" altLang="zh-CN" sz="2000" b="1" i="1">
              <a:solidFill>
                <a:srgbClr val="000000"/>
              </a:solidFill>
              <a:latin typeface="Times New Roman" panose="02020603050405020304" pitchFamily="18" charset="0"/>
            </a:endParaRPr>
          </a:p>
        </p:txBody>
      </p:sp>
      <p:sp>
        <p:nvSpPr>
          <p:cNvPr id="65539" name="Text Box 6"/>
          <p:cNvSpPr txBox="1">
            <a:spLocks noChangeArrowheads="1"/>
          </p:cNvSpPr>
          <p:nvPr/>
        </p:nvSpPr>
        <p:spPr bwMode="auto">
          <a:xfrm>
            <a:off x="1966913" y="682625"/>
            <a:ext cx="1223962" cy="708025"/>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I</a:t>
            </a:r>
            <a:r>
              <a:rPr lang="en-US" altLang="zh-CN" sz="2000" b="1" i="1" baseline="-25000">
                <a:solidFill>
                  <a:srgbClr val="000000"/>
                </a:solidFill>
                <a:latin typeface="Times New Roman" panose="02020603050405020304" pitchFamily="18" charset="0"/>
              </a:rPr>
              <a:t>1</a:t>
            </a:r>
            <a:r>
              <a:rPr lang="en-US" altLang="zh-CN" sz="2000" b="1">
                <a:solidFill>
                  <a:srgbClr val="000000"/>
                </a:solidFill>
                <a:latin typeface="Times New Roman" panose="02020603050405020304" pitchFamily="18" charset="0"/>
              </a:rPr>
              <a:t>:</a:t>
            </a:r>
          </a:p>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cs typeface="Times New Roman" panose="02020603050405020304" pitchFamily="18" charset="0"/>
              </a:rPr>
              <a:t>S′</a:t>
            </a:r>
            <a:r>
              <a:rPr lang="en-US" altLang="zh-CN" sz="2000" b="1" i="1">
                <a:solidFill>
                  <a:srgbClr val="000000"/>
                </a:solidFill>
                <a:latin typeface="Times New Roman" panose="02020603050405020304" pitchFamily="18" charset="0"/>
              </a:rPr>
              <a:t>→S· , </a:t>
            </a:r>
            <a:r>
              <a:rPr lang="en-US" altLang="zh-CN" sz="2000" b="1">
                <a:solidFill>
                  <a:srgbClr val="000000"/>
                </a:solidFill>
                <a:latin typeface="华文楷体" panose="02010600040101010101" pitchFamily="2" charset="-122"/>
              </a:rPr>
              <a:t>$</a:t>
            </a:r>
            <a:endParaRPr lang="en-US" altLang="zh-CN" sz="2000" b="1" i="1">
              <a:solidFill>
                <a:srgbClr val="000000"/>
              </a:solidFill>
              <a:latin typeface="Times New Roman" panose="02020603050405020304" pitchFamily="18" charset="0"/>
            </a:endParaRPr>
          </a:p>
        </p:txBody>
      </p:sp>
      <p:sp>
        <p:nvSpPr>
          <p:cNvPr id="65540" name="Line 7"/>
          <p:cNvSpPr>
            <a:spLocks noChangeShapeType="1"/>
          </p:cNvSpPr>
          <p:nvPr/>
        </p:nvSpPr>
        <p:spPr bwMode="auto">
          <a:xfrm flipV="1">
            <a:off x="1689100" y="1273175"/>
            <a:ext cx="288925"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1499" name="Text Box 8"/>
          <p:cNvSpPr txBox="1">
            <a:spLocks noChangeArrowheads="1"/>
          </p:cNvSpPr>
          <p:nvPr/>
        </p:nvSpPr>
        <p:spPr bwMode="auto">
          <a:xfrm>
            <a:off x="1966913" y="1463675"/>
            <a:ext cx="1479550" cy="938213"/>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ts val="2200"/>
              </a:lnSpc>
              <a:defRPr/>
            </a:pPr>
            <a:r>
              <a:rPr kumimoji="1" lang="en-US" altLang="zh-CN" sz="2000" b="1" i="1">
                <a:solidFill>
                  <a:srgbClr val="000000"/>
                </a:solidFill>
                <a:latin typeface="Times New Roman" panose="02020603050405020304" pitchFamily="18" charset="0"/>
              </a:rPr>
              <a:t>I</a:t>
            </a:r>
            <a:r>
              <a:rPr kumimoji="1" lang="en-US" altLang="zh-CN" sz="2000" b="1" i="1" baseline="-25000">
                <a:solidFill>
                  <a:srgbClr val="000000"/>
                </a:solidFill>
                <a:latin typeface="Times New Roman" panose="02020603050405020304" pitchFamily="18" charset="0"/>
              </a:rPr>
              <a:t>2</a:t>
            </a:r>
            <a:r>
              <a:rPr kumimoji="1" lang="en-US" altLang="zh-CN" sz="2000" b="1">
                <a:solidFill>
                  <a:srgbClr val="000000"/>
                </a:solidFill>
                <a:latin typeface="Times New Roman" panose="02020603050405020304" pitchFamily="18" charset="0"/>
              </a:rPr>
              <a:t>:</a:t>
            </a:r>
          </a:p>
          <a:p>
            <a:pPr>
              <a:lnSpc>
                <a:spcPts val="2200"/>
              </a:lnSpc>
              <a:defRPr/>
            </a:pPr>
            <a:r>
              <a:rPr kumimoji="1" lang="en-US" altLang="zh-CN" sz="2000" b="1" i="1">
                <a:solidFill>
                  <a:srgbClr val="000000"/>
                </a:solidFill>
                <a:latin typeface="Times New Roman" panose="02020603050405020304" pitchFamily="18" charset="0"/>
              </a:rPr>
              <a:t>S→L</a:t>
            </a:r>
            <a:r>
              <a:rPr lang="en-US" altLang="zh-CN" sz="2000" b="1" i="1">
                <a:solidFill>
                  <a:srgbClr val="000000"/>
                </a:solidFill>
                <a:latin typeface="Times New Roman" panose="02020603050405020304" pitchFamily="18" charset="0"/>
                <a:cs typeface="Times New Roman" panose="02020603050405020304" pitchFamily="18" charset="0"/>
              </a:rPr>
              <a:t>·</a:t>
            </a:r>
            <a:r>
              <a:rPr kumimoji="1" lang="en-US" altLang="zh-CN" sz="2000" b="1" i="1">
                <a:solidFill>
                  <a:srgbClr val="000000"/>
                </a:solidFill>
                <a:latin typeface="Times New Roman" panose="02020603050405020304" pitchFamily="18" charset="0"/>
              </a:rPr>
              <a:t>=R , </a:t>
            </a:r>
            <a:r>
              <a:rPr kumimoji="1" lang="en-US" altLang="zh-CN" sz="2000" b="1">
                <a:solidFill>
                  <a:srgbClr val="000000"/>
                </a:solidFill>
                <a:latin typeface="华文楷体" panose="02010600040101010101" pitchFamily="2" charset="-122"/>
              </a:rPr>
              <a:t>$</a:t>
            </a:r>
            <a:endParaRPr kumimoji="1" lang="en-US" altLang="zh-CN" sz="2000" b="1" i="1">
              <a:solidFill>
                <a:srgbClr val="000000"/>
              </a:solidFill>
              <a:latin typeface="Times New Roman" panose="02020603050405020304" pitchFamily="18" charset="0"/>
            </a:endParaRPr>
          </a:p>
          <a:p>
            <a:pPr>
              <a:lnSpc>
                <a:spcPts val="2200"/>
              </a:lnSpc>
              <a:defRPr/>
            </a:pPr>
            <a:r>
              <a:rPr kumimoji="1" lang="en-US" altLang="zh-CN" sz="2000" b="1" i="1">
                <a:solidFill>
                  <a:srgbClr val="000000"/>
                </a:solidFill>
                <a:latin typeface="Times New Roman" panose="02020603050405020304" pitchFamily="18" charset="0"/>
              </a:rPr>
              <a:t>R→L</a:t>
            </a:r>
            <a:r>
              <a:rPr lang="en-US" altLang="zh-CN" sz="2000" b="1" i="1">
                <a:solidFill>
                  <a:srgbClr val="000000"/>
                </a:solidFill>
                <a:latin typeface="Times New Roman" panose="02020603050405020304" pitchFamily="18" charset="0"/>
                <a:cs typeface="Times New Roman" panose="02020603050405020304" pitchFamily="18" charset="0"/>
              </a:rPr>
              <a:t>·</a:t>
            </a:r>
            <a:r>
              <a:rPr kumimoji="1" lang="en-US" altLang="zh-CN" sz="2000" b="1" i="1">
                <a:solidFill>
                  <a:srgbClr val="000000"/>
                </a:solidFill>
                <a:latin typeface="Times New Roman" panose="02020603050405020304" pitchFamily="18" charset="0"/>
              </a:rPr>
              <a:t> , </a:t>
            </a:r>
            <a:r>
              <a:rPr kumimoji="1" lang="en-US" altLang="zh-CN" sz="2000" b="1">
                <a:solidFill>
                  <a:srgbClr val="000000"/>
                </a:solidFill>
                <a:latin typeface="华文楷体" panose="02010600040101010101" pitchFamily="2" charset="-122"/>
              </a:rPr>
              <a:t>$</a:t>
            </a:r>
            <a:endParaRPr kumimoji="1" lang="en-US" altLang="zh-CN" sz="2000" b="1" i="1">
              <a:solidFill>
                <a:srgbClr val="000000"/>
              </a:solidFill>
              <a:latin typeface="Times New Roman" panose="02020603050405020304" pitchFamily="18" charset="0"/>
            </a:endParaRPr>
          </a:p>
        </p:txBody>
      </p:sp>
      <p:sp>
        <p:nvSpPr>
          <p:cNvPr id="65542" name="Line 9"/>
          <p:cNvSpPr>
            <a:spLocks noChangeShapeType="1"/>
          </p:cNvSpPr>
          <p:nvPr/>
        </p:nvSpPr>
        <p:spPr bwMode="auto">
          <a:xfrm flipV="1">
            <a:off x="1679575" y="1860550"/>
            <a:ext cx="29845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43" name="Text Box 10"/>
          <p:cNvSpPr txBox="1">
            <a:spLocks noChangeArrowheads="1"/>
          </p:cNvSpPr>
          <p:nvPr/>
        </p:nvSpPr>
        <p:spPr bwMode="auto">
          <a:xfrm>
            <a:off x="1655763" y="1465263"/>
            <a:ext cx="5032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L</a:t>
            </a:r>
          </a:p>
        </p:txBody>
      </p:sp>
      <p:sp>
        <p:nvSpPr>
          <p:cNvPr id="101502" name="Text Box 11"/>
          <p:cNvSpPr txBox="1">
            <a:spLocks noChangeArrowheads="1"/>
          </p:cNvSpPr>
          <p:nvPr/>
        </p:nvSpPr>
        <p:spPr bwMode="auto">
          <a:xfrm>
            <a:off x="1966913" y="2444750"/>
            <a:ext cx="1223962" cy="708025"/>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a:solidFill>
                  <a:srgbClr val="000000"/>
                </a:solidFill>
                <a:latin typeface="Times New Roman" panose="02020603050405020304" pitchFamily="18" charset="0"/>
              </a:rPr>
              <a:t>I</a:t>
            </a:r>
            <a:r>
              <a:rPr kumimoji="1" lang="en-US" altLang="zh-CN" sz="2000" b="1" i="1" baseline="-25000">
                <a:solidFill>
                  <a:srgbClr val="000000"/>
                </a:solidFill>
                <a:latin typeface="Times New Roman" panose="02020603050405020304" pitchFamily="18" charset="0"/>
              </a:rPr>
              <a:t>3</a:t>
            </a:r>
            <a:r>
              <a:rPr kumimoji="1" lang="en-US" altLang="zh-CN" sz="2000" b="1">
                <a:solidFill>
                  <a:srgbClr val="000000"/>
                </a:solidFill>
                <a:latin typeface="Times New Roman" panose="02020603050405020304" pitchFamily="18" charset="0"/>
              </a:rPr>
              <a:t>:</a:t>
            </a:r>
          </a:p>
          <a:p>
            <a:pPr>
              <a:defRPr/>
            </a:pPr>
            <a:r>
              <a:rPr kumimoji="1" lang="en-US" altLang="zh-CN" sz="2000" b="1" i="1">
                <a:solidFill>
                  <a:srgbClr val="000000"/>
                </a:solidFill>
                <a:latin typeface="Times New Roman" panose="02020603050405020304" pitchFamily="18" charset="0"/>
              </a:rPr>
              <a:t>S→R</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en-US" altLang="zh-CN" sz="2000" b="1" i="1">
                <a:solidFill>
                  <a:srgbClr val="000000"/>
                </a:solidFill>
                <a:latin typeface="Times New Roman" panose="02020603050405020304" pitchFamily="18" charset="0"/>
              </a:rPr>
              <a:t> , </a:t>
            </a:r>
            <a:r>
              <a:rPr kumimoji="1" lang="en-US" altLang="zh-CN" sz="2000" b="1">
                <a:solidFill>
                  <a:srgbClr val="000000"/>
                </a:solidFill>
                <a:latin typeface="华文楷体" panose="02010600040101010101" pitchFamily="2" charset="-122"/>
              </a:rPr>
              <a:t>$</a:t>
            </a:r>
            <a:endParaRPr kumimoji="1" lang="en-US" altLang="zh-CN" sz="2000" b="1" i="1">
              <a:solidFill>
                <a:srgbClr val="000000"/>
              </a:solidFill>
              <a:latin typeface="Times New Roman" panose="02020603050405020304" pitchFamily="18" charset="0"/>
            </a:endParaRPr>
          </a:p>
        </p:txBody>
      </p:sp>
      <p:sp>
        <p:nvSpPr>
          <p:cNvPr id="65545" name="Line 12"/>
          <p:cNvSpPr>
            <a:spLocks noChangeShapeType="1"/>
          </p:cNvSpPr>
          <p:nvPr/>
        </p:nvSpPr>
        <p:spPr bwMode="auto">
          <a:xfrm flipV="1">
            <a:off x="1655763" y="2700338"/>
            <a:ext cx="288925"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46" name="Text Box 13"/>
          <p:cNvSpPr txBox="1">
            <a:spLocks noChangeArrowheads="1"/>
          </p:cNvSpPr>
          <p:nvPr/>
        </p:nvSpPr>
        <p:spPr bwMode="auto">
          <a:xfrm>
            <a:off x="1628775" y="2333625"/>
            <a:ext cx="609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R</a:t>
            </a:r>
          </a:p>
        </p:txBody>
      </p:sp>
      <p:sp>
        <p:nvSpPr>
          <p:cNvPr id="101505" name="Text Box 14"/>
          <p:cNvSpPr txBox="1">
            <a:spLocks noChangeArrowheads="1"/>
          </p:cNvSpPr>
          <p:nvPr/>
        </p:nvSpPr>
        <p:spPr bwMode="auto">
          <a:xfrm>
            <a:off x="1978025" y="3236913"/>
            <a:ext cx="1568450" cy="1503362"/>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ts val="2200"/>
              </a:lnSpc>
              <a:defRPr/>
            </a:pPr>
            <a:r>
              <a:rPr kumimoji="1" lang="en-US" altLang="zh-CN" sz="2000" b="1" i="1">
                <a:solidFill>
                  <a:srgbClr val="000000"/>
                </a:solidFill>
                <a:latin typeface="Times New Roman" panose="02020603050405020304" pitchFamily="18" charset="0"/>
              </a:rPr>
              <a:t>I</a:t>
            </a:r>
            <a:r>
              <a:rPr kumimoji="1" lang="en-US" altLang="zh-CN" sz="2000" b="1" i="1" baseline="-25000">
                <a:solidFill>
                  <a:srgbClr val="000000"/>
                </a:solidFill>
                <a:latin typeface="Times New Roman" panose="02020603050405020304" pitchFamily="18" charset="0"/>
              </a:rPr>
              <a:t>4</a:t>
            </a:r>
            <a:r>
              <a:rPr kumimoji="1" lang="en-US" altLang="zh-CN" sz="2000" b="1">
                <a:solidFill>
                  <a:srgbClr val="000000"/>
                </a:solidFill>
                <a:latin typeface="Times New Roman" panose="02020603050405020304" pitchFamily="18" charset="0"/>
              </a:rPr>
              <a:t>:</a:t>
            </a:r>
          </a:p>
          <a:p>
            <a:pPr>
              <a:lnSpc>
                <a:spcPts val="2200"/>
              </a:lnSpc>
              <a:defRPr/>
            </a:pPr>
            <a:r>
              <a:rPr kumimoji="1" lang="en-US" altLang="zh-CN" sz="2000" b="1" i="1">
                <a:solidFill>
                  <a:srgbClr val="000000"/>
                </a:solidFill>
                <a:latin typeface="Times New Roman" panose="02020603050405020304" pitchFamily="18" charset="0"/>
              </a:rPr>
              <a:t>L→*</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en-US" altLang="zh-CN" sz="2000" b="1" i="1">
                <a:solidFill>
                  <a:srgbClr val="000000"/>
                </a:solidFill>
                <a:latin typeface="Times New Roman" panose="02020603050405020304" pitchFamily="18" charset="0"/>
              </a:rPr>
              <a:t>R</a:t>
            </a:r>
            <a:r>
              <a:rPr kumimoji="1" lang="zh-CN" altLang="en-US" sz="2000" b="1" i="1">
                <a:solidFill>
                  <a:srgbClr val="000000"/>
                </a:solidFill>
                <a:latin typeface="Times New Roman" panose="02020603050405020304" pitchFamily="18" charset="0"/>
              </a:rPr>
              <a:t> </a:t>
            </a:r>
            <a:r>
              <a:rPr kumimoji="1" lang="en-US" altLang="zh-CN" sz="2000" b="1" i="1">
                <a:solidFill>
                  <a:srgbClr val="000000"/>
                </a:solidFill>
                <a:latin typeface="Times New Roman" panose="02020603050405020304" pitchFamily="18" charset="0"/>
              </a:rPr>
              <a:t>, =/</a:t>
            </a:r>
            <a:r>
              <a:rPr kumimoji="1" lang="en-US" altLang="zh-CN" sz="2000" b="1">
                <a:solidFill>
                  <a:srgbClr val="000000"/>
                </a:solidFill>
                <a:latin typeface="华文楷体" panose="02010600040101010101" pitchFamily="2" charset="-122"/>
              </a:rPr>
              <a:t>$</a:t>
            </a:r>
            <a:endParaRPr kumimoji="1" lang="en-US" altLang="zh-CN" sz="2000" b="1" i="1">
              <a:solidFill>
                <a:srgbClr val="000000"/>
              </a:solidFill>
              <a:latin typeface="Times New Roman" panose="02020603050405020304" pitchFamily="18" charset="0"/>
            </a:endParaRPr>
          </a:p>
          <a:p>
            <a:pPr>
              <a:lnSpc>
                <a:spcPts val="2200"/>
              </a:lnSpc>
              <a:defRPr/>
            </a:pPr>
            <a:r>
              <a:rPr kumimoji="1" lang="en-US" altLang="zh-CN" sz="2000" b="1" i="1">
                <a:solidFill>
                  <a:srgbClr val="000000"/>
                </a:solidFill>
                <a:latin typeface="Times New Roman" panose="02020603050405020304" pitchFamily="18" charset="0"/>
              </a:rPr>
              <a:t>R→</a:t>
            </a:r>
            <a:r>
              <a:rPr lang="en-US" altLang="zh-CN" sz="2000" b="1" i="1">
                <a:solidFill>
                  <a:srgbClr val="000000"/>
                </a:solidFill>
                <a:latin typeface="Times New Roman" panose="02020603050405020304" pitchFamily="18" charset="0"/>
                <a:cs typeface="Times New Roman" panose="02020603050405020304" pitchFamily="18" charset="0"/>
              </a:rPr>
              <a:t> · </a:t>
            </a:r>
            <a:r>
              <a:rPr kumimoji="1" lang="en-US" altLang="zh-CN" sz="2000" b="1" i="1">
                <a:solidFill>
                  <a:srgbClr val="000000"/>
                </a:solidFill>
                <a:latin typeface="Times New Roman" panose="02020603050405020304" pitchFamily="18" charset="0"/>
              </a:rPr>
              <a:t>L</a:t>
            </a:r>
            <a:r>
              <a:rPr kumimoji="1" lang="zh-CN" altLang="en-US" sz="2000" b="1" i="1">
                <a:solidFill>
                  <a:srgbClr val="000000"/>
                </a:solidFill>
                <a:latin typeface="Times New Roman" panose="02020603050405020304" pitchFamily="18" charset="0"/>
              </a:rPr>
              <a:t> </a:t>
            </a:r>
            <a:r>
              <a:rPr kumimoji="1" lang="en-US" altLang="zh-CN" sz="2000" b="1" i="1">
                <a:solidFill>
                  <a:srgbClr val="000000"/>
                </a:solidFill>
                <a:latin typeface="Times New Roman" panose="02020603050405020304" pitchFamily="18" charset="0"/>
              </a:rPr>
              <a:t>, =/</a:t>
            </a:r>
            <a:r>
              <a:rPr kumimoji="1" lang="en-US" altLang="zh-CN" sz="2000" b="1">
                <a:solidFill>
                  <a:srgbClr val="000000"/>
                </a:solidFill>
                <a:latin typeface="华文楷体" panose="02010600040101010101" pitchFamily="2" charset="-122"/>
              </a:rPr>
              <a:t>$</a:t>
            </a:r>
            <a:endParaRPr kumimoji="1" lang="en-US" altLang="zh-CN" sz="2000" b="1" i="1">
              <a:solidFill>
                <a:srgbClr val="000000"/>
              </a:solidFill>
              <a:latin typeface="Times New Roman" panose="02020603050405020304" pitchFamily="18" charset="0"/>
            </a:endParaRPr>
          </a:p>
          <a:p>
            <a:pPr>
              <a:lnSpc>
                <a:spcPts val="2200"/>
              </a:lnSpc>
              <a:defRPr/>
            </a:pPr>
            <a:r>
              <a:rPr kumimoji="1" lang="en-US" altLang="zh-CN" sz="2000" b="1" i="1">
                <a:solidFill>
                  <a:srgbClr val="000000"/>
                </a:solidFill>
                <a:latin typeface="Times New Roman" panose="02020603050405020304" pitchFamily="18" charset="0"/>
              </a:rPr>
              <a:t>L→</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en-US" altLang="zh-CN" sz="2000" b="1" i="1">
                <a:solidFill>
                  <a:srgbClr val="000000"/>
                </a:solidFill>
                <a:latin typeface="Times New Roman" panose="02020603050405020304" pitchFamily="18" charset="0"/>
              </a:rPr>
              <a:t>*R , =/</a:t>
            </a:r>
            <a:r>
              <a:rPr kumimoji="1" lang="en-US" altLang="zh-CN" sz="2000" b="1">
                <a:solidFill>
                  <a:srgbClr val="000000"/>
                </a:solidFill>
                <a:latin typeface="华文楷体" panose="02010600040101010101" pitchFamily="2" charset="-122"/>
              </a:rPr>
              <a:t>$</a:t>
            </a:r>
            <a:endParaRPr kumimoji="1" lang="en-US" altLang="zh-CN" sz="2000" b="1" i="1">
              <a:solidFill>
                <a:srgbClr val="000000"/>
              </a:solidFill>
              <a:latin typeface="Times New Roman" panose="02020603050405020304" pitchFamily="18" charset="0"/>
            </a:endParaRPr>
          </a:p>
          <a:p>
            <a:pPr>
              <a:lnSpc>
                <a:spcPts val="2200"/>
              </a:lnSpc>
              <a:defRPr/>
            </a:pPr>
            <a:r>
              <a:rPr kumimoji="1" lang="en-US" altLang="zh-CN" sz="2000" b="1" i="1">
                <a:solidFill>
                  <a:srgbClr val="000000"/>
                </a:solidFill>
                <a:latin typeface="Times New Roman" panose="02020603050405020304" pitchFamily="18" charset="0"/>
              </a:rPr>
              <a:t>L→</a:t>
            </a:r>
            <a:r>
              <a:rPr lang="en-US" altLang="zh-CN" sz="2000" b="1" i="1">
                <a:solidFill>
                  <a:srgbClr val="000000"/>
                </a:solidFill>
                <a:latin typeface="Times New Roman" panose="02020603050405020304" pitchFamily="18" charset="0"/>
                <a:cs typeface="Times New Roman" panose="02020603050405020304" pitchFamily="18" charset="0"/>
              </a:rPr>
              <a:t> ·</a:t>
            </a:r>
            <a:r>
              <a:rPr lang="en-US" altLang="zh-CN" sz="2000" b="1">
                <a:solidFill>
                  <a:srgbClr val="000000"/>
                </a:solidFill>
                <a:latin typeface="Times New Roman" panose="02020603050405020304" pitchFamily="18" charset="0"/>
                <a:cs typeface="Times New Roman" panose="02020603050405020304" pitchFamily="18" charset="0"/>
              </a:rPr>
              <a:t> </a:t>
            </a:r>
            <a:r>
              <a:rPr kumimoji="1" lang="en-US" altLang="zh-CN" sz="2000" b="1">
                <a:solidFill>
                  <a:srgbClr val="000000"/>
                </a:solidFill>
                <a:latin typeface="Times New Roman" panose="02020603050405020304" pitchFamily="18" charset="0"/>
              </a:rPr>
              <a:t>id</a:t>
            </a:r>
            <a:r>
              <a:rPr kumimoji="1" lang="zh-CN" altLang="en-US" sz="2000" b="1">
                <a:solidFill>
                  <a:srgbClr val="000000"/>
                </a:solidFill>
                <a:latin typeface="Times New Roman" panose="02020603050405020304" pitchFamily="18" charset="0"/>
              </a:rPr>
              <a:t> </a:t>
            </a:r>
            <a:r>
              <a:rPr kumimoji="1" lang="en-US" altLang="zh-CN" sz="2000" b="1" i="1">
                <a:solidFill>
                  <a:srgbClr val="000000"/>
                </a:solidFill>
                <a:latin typeface="Times New Roman" panose="02020603050405020304" pitchFamily="18" charset="0"/>
              </a:rPr>
              <a:t>, =/</a:t>
            </a:r>
            <a:r>
              <a:rPr kumimoji="1" lang="en-US" altLang="zh-CN" sz="2000" b="1">
                <a:solidFill>
                  <a:srgbClr val="000000"/>
                </a:solidFill>
                <a:latin typeface="华文楷体" panose="02010600040101010101" pitchFamily="2" charset="-122"/>
              </a:rPr>
              <a:t>$</a:t>
            </a:r>
            <a:endParaRPr kumimoji="1" lang="en-US" altLang="zh-CN" sz="2000" b="1" i="1">
              <a:solidFill>
                <a:srgbClr val="000000"/>
              </a:solidFill>
              <a:latin typeface="Times New Roman" panose="02020603050405020304" pitchFamily="18" charset="0"/>
            </a:endParaRPr>
          </a:p>
        </p:txBody>
      </p:sp>
      <p:sp>
        <p:nvSpPr>
          <p:cNvPr id="101506" name="Text Box 15"/>
          <p:cNvSpPr txBox="1">
            <a:spLocks noChangeArrowheads="1"/>
          </p:cNvSpPr>
          <p:nvPr/>
        </p:nvSpPr>
        <p:spPr bwMode="auto">
          <a:xfrm>
            <a:off x="3921125" y="4281488"/>
            <a:ext cx="1584325" cy="706437"/>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a:solidFill>
                  <a:srgbClr val="000000"/>
                </a:solidFill>
                <a:latin typeface="Times New Roman" panose="02020603050405020304" pitchFamily="18" charset="0"/>
              </a:rPr>
              <a:t>I</a:t>
            </a:r>
            <a:r>
              <a:rPr kumimoji="1" lang="en-US" altLang="zh-CN" sz="2000" b="1" i="1" baseline="-25000">
                <a:solidFill>
                  <a:srgbClr val="000000"/>
                </a:solidFill>
                <a:latin typeface="Times New Roman" panose="02020603050405020304" pitchFamily="18" charset="0"/>
              </a:rPr>
              <a:t>5</a:t>
            </a:r>
            <a:r>
              <a:rPr kumimoji="1" lang="en-US" altLang="zh-CN" sz="2000" b="1">
                <a:solidFill>
                  <a:srgbClr val="000000"/>
                </a:solidFill>
                <a:latin typeface="Times New Roman" panose="02020603050405020304" pitchFamily="18" charset="0"/>
              </a:rPr>
              <a:t>:</a:t>
            </a:r>
          </a:p>
          <a:p>
            <a:pPr>
              <a:defRPr/>
            </a:pPr>
            <a:r>
              <a:rPr kumimoji="1" lang="en-US" altLang="zh-CN" sz="2000" b="1" i="1">
                <a:solidFill>
                  <a:srgbClr val="000000"/>
                </a:solidFill>
                <a:latin typeface="Times New Roman" panose="02020603050405020304" pitchFamily="18" charset="0"/>
              </a:rPr>
              <a:t>L→</a:t>
            </a:r>
            <a:r>
              <a:rPr kumimoji="1" lang="en-US" altLang="zh-CN" sz="2000" b="1">
                <a:solidFill>
                  <a:srgbClr val="000000"/>
                </a:solidFill>
                <a:latin typeface="Times New Roman" panose="02020603050405020304" pitchFamily="18" charset="0"/>
              </a:rPr>
              <a:t>id</a:t>
            </a:r>
            <a:r>
              <a:rPr kumimoji="1" lang="en-US" altLang="zh-CN" sz="2000" b="1" i="1">
                <a:solidFill>
                  <a:srgbClr val="000000"/>
                </a:solidFill>
                <a:latin typeface="Times New Roman" panose="02020603050405020304" pitchFamily="18" charset="0"/>
              </a:rPr>
              <a:t> </a:t>
            </a:r>
            <a:r>
              <a:rPr lang="en-US" altLang="zh-CN" sz="2000" b="1" i="1">
                <a:solidFill>
                  <a:srgbClr val="000000"/>
                </a:solidFill>
                <a:latin typeface="Times New Roman" panose="02020603050405020304" pitchFamily="18" charset="0"/>
                <a:cs typeface="Times New Roman" panose="02020603050405020304" pitchFamily="18" charset="0"/>
              </a:rPr>
              <a:t>·</a:t>
            </a:r>
            <a:r>
              <a:rPr kumimoji="1" lang="zh-CN" altLang="en-US" sz="2000" b="1" i="1">
                <a:solidFill>
                  <a:srgbClr val="000000"/>
                </a:solidFill>
                <a:latin typeface="Times New Roman" panose="02020603050405020304" pitchFamily="18" charset="0"/>
              </a:rPr>
              <a:t> </a:t>
            </a:r>
            <a:r>
              <a:rPr kumimoji="1" lang="en-US" altLang="zh-CN" sz="2000" b="1" i="1">
                <a:solidFill>
                  <a:srgbClr val="000000"/>
                </a:solidFill>
                <a:latin typeface="Times New Roman" panose="02020603050405020304" pitchFamily="18" charset="0"/>
              </a:rPr>
              <a:t>, =/</a:t>
            </a:r>
            <a:r>
              <a:rPr kumimoji="1" lang="en-US" altLang="zh-CN" sz="2000" b="1">
                <a:solidFill>
                  <a:srgbClr val="000000"/>
                </a:solidFill>
                <a:latin typeface="华文楷体" panose="02010600040101010101" pitchFamily="2" charset="-122"/>
              </a:rPr>
              <a:t> $</a:t>
            </a:r>
            <a:endParaRPr kumimoji="1" lang="en-US" altLang="zh-CN" sz="2000" b="1" i="1">
              <a:solidFill>
                <a:srgbClr val="000000"/>
              </a:solidFill>
              <a:latin typeface="Times New Roman" panose="02020603050405020304" pitchFamily="18" charset="0"/>
            </a:endParaRPr>
          </a:p>
        </p:txBody>
      </p:sp>
      <p:sp>
        <p:nvSpPr>
          <p:cNvPr id="65549" name="Text Box 16"/>
          <p:cNvSpPr txBox="1">
            <a:spLocks noChangeArrowheads="1"/>
          </p:cNvSpPr>
          <p:nvPr/>
        </p:nvSpPr>
        <p:spPr bwMode="auto">
          <a:xfrm>
            <a:off x="1693863" y="2932113"/>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sz="2000" b="1">
                <a:solidFill>
                  <a:srgbClr val="000000"/>
                </a:solidFill>
                <a:latin typeface="Times New Roman" panose="02020603050405020304" pitchFamily="18" charset="0"/>
              </a:rPr>
              <a:t>*</a:t>
            </a:r>
          </a:p>
        </p:txBody>
      </p:sp>
      <p:sp>
        <p:nvSpPr>
          <p:cNvPr id="65550" name="Text Box 17"/>
          <p:cNvSpPr txBox="1">
            <a:spLocks noChangeArrowheads="1"/>
          </p:cNvSpPr>
          <p:nvPr/>
        </p:nvSpPr>
        <p:spPr bwMode="auto">
          <a:xfrm>
            <a:off x="1336675" y="3687763"/>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a:solidFill>
                  <a:srgbClr val="000000"/>
                </a:solidFill>
                <a:latin typeface="Times New Roman" panose="02020603050405020304" pitchFamily="18" charset="0"/>
              </a:rPr>
              <a:t>id</a:t>
            </a:r>
          </a:p>
        </p:txBody>
      </p:sp>
      <p:sp>
        <p:nvSpPr>
          <p:cNvPr id="101509" name="Text Box 18"/>
          <p:cNvSpPr txBox="1">
            <a:spLocks noChangeArrowheads="1"/>
          </p:cNvSpPr>
          <p:nvPr/>
        </p:nvSpPr>
        <p:spPr bwMode="auto">
          <a:xfrm>
            <a:off x="3921125" y="771525"/>
            <a:ext cx="1655763" cy="1631950"/>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a:solidFill>
                  <a:srgbClr val="000000"/>
                </a:solidFill>
                <a:latin typeface="Times New Roman" panose="02020603050405020304" pitchFamily="18" charset="0"/>
              </a:rPr>
              <a:t>I</a:t>
            </a:r>
            <a:r>
              <a:rPr kumimoji="1" lang="en-US" altLang="zh-CN" sz="2000" b="1" i="1" baseline="-25000">
                <a:solidFill>
                  <a:srgbClr val="000000"/>
                </a:solidFill>
                <a:latin typeface="Times New Roman" panose="02020603050405020304" pitchFamily="18" charset="0"/>
              </a:rPr>
              <a:t>6</a:t>
            </a:r>
            <a:r>
              <a:rPr kumimoji="1" lang="en-US" altLang="zh-CN" sz="2000" b="1">
                <a:solidFill>
                  <a:srgbClr val="000000"/>
                </a:solidFill>
                <a:latin typeface="Times New Roman" panose="02020603050405020304" pitchFamily="18" charset="0"/>
              </a:rPr>
              <a:t>:</a:t>
            </a:r>
          </a:p>
          <a:p>
            <a:pPr>
              <a:lnSpc>
                <a:spcPts val="2400"/>
              </a:lnSpc>
              <a:defRPr/>
            </a:pPr>
            <a:r>
              <a:rPr kumimoji="1" lang="en-US" altLang="zh-CN" sz="2000" b="1" i="1">
                <a:solidFill>
                  <a:srgbClr val="000000"/>
                </a:solidFill>
                <a:latin typeface="Times New Roman" panose="02020603050405020304" pitchFamily="18" charset="0"/>
              </a:rPr>
              <a:t>S→L=</a:t>
            </a:r>
            <a:r>
              <a:rPr lang="en-US" altLang="zh-CN" sz="2000" b="1" i="1">
                <a:solidFill>
                  <a:srgbClr val="000000"/>
                </a:solidFill>
                <a:latin typeface="Times New Roman" panose="02020603050405020304" pitchFamily="18" charset="0"/>
                <a:cs typeface="Times New Roman" panose="02020603050405020304" pitchFamily="18" charset="0"/>
              </a:rPr>
              <a:t> · </a:t>
            </a:r>
            <a:r>
              <a:rPr kumimoji="1" lang="en-US" altLang="zh-CN" sz="2000" b="1" i="1">
                <a:solidFill>
                  <a:srgbClr val="000000"/>
                </a:solidFill>
                <a:latin typeface="Times New Roman" panose="02020603050405020304" pitchFamily="18" charset="0"/>
              </a:rPr>
              <a:t>R , </a:t>
            </a:r>
            <a:r>
              <a:rPr kumimoji="1" lang="en-US" altLang="zh-CN" sz="2000" b="1">
                <a:solidFill>
                  <a:srgbClr val="000000"/>
                </a:solidFill>
                <a:latin typeface="华文楷体" panose="02010600040101010101" pitchFamily="2" charset="-122"/>
              </a:rPr>
              <a:t>$</a:t>
            </a:r>
            <a:endParaRPr kumimoji="1" lang="en-US" altLang="zh-CN" sz="2000" b="1" i="1">
              <a:solidFill>
                <a:srgbClr val="000000"/>
              </a:solidFill>
              <a:latin typeface="Times New Roman" panose="02020603050405020304" pitchFamily="18" charset="0"/>
            </a:endParaRPr>
          </a:p>
          <a:p>
            <a:pPr>
              <a:lnSpc>
                <a:spcPts val="2400"/>
              </a:lnSpc>
              <a:defRPr/>
            </a:pPr>
            <a:r>
              <a:rPr kumimoji="1" lang="en-US" altLang="zh-CN" sz="2000" b="1" i="1">
                <a:solidFill>
                  <a:srgbClr val="000000"/>
                </a:solidFill>
                <a:latin typeface="Times New Roman" panose="02020603050405020304" pitchFamily="18" charset="0"/>
              </a:rPr>
              <a:t>R→</a:t>
            </a:r>
            <a:r>
              <a:rPr lang="en-US" altLang="zh-CN" sz="2000" b="1" i="1">
                <a:solidFill>
                  <a:srgbClr val="000000"/>
                </a:solidFill>
                <a:latin typeface="Times New Roman" panose="02020603050405020304" pitchFamily="18" charset="0"/>
                <a:cs typeface="Times New Roman" panose="02020603050405020304" pitchFamily="18" charset="0"/>
              </a:rPr>
              <a:t> · </a:t>
            </a:r>
            <a:r>
              <a:rPr kumimoji="1" lang="en-US" altLang="zh-CN" sz="2000" b="1" i="1">
                <a:solidFill>
                  <a:srgbClr val="000000"/>
                </a:solidFill>
                <a:latin typeface="Times New Roman" panose="02020603050405020304" pitchFamily="18" charset="0"/>
              </a:rPr>
              <a:t>L , </a:t>
            </a:r>
            <a:r>
              <a:rPr kumimoji="1" lang="en-US" altLang="zh-CN" sz="2000" b="1">
                <a:solidFill>
                  <a:srgbClr val="000000"/>
                </a:solidFill>
                <a:latin typeface="华文楷体" panose="02010600040101010101" pitchFamily="2" charset="-122"/>
              </a:rPr>
              <a:t>$</a:t>
            </a:r>
            <a:endParaRPr kumimoji="1" lang="en-US" altLang="zh-CN" sz="2000" b="1" i="1">
              <a:solidFill>
                <a:srgbClr val="000000"/>
              </a:solidFill>
              <a:latin typeface="Times New Roman" panose="02020603050405020304" pitchFamily="18" charset="0"/>
            </a:endParaRPr>
          </a:p>
          <a:p>
            <a:pPr>
              <a:lnSpc>
                <a:spcPts val="2400"/>
              </a:lnSpc>
              <a:defRPr/>
            </a:pPr>
            <a:r>
              <a:rPr kumimoji="1" lang="en-US" altLang="zh-CN" sz="2000" b="1" i="1">
                <a:solidFill>
                  <a:srgbClr val="000000"/>
                </a:solidFill>
                <a:latin typeface="Times New Roman" panose="02020603050405020304" pitchFamily="18" charset="0"/>
              </a:rPr>
              <a:t>L→</a:t>
            </a:r>
            <a:r>
              <a:rPr lang="en-US" altLang="zh-CN" sz="2000" b="1" i="1">
                <a:solidFill>
                  <a:srgbClr val="000000"/>
                </a:solidFill>
                <a:latin typeface="Times New Roman" panose="02020603050405020304" pitchFamily="18" charset="0"/>
                <a:cs typeface="Times New Roman" panose="02020603050405020304" pitchFamily="18" charset="0"/>
              </a:rPr>
              <a:t> · </a:t>
            </a:r>
            <a:r>
              <a:rPr kumimoji="1" lang="en-US" altLang="zh-CN" sz="2000" b="1" i="1">
                <a:solidFill>
                  <a:srgbClr val="000000"/>
                </a:solidFill>
                <a:latin typeface="Times New Roman" panose="02020603050405020304" pitchFamily="18" charset="0"/>
              </a:rPr>
              <a:t>*R , </a:t>
            </a:r>
            <a:r>
              <a:rPr kumimoji="1" lang="en-US" altLang="zh-CN" sz="2000" b="1">
                <a:solidFill>
                  <a:srgbClr val="000000"/>
                </a:solidFill>
                <a:latin typeface="华文楷体" panose="02010600040101010101" pitchFamily="2" charset="-122"/>
              </a:rPr>
              <a:t>$</a:t>
            </a:r>
            <a:endParaRPr kumimoji="1" lang="en-US" altLang="zh-CN" sz="2000" b="1" i="1">
              <a:solidFill>
                <a:srgbClr val="000000"/>
              </a:solidFill>
              <a:latin typeface="Times New Roman" panose="02020603050405020304" pitchFamily="18" charset="0"/>
            </a:endParaRPr>
          </a:p>
          <a:p>
            <a:pPr>
              <a:lnSpc>
                <a:spcPts val="2400"/>
              </a:lnSpc>
              <a:defRPr/>
            </a:pPr>
            <a:r>
              <a:rPr kumimoji="1" lang="en-US" altLang="zh-CN" sz="2000" b="1" i="1">
                <a:solidFill>
                  <a:srgbClr val="000000"/>
                </a:solidFill>
                <a:latin typeface="Times New Roman" panose="02020603050405020304" pitchFamily="18" charset="0"/>
              </a:rPr>
              <a:t>L→</a:t>
            </a:r>
            <a:r>
              <a:rPr lang="en-US" altLang="zh-CN" sz="2000" b="1" i="1">
                <a:solidFill>
                  <a:srgbClr val="000000"/>
                </a:solidFill>
                <a:latin typeface="Times New Roman" panose="02020603050405020304" pitchFamily="18" charset="0"/>
                <a:cs typeface="Times New Roman" panose="02020603050405020304" pitchFamily="18" charset="0"/>
              </a:rPr>
              <a:t> · </a:t>
            </a:r>
            <a:r>
              <a:rPr kumimoji="1" lang="en-US" altLang="zh-CN" sz="2000" b="1">
                <a:solidFill>
                  <a:srgbClr val="000000"/>
                </a:solidFill>
                <a:latin typeface="Times New Roman" panose="02020603050405020304" pitchFamily="18" charset="0"/>
              </a:rPr>
              <a:t>id</a:t>
            </a:r>
            <a:r>
              <a:rPr kumimoji="1" lang="en-US" altLang="zh-CN" sz="2000" b="1" i="1">
                <a:solidFill>
                  <a:srgbClr val="000000"/>
                </a:solidFill>
                <a:latin typeface="Times New Roman" panose="02020603050405020304" pitchFamily="18" charset="0"/>
              </a:rPr>
              <a:t> , </a:t>
            </a:r>
            <a:r>
              <a:rPr kumimoji="1" lang="en-US" altLang="zh-CN" sz="2000" b="1">
                <a:solidFill>
                  <a:srgbClr val="000000"/>
                </a:solidFill>
                <a:latin typeface="华文楷体" panose="02010600040101010101" pitchFamily="2" charset="-122"/>
              </a:rPr>
              <a:t>$</a:t>
            </a:r>
            <a:endParaRPr kumimoji="1" lang="en-US" altLang="zh-CN" sz="2000" b="1" i="1">
              <a:solidFill>
                <a:srgbClr val="000000"/>
              </a:solidFill>
              <a:latin typeface="Times New Roman" panose="02020603050405020304" pitchFamily="18" charset="0"/>
            </a:endParaRPr>
          </a:p>
        </p:txBody>
      </p:sp>
      <p:sp>
        <p:nvSpPr>
          <p:cNvPr id="65552" name="Line 19"/>
          <p:cNvSpPr>
            <a:spLocks noChangeShapeType="1"/>
          </p:cNvSpPr>
          <p:nvPr/>
        </p:nvSpPr>
        <p:spPr bwMode="auto">
          <a:xfrm flipV="1">
            <a:off x="3446463" y="1924050"/>
            <a:ext cx="430212"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53" name="Text Box 20"/>
          <p:cNvSpPr txBox="1">
            <a:spLocks noChangeArrowheads="1"/>
          </p:cNvSpPr>
          <p:nvPr/>
        </p:nvSpPr>
        <p:spPr bwMode="auto">
          <a:xfrm>
            <a:off x="3441700" y="1595438"/>
            <a:ext cx="457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a:solidFill>
                  <a:srgbClr val="000000"/>
                </a:solidFill>
                <a:latin typeface="Times New Roman" panose="02020603050405020304" pitchFamily="18" charset="0"/>
              </a:rPr>
              <a:t>=</a:t>
            </a:r>
          </a:p>
        </p:txBody>
      </p:sp>
      <p:sp>
        <p:nvSpPr>
          <p:cNvPr id="101512" name="Text Box 21"/>
          <p:cNvSpPr txBox="1">
            <a:spLocks noChangeArrowheads="1"/>
          </p:cNvSpPr>
          <p:nvPr/>
        </p:nvSpPr>
        <p:spPr bwMode="auto">
          <a:xfrm>
            <a:off x="3921125" y="2733675"/>
            <a:ext cx="1655763" cy="706438"/>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a:solidFill>
                  <a:srgbClr val="000000"/>
                </a:solidFill>
                <a:latin typeface="Times New Roman" panose="02020603050405020304" pitchFamily="18" charset="0"/>
              </a:rPr>
              <a:t>I</a:t>
            </a:r>
            <a:r>
              <a:rPr kumimoji="1" lang="en-US" altLang="zh-CN" sz="2000" b="1" i="1" baseline="-25000">
                <a:solidFill>
                  <a:srgbClr val="000000"/>
                </a:solidFill>
                <a:latin typeface="Times New Roman" panose="02020603050405020304" pitchFamily="18" charset="0"/>
              </a:rPr>
              <a:t>7</a:t>
            </a:r>
            <a:r>
              <a:rPr kumimoji="1" lang="en-US" altLang="zh-CN" sz="2000" b="1">
                <a:solidFill>
                  <a:srgbClr val="000000"/>
                </a:solidFill>
                <a:latin typeface="Times New Roman" panose="02020603050405020304" pitchFamily="18" charset="0"/>
              </a:rPr>
              <a:t>:</a:t>
            </a:r>
          </a:p>
          <a:p>
            <a:pPr>
              <a:defRPr/>
            </a:pPr>
            <a:r>
              <a:rPr kumimoji="1" lang="en-US" altLang="zh-CN" sz="2000" b="1" i="1">
                <a:solidFill>
                  <a:srgbClr val="000000"/>
                </a:solidFill>
                <a:latin typeface="Times New Roman" panose="02020603050405020304" pitchFamily="18" charset="0"/>
              </a:rPr>
              <a:t>L→*R</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zh-CN" altLang="en-US" sz="2000" b="1" i="1">
                <a:solidFill>
                  <a:srgbClr val="000000"/>
                </a:solidFill>
                <a:latin typeface="Times New Roman" panose="02020603050405020304" pitchFamily="18" charset="0"/>
              </a:rPr>
              <a:t> </a:t>
            </a:r>
            <a:r>
              <a:rPr kumimoji="1" lang="en-US" altLang="zh-CN" sz="2000" b="1" i="1">
                <a:solidFill>
                  <a:srgbClr val="000000"/>
                </a:solidFill>
                <a:latin typeface="Times New Roman" panose="02020603050405020304" pitchFamily="18" charset="0"/>
              </a:rPr>
              <a:t>, =/</a:t>
            </a:r>
            <a:r>
              <a:rPr kumimoji="1" lang="en-US" altLang="zh-CN" sz="2000" b="1">
                <a:solidFill>
                  <a:srgbClr val="000000"/>
                </a:solidFill>
                <a:latin typeface="华文楷体" panose="02010600040101010101" pitchFamily="2" charset="-122"/>
              </a:rPr>
              <a:t> $</a:t>
            </a:r>
            <a:endParaRPr kumimoji="1" lang="en-US" altLang="zh-CN" sz="2000" b="1" i="1">
              <a:solidFill>
                <a:srgbClr val="000000"/>
              </a:solidFill>
              <a:latin typeface="Times New Roman" panose="02020603050405020304" pitchFamily="18" charset="0"/>
            </a:endParaRPr>
          </a:p>
        </p:txBody>
      </p:sp>
      <p:sp>
        <p:nvSpPr>
          <p:cNvPr id="65555" name="Line 22"/>
          <p:cNvSpPr>
            <a:spLocks noChangeShapeType="1"/>
          </p:cNvSpPr>
          <p:nvPr/>
        </p:nvSpPr>
        <p:spPr bwMode="auto">
          <a:xfrm>
            <a:off x="3565525" y="3308350"/>
            <a:ext cx="39370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56" name="Text Box 23"/>
          <p:cNvSpPr txBox="1">
            <a:spLocks noChangeArrowheads="1"/>
          </p:cNvSpPr>
          <p:nvPr/>
        </p:nvSpPr>
        <p:spPr bwMode="auto">
          <a:xfrm>
            <a:off x="3511550" y="2949575"/>
            <a:ext cx="457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R</a:t>
            </a:r>
          </a:p>
        </p:txBody>
      </p:sp>
      <p:sp>
        <p:nvSpPr>
          <p:cNvPr id="101515" name="Text Box 24"/>
          <p:cNvSpPr txBox="1">
            <a:spLocks noChangeArrowheads="1"/>
          </p:cNvSpPr>
          <p:nvPr/>
        </p:nvSpPr>
        <p:spPr bwMode="auto">
          <a:xfrm>
            <a:off x="3921125" y="3525838"/>
            <a:ext cx="1584325" cy="706437"/>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a:solidFill>
                  <a:srgbClr val="000000"/>
                </a:solidFill>
                <a:latin typeface="Times New Roman" panose="02020603050405020304" pitchFamily="18" charset="0"/>
              </a:rPr>
              <a:t>I</a:t>
            </a:r>
            <a:r>
              <a:rPr kumimoji="1" lang="en-US" altLang="zh-CN" sz="2000" b="1" i="1" baseline="-25000">
                <a:solidFill>
                  <a:srgbClr val="000000"/>
                </a:solidFill>
                <a:latin typeface="Times New Roman" panose="02020603050405020304" pitchFamily="18" charset="0"/>
              </a:rPr>
              <a:t>8</a:t>
            </a:r>
            <a:r>
              <a:rPr kumimoji="1" lang="en-US" altLang="zh-CN" sz="2000" b="1">
                <a:solidFill>
                  <a:srgbClr val="000000"/>
                </a:solidFill>
                <a:latin typeface="Times New Roman" panose="02020603050405020304" pitchFamily="18" charset="0"/>
              </a:rPr>
              <a:t>:</a:t>
            </a:r>
          </a:p>
          <a:p>
            <a:pPr>
              <a:defRPr/>
            </a:pPr>
            <a:r>
              <a:rPr kumimoji="1" lang="en-US" altLang="zh-CN" sz="2000" b="1" i="1">
                <a:solidFill>
                  <a:srgbClr val="000000"/>
                </a:solidFill>
                <a:latin typeface="Times New Roman" panose="02020603050405020304" pitchFamily="18" charset="0"/>
              </a:rPr>
              <a:t>R→L</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zh-CN" altLang="en-US" sz="2000" b="1" i="1">
                <a:solidFill>
                  <a:srgbClr val="000000"/>
                </a:solidFill>
                <a:latin typeface="Times New Roman" panose="02020603050405020304" pitchFamily="18" charset="0"/>
              </a:rPr>
              <a:t> </a:t>
            </a:r>
            <a:r>
              <a:rPr kumimoji="1" lang="en-US" altLang="zh-CN" sz="2000" b="1" i="1">
                <a:solidFill>
                  <a:srgbClr val="000000"/>
                </a:solidFill>
                <a:latin typeface="Times New Roman" panose="02020603050405020304" pitchFamily="18" charset="0"/>
              </a:rPr>
              <a:t>, =/</a:t>
            </a:r>
            <a:r>
              <a:rPr kumimoji="1" lang="en-US" altLang="zh-CN" sz="2000" b="1">
                <a:solidFill>
                  <a:srgbClr val="000000"/>
                </a:solidFill>
                <a:latin typeface="华文楷体" panose="02010600040101010101" pitchFamily="2" charset="-122"/>
              </a:rPr>
              <a:t> $</a:t>
            </a:r>
            <a:endParaRPr kumimoji="1" lang="en-US" altLang="zh-CN" sz="2000" b="1" i="1">
              <a:solidFill>
                <a:srgbClr val="000000"/>
              </a:solidFill>
              <a:latin typeface="Times New Roman" panose="02020603050405020304" pitchFamily="18" charset="0"/>
            </a:endParaRPr>
          </a:p>
        </p:txBody>
      </p:sp>
      <p:sp>
        <p:nvSpPr>
          <p:cNvPr id="65558" name="Line 25"/>
          <p:cNvSpPr>
            <a:spLocks noChangeShapeType="1"/>
          </p:cNvSpPr>
          <p:nvPr/>
        </p:nvSpPr>
        <p:spPr bwMode="auto">
          <a:xfrm>
            <a:off x="3533775" y="3957638"/>
            <a:ext cx="38735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59" name="Text Box 26"/>
          <p:cNvSpPr txBox="1">
            <a:spLocks noChangeArrowheads="1"/>
          </p:cNvSpPr>
          <p:nvPr/>
        </p:nvSpPr>
        <p:spPr bwMode="auto">
          <a:xfrm>
            <a:off x="3527425" y="3597275"/>
            <a:ext cx="381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L</a:t>
            </a:r>
          </a:p>
        </p:txBody>
      </p:sp>
      <p:sp>
        <p:nvSpPr>
          <p:cNvPr id="101518" name="Text Box 27"/>
          <p:cNvSpPr txBox="1">
            <a:spLocks noChangeArrowheads="1"/>
          </p:cNvSpPr>
          <p:nvPr/>
        </p:nvSpPr>
        <p:spPr bwMode="auto">
          <a:xfrm>
            <a:off x="6119813" y="63500"/>
            <a:ext cx="1719262" cy="708025"/>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a:solidFill>
                  <a:srgbClr val="000000"/>
                </a:solidFill>
                <a:latin typeface="Times New Roman" panose="02020603050405020304" pitchFamily="18" charset="0"/>
              </a:rPr>
              <a:t>I</a:t>
            </a:r>
            <a:r>
              <a:rPr kumimoji="1" lang="en-US" altLang="zh-CN" sz="2000" b="1" i="1" baseline="-25000">
                <a:solidFill>
                  <a:srgbClr val="000000"/>
                </a:solidFill>
                <a:latin typeface="Times New Roman" panose="02020603050405020304" pitchFamily="18" charset="0"/>
              </a:rPr>
              <a:t>9</a:t>
            </a:r>
            <a:r>
              <a:rPr kumimoji="1" lang="en-US" altLang="zh-CN" sz="2000" b="1">
                <a:solidFill>
                  <a:srgbClr val="000000"/>
                </a:solidFill>
                <a:latin typeface="Times New Roman" panose="02020603050405020304" pitchFamily="18" charset="0"/>
              </a:rPr>
              <a:t>:</a:t>
            </a:r>
          </a:p>
          <a:p>
            <a:pPr>
              <a:defRPr/>
            </a:pPr>
            <a:r>
              <a:rPr kumimoji="1" lang="en-US" altLang="zh-CN" sz="2000" b="1" i="1">
                <a:solidFill>
                  <a:srgbClr val="000000"/>
                </a:solidFill>
                <a:latin typeface="Times New Roman" panose="02020603050405020304" pitchFamily="18" charset="0"/>
              </a:rPr>
              <a:t>S→L=R</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en-US" altLang="zh-CN" sz="2000" b="1" i="1">
                <a:solidFill>
                  <a:srgbClr val="000000"/>
                </a:solidFill>
                <a:latin typeface="Times New Roman" panose="02020603050405020304" pitchFamily="18" charset="0"/>
              </a:rPr>
              <a:t> , </a:t>
            </a:r>
            <a:r>
              <a:rPr kumimoji="1" lang="en-US" altLang="zh-CN" sz="2000" b="1">
                <a:solidFill>
                  <a:srgbClr val="000000"/>
                </a:solidFill>
                <a:latin typeface="华文楷体" panose="02010600040101010101" pitchFamily="2" charset="-122"/>
              </a:rPr>
              <a:t>$</a:t>
            </a:r>
            <a:endParaRPr kumimoji="1" lang="en-US" altLang="zh-CN" sz="2000" b="1" i="1">
              <a:solidFill>
                <a:srgbClr val="000000"/>
              </a:solidFill>
              <a:latin typeface="Times New Roman" panose="02020603050405020304" pitchFamily="18" charset="0"/>
            </a:endParaRPr>
          </a:p>
        </p:txBody>
      </p:sp>
      <p:sp>
        <p:nvSpPr>
          <p:cNvPr id="65561" name="Line 28"/>
          <p:cNvSpPr>
            <a:spLocks noChangeShapeType="1"/>
          </p:cNvSpPr>
          <p:nvPr/>
        </p:nvSpPr>
        <p:spPr bwMode="auto">
          <a:xfrm flipV="1">
            <a:off x="5586413" y="514350"/>
            <a:ext cx="533400" cy="244475"/>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62" name="Text Box 29"/>
          <p:cNvSpPr txBox="1">
            <a:spLocks noChangeArrowheads="1"/>
          </p:cNvSpPr>
          <p:nvPr/>
        </p:nvSpPr>
        <p:spPr bwMode="auto">
          <a:xfrm>
            <a:off x="5621338" y="304800"/>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R</a:t>
            </a:r>
          </a:p>
        </p:txBody>
      </p:sp>
      <p:sp>
        <p:nvSpPr>
          <p:cNvPr id="67727" name="Line 30"/>
          <p:cNvSpPr>
            <a:spLocks noChangeShapeType="1"/>
          </p:cNvSpPr>
          <p:nvPr/>
        </p:nvSpPr>
        <p:spPr bwMode="auto">
          <a:xfrm flipH="1">
            <a:off x="3441700" y="2125663"/>
            <a:ext cx="479425" cy="1149350"/>
          </a:xfrm>
          <a:prstGeom prst="line">
            <a:avLst/>
          </a:prstGeom>
          <a:noFill/>
          <a:ln w="38100">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7728" name="Text Box 31"/>
          <p:cNvSpPr txBox="1">
            <a:spLocks noChangeArrowheads="1"/>
          </p:cNvSpPr>
          <p:nvPr/>
        </p:nvSpPr>
        <p:spPr bwMode="auto">
          <a:xfrm>
            <a:off x="3530600" y="2198688"/>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sz="2000" b="1">
                <a:solidFill>
                  <a:srgbClr val="2D83F4"/>
                </a:solidFill>
                <a:latin typeface="Times New Roman" panose="02020603050405020304" pitchFamily="18" charset="0"/>
              </a:rPr>
              <a:t>*</a:t>
            </a:r>
          </a:p>
        </p:txBody>
      </p:sp>
      <p:sp>
        <p:nvSpPr>
          <p:cNvPr id="65565" name="Text Box 33"/>
          <p:cNvSpPr txBox="1">
            <a:spLocks noChangeArrowheads="1"/>
          </p:cNvSpPr>
          <p:nvPr/>
        </p:nvSpPr>
        <p:spPr bwMode="auto">
          <a:xfrm>
            <a:off x="1663700" y="896938"/>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S</a:t>
            </a:r>
          </a:p>
        </p:txBody>
      </p:sp>
      <p:sp>
        <p:nvSpPr>
          <p:cNvPr id="65566" name="Line 34"/>
          <p:cNvSpPr>
            <a:spLocks noChangeShapeType="1"/>
          </p:cNvSpPr>
          <p:nvPr/>
        </p:nvSpPr>
        <p:spPr bwMode="auto">
          <a:xfrm flipV="1">
            <a:off x="3543300" y="4564063"/>
            <a:ext cx="377825" cy="158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67" name="Text Box 35"/>
          <p:cNvSpPr txBox="1">
            <a:spLocks noChangeArrowheads="1"/>
          </p:cNvSpPr>
          <p:nvPr/>
        </p:nvSpPr>
        <p:spPr bwMode="auto">
          <a:xfrm>
            <a:off x="3511550" y="4175125"/>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a:solidFill>
                  <a:srgbClr val="000000"/>
                </a:solidFill>
                <a:latin typeface="Times New Roman" panose="02020603050405020304" pitchFamily="18" charset="0"/>
              </a:rPr>
              <a:t>id</a:t>
            </a:r>
          </a:p>
        </p:txBody>
      </p:sp>
      <p:grpSp>
        <p:nvGrpSpPr>
          <p:cNvPr id="65568" name="Group 36"/>
          <p:cNvGrpSpPr>
            <a:grpSpLocks/>
          </p:cNvGrpSpPr>
          <p:nvPr/>
        </p:nvGrpSpPr>
        <p:grpSpPr bwMode="auto">
          <a:xfrm>
            <a:off x="1677988" y="3975100"/>
            <a:ext cx="290512" cy="269875"/>
            <a:chOff x="2335" y="3249"/>
            <a:chExt cx="183" cy="226"/>
          </a:xfrm>
        </p:grpSpPr>
        <p:sp>
          <p:nvSpPr>
            <p:cNvPr id="65599" name="Line 37"/>
            <p:cNvSpPr>
              <a:spLocks noChangeShapeType="1"/>
            </p:cNvSpPr>
            <p:nvPr/>
          </p:nvSpPr>
          <p:spPr bwMode="auto">
            <a:xfrm>
              <a:off x="2335" y="3249"/>
              <a:ext cx="18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600" name="Line 38"/>
            <p:cNvSpPr>
              <a:spLocks noChangeShapeType="1"/>
            </p:cNvSpPr>
            <p:nvPr/>
          </p:nvSpPr>
          <p:spPr bwMode="auto">
            <a:xfrm>
              <a:off x="2335" y="3249"/>
              <a:ext cx="0" cy="22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601" name="Line 39"/>
            <p:cNvSpPr>
              <a:spLocks noChangeShapeType="1"/>
            </p:cNvSpPr>
            <p:nvPr/>
          </p:nvSpPr>
          <p:spPr bwMode="auto">
            <a:xfrm>
              <a:off x="2336" y="3475"/>
              <a:ext cx="18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65569" name="Text Box 40"/>
          <p:cNvSpPr txBox="1">
            <a:spLocks noChangeArrowheads="1"/>
          </p:cNvSpPr>
          <p:nvPr/>
        </p:nvSpPr>
        <p:spPr bwMode="auto">
          <a:xfrm>
            <a:off x="1654175" y="3944938"/>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sz="2000" b="1">
                <a:solidFill>
                  <a:srgbClr val="000000"/>
                </a:solidFill>
                <a:latin typeface="Times New Roman" panose="02020603050405020304" pitchFamily="18" charset="0"/>
              </a:rPr>
              <a:t>*</a:t>
            </a:r>
          </a:p>
        </p:txBody>
      </p:sp>
      <p:sp>
        <p:nvSpPr>
          <p:cNvPr id="65570" name="Line 41"/>
          <p:cNvSpPr>
            <a:spLocks noChangeShapeType="1"/>
          </p:cNvSpPr>
          <p:nvPr/>
        </p:nvSpPr>
        <p:spPr bwMode="auto">
          <a:xfrm>
            <a:off x="1689100" y="3038475"/>
            <a:ext cx="261938" cy="433388"/>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71" name="Line 57"/>
          <p:cNvSpPr>
            <a:spLocks noChangeShapeType="1"/>
          </p:cNvSpPr>
          <p:nvPr/>
        </p:nvSpPr>
        <p:spPr bwMode="auto">
          <a:xfrm flipV="1">
            <a:off x="1314450" y="4872038"/>
            <a:ext cx="2606675" cy="20637"/>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72" name="Line 59"/>
          <p:cNvSpPr>
            <a:spLocks noChangeShapeType="1"/>
          </p:cNvSpPr>
          <p:nvPr/>
        </p:nvSpPr>
        <p:spPr bwMode="auto">
          <a:xfrm flipH="1" flipV="1">
            <a:off x="1301750" y="3195638"/>
            <a:ext cx="12700" cy="17240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37" name="Freeform 65"/>
          <p:cNvSpPr>
            <a:spLocks noChangeArrowheads="1"/>
          </p:cNvSpPr>
          <p:nvPr/>
        </p:nvSpPr>
        <p:spPr bwMode="auto">
          <a:xfrm rot="232506">
            <a:off x="5513388" y="2090738"/>
            <a:ext cx="330200" cy="2000250"/>
          </a:xfrm>
          <a:custGeom>
            <a:avLst/>
            <a:gdLst>
              <a:gd name="T0" fmla="*/ 0 w 208"/>
              <a:gd name="T1" fmla="*/ 0 h 1680"/>
              <a:gd name="T2" fmla="*/ 2147483646 w 208"/>
              <a:gd name="T3" fmla="*/ 2147483646 h 1680"/>
              <a:gd name="T4" fmla="*/ 2147483646 w 208"/>
              <a:gd name="T5" fmla="*/ 2147483646 h 1680"/>
              <a:gd name="T6" fmla="*/ 2147483646 w 208"/>
              <a:gd name="T7" fmla="*/ 2147483646 h 1680"/>
              <a:gd name="T8" fmla="*/ 0 60000 65536"/>
              <a:gd name="T9" fmla="*/ 0 60000 65536"/>
              <a:gd name="T10" fmla="*/ 0 60000 65536"/>
              <a:gd name="T11" fmla="*/ 0 60000 65536"/>
              <a:gd name="T12" fmla="*/ 0 w 208"/>
              <a:gd name="T13" fmla="*/ 0 h 1680"/>
              <a:gd name="T14" fmla="*/ 208 w 208"/>
              <a:gd name="T15" fmla="*/ 1680 h 1680"/>
            </a:gdLst>
            <a:ahLst/>
            <a:cxnLst>
              <a:cxn ang="T8">
                <a:pos x="T0" y="T1"/>
              </a:cxn>
              <a:cxn ang="T9">
                <a:pos x="T2" y="T3"/>
              </a:cxn>
              <a:cxn ang="T10">
                <a:pos x="T4" y="T5"/>
              </a:cxn>
              <a:cxn ang="T11">
                <a:pos x="T6" y="T7"/>
              </a:cxn>
            </a:cxnLst>
            <a:rect l="T12" t="T13" r="T14" b="T15"/>
            <a:pathLst>
              <a:path w="208" h="1680">
                <a:moveTo>
                  <a:pt x="0" y="0"/>
                </a:moveTo>
                <a:cubicBezTo>
                  <a:pt x="56" y="132"/>
                  <a:pt x="112" y="264"/>
                  <a:pt x="144" y="432"/>
                </a:cubicBezTo>
                <a:cubicBezTo>
                  <a:pt x="176" y="600"/>
                  <a:pt x="208" y="800"/>
                  <a:pt x="192" y="1008"/>
                </a:cubicBezTo>
                <a:cubicBezTo>
                  <a:pt x="176" y="1216"/>
                  <a:pt x="112" y="1448"/>
                  <a:pt x="48" y="1680"/>
                </a:cubicBezTo>
              </a:path>
            </a:pathLst>
          </a:custGeom>
          <a:noFill/>
          <a:ln w="38100">
            <a:solidFill>
              <a:schemeClr val="hlink"/>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7738" name="Text Box 66"/>
          <p:cNvSpPr txBox="1">
            <a:spLocks noChangeArrowheads="1"/>
          </p:cNvSpPr>
          <p:nvPr/>
        </p:nvSpPr>
        <p:spPr bwMode="auto">
          <a:xfrm>
            <a:off x="5418138" y="2325688"/>
            <a:ext cx="4587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rgbClr val="2D83F4"/>
                </a:solidFill>
                <a:latin typeface="Times New Roman" panose="02020603050405020304" pitchFamily="18" charset="0"/>
              </a:rPr>
              <a:t>L</a:t>
            </a:r>
          </a:p>
        </p:txBody>
      </p:sp>
      <p:sp>
        <p:nvSpPr>
          <p:cNvPr id="67739" name="Text Box 68"/>
          <p:cNvSpPr txBox="1">
            <a:spLocks noChangeArrowheads="1"/>
          </p:cNvSpPr>
          <p:nvPr/>
        </p:nvSpPr>
        <p:spPr bwMode="auto">
          <a:xfrm>
            <a:off x="5888038" y="3275013"/>
            <a:ext cx="685800" cy="400050"/>
          </a:xfrm>
          <a:prstGeom prst="rect">
            <a:avLst/>
          </a:prstGeom>
          <a:noFill/>
          <a:ln>
            <a:noFill/>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defRPr/>
            </a:pPr>
            <a:r>
              <a:rPr kumimoji="1" lang="en-US" altLang="zh-CN" sz="2000" b="1" dirty="0">
                <a:solidFill>
                  <a:schemeClr val="tx2">
                    <a:lumMod val="60000"/>
                    <a:lumOff val="40000"/>
                  </a:schemeClr>
                </a:solidFill>
                <a:latin typeface="Times New Roman" panose="02020603050405020304" pitchFamily="18" charset="0"/>
              </a:rPr>
              <a:t>id</a:t>
            </a:r>
          </a:p>
        </p:txBody>
      </p:sp>
      <p:sp>
        <p:nvSpPr>
          <p:cNvPr id="67740" name="Freeform 69"/>
          <p:cNvSpPr>
            <a:spLocks noChangeArrowheads="1"/>
          </p:cNvSpPr>
          <p:nvPr/>
        </p:nvSpPr>
        <p:spPr bwMode="auto">
          <a:xfrm rot="169672">
            <a:off x="5557838" y="1835150"/>
            <a:ext cx="712787" cy="2700338"/>
          </a:xfrm>
          <a:custGeom>
            <a:avLst/>
            <a:gdLst>
              <a:gd name="T0" fmla="*/ 0 w 598"/>
              <a:gd name="T1" fmla="*/ 0 h 2268"/>
              <a:gd name="T2" fmla="*/ 2147483646 w 598"/>
              <a:gd name="T3" fmla="*/ 2147483646 h 2268"/>
              <a:gd name="T4" fmla="*/ 2147483646 w 598"/>
              <a:gd name="T5" fmla="*/ 2147483646 h 2268"/>
              <a:gd name="T6" fmla="*/ 0 60000 65536"/>
              <a:gd name="T7" fmla="*/ 0 60000 65536"/>
              <a:gd name="T8" fmla="*/ 0 60000 65536"/>
              <a:gd name="T9" fmla="*/ 0 w 598"/>
              <a:gd name="T10" fmla="*/ 0 h 2268"/>
              <a:gd name="T11" fmla="*/ 598 w 598"/>
              <a:gd name="T12" fmla="*/ 2268 h 2268"/>
            </a:gdLst>
            <a:ahLst/>
            <a:cxnLst>
              <a:cxn ang="T6">
                <a:pos x="T0" y="T1"/>
              </a:cxn>
              <a:cxn ang="T7">
                <a:pos x="T2" y="T3"/>
              </a:cxn>
              <a:cxn ang="T8">
                <a:pos x="T4" y="T5"/>
              </a:cxn>
            </a:cxnLst>
            <a:rect l="T9" t="T10" r="T11" b="T12"/>
            <a:pathLst>
              <a:path w="598" h="2268">
                <a:moveTo>
                  <a:pt x="0" y="0"/>
                </a:moveTo>
                <a:cubicBezTo>
                  <a:pt x="291" y="491"/>
                  <a:pt x="582" y="983"/>
                  <a:pt x="590" y="1361"/>
                </a:cubicBezTo>
                <a:cubicBezTo>
                  <a:pt x="598" y="1739"/>
                  <a:pt x="322" y="2003"/>
                  <a:pt x="46" y="2268"/>
                </a:cubicBezTo>
              </a:path>
            </a:pathLst>
          </a:custGeom>
          <a:noFill/>
          <a:ln w="38100">
            <a:solidFill>
              <a:schemeClr val="hlink"/>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 name="矩形 2"/>
          <p:cNvSpPr/>
          <p:nvPr/>
        </p:nvSpPr>
        <p:spPr bwMode="auto">
          <a:xfrm>
            <a:off x="3927475" y="196850"/>
            <a:ext cx="1695450" cy="400050"/>
          </a:xfrm>
          <a:prstGeom prst="rect">
            <a:avLst/>
          </a:prstGeom>
          <a:solidFill>
            <a:schemeClr val="accent5">
              <a:lumMod val="60000"/>
              <a:lumOff val="40000"/>
            </a:schemeClr>
          </a:solidFill>
          <a:ln w="12700">
            <a:solidFill>
              <a:schemeClr val="tx1"/>
            </a:solidFill>
          </a:ln>
        </p:spPr>
        <p:txBody>
          <a:bodyPr>
            <a:spAutoFit/>
          </a:bodyPr>
          <a:lstStyle/>
          <a:p>
            <a:pPr eaLnBrk="1" hangingPunct="1">
              <a:buFont typeface="Arial" panose="020B0604020202020204" pitchFamily="34" charset="0"/>
              <a:buNone/>
              <a:defRPr/>
            </a:pPr>
            <a:r>
              <a:rPr lang="en-US" altLang="zh-CN" sz="2000" b="1" i="1" noProof="1">
                <a:solidFill>
                  <a:srgbClr val="000000"/>
                </a:solidFill>
                <a:latin typeface="Times New Roman" pitchFamily="18" charset="0"/>
                <a:ea typeface="Times New Roman" pitchFamily="18" charset="0"/>
                <a:cs typeface="华文楷体" pitchFamily="2" charset="-122"/>
              </a:rPr>
              <a:t>LALR</a:t>
            </a:r>
            <a:r>
              <a:rPr lang="zh-CN" altLang="en-US" sz="2000" b="1" noProof="1">
                <a:solidFill>
                  <a:srgbClr val="000000"/>
                </a:solidFill>
                <a:latin typeface="华文楷体" pitchFamily="2" charset="-122"/>
                <a:ea typeface="Times New Roman" pitchFamily="18" charset="0"/>
                <a:cs typeface="华文楷体" pitchFamily="2" charset="-122"/>
              </a:rPr>
              <a:t>自动机</a:t>
            </a:r>
            <a:endParaRPr lang="zh-CN" altLang="en-US" sz="1000" noProof="1">
              <a:solidFill>
                <a:srgbClr val="000000"/>
              </a:solidFill>
              <a:latin typeface="华文楷体" pitchFamily="2" charset="-122"/>
              <a:ea typeface="Times New Roman" pitchFamily="18" charset="0"/>
              <a:cs typeface="华文楷体" pitchFamily="2" charset="-122"/>
            </a:endParaRPr>
          </a:p>
        </p:txBody>
      </p:sp>
      <p:sp>
        <p:nvSpPr>
          <p:cNvPr id="65578" name="Rectangle 2"/>
          <p:cNvSpPr>
            <a:spLocks noGrp="1" noChangeArrowheads="1"/>
          </p:cNvSpPr>
          <p:nvPr>
            <p:ph type="title"/>
          </p:nvPr>
        </p:nvSpPr>
        <p:spPr>
          <a:xfrm>
            <a:off x="755650" y="268288"/>
            <a:ext cx="7931150" cy="358775"/>
          </a:xfrm>
        </p:spPr>
        <p:txBody>
          <a:bodyPr/>
          <a:lstStyle/>
          <a:p>
            <a:pPr eaLnBrk="1" hangingPunct="1"/>
            <a:r>
              <a:rPr lang="zh-CN" altLang="en-US" sz="3000">
                <a:solidFill>
                  <a:schemeClr val="tx1"/>
                </a:solidFill>
                <a:latin typeface="微软雅黑" panose="020B0503020204020204" pitchFamily="34" charset="-122"/>
                <a:ea typeface="微软雅黑" panose="020B0503020204020204" pitchFamily="34" charset="-122"/>
              </a:rPr>
              <a:t>例：合并同心项集</a:t>
            </a:r>
          </a:p>
        </p:txBody>
      </p:sp>
      <p:grpSp>
        <p:nvGrpSpPr>
          <p:cNvPr id="4" name="组合 3"/>
          <p:cNvGrpSpPr>
            <a:grpSpLocks/>
          </p:cNvGrpSpPr>
          <p:nvPr/>
        </p:nvGrpSpPr>
        <p:grpSpPr bwMode="auto">
          <a:xfrm>
            <a:off x="5499100" y="746125"/>
            <a:ext cx="3570288" cy="4333875"/>
            <a:chOff x="5498998" y="745697"/>
            <a:chExt cx="3569869" cy="4334139"/>
          </a:xfrm>
        </p:grpSpPr>
        <p:sp>
          <p:nvSpPr>
            <p:cNvPr id="65581" name="Text Box 32"/>
            <p:cNvSpPr txBox="1">
              <a:spLocks noChangeArrowheads="1"/>
            </p:cNvSpPr>
            <p:nvPr/>
          </p:nvSpPr>
          <p:spPr bwMode="auto">
            <a:xfrm>
              <a:off x="5548312" y="1381283"/>
              <a:ext cx="5032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1800" b="1">
                  <a:solidFill>
                    <a:schemeClr val="tx1"/>
                  </a:solidFill>
                  <a:latin typeface="Times New Roman" panose="02020603050405020304" pitchFamily="18" charset="0"/>
                </a:rPr>
                <a:t>id</a:t>
              </a:r>
            </a:p>
          </p:txBody>
        </p:sp>
        <p:sp>
          <p:nvSpPr>
            <p:cNvPr id="51" name="Text Box 42"/>
            <p:cNvSpPr txBox="1">
              <a:spLocks noChangeArrowheads="1"/>
            </p:cNvSpPr>
            <p:nvPr/>
          </p:nvSpPr>
          <p:spPr bwMode="auto">
            <a:xfrm>
              <a:off x="7081550" y="844128"/>
              <a:ext cx="1439693" cy="655678"/>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ts val="2200"/>
                </a:lnSpc>
                <a:defRPr/>
              </a:pPr>
              <a:r>
                <a:rPr kumimoji="1" lang="en-US" altLang="zh-CN" sz="2000" b="1" i="1">
                  <a:latin typeface="Times New Roman" panose="02020603050405020304" pitchFamily="18" charset="0"/>
                </a:rPr>
                <a:t>I</a:t>
              </a:r>
              <a:r>
                <a:rPr kumimoji="1" lang="en-US" altLang="zh-CN" sz="2000" b="1" i="1" baseline="-25000">
                  <a:latin typeface="Times New Roman" panose="02020603050405020304" pitchFamily="18" charset="0"/>
                </a:rPr>
                <a:t>10</a:t>
              </a:r>
              <a:r>
                <a:rPr kumimoji="1" lang="en-US" altLang="zh-CN" sz="2000" b="1">
                  <a:latin typeface="Times New Roman" panose="02020603050405020304" pitchFamily="18" charset="0"/>
                </a:rPr>
                <a:t>:</a:t>
              </a:r>
            </a:p>
            <a:p>
              <a:pPr>
                <a:lnSpc>
                  <a:spcPts val="2200"/>
                </a:lnSpc>
                <a:defRPr/>
              </a:pPr>
              <a:r>
                <a:rPr kumimoji="1" lang="en-US" altLang="zh-CN" sz="2000" b="1" i="1">
                  <a:latin typeface="Times New Roman" panose="02020603050405020304" pitchFamily="18" charset="0"/>
                </a:rPr>
                <a:t>R→L</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en-US" altLang="zh-CN" sz="2000" b="1" i="1">
                  <a:latin typeface="Times New Roman" panose="02020603050405020304" pitchFamily="18" charset="0"/>
                </a:rPr>
                <a:t> , </a:t>
              </a:r>
              <a:r>
                <a:rPr kumimoji="1" lang="en-US" altLang="zh-CN" sz="2000" b="1">
                  <a:latin typeface="华文楷体" panose="02010600040101010101" pitchFamily="2" charset="-122"/>
                </a:rPr>
                <a:t>$</a:t>
              </a:r>
              <a:endParaRPr kumimoji="1" lang="en-US" altLang="zh-CN" sz="2000" b="1" i="1">
                <a:latin typeface="Times New Roman" panose="02020603050405020304" pitchFamily="18" charset="0"/>
              </a:endParaRPr>
            </a:p>
          </p:txBody>
        </p:sp>
        <p:sp>
          <p:nvSpPr>
            <p:cNvPr id="65583" name="Line 43"/>
            <p:cNvSpPr>
              <a:spLocks noChangeShapeType="1"/>
            </p:cNvSpPr>
            <p:nvPr/>
          </p:nvSpPr>
          <p:spPr bwMode="auto">
            <a:xfrm flipV="1">
              <a:off x="5575176" y="1049915"/>
              <a:ext cx="1506313" cy="18804"/>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84" name="Text Box 44"/>
            <p:cNvSpPr txBox="1">
              <a:spLocks noChangeArrowheads="1"/>
            </p:cNvSpPr>
            <p:nvPr/>
          </p:nvSpPr>
          <p:spPr bwMode="auto">
            <a:xfrm>
              <a:off x="5509164" y="745697"/>
              <a:ext cx="533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1800" b="1" i="1">
                  <a:solidFill>
                    <a:schemeClr val="tx1"/>
                  </a:solidFill>
                  <a:latin typeface="Times New Roman" panose="02020603050405020304" pitchFamily="18" charset="0"/>
                </a:rPr>
                <a:t>L</a:t>
              </a:r>
            </a:p>
          </p:txBody>
        </p:sp>
        <p:sp>
          <p:nvSpPr>
            <p:cNvPr id="54" name="Text Box 45"/>
            <p:cNvSpPr txBox="1">
              <a:spLocks noChangeArrowheads="1"/>
            </p:cNvSpPr>
            <p:nvPr/>
          </p:nvSpPr>
          <p:spPr bwMode="auto">
            <a:xfrm>
              <a:off x="7097423" y="1779223"/>
              <a:ext cx="1415884" cy="1503454"/>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ts val="2200"/>
                </a:lnSpc>
                <a:defRPr/>
              </a:pPr>
              <a:r>
                <a:rPr kumimoji="1" lang="en-US" altLang="zh-CN" sz="2000" b="1" i="1">
                  <a:latin typeface="Times New Roman" panose="02020603050405020304" pitchFamily="18" charset="0"/>
                </a:rPr>
                <a:t>I</a:t>
              </a:r>
              <a:r>
                <a:rPr kumimoji="1" lang="en-US" altLang="zh-CN" sz="2000" b="1" i="1" baseline="-25000">
                  <a:latin typeface="Times New Roman" panose="02020603050405020304" pitchFamily="18" charset="0"/>
                </a:rPr>
                <a:t>11</a:t>
              </a:r>
              <a:r>
                <a:rPr kumimoji="1" lang="en-US" altLang="zh-CN" sz="2000" b="1">
                  <a:latin typeface="Times New Roman" panose="02020603050405020304" pitchFamily="18" charset="0"/>
                </a:rPr>
                <a:t>:</a:t>
              </a:r>
            </a:p>
            <a:p>
              <a:pPr>
                <a:lnSpc>
                  <a:spcPts val="2200"/>
                </a:lnSpc>
                <a:defRPr/>
              </a:pPr>
              <a:r>
                <a:rPr kumimoji="1" lang="en-US" altLang="zh-CN" sz="2000" b="1" i="1">
                  <a:latin typeface="Times New Roman" panose="02020603050405020304" pitchFamily="18" charset="0"/>
                </a:rPr>
                <a:t>L→*</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en-US" altLang="zh-CN" sz="2000" b="1" i="1">
                  <a:latin typeface="Times New Roman" panose="02020603050405020304" pitchFamily="18" charset="0"/>
                </a:rPr>
                <a:t>R , </a:t>
              </a:r>
              <a:r>
                <a:rPr kumimoji="1" lang="en-US" altLang="zh-CN" sz="2000" b="1">
                  <a:latin typeface="华文楷体" panose="02010600040101010101" pitchFamily="2" charset="-122"/>
                </a:rPr>
                <a:t>$</a:t>
              </a:r>
              <a:endParaRPr kumimoji="1" lang="zh-CN" altLang="en-US" sz="2000" b="1" i="1">
                <a:latin typeface="Times New Roman" panose="02020603050405020304" pitchFamily="18" charset="0"/>
              </a:endParaRPr>
            </a:p>
            <a:p>
              <a:pPr>
                <a:lnSpc>
                  <a:spcPts val="2200"/>
                </a:lnSpc>
                <a:defRPr/>
              </a:pPr>
              <a:r>
                <a:rPr kumimoji="1" lang="en-US" altLang="zh-CN" sz="2000" b="1" i="1">
                  <a:latin typeface="Times New Roman" panose="02020603050405020304" pitchFamily="18" charset="0"/>
                </a:rPr>
                <a:t>R→</a:t>
              </a:r>
              <a:r>
                <a:rPr lang="en-US" altLang="zh-CN" sz="2000" b="1" i="1">
                  <a:solidFill>
                    <a:srgbClr val="000000"/>
                  </a:solidFill>
                  <a:latin typeface="Times New Roman" panose="02020603050405020304" pitchFamily="18" charset="0"/>
                  <a:cs typeface="Times New Roman" panose="02020603050405020304" pitchFamily="18" charset="0"/>
                </a:rPr>
                <a:t> · </a:t>
              </a:r>
              <a:r>
                <a:rPr kumimoji="1" lang="en-US" altLang="zh-CN" sz="2000" b="1" i="1">
                  <a:latin typeface="Times New Roman" panose="02020603050405020304" pitchFamily="18" charset="0"/>
                </a:rPr>
                <a:t>L , </a:t>
              </a:r>
              <a:r>
                <a:rPr kumimoji="1" lang="en-US" altLang="zh-CN" sz="2000" b="1">
                  <a:latin typeface="华文楷体" panose="02010600040101010101" pitchFamily="2" charset="-122"/>
                </a:rPr>
                <a:t>$</a:t>
              </a:r>
              <a:endParaRPr kumimoji="1" lang="en-US" altLang="zh-CN" sz="2000" b="1" i="1">
                <a:latin typeface="Times New Roman" panose="02020603050405020304" pitchFamily="18" charset="0"/>
              </a:endParaRPr>
            </a:p>
            <a:p>
              <a:pPr>
                <a:lnSpc>
                  <a:spcPts val="2200"/>
                </a:lnSpc>
                <a:defRPr/>
              </a:pPr>
              <a:r>
                <a:rPr kumimoji="1" lang="en-US" altLang="zh-CN" sz="2000" b="1" i="1">
                  <a:latin typeface="Times New Roman" panose="02020603050405020304" pitchFamily="18" charset="0"/>
                </a:rPr>
                <a:t>L→</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en-US" altLang="zh-CN" sz="2000" b="1" i="1">
                  <a:latin typeface="Times New Roman" panose="02020603050405020304" pitchFamily="18" charset="0"/>
                </a:rPr>
                <a:t>*R , </a:t>
              </a:r>
              <a:r>
                <a:rPr kumimoji="1" lang="en-US" altLang="zh-CN" sz="2000" b="1">
                  <a:latin typeface="华文楷体" panose="02010600040101010101" pitchFamily="2" charset="-122"/>
                </a:rPr>
                <a:t>$</a:t>
              </a:r>
              <a:endParaRPr kumimoji="1" lang="en-US" altLang="zh-CN" sz="2000" b="1" i="1">
                <a:latin typeface="Times New Roman" panose="02020603050405020304" pitchFamily="18" charset="0"/>
              </a:endParaRPr>
            </a:p>
            <a:p>
              <a:pPr>
                <a:lnSpc>
                  <a:spcPts val="2200"/>
                </a:lnSpc>
                <a:defRPr/>
              </a:pPr>
              <a:r>
                <a:rPr kumimoji="1" lang="en-US" altLang="zh-CN" sz="2000" b="1" i="1">
                  <a:latin typeface="Times New Roman" panose="02020603050405020304" pitchFamily="18" charset="0"/>
                </a:rPr>
                <a:t>L→</a:t>
              </a:r>
              <a:r>
                <a:rPr lang="en-US" altLang="zh-CN" sz="2000" b="1" i="1">
                  <a:solidFill>
                    <a:srgbClr val="000000"/>
                  </a:solidFill>
                  <a:latin typeface="Times New Roman" panose="02020603050405020304" pitchFamily="18" charset="0"/>
                  <a:cs typeface="Times New Roman" panose="02020603050405020304" pitchFamily="18" charset="0"/>
                </a:rPr>
                <a:t> · </a:t>
              </a:r>
              <a:r>
                <a:rPr kumimoji="1" lang="en-US" altLang="zh-CN" sz="2000" b="1">
                  <a:latin typeface="Times New Roman" panose="02020603050405020304" pitchFamily="18" charset="0"/>
                </a:rPr>
                <a:t>id </a:t>
              </a:r>
              <a:r>
                <a:rPr kumimoji="1" lang="en-US" altLang="zh-CN" sz="2000" b="1" i="1">
                  <a:latin typeface="Times New Roman" panose="02020603050405020304" pitchFamily="18" charset="0"/>
                </a:rPr>
                <a:t>, </a:t>
              </a:r>
              <a:r>
                <a:rPr kumimoji="1" lang="en-US" altLang="zh-CN" sz="2000" b="1">
                  <a:latin typeface="华文楷体" panose="02010600040101010101" pitchFamily="2" charset="-122"/>
                </a:rPr>
                <a:t>$</a:t>
              </a:r>
              <a:endParaRPr kumimoji="1" lang="en-US" altLang="zh-CN" sz="2000" b="1" i="1">
                <a:latin typeface="Times New Roman" panose="02020603050405020304" pitchFamily="18" charset="0"/>
              </a:endParaRPr>
            </a:p>
          </p:txBody>
        </p:sp>
        <p:sp>
          <p:nvSpPr>
            <p:cNvPr id="65586" name="Text Box 46"/>
            <p:cNvSpPr txBox="1">
              <a:spLocks noChangeArrowheads="1"/>
            </p:cNvSpPr>
            <p:nvPr/>
          </p:nvSpPr>
          <p:spPr bwMode="auto">
            <a:xfrm>
              <a:off x="5498998" y="1088423"/>
              <a:ext cx="3603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sz="2000" b="1">
                  <a:solidFill>
                    <a:schemeClr val="tx1"/>
                  </a:solidFill>
                  <a:latin typeface="Times New Roman" panose="02020603050405020304" pitchFamily="18" charset="0"/>
                </a:rPr>
                <a:t>*</a:t>
              </a:r>
            </a:p>
          </p:txBody>
        </p:sp>
        <p:sp>
          <p:nvSpPr>
            <p:cNvPr id="65587" name="Line 47"/>
            <p:cNvSpPr>
              <a:spLocks noChangeShapeType="1"/>
            </p:cNvSpPr>
            <p:nvPr/>
          </p:nvSpPr>
          <p:spPr bwMode="auto">
            <a:xfrm>
              <a:off x="5592563" y="1354965"/>
              <a:ext cx="1487348" cy="449401"/>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 name="Text Box 48"/>
            <p:cNvSpPr txBox="1">
              <a:spLocks noChangeArrowheads="1"/>
            </p:cNvSpPr>
            <p:nvPr/>
          </p:nvSpPr>
          <p:spPr bwMode="auto">
            <a:xfrm>
              <a:off x="7118058" y="3592258"/>
              <a:ext cx="1395249" cy="708068"/>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a:latin typeface="Times New Roman" panose="02020603050405020304" pitchFamily="18" charset="0"/>
                </a:rPr>
                <a:t>I</a:t>
              </a:r>
              <a:r>
                <a:rPr kumimoji="1" lang="en-US" altLang="zh-CN" sz="2000" b="1" i="1" baseline="-25000">
                  <a:latin typeface="Times New Roman" panose="02020603050405020304" pitchFamily="18" charset="0"/>
                </a:rPr>
                <a:t>12</a:t>
              </a:r>
              <a:r>
                <a:rPr kumimoji="1" lang="en-US" altLang="zh-CN" sz="2000" b="1">
                  <a:latin typeface="Times New Roman" panose="02020603050405020304" pitchFamily="18" charset="0"/>
                </a:rPr>
                <a:t>:</a:t>
              </a:r>
            </a:p>
            <a:p>
              <a:pPr>
                <a:defRPr/>
              </a:pPr>
              <a:r>
                <a:rPr kumimoji="1" lang="en-US" altLang="zh-CN" sz="2000" b="1" i="1">
                  <a:latin typeface="Times New Roman" panose="02020603050405020304" pitchFamily="18" charset="0"/>
                </a:rPr>
                <a:t>L→</a:t>
              </a:r>
              <a:r>
                <a:rPr kumimoji="1" lang="en-US" altLang="zh-CN" sz="2000" b="1">
                  <a:latin typeface="Times New Roman" panose="02020603050405020304" pitchFamily="18" charset="0"/>
                </a:rPr>
                <a:t>id</a:t>
              </a:r>
              <a:r>
                <a:rPr lang="en-US" altLang="zh-CN" sz="2000" b="1" i="1">
                  <a:solidFill>
                    <a:srgbClr val="000000"/>
                  </a:solidFill>
                  <a:latin typeface="Times New Roman" panose="02020603050405020304" pitchFamily="18" charset="0"/>
                  <a:cs typeface="Times New Roman" panose="02020603050405020304" pitchFamily="18" charset="0"/>
                </a:rPr>
                <a:t> · </a:t>
              </a:r>
              <a:r>
                <a:rPr kumimoji="1" lang="en-US" altLang="zh-CN" sz="2000" b="1" i="1">
                  <a:latin typeface="Times New Roman" panose="02020603050405020304" pitchFamily="18" charset="0"/>
                </a:rPr>
                <a:t>, </a:t>
              </a:r>
              <a:r>
                <a:rPr kumimoji="1" lang="en-US" altLang="zh-CN" sz="2000" b="1">
                  <a:latin typeface="华文楷体" panose="02010600040101010101" pitchFamily="2" charset="-122"/>
                </a:rPr>
                <a:t>$</a:t>
              </a:r>
              <a:endParaRPr kumimoji="1" lang="en-US" altLang="zh-CN" sz="2000" b="1" i="1">
                <a:latin typeface="Times New Roman" panose="02020603050405020304" pitchFamily="18" charset="0"/>
              </a:endParaRPr>
            </a:p>
          </p:txBody>
        </p:sp>
        <p:sp>
          <p:nvSpPr>
            <p:cNvPr id="65589" name="Line 49"/>
            <p:cNvSpPr>
              <a:spLocks noChangeShapeType="1"/>
            </p:cNvSpPr>
            <p:nvPr/>
          </p:nvSpPr>
          <p:spPr bwMode="auto">
            <a:xfrm>
              <a:off x="5592563" y="1689365"/>
              <a:ext cx="1502568" cy="1902691"/>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 name="Text Box 50"/>
            <p:cNvSpPr txBox="1">
              <a:spLocks noChangeArrowheads="1"/>
            </p:cNvSpPr>
            <p:nvPr/>
          </p:nvSpPr>
          <p:spPr bwMode="auto">
            <a:xfrm>
              <a:off x="7118058" y="4371768"/>
              <a:ext cx="1403185" cy="708068"/>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a:latin typeface="Times New Roman" panose="02020603050405020304" pitchFamily="18" charset="0"/>
                </a:rPr>
                <a:t>I</a:t>
              </a:r>
              <a:r>
                <a:rPr kumimoji="1" lang="en-US" altLang="zh-CN" sz="2000" b="1" i="1" baseline="-25000">
                  <a:latin typeface="Times New Roman" panose="02020603050405020304" pitchFamily="18" charset="0"/>
                </a:rPr>
                <a:t>13</a:t>
              </a:r>
              <a:r>
                <a:rPr kumimoji="1" lang="en-US" altLang="zh-CN" sz="2000" b="1">
                  <a:latin typeface="Times New Roman" panose="02020603050405020304" pitchFamily="18" charset="0"/>
                </a:rPr>
                <a:t>:</a:t>
              </a:r>
            </a:p>
            <a:p>
              <a:pPr>
                <a:defRPr/>
              </a:pPr>
              <a:r>
                <a:rPr kumimoji="1" lang="en-US" altLang="zh-CN" sz="2000" b="1" i="1">
                  <a:latin typeface="Times New Roman" panose="02020603050405020304" pitchFamily="18" charset="0"/>
                </a:rPr>
                <a:t>L→*R</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en-US" altLang="zh-CN" sz="2000" b="1" i="1">
                  <a:latin typeface="Times New Roman" panose="02020603050405020304" pitchFamily="18" charset="0"/>
                </a:rPr>
                <a:t> , </a:t>
              </a:r>
              <a:r>
                <a:rPr kumimoji="1" lang="en-US" altLang="zh-CN" sz="2000" b="1">
                  <a:latin typeface="华文楷体" panose="02010600040101010101" pitchFamily="2" charset="-122"/>
                </a:rPr>
                <a:t>$</a:t>
              </a:r>
              <a:endParaRPr kumimoji="1" lang="en-US" altLang="zh-CN" sz="2000" b="1" i="1">
                <a:latin typeface="Times New Roman" panose="02020603050405020304" pitchFamily="18" charset="0"/>
              </a:endParaRPr>
            </a:p>
          </p:txBody>
        </p:sp>
        <p:sp>
          <p:nvSpPr>
            <p:cNvPr id="65591" name="Freeform 51"/>
            <p:cNvSpPr>
              <a:spLocks noChangeArrowheads="1"/>
            </p:cNvSpPr>
            <p:nvPr/>
          </p:nvSpPr>
          <p:spPr bwMode="auto">
            <a:xfrm>
              <a:off x="8593649" y="3187783"/>
              <a:ext cx="360362" cy="1612900"/>
            </a:xfrm>
            <a:custGeom>
              <a:avLst/>
              <a:gdLst>
                <a:gd name="T0" fmla="*/ 0 w 416"/>
                <a:gd name="T1" fmla="*/ 0 h 862"/>
                <a:gd name="T2" fmla="*/ 2147483646 w 416"/>
                <a:gd name="T3" fmla="*/ 2147483646 h 862"/>
                <a:gd name="T4" fmla="*/ 2147483646 w 416"/>
                <a:gd name="T5" fmla="*/ 2147483646 h 862"/>
                <a:gd name="T6" fmla="*/ 0 60000 65536"/>
                <a:gd name="T7" fmla="*/ 0 60000 65536"/>
                <a:gd name="T8" fmla="*/ 0 60000 65536"/>
                <a:gd name="T9" fmla="*/ 0 w 416"/>
                <a:gd name="T10" fmla="*/ 0 h 862"/>
                <a:gd name="T11" fmla="*/ 416 w 416"/>
                <a:gd name="T12" fmla="*/ 862 h 862"/>
              </a:gdLst>
              <a:ahLst/>
              <a:cxnLst>
                <a:cxn ang="T6">
                  <a:pos x="T0" y="T1"/>
                </a:cxn>
                <a:cxn ang="T7">
                  <a:pos x="T2" y="T3"/>
                </a:cxn>
                <a:cxn ang="T8">
                  <a:pos x="T4" y="T5"/>
                </a:cxn>
              </a:cxnLst>
              <a:rect l="T9" t="T10" r="T11" b="T12"/>
              <a:pathLst>
                <a:path w="416" h="862">
                  <a:moveTo>
                    <a:pt x="0" y="0"/>
                  </a:moveTo>
                  <a:cubicBezTo>
                    <a:pt x="200" y="177"/>
                    <a:pt x="400" y="355"/>
                    <a:pt x="408" y="499"/>
                  </a:cubicBezTo>
                  <a:cubicBezTo>
                    <a:pt x="416" y="643"/>
                    <a:pt x="231" y="752"/>
                    <a:pt x="46" y="862"/>
                  </a:cubicBezTo>
                </a:path>
              </a:pathLst>
            </a:custGeom>
            <a:noFill/>
            <a:ln w="38100">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5592" name="Text Box 52"/>
            <p:cNvSpPr txBox="1">
              <a:spLocks noChangeArrowheads="1"/>
            </p:cNvSpPr>
            <p:nvPr/>
          </p:nvSpPr>
          <p:spPr bwMode="auto">
            <a:xfrm>
              <a:off x="8611667" y="2979156"/>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1800" b="1" i="1">
                  <a:solidFill>
                    <a:schemeClr val="tx1"/>
                  </a:solidFill>
                  <a:latin typeface="Times New Roman" panose="02020603050405020304" pitchFamily="18" charset="0"/>
                </a:rPr>
                <a:t>R</a:t>
              </a:r>
            </a:p>
          </p:txBody>
        </p:sp>
        <p:sp>
          <p:nvSpPr>
            <p:cNvPr id="65593" name="Freeform 53"/>
            <p:cNvSpPr>
              <a:spLocks noChangeArrowheads="1"/>
            </p:cNvSpPr>
            <p:nvPr/>
          </p:nvSpPr>
          <p:spPr bwMode="auto">
            <a:xfrm>
              <a:off x="8515350" y="2014736"/>
              <a:ext cx="360362" cy="354012"/>
            </a:xfrm>
            <a:custGeom>
              <a:avLst/>
              <a:gdLst>
                <a:gd name="T0" fmla="*/ 0 w 227"/>
                <a:gd name="T1" fmla="*/ 0 h 227"/>
                <a:gd name="T2" fmla="*/ 2147483646 w 227"/>
                <a:gd name="T3" fmla="*/ 2147483646 h 227"/>
                <a:gd name="T4" fmla="*/ 0 w 227"/>
                <a:gd name="T5" fmla="*/ 2147483646 h 227"/>
                <a:gd name="T6" fmla="*/ 0 60000 65536"/>
                <a:gd name="T7" fmla="*/ 0 60000 65536"/>
                <a:gd name="T8" fmla="*/ 0 60000 65536"/>
                <a:gd name="T9" fmla="*/ 0 w 227"/>
                <a:gd name="T10" fmla="*/ 0 h 227"/>
                <a:gd name="T11" fmla="*/ 227 w 227"/>
                <a:gd name="T12" fmla="*/ 227 h 227"/>
              </a:gdLst>
              <a:ahLst/>
              <a:cxnLst>
                <a:cxn ang="T6">
                  <a:pos x="T0" y="T1"/>
                </a:cxn>
                <a:cxn ang="T7">
                  <a:pos x="T2" y="T3"/>
                </a:cxn>
                <a:cxn ang="T8">
                  <a:pos x="T4" y="T5"/>
                </a:cxn>
              </a:cxnLst>
              <a:rect l="T9" t="T10" r="T11" b="T12"/>
              <a:pathLst>
                <a:path w="227" h="227">
                  <a:moveTo>
                    <a:pt x="0" y="0"/>
                  </a:moveTo>
                  <a:cubicBezTo>
                    <a:pt x="113" y="3"/>
                    <a:pt x="227" y="7"/>
                    <a:pt x="227" y="45"/>
                  </a:cubicBezTo>
                  <a:cubicBezTo>
                    <a:pt x="227" y="83"/>
                    <a:pt x="113" y="155"/>
                    <a:pt x="0" y="227"/>
                  </a:cubicBezTo>
                </a:path>
              </a:pathLst>
            </a:custGeom>
            <a:noFill/>
            <a:ln w="38100">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5594" name="Text Box 54"/>
            <p:cNvSpPr txBox="1">
              <a:spLocks noChangeArrowheads="1"/>
            </p:cNvSpPr>
            <p:nvPr/>
          </p:nvSpPr>
          <p:spPr bwMode="auto">
            <a:xfrm>
              <a:off x="8483600" y="1995686"/>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sz="2000" b="1">
                  <a:solidFill>
                    <a:schemeClr val="tx1"/>
                  </a:solidFill>
                  <a:latin typeface="Times New Roman" panose="02020603050405020304" pitchFamily="18" charset="0"/>
                </a:rPr>
                <a:t>*</a:t>
              </a:r>
            </a:p>
          </p:txBody>
        </p:sp>
        <p:sp>
          <p:nvSpPr>
            <p:cNvPr id="65595" name="Text Box 55"/>
            <p:cNvSpPr txBox="1">
              <a:spLocks noChangeArrowheads="1"/>
            </p:cNvSpPr>
            <p:nvPr/>
          </p:nvSpPr>
          <p:spPr bwMode="auto">
            <a:xfrm>
              <a:off x="7627888" y="1419622"/>
              <a:ext cx="381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1800" b="1" i="1">
                  <a:solidFill>
                    <a:schemeClr val="tx1"/>
                  </a:solidFill>
                  <a:latin typeface="Times New Roman" panose="02020603050405020304" pitchFamily="18" charset="0"/>
                </a:rPr>
                <a:t>L</a:t>
              </a:r>
            </a:p>
          </p:txBody>
        </p:sp>
        <p:sp>
          <p:nvSpPr>
            <p:cNvPr id="65596" name="Line 56"/>
            <p:cNvSpPr>
              <a:spLocks noChangeShapeType="1"/>
            </p:cNvSpPr>
            <p:nvPr/>
          </p:nvSpPr>
          <p:spPr bwMode="auto">
            <a:xfrm flipV="1">
              <a:off x="7635528" y="1491630"/>
              <a:ext cx="0" cy="26987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97" name="Line 56"/>
            <p:cNvSpPr>
              <a:spLocks noChangeShapeType="1"/>
            </p:cNvSpPr>
            <p:nvPr/>
          </p:nvSpPr>
          <p:spPr bwMode="auto">
            <a:xfrm flipH="1">
              <a:off x="7745065" y="3291830"/>
              <a:ext cx="9525" cy="3175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98" name="Text Box 17"/>
            <p:cNvSpPr txBox="1">
              <a:spLocks noChangeArrowheads="1"/>
            </p:cNvSpPr>
            <p:nvPr/>
          </p:nvSpPr>
          <p:spPr bwMode="auto">
            <a:xfrm>
              <a:off x="7753611" y="3284901"/>
              <a:ext cx="53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1800" b="1">
                  <a:solidFill>
                    <a:schemeClr val="tx1"/>
                  </a:solidFill>
                  <a:latin typeface="Times New Roman" panose="02020603050405020304" pitchFamily="18" charset="0"/>
                </a:rPr>
                <a:t>id</a:t>
              </a:r>
            </a:p>
          </p:txBody>
        </p:sp>
      </p:grpSp>
      <p:sp>
        <p:nvSpPr>
          <p:cNvPr id="72" name="Rectangle 66"/>
          <p:cNvSpPr>
            <a:spLocks noChangeArrowheads="1"/>
          </p:cNvSpPr>
          <p:nvPr/>
        </p:nvSpPr>
        <p:spPr bwMode="auto">
          <a:xfrm>
            <a:off x="117475" y="3638550"/>
            <a:ext cx="1050925" cy="1323975"/>
          </a:xfrm>
          <a:prstGeom prst="rect">
            <a:avLst/>
          </a:prstGeom>
          <a:solidFill>
            <a:schemeClr val="accent5">
              <a:lumMod val="60000"/>
              <a:lumOff val="40000"/>
            </a:schemeClr>
          </a:solidFill>
          <a:ln w="12700">
            <a:solidFill>
              <a:schemeClr val="tx1"/>
            </a:solidFill>
            <a:miter lim="800000"/>
          </a:ln>
        </p:spPr>
        <p:txBody>
          <a:bodyPr>
            <a:spAutoFit/>
          </a:bodyPr>
          <a:lstStyle/>
          <a:p>
            <a:pPr eaLnBrk="1" hangingPunct="1">
              <a:buClr>
                <a:srgbClr val="000000"/>
              </a:buClr>
              <a:buFont typeface="Arial" panose="020B0604020202020204" pitchFamily="34" charset="0"/>
              <a:buNone/>
              <a:defRPr/>
            </a:pPr>
            <a:r>
              <a:rPr lang="en-US" altLang="zh-CN" sz="2000" b="1" i="1" noProof="1">
                <a:solidFill>
                  <a:srgbClr val="000000"/>
                </a:solidFill>
                <a:latin typeface="Times New Roman" pitchFamily="18" charset="0"/>
                <a:ea typeface="Times New Roman" pitchFamily="18" charset="0"/>
                <a:cs typeface="华文楷体" pitchFamily="2" charset="-122"/>
              </a:rPr>
              <a:t>I</a:t>
            </a:r>
            <a:r>
              <a:rPr lang="en-US" altLang="zh-CN" sz="2000" b="1" i="1" baseline="-25000" noProof="1">
                <a:solidFill>
                  <a:srgbClr val="000000"/>
                </a:solidFill>
                <a:latin typeface="Times New Roman" pitchFamily="18" charset="0"/>
                <a:ea typeface="Times New Roman" pitchFamily="18" charset="0"/>
                <a:cs typeface="华文楷体" pitchFamily="2" charset="-122"/>
              </a:rPr>
              <a:t>10</a:t>
            </a:r>
            <a:r>
              <a:rPr lang="en-US" altLang="en-US" sz="2000" b="1" i="1" noProof="1">
                <a:solidFill>
                  <a:srgbClr val="000000"/>
                </a:solidFill>
                <a:latin typeface="Times New Roman" pitchFamily="18" charset="0"/>
                <a:ea typeface="Times New Roman" pitchFamily="18" charset="0"/>
                <a:cs typeface="华文楷体" pitchFamily="2" charset="-122"/>
              </a:rPr>
              <a:t>、</a:t>
            </a:r>
            <a:r>
              <a:rPr lang="en-US" altLang="zh-CN" sz="2000" b="1" i="1" noProof="1">
                <a:solidFill>
                  <a:srgbClr val="000000"/>
                </a:solidFill>
                <a:latin typeface="Times New Roman" pitchFamily="18" charset="0"/>
                <a:ea typeface="Times New Roman" pitchFamily="18" charset="0"/>
                <a:cs typeface="华文楷体" pitchFamily="2" charset="-122"/>
              </a:rPr>
              <a:t> I</a:t>
            </a:r>
            <a:r>
              <a:rPr lang="en-US" altLang="zh-CN" sz="2000" b="1" i="1" baseline="-25000" noProof="1">
                <a:solidFill>
                  <a:srgbClr val="000000"/>
                </a:solidFill>
                <a:latin typeface="Times New Roman" pitchFamily="18" charset="0"/>
                <a:ea typeface="Times New Roman" pitchFamily="18" charset="0"/>
                <a:cs typeface="华文楷体" pitchFamily="2" charset="-122"/>
              </a:rPr>
              <a:t>8</a:t>
            </a:r>
            <a:endParaRPr lang="en-US" altLang="zh-CN" sz="2000" b="1" i="1" noProof="1">
              <a:solidFill>
                <a:srgbClr val="000000"/>
              </a:solidFill>
              <a:latin typeface="Times New Roman" pitchFamily="18" charset="0"/>
              <a:ea typeface="Times New Roman" pitchFamily="18" charset="0"/>
              <a:cs typeface="华文楷体" pitchFamily="2" charset="-122"/>
            </a:endParaRPr>
          </a:p>
          <a:p>
            <a:pPr eaLnBrk="1" hangingPunct="1">
              <a:buClr>
                <a:srgbClr val="000000"/>
              </a:buClr>
              <a:buFont typeface="Arial" panose="020B0604020202020204" pitchFamily="34" charset="0"/>
              <a:buNone/>
              <a:defRPr/>
            </a:pPr>
            <a:r>
              <a:rPr lang="en-US" altLang="zh-CN" sz="2000" b="1" i="1" noProof="1">
                <a:solidFill>
                  <a:srgbClr val="000000"/>
                </a:solidFill>
                <a:latin typeface="Times New Roman" pitchFamily="18" charset="0"/>
                <a:ea typeface="Times New Roman" pitchFamily="18" charset="0"/>
                <a:cs typeface="华文楷体" pitchFamily="2" charset="-122"/>
              </a:rPr>
              <a:t>I</a:t>
            </a:r>
            <a:r>
              <a:rPr lang="en-US" altLang="zh-CN" sz="2000" b="1" i="1" baseline="-25000" noProof="1">
                <a:solidFill>
                  <a:srgbClr val="000000"/>
                </a:solidFill>
                <a:latin typeface="Times New Roman" pitchFamily="18" charset="0"/>
                <a:ea typeface="Times New Roman" pitchFamily="18" charset="0"/>
                <a:cs typeface="华文楷体" pitchFamily="2" charset="-122"/>
              </a:rPr>
              <a:t>11</a:t>
            </a:r>
            <a:r>
              <a:rPr lang="en-US" altLang="en-US" sz="2000" b="1" i="1" noProof="1">
                <a:solidFill>
                  <a:srgbClr val="000000"/>
                </a:solidFill>
                <a:latin typeface="Times New Roman" pitchFamily="18" charset="0"/>
                <a:ea typeface="Times New Roman" pitchFamily="18" charset="0"/>
                <a:cs typeface="华文楷体" pitchFamily="2" charset="-122"/>
              </a:rPr>
              <a:t>、</a:t>
            </a:r>
            <a:r>
              <a:rPr lang="en-US" altLang="zh-CN" sz="2000" b="1" i="1" noProof="1">
                <a:solidFill>
                  <a:srgbClr val="000000"/>
                </a:solidFill>
                <a:latin typeface="Times New Roman" pitchFamily="18" charset="0"/>
                <a:ea typeface="Times New Roman" pitchFamily="18" charset="0"/>
                <a:cs typeface="华文楷体" pitchFamily="2" charset="-122"/>
              </a:rPr>
              <a:t> I</a:t>
            </a:r>
            <a:r>
              <a:rPr lang="en-US" altLang="zh-CN" sz="2000" b="1" i="1" baseline="-25000" noProof="1">
                <a:solidFill>
                  <a:srgbClr val="000000"/>
                </a:solidFill>
                <a:latin typeface="Times New Roman" pitchFamily="18" charset="0"/>
                <a:ea typeface="Times New Roman" pitchFamily="18" charset="0"/>
                <a:cs typeface="华文楷体" pitchFamily="2" charset="-122"/>
              </a:rPr>
              <a:t>4</a:t>
            </a:r>
            <a:endParaRPr lang="en-US" altLang="zh-CN" sz="2000" b="1" i="1" noProof="1">
              <a:solidFill>
                <a:srgbClr val="000000"/>
              </a:solidFill>
              <a:latin typeface="Times New Roman" pitchFamily="18" charset="0"/>
              <a:ea typeface="Times New Roman" pitchFamily="18" charset="0"/>
              <a:cs typeface="华文楷体" pitchFamily="2" charset="-122"/>
            </a:endParaRPr>
          </a:p>
          <a:p>
            <a:pPr eaLnBrk="1" hangingPunct="1">
              <a:buClr>
                <a:srgbClr val="000000"/>
              </a:buClr>
              <a:buFont typeface="Arial" panose="020B0604020202020204" pitchFamily="34" charset="0"/>
              <a:buNone/>
              <a:defRPr/>
            </a:pPr>
            <a:r>
              <a:rPr lang="en-US" altLang="zh-CN" sz="2000" b="1" i="1" noProof="1">
                <a:solidFill>
                  <a:srgbClr val="000000"/>
                </a:solidFill>
                <a:latin typeface="Times New Roman" pitchFamily="18" charset="0"/>
                <a:ea typeface="Times New Roman" pitchFamily="18" charset="0"/>
                <a:cs typeface="华文楷体" pitchFamily="2" charset="-122"/>
              </a:rPr>
              <a:t>I</a:t>
            </a:r>
            <a:r>
              <a:rPr lang="en-US" altLang="zh-CN" sz="2000" b="1" i="1" baseline="-25000" noProof="1">
                <a:solidFill>
                  <a:srgbClr val="000000"/>
                </a:solidFill>
                <a:latin typeface="Times New Roman" pitchFamily="18" charset="0"/>
                <a:ea typeface="Times New Roman" pitchFamily="18" charset="0"/>
                <a:cs typeface="华文楷体" pitchFamily="2" charset="-122"/>
              </a:rPr>
              <a:t>12</a:t>
            </a:r>
            <a:r>
              <a:rPr lang="en-US" altLang="en-US" sz="2000" b="1" i="1" noProof="1">
                <a:solidFill>
                  <a:srgbClr val="000000"/>
                </a:solidFill>
                <a:latin typeface="Times New Roman" pitchFamily="18" charset="0"/>
                <a:ea typeface="Times New Roman" pitchFamily="18" charset="0"/>
                <a:cs typeface="华文楷体" pitchFamily="2" charset="-122"/>
              </a:rPr>
              <a:t>、</a:t>
            </a:r>
            <a:r>
              <a:rPr lang="en-US" altLang="zh-CN" sz="2000" b="1" i="1" noProof="1">
                <a:solidFill>
                  <a:srgbClr val="000000"/>
                </a:solidFill>
                <a:latin typeface="Times New Roman" pitchFamily="18" charset="0"/>
                <a:ea typeface="Times New Roman" pitchFamily="18" charset="0"/>
                <a:cs typeface="华文楷体" pitchFamily="2" charset="-122"/>
              </a:rPr>
              <a:t> I</a:t>
            </a:r>
            <a:r>
              <a:rPr lang="en-US" altLang="zh-CN" sz="2000" b="1" i="1" baseline="-25000" noProof="1">
                <a:solidFill>
                  <a:srgbClr val="000000"/>
                </a:solidFill>
                <a:latin typeface="Times New Roman" pitchFamily="18" charset="0"/>
                <a:ea typeface="Times New Roman" pitchFamily="18" charset="0"/>
                <a:cs typeface="华文楷体" pitchFamily="2" charset="-122"/>
              </a:rPr>
              <a:t>5</a:t>
            </a:r>
            <a:endParaRPr lang="en-US" altLang="zh-CN" sz="2000" b="1" i="1" noProof="1">
              <a:solidFill>
                <a:srgbClr val="000000"/>
              </a:solidFill>
              <a:latin typeface="Times New Roman" pitchFamily="18" charset="0"/>
              <a:ea typeface="Times New Roman" pitchFamily="18" charset="0"/>
              <a:cs typeface="华文楷体" pitchFamily="2" charset="-122"/>
            </a:endParaRPr>
          </a:p>
          <a:p>
            <a:pPr eaLnBrk="1" hangingPunct="1">
              <a:buClr>
                <a:srgbClr val="000000"/>
              </a:buClr>
              <a:buFont typeface="Arial" panose="020B0604020202020204" pitchFamily="34" charset="0"/>
              <a:buNone/>
              <a:defRPr/>
            </a:pPr>
            <a:r>
              <a:rPr lang="en-US" altLang="zh-CN" sz="2000" b="1" i="1" noProof="1">
                <a:solidFill>
                  <a:srgbClr val="000000"/>
                </a:solidFill>
                <a:latin typeface="Times New Roman" pitchFamily="18" charset="0"/>
                <a:ea typeface="Times New Roman" pitchFamily="18" charset="0"/>
                <a:cs typeface="华文楷体" pitchFamily="2" charset="-122"/>
              </a:rPr>
              <a:t>I</a:t>
            </a:r>
            <a:r>
              <a:rPr lang="en-US" altLang="zh-CN" sz="2000" b="1" i="1" baseline="-25000" noProof="1">
                <a:solidFill>
                  <a:srgbClr val="000000"/>
                </a:solidFill>
                <a:latin typeface="Times New Roman" pitchFamily="18" charset="0"/>
                <a:ea typeface="Times New Roman" pitchFamily="18" charset="0"/>
                <a:cs typeface="华文楷体" pitchFamily="2" charset="-122"/>
              </a:rPr>
              <a:t>13</a:t>
            </a:r>
            <a:r>
              <a:rPr lang="en-US" altLang="en-US" sz="2000" b="1" i="1" noProof="1">
                <a:solidFill>
                  <a:srgbClr val="000000"/>
                </a:solidFill>
                <a:latin typeface="Times New Roman" pitchFamily="18" charset="0"/>
                <a:ea typeface="Times New Roman" pitchFamily="18" charset="0"/>
                <a:cs typeface="华文楷体" pitchFamily="2" charset="-122"/>
              </a:rPr>
              <a:t>、</a:t>
            </a:r>
            <a:r>
              <a:rPr lang="en-US" altLang="zh-CN" sz="2000" b="1" i="1" noProof="1">
                <a:solidFill>
                  <a:srgbClr val="000000"/>
                </a:solidFill>
                <a:latin typeface="Times New Roman" pitchFamily="18" charset="0"/>
                <a:ea typeface="Times New Roman" pitchFamily="18" charset="0"/>
                <a:cs typeface="华文楷体" pitchFamily="2" charset="-122"/>
              </a:rPr>
              <a:t> I</a:t>
            </a:r>
            <a:r>
              <a:rPr lang="en-US" altLang="zh-CN" sz="2000" b="1" i="1" baseline="-25000" noProof="1">
                <a:solidFill>
                  <a:srgbClr val="000000"/>
                </a:solidFill>
                <a:latin typeface="Times New Roman" pitchFamily="18" charset="0"/>
                <a:ea typeface="Times New Roman" pitchFamily="18" charset="0"/>
                <a:cs typeface="华文楷体" pitchFamily="2" charset="-122"/>
              </a:rPr>
              <a:t>7</a:t>
            </a:r>
            <a:endParaRPr lang="en-US" altLang="zh-CN" sz="2000" b="1" i="1" noProof="1">
              <a:solidFill>
                <a:srgbClr val="000000"/>
              </a:solidFill>
              <a:latin typeface="Times New Roman" pitchFamily="18" charset="0"/>
              <a:ea typeface="Times New Roman" pitchFamily="18" charset="0"/>
              <a:cs typeface="华文楷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7738"/>
                                        </p:tgtEl>
                                        <p:attrNameLst>
                                          <p:attrName>style.visibility</p:attrName>
                                        </p:attrNameLst>
                                      </p:cBhvr>
                                      <p:to>
                                        <p:strVal val="visible"/>
                                      </p:to>
                                    </p:set>
                                    <p:anim calcmode="lin" valueType="num">
                                      <p:cBhvr>
                                        <p:cTn id="7" dur="500" fill="hold"/>
                                        <p:tgtEl>
                                          <p:spTgt spid="67738"/>
                                        </p:tgtEl>
                                        <p:attrNameLst>
                                          <p:attrName>ppt_w</p:attrName>
                                        </p:attrNameLst>
                                      </p:cBhvr>
                                      <p:tavLst>
                                        <p:tav tm="0">
                                          <p:val>
                                            <p:fltVal val="0"/>
                                          </p:val>
                                        </p:tav>
                                        <p:tav tm="100000">
                                          <p:val>
                                            <p:strVal val="#ppt_w"/>
                                          </p:val>
                                        </p:tav>
                                      </p:tavLst>
                                    </p:anim>
                                    <p:anim calcmode="lin" valueType="num">
                                      <p:cBhvr>
                                        <p:cTn id="8" dur="500" fill="hold"/>
                                        <p:tgtEl>
                                          <p:spTgt spid="67738"/>
                                        </p:tgtEl>
                                        <p:attrNameLst>
                                          <p:attrName>ppt_h</p:attrName>
                                        </p:attrNameLst>
                                      </p:cBhvr>
                                      <p:tavLst>
                                        <p:tav tm="0">
                                          <p:val>
                                            <p:fltVal val="0"/>
                                          </p:val>
                                        </p:tav>
                                        <p:tav tm="100000">
                                          <p:val>
                                            <p:strVal val="#ppt_h"/>
                                          </p:val>
                                        </p:tav>
                                      </p:tavLst>
                                    </p:anim>
                                    <p:animEffect transition="in" filter="fade">
                                      <p:cBhvr>
                                        <p:cTn id="9" dur="500"/>
                                        <p:tgtEl>
                                          <p:spTgt spid="6773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7737"/>
                                        </p:tgtEl>
                                        <p:attrNameLst>
                                          <p:attrName>style.visibility</p:attrName>
                                        </p:attrNameLst>
                                      </p:cBhvr>
                                      <p:to>
                                        <p:strVal val="visible"/>
                                      </p:to>
                                    </p:set>
                                    <p:anim calcmode="lin" valueType="num">
                                      <p:cBhvr>
                                        <p:cTn id="12" dur="500" fill="hold"/>
                                        <p:tgtEl>
                                          <p:spTgt spid="67737"/>
                                        </p:tgtEl>
                                        <p:attrNameLst>
                                          <p:attrName>ppt_w</p:attrName>
                                        </p:attrNameLst>
                                      </p:cBhvr>
                                      <p:tavLst>
                                        <p:tav tm="0">
                                          <p:val>
                                            <p:fltVal val="0"/>
                                          </p:val>
                                        </p:tav>
                                        <p:tav tm="100000">
                                          <p:val>
                                            <p:strVal val="#ppt_w"/>
                                          </p:val>
                                        </p:tav>
                                      </p:tavLst>
                                    </p:anim>
                                    <p:anim calcmode="lin" valueType="num">
                                      <p:cBhvr>
                                        <p:cTn id="13" dur="500" fill="hold"/>
                                        <p:tgtEl>
                                          <p:spTgt spid="67737"/>
                                        </p:tgtEl>
                                        <p:attrNameLst>
                                          <p:attrName>ppt_h</p:attrName>
                                        </p:attrNameLst>
                                      </p:cBhvr>
                                      <p:tavLst>
                                        <p:tav tm="0">
                                          <p:val>
                                            <p:fltVal val="0"/>
                                          </p:val>
                                        </p:tav>
                                        <p:tav tm="100000">
                                          <p:val>
                                            <p:strVal val="#ppt_h"/>
                                          </p:val>
                                        </p:tav>
                                      </p:tavLst>
                                    </p:anim>
                                    <p:animEffect transition="in" filter="fade">
                                      <p:cBhvr>
                                        <p:cTn id="14" dur="500"/>
                                        <p:tgtEl>
                                          <p:spTgt spid="67737"/>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67728"/>
                                        </p:tgtEl>
                                        <p:attrNameLst>
                                          <p:attrName>style.visibility</p:attrName>
                                        </p:attrNameLst>
                                      </p:cBhvr>
                                      <p:to>
                                        <p:strVal val="visible"/>
                                      </p:to>
                                    </p:set>
                                    <p:anim calcmode="lin" valueType="num">
                                      <p:cBhvr>
                                        <p:cTn id="19" dur="500" fill="hold"/>
                                        <p:tgtEl>
                                          <p:spTgt spid="67728"/>
                                        </p:tgtEl>
                                        <p:attrNameLst>
                                          <p:attrName>ppt_w</p:attrName>
                                        </p:attrNameLst>
                                      </p:cBhvr>
                                      <p:tavLst>
                                        <p:tav tm="0">
                                          <p:val>
                                            <p:fltVal val="0"/>
                                          </p:val>
                                        </p:tav>
                                        <p:tav tm="100000">
                                          <p:val>
                                            <p:strVal val="#ppt_w"/>
                                          </p:val>
                                        </p:tav>
                                      </p:tavLst>
                                    </p:anim>
                                    <p:anim calcmode="lin" valueType="num">
                                      <p:cBhvr>
                                        <p:cTn id="20" dur="500" fill="hold"/>
                                        <p:tgtEl>
                                          <p:spTgt spid="67728"/>
                                        </p:tgtEl>
                                        <p:attrNameLst>
                                          <p:attrName>ppt_h</p:attrName>
                                        </p:attrNameLst>
                                      </p:cBhvr>
                                      <p:tavLst>
                                        <p:tav tm="0">
                                          <p:val>
                                            <p:fltVal val="0"/>
                                          </p:val>
                                        </p:tav>
                                        <p:tav tm="100000">
                                          <p:val>
                                            <p:strVal val="#ppt_h"/>
                                          </p:val>
                                        </p:tav>
                                      </p:tavLst>
                                    </p:anim>
                                    <p:animEffect transition="in" filter="fade">
                                      <p:cBhvr>
                                        <p:cTn id="21" dur="500"/>
                                        <p:tgtEl>
                                          <p:spTgt spid="67728"/>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67727"/>
                                        </p:tgtEl>
                                        <p:attrNameLst>
                                          <p:attrName>style.visibility</p:attrName>
                                        </p:attrNameLst>
                                      </p:cBhvr>
                                      <p:to>
                                        <p:strVal val="visible"/>
                                      </p:to>
                                    </p:set>
                                    <p:anim calcmode="lin" valueType="num">
                                      <p:cBhvr>
                                        <p:cTn id="24" dur="500" fill="hold"/>
                                        <p:tgtEl>
                                          <p:spTgt spid="67727"/>
                                        </p:tgtEl>
                                        <p:attrNameLst>
                                          <p:attrName>ppt_w</p:attrName>
                                        </p:attrNameLst>
                                      </p:cBhvr>
                                      <p:tavLst>
                                        <p:tav tm="0">
                                          <p:val>
                                            <p:fltVal val="0"/>
                                          </p:val>
                                        </p:tav>
                                        <p:tav tm="100000">
                                          <p:val>
                                            <p:strVal val="#ppt_w"/>
                                          </p:val>
                                        </p:tav>
                                      </p:tavLst>
                                    </p:anim>
                                    <p:anim calcmode="lin" valueType="num">
                                      <p:cBhvr>
                                        <p:cTn id="25" dur="500" fill="hold"/>
                                        <p:tgtEl>
                                          <p:spTgt spid="67727"/>
                                        </p:tgtEl>
                                        <p:attrNameLst>
                                          <p:attrName>ppt_h</p:attrName>
                                        </p:attrNameLst>
                                      </p:cBhvr>
                                      <p:tavLst>
                                        <p:tav tm="0">
                                          <p:val>
                                            <p:fltVal val="0"/>
                                          </p:val>
                                        </p:tav>
                                        <p:tav tm="100000">
                                          <p:val>
                                            <p:strVal val="#ppt_h"/>
                                          </p:val>
                                        </p:tav>
                                      </p:tavLst>
                                    </p:anim>
                                    <p:animEffect transition="in" filter="fade">
                                      <p:cBhvr>
                                        <p:cTn id="26" dur="500"/>
                                        <p:tgtEl>
                                          <p:spTgt spid="6772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67739"/>
                                        </p:tgtEl>
                                        <p:attrNameLst>
                                          <p:attrName>style.visibility</p:attrName>
                                        </p:attrNameLst>
                                      </p:cBhvr>
                                      <p:to>
                                        <p:strVal val="visible"/>
                                      </p:to>
                                    </p:set>
                                    <p:anim calcmode="lin" valueType="num">
                                      <p:cBhvr>
                                        <p:cTn id="31" dur="500" fill="hold"/>
                                        <p:tgtEl>
                                          <p:spTgt spid="67739"/>
                                        </p:tgtEl>
                                        <p:attrNameLst>
                                          <p:attrName>ppt_w</p:attrName>
                                        </p:attrNameLst>
                                      </p:cBhvr>
                                      <p:tavLst>
                                        <p:tav tm="0">
                                          <p:val>
                                            <p:fltVal val="0"/>
                                          </p:val>
                                        </p:tav>
                                        <p:tav tm="100000">
                                          <p:val>
                                            <p:strVal val="#ppt_w"/>
                                          </p:val>
                                        </p:tav>
                                      </p:tavLst>
                                    </p:anim>
                                    <p:anim calcmode="lin" valueType="num">
                                      <p:cBhvr>
                                        <p:cTn id="32" dur="500" fill="hold"/>
                                        <p:tgtEl>
                                          <p:spTgt spid="67739"/>
                                        </p:tgtEl>
                                        <p:attrNameLst>
                                          <p:attrName>ppt_h</p:attrName>
                                        </p:attrNameLst>
                                      </p:cBhvr>
                                      <p:tavLst>
                                        <p:tav tm="0">
                                          <p:val>
                                            <p:fltVal val="0"/>
                                          </p:val>
                                        </p:tav>
                                        <p:tav tm="100000">
                                          <p:val>
                                            <p:strVal val="#ppt_h"/>
                                          </p:val>
                                        </p:tav>
                                      </p:tavLst>
                                    </p:anim>
                                    <p:animEffect transition="in" filter="fade">
                                      <p:cBhvr>
                                        <p:cTn id="33" dur="500"/>
                                        <p:tgtEl>
                                          <p:spTgt spid="67739"/>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67740"/>
                                        </p:tgtEl>
                                        <p:attrNameLst>
                                          <p:attrName>style.visibility</p:attrName>
                                        </p:attrNameLst>
                                      </p:cBhvr>
                                      <p:to>
                                        <p:strVal val="visible"/>
                                      </p:to>
                                    </p:set>
                                    <p:anim calcmode="lin" valueType="num">
                                      <p:cBhvr>
                                        <p:cTn id="36" dur="500" fill="hold"/>
                                        <p:tgtEl>
                                          <p:spTgt spid="67740"/>
                                        </p:tgtEl>
                                        <p:attrNameLst>
                                          <p:attrName>ppt_w</p:attrName>
                                        </p:attrNameLst>
                                      </p:cBhvr>
                                      <p:tavLst>
                                        <p:tav tm="0">
                                          <p:val>
                                            <p:fltVal val="0"/>
                                          </p:val>
                                        </p:tav>
                                        <p:tav tm="100000">
                                          <p:val>
                                            <p:strVal val="#ppt_w"/>
                                          </p:val>
                                        </p:tav>
                                      </p:tavLst>
                                    </p:anim>
                                    <p:anim calcmode="lin" valueType="num">
                                      <p:cBhvr>
                                        <p:cTn id="37" dur="500" fill="hold"/>
                                        <p:tgtEl>
                                          <p:spTgt spid="67740"/>
                                        </p:tgtEl>
                                        <p:attrNameLst>
                                          <p:attrName>ppt_h</p:attrName>
                                        </p:attrNameLst>
                                      </p:cBhvr>
                                      <p:tavLst>
                                        <p:tav tm="0">
                                          <p:val>
                                            <p:fltVal val="0"/>
                                          </p:val>
                                        </p:tav>
                                        <p:tav tm="100000">
                                          <p:val>
                                            <p:strVal val="#ppt_h"/>
                                          </p:val>
                                        </p:tav>
                                      </p:tavLst>
                                    </p:anim>
                                    <p:animEffect transition="in" filter="fade">
                                      <p:cBhvr>
                                        <p:cTn id="38" dur="500"/>
                                        <p:tgtEl>
                                          <p:spTgt spid="6774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53" presetClass="exit" presetSubtype="32" fill="hold" nodeType="clickEffect">
                                  <p:stCondLst>
                                    <p:cond delay="0"/>
                                  </p:stCondLst>
                                  <p:childTnLst>
                                    <p:anim calcmode="lin" valueType="num">
                                      <p:cBhvr>
                                        <p:cTn id="42" dur="500"/>
                                        <p:tgtEl>
                                          <p:spTgt spid="4"/>
                                        </p:tgtEl>
                                        <p:attrNameLst>
                                          <p:attrName>ppt_w</p:attrName>
                                        </p:attrNameLst>
                                      </p:cBhvr>
                                      <p:tavLst>
                                        <p:tav tm="0">
                                          <p:val>
                                            <p:strVal val="ppt_w"/>
                                          </p:val>
                                        </p:tav>
                                        <p:tav tm="100000">
                                          <p:val>
                                            <p:fltVal val="0"/>
                                          </p:val>
                                        </p:tav>
                                      </p:tavLst>
                                    </p:anim>
                                    <p:anim calcmode="lin" valueType="num">
                                      <p:cBhvr>
                                        <p:cTn id="43" dur="500"/>
                                        <p:tgtEl>
                                          <p:spTgt spid="4"/>
                                        </p:tgtEl>
                                        <p:attrNameLst>
                                          <p:attrName>ppt_h</p:attrName>
                                        </p:attrNameLst>
                                      </p:cBhvr>
                                      <p:tavLst>
                                        <p:tav tm="0">
                                          <p:val>
                                            <p:strVal val="ppt_h"/>
                                          </p:val>
                                        </p:tav>
                                        <p:tav tm="100000">
                                          <p:val>
                                            <p:fltVal val="0"/>
                                          </p:val>
                                        </p:tav>
                                      </p:tavLst>
                                    </p:anim>
                                    <p:animEffect transition="out" filter="fade">
                                      <p:cBhvr>
                                        <p:cTn id="44" dur="500"/>
                                        <p:tgtEl>
                                          <p:spTgt spid="4"/>
                                        </p:tgtEl>
                                      </p:cBhvr>
                                    </p:animEffect>
                                    <p:set>
                                      <p:cBhvr>
                                        <p:cTn id="45" dur="1" fill="hold">
                                          <p:stCondLst>
                                            <p:cond delay="499"/>
                                          </p:stCondLst>
                                        </p:cTn>
                                        <p:tgtEl>
                                          <p:spTgt spid="4"/>
                                        </p:tgtEl>
                                        <p:attrNameLst>
                                          <p:attrName>style.visibility</p:attrName>
                                        </p:attrNameLst>
                                      </p:cBhvr>
                                      <p:to>
                                        <p:strVal val="hidden"/>
                                      </p:to>
                                    </p:set>
                                  </p:childTnLst>
                                </p:cTn>
                              </p:par>
                            </p:childTnLst>
                          </p:cTn>
                        </p:par>
                        <p:par>
                          <p:cTn id="46" fill="hold" nodeType="afterGroup">
                            <p:stCondLst>
                              <p:cond delay="500"/>
                            </p:stCondLst>
                            <p:childTnLst>
                              <p:par>
                                <p:cTn id="47" presetID="53" presetClass="entr" presetSubtype="16" fill="hold" grpId="0" nodeType="afterEffect">
                                  <p:stCondLst>
                                    <p:cond delay="0"/>
                                  </p:stCondLst>
                                  <p:childTnLst>
                                    <p:set>
                                      <p:cBhvr>
                                        <p:cTn id="48" dur="1" fill="hold">
                                          <p:stCondLst>
                                            <p:cond delay="0"/>
                                          </p:stCondLst>
                                        </p:cTn>
                                        <p:tgtEl>
                                          <p:spTgt spid="3"/>
                                        </p:tgtEl>
                                        <p:attrNameLst>
                                          <p:attrName>style.visibility</p:attrName>
                                        </p:attrNameLst>
                                      </p:cBhvr>
                                      <p:to>
                                        <p:strVal val="visible"/>
                                      </p:to>
                                    </p:set>
                                    <p:anim calcmode="lin" valueType="num">
                                      <p:cBhvr>
                                        <p:cTn id="49" dur="500" fill="hold"/>
                                        <p:tgtEl>
                                          <p:spTgt spid="3"/>
                                        </p:tgtEl>
                                        <p:attrNameLst>
                                          <p:attrName>ppt_w</p:attrName>
                                        </p:attrNameLst>
                                      </p:cBhvr>
                                      <p:tavLst>
                                        <p:tav tm="0">
                                          <p:val>
                                            <p:fltVal val="0"/>
                                          </p:val>
                                        </p:tav>
                                        <p:tav tm="100000">
                                          <p:val>
                                            <p:strVal val="#ppt_w"/>
                                          </p:val>
                                        </p:tav>
                                      </p:tavLst>
                                    </p:anim>
                                    <p:anim calcmode="lin" valueType="num">
                                      <p:cBhvr>
                                        <p:cTn id="50" dur="500" fill="hold"/>
                                        <p:tgtEl>
                                          <p:spTgt spid="3"/>
                                        </p:tgtEl>
                                        <p:attrNameLst>
                                          <p:attrName>ppt_h</p:attrName>
                                        </p:attrNameLst>
                                      </p:cBhvr>
                                      <p:tavLst>
                                        <p:tav tm="0">
                                          <p:val>
                                            <p:fltVal val="0"/>
                                          </p:val>
                                        </p:tav>
                                        <p:tav tm="100000">
                                          <p:val>
                                            <p:strVal val="#ppt_h"/>
                                          </p:val>
                                        </p:tav>
                                      </p:tavLst>
                                    </p:anim>
                                    <p:animEffect transition="in" filter="fade">
                                      <p:cBhvr>
                                        <p:cTn id="5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727" grpId="0" animBg="1"/>
      <p:bldP spid="67728" grpId="0"/>
      <p:bldP spid="67737" grpId="0" animBg="1"/>
      <p:bldP spid="67738" grpId="0"/>
      <p:bldP spid="67739" grpId="0"/>
      <p:bldP spid="67740" grpId="0" animBg="1"/>
      <p:bldP spid="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5"/>
          <p:cNvSpPr txBox="1">
            <a:spLocks noChangeArrowheads="1"/>
          </p:cNvSpPr>
          <p:nvPr/>
        </p:nvSpPr>
        <p:spPr bwMode="auto">
          <a:xfrm>
            <a:off x="107950" y="1041400"/>
            <a:ext cx="1555750" cy="2154238"/>
          </a:xfrm>
          <a:prstGeom prst="rect">
            <a:avLst/>
          </a:prstGeom>
          <a:solidFill>
            <a:srgbClr val="B5CEED"/>
          </a:solidFill>
          <a:ln w="12700">
            <a:solidFill>
              <a:schemeClr val="tx1"/>
            </a:solidFill>
            <a:miter lim="800000"/>
            <a:headEnd type="none" w="sm" len="sm"/>
            <a:tailEnd type="none" w="sm" len="sm"/>
          </a:ln>
        </p:spPr>
        <p:txBody>
          <a:bodyPr tIns="0" bIns="0">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I</a:t>
            </a:r>
            <a:r>
              <a:rPr lang="en-US" altLang="zh-CN" sz="2000" b="1" i="1" baseline="-25000">
                <a:solidFill>
                  <a:srgbClr val="000000"/>
                </a:solidFill>
                <a:latin typeface="Times New Roman" panose="02020603050405020304" pitchFamily="18" charset="0"/>
              </a:rPr>
              <a:t>0</a:t>
            </a:r>
            <a:r>
              <a:rPr lang="en-US" altLang="zh-CN" sz="2000" b="1">
                <a:solidFill>
                  <a:srgbClr val="000000"/>
                </a:solidFill>
                <a:latin typeface="Times New Roman" panose="02020603050405020304" pitchFamily="18" charset="0"/>
              </a:rPr>
              <a:t>:</a:t>
            </a:r>
          </a:p>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cs typeface="Times New Roman" panose="02020603050405020304" pitchFamily="18" charset="0"/>
              </a:rPr>
              <a:t>S′</a:t>
            </a:r>
            <a:r>
              <a:rPr lang="en-US" altLang="zh-CN" sz="2000" b="1" i="1">
                <a:solidFill>
                  <a:srgbClr val="000000"/>
                </a:solidFill>
                <a:latin typeface="Times New Roman" panose="02020603050405020304" pitchFamily="18" charset="0"/>
              </a:rPr>
              <a:t>→ · S</a:t>
            </a:r>
            <a:r>
              <a:rPr lang="zh-CN" altLang="en-US" sz="2000" b="1" i="1">
                <a:solidFill>
                  <a:srgbClr val="000000"/>
                </a:solidFill>
                <a:latin typeface="Times New Roman" panose="02020603050405020304" pitchFamily="18" charset="0"/>
              </a:rPr>
              <a:t> </a:t>
            </a:r>
            <a:r>
              <a:rPr lang="en-US" altLang="zh-CN" sz="2000" b="1" i="1">
                <a:solidFill>
                  <a:srgbClr val="000000"/>
                </a:solidFill>
                <a:latin typeface="Times New Roman" panose="02020603050405020304" pitchFamily="18" charset="0"/>
              </a:rPr>
              <a:t>, </a:t>
            </a:r>
            <a:r>
              <a:rPr lang="en-US" altLang="zh-CN" sz="2000" b="1">
                <a:solidFill>
                  <a:srgbClr val="000000"/>
                </a:solidFill>
                <a:latin typeface="华文楷体" panose="02010600040101010101" pitchFamily="2" charset="-122"/>
              </a:rPr>
              <a:t>$</a:t>
            </a:r>
            <a:endParaRPr lang="en-US" altLang="zh-CN" sz="2000" b="1" i="1">
              <a:solidFill>
                <a:srgbClr val="000000"/>
              </a:solidFill>
              <a:latin typeface="Times New Roman" panose="02020603050405020304" pitchFamily="18" charset="0"/>
            </a:endParaRPr>
          </a:p>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S→· L=R , </a:t>
            </a:r>
            <a:r>
              <a:rPr lang="en-US" altLang="zh-CN" sz="2000" b="1">
                <a:solidFill>
                  <a:srgbClr val="000000"/>
                </a:solidFill>
                <a:latin typeface="华文楷体" panose="02010600040101010101" pitchFamily="2" charset="-122"/>
              </a:rPr>
              <a:t>$</a:t>
            </a:r>
            <a:endParaRPr lang="en-US" altLang="zh-CN" sz="2000" b="1" i="1">
              <a:solidFill>
                <a:srgbClr val="000000"/>
              </a:solidFill>
              <a:latin typeface="Times New Roman" panose="02020603050405020304" pitchFamily="18" charset="0"/>
            </a:endParaRPr>
          </a:p>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S→ · R , </a:t>
            </a:r>
            <a:r>
              <a:rPr lang="en-US" altLang="zh-CN" sz="2000" b="1">
                <a:solidFill>
                  <a:srgbClr val="000000"/>
                </a:solidFill>
                <a:latin typeface="华文楷体" panose="02010600040101010101" pitchFamily="2" charset="-122"/>
              </a:rPr>
              <a:t>$</a:t>
            </a:r>
            <a:endParaRPr lang="en-US" altLang="zh-CN" sz="2000" b="1" i="1">
              <a:solidFill>
                <a:srgbClr val="000000"/>
              </a:solidFill>
              <a:latin typeface="Times New Roman" panose="02020603050405020304" pitchFamily="18" charset="0"/>
            </a:endParaRPr>
          </a:p>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L→·*R ,=/ </a:t>
            </a:r>
            <a:r>
              <a:rPr lang="en-US" altLang="zh-CN" sz="2000" b="1">
                <a:solidFill>
                  <a:srgbClr val="000000"/>
                </a:solidFill>
                <a:latin typeface="华文楷体" panose="02010600040101010101" pitchFamily="2" charset="-122"/>
              </a:rPr>
              <a:t>$</a:t>
            </a:r>
            <a:endParaRPr lang="en-US" altLang="zh-CN" sz="2000" b="1" i="1">
              <a:solidFill>
                <a:srgbClr val="000000"/>
              </a:solidFill>
              <a:latin typeface="Times New Roman" panose="02020603050405020304" pitchFamily="18" charset="0"/>
            </a:endParaRPr>
          </a:p>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L→ · </a:t>
            </a:r>
            <a:r>
              <a:rPr lang="en-US" altLang="zh-CN" sz="2000" b="1">
                <a:solidFill>
                  <a:srgbClr val="000000"/>
                </a:solidFill>
                <a:latin typeface="Times New Roman" panose="02020603050405020304" pitchFamily="18" charset="0"/>
              </a:rPr>
              <a:t>id</a:t>
            </a:r>
            <a:r>
              <a:rPr lang="en-US" altLang="zh-CN" sz="2000" b="1" i="1">
                <a:solidFill>
                  <a:srgbClr val="000000"/>
                </a:solidFill>
                <a:latin typeface="Times New Roman" panose="02020603050405020304" pitchFamily="18" charset="0"/>
              </a:rPr>
              <a:t> ,=/ </a:t>
            </a:r>
            <a:r>
              <a:rPr lang="en-US" altLang="zh-CN" sz="2000" b="1">
                <a:solidFill>
                  <a:srgbClr val="000000"/>
                </a:solidFill>
                <a:latin typeface="华文楷体" panose="02010600040101010101" pitchFamily="2" charset="-122"/>
              </a:rPr>
              <a:t>$</a:t>
            </a:r>
            <a:endParaRPr lang="en-US" altLang="zh-CN" sz="2000" b="1" i="1">
              <a:solidFill>
                <a:srgbClr val="000000"/>
              </a:solidFill>
              <a:latin typeface="Times New Roman" panose="02020603050405020304" pitchFamily="18" charset="0"/>
            </a:endParaRPr>
          </a:p>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R→ · L , </a:t>
            </a:r>
            <a:r>
              <a:rPr lang="en-US" altLang="zh-CN" sz="2000" b="1">
                <a:solidFill>
                  <a:srgbClr val="000000"/>
                </a:solidFill>
                <a:latin typeface="华文楷体" panose="02010600040101010101" pitchFamily="2" charset="-122"/>
              </a:rPr>
              <a:t>$</a:t>
            </a:r>
            <a:endParaRPr lang="en-US" altLang="zh-CN" sz="2000" b="1" i="1">
              <a:solidFill>
                <a:srgbClr val="000000"/>
              </a:solidFill>
              <a:latin typeface="Times New Roman" panose="02020603050405020304" pitchFamily="18" charset="0"/>
            </a:endParaRPr>
          </a:p>
        </p:txBody>
      </p:sp>
      <p:sp>
        <p:nvSpPr>
          <p:cNvPr id="67587" name="Text Box 6"/>
          <p:cNvSpPr txBox="1">
            <a:spLocks noChangeArrowheads="1"/>
          </p:cNvSpPr>
          <p:nvPr/>
        </p:nvSpPr>
        <p:spPr bwMode="auto">
          <a:xfrm>
            <a:off x="1966913" y="682625"/>
            <a:ext cx="1223962" cy="708025"/>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I</a:t>
            </a:r>
            <a:r>
              <a:rPr lang="en-US" altLang="zh-CN" sz="2000" b="1" i="1" baseline="-25000">
                <a:solidFill>
                  <a:srgbClr val="000000"/>
                </a:solidFill>
                <a:latin typeface="Times New Roman" panose="02020603050405020304" pitchFamily="18" charset="0"/>
              </a:rPr>
              <a:t>1</a:t>
            </a:r>
            <a:r>
              <a:rPr lang="en-US" altLang="zh-CN" sz="2000" b="1">
                <a:solidFill>
                  <a:srgbClr val="000000"/>
                </a:solidFill>
                <a:latin typeface="Times New Roman" panose="02020603050405020304" pitchFamily="18" charset="0"/>
              </a:rPr>
              <a:t>:</a:t>
            </a:r>
          </a:p>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cs typeface="Times New Roman" panose="02020603050405020304" pitchFamily="18" charset="0"/>
              </a:rPr>
              <a:t>S′</a:t>
            </a:r>
            <a:r>
              <a:rPr lang="en-US" altLang="zh-CN" sz="2000" b="1" i="1">
                <a:solidFill>
                  <a:srgbClr val="000000"/>
                </a:solidFill>
                <a:latin typeface="Times New Roman" panose="02020603050405020304" pitchFamily="18" charset="0"/>
              </a:rPr>
              <a:t>→S· , </a:t>
            </a:r>
            <a:r>
              <a:rPr lang="en-US" altLang="zh-CN" sz="2000" b="1">
                <a:solidFill>
                  <a:srgbClr val="000000"/>
                </a:solidFill>
                <a:latin typeface="华文楷体" panose="02010600040101010101" pitchFamily="2" charset="-122"/>
              </a:rPr>
              <a:t>$</a:t>
            </a:r>
            <a:endParaRPr lang="en-US" altLang="zh-CN" sz="2000" b="1" i="1">
              <a:solidFill>
                <a:srgbClr val="000000"/>
              </a:solidFill>
              <a:latin typeface="Times New Roman" panose="02020603050405020304" pitchFamily="18" charset="0"/>
            </a:endParaRPr>
          </a:p>
        </p:txBody>
      </p:sp>
      <p:sp>
        <p:nvSpPr>
          <p:cNvPr id="67588" name="Line 7"/>
          <p:cNvSpPr>
            <a:spLocks noChangeShapeType="1"/>
          </p:cNvSpPr>
          <p:nvPr/>
        </p:nvSpPr>
        <p:spPr bwMode="auto">
          <a:xfrm flipV="1">
            <a:off x="1689100" y="1273175"/>
            <a:ext cx="288925"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1499" name="Text Box 8"/>
          <p:cNvSpPr txBox="1">
            <a:spLocks noChangeArrowheads="1"/>
          </p:cNvSpPr>
          <p:nvPr/>
        </p:nvSpPr>
        <p:spPr bwMode="auto">
          <a:xfrm>
            <a:off x="1966913" y="1463675"/>
            <a:ext cx="1479550" cy="938213"/>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ts val="2200"/>
              </a:lnSpc>
              <a:defRPr/>
            </a:pPr>
            <a:r>
              <a:rPr kumimoji="1" lang="en-US" altLang="zh-CN" sz="2000" b="1" i="1">
                <a:solidFill>
                  <a:srgbClr val="000000"/>
                </a:solidFill>
                <a:latin typeface="Times New Roman" panose="02020603050405020304" pitchFamily="18" charset="0"/>
              </a:rPr>
              <a:t>I</a:t>
            </a:r>
            <a:r>
              <a:rPr kumimoji="1" lang="en-US" altLang="zh-CN" sz="2000" b="1" i="1" baseline="-25000">
                <a:solidFill>
                  <a:srgbClr val="000000"/>
                </a:solidFill>
                <a:latin typeface="Times New Roman" panose="02020603050405020304" pitchFamily="18" charset="0"/>
              </a:rPr>
              <a:t>2</a:t>
            </a:r>
            <a:r>
              <a:rPr kumimoji="1" lang="en-US" altLang="zh-CN" sz="2000" b="1">
                <a:solidFill>
                  <a:srgbClr val="000000"/>
                </a:solidFill>
                <a:latin typeface="Times New Roman" panose="02020603050405020304" pitchFamily="18" charset="0"/>
              </a:rPr>
              <a:t>:</a:t>
            </a:r>
          </a:p>
          <a:p>
            <a:pPr>
              <a:lnSpc>
                <a:spcPts val="2200"/>
              </a:lnSpc>
              <a:defRPr/>
            </a:pPr>
            <a:r>
              <a:rPr kumimoji="1" lang="en-US" altLang="zh-CN" sz="2000" b="1" i="1">
                <a:solidFill>
                  <a:srgbClr val="000000"/>
                </a:solidFill>
                <a:latin typeface="Times New Roman" panose="02020603050405020304" pitchFamily="18" charset="0"/>
              </a:rPr>
              <a:t>S→L</a:t>
            </a:r>
            <a:r>
              <a:rPr lang="en-US" altLang="zh-CN" sz="2000" b="1" i="1">
                <a:solidFill>
                  <a:srgbClr val="000000"/>
                </a:solidFill>
                <a:latin typeface="Times New Roman" panose="02020603050405020304" pitchFamily="18" charset="0"/>
                <a:cs typeface="Times New Roman" panose="02020603050405020304" pitchFamily="18" charset="0"/>
              </a:rPr>
              <a:t>·</a:t>
            </a:r>
            <a:r>
              <a:rPr kumimoji="1" lang="en-US" altLang="zh-CN" sz="2000" b="1" i="1">
                <a:solidFill>
                  <a:srgbClr val="000000"/>
                </a:solidFill>
                <a:latin typeface="Times New Roman" panose="02020603050405020304" pitchFamily="18" charset="0"/>
              </a:rPr>
              <a:t>=R , </a:t>
            </a:r>
            <a:r>
              <a:rPr kumimoji="1" lang="en-US" altLang="zh-CN" sz="2000" b="1">
                <a:solidFill>
                  <a:srgbClr val="000000"/>
                </a:solidFill>
                <a:latin typeface="华文楷体" panose="02010600040101010101" pitchFamily="2" charset="-122"/>
              </a:rPr>
              <a:t>$</a:t>
            </a:r>
            <a:endParaRPr kumimoji="1" lang="en-US" altLang="zh-CN" sz="2000" b="1" i="1">
              <a:solidFill>
                <a:srgbClr val="000000"/>
              </a:solidFill>
              <a:latin typeface="Times New Roman" panose="02020603050405020304" pitchFamily="18" charset="0"/>
            </a:endParaRPr>
          </a:p>
          <a:p>
            <a:pPr>
              <a:lnSpc>
                <a:spcPts val="2200"/>
              </a:lnSpc>
              <a:defRPr/>
            </a:pPr>
            <a:r>
              <a:rPr kumimoji="1" lang="en-US" altLang="zh-CN" sz="2000" b="1" i="1">
                <a:solidFill>
                  <a:srgbClr val="000000"/>
                </a:solidFill>
                <a:latin typeface="Times New Roman" panose="02020603050405020304" pitchFamily="18" charset="0"/>
              </a:rPr>
              <a:t>R→L</a:t>
            </a:r>
            <a:r>
              <a:rPr lang="en-US" altLang="zh-CN" sz="2000" b="1" i="1">
                <a:solidFill>
                  <a:srgbClr val="000000"/>
                </a:solidFill>
                <a:latin typeface="Times New Roman" panose="02020603050405020304" pitchFamily="18" charset="0"/>
                <a:cs typeface="Times New Roman" panose="02020603050405020304" pitchFamily="18" charset="0"/>
              </a:rPr>
              <a:t>·</a:t>
            </a:r>
            <a:r>
              <a:rPr kumimoji="1" lang="en-US" altLang="zh-CN" sz="2000" b="1" i="1">
                <a:solidFill>
                  <a:srgbClr val="000000"/>
                </a:solidFill>
                <a:latin typeface="Times New Roman" panose="02020603050405020304" pitchFamily="18" charset="0"/>
              </a:rPr>
              <a:t> , </a:t>
            </a:r>
            <a:r>
              <a:rPr kumimoji="1" lang="en-US" altLang="zh-CN" sz="2000" b="1">
                <a:solidFill>
                  <a:srgbClr val="000000"/>
                </a:solidFill>
                <a:latin typeface="华文楷体" panose="02010600040101010101" pitchFamily="2" charset="-122"/>
              </a:rPr>
              <a:t>$</a:t>
            </a:r>
            <a:endParaRPr kumimoji="1" lang="en-US" altLang="zh-CN" sz="2000" b="1" i="1">
              <a:solidFill>
                <a:srgbClr val="000000"/>
              </a:solidFill>
              <a:latin typeface="Times New Roman" panose="02020603050405020304" pitchFamily="18" charset="0"/>
            </a:endParaRPr>
          </a:p>
        </p:txBody>
      </p:sp>
      <p:sp>
        <p:nvSpPr>
          <p:cNvPr id="67590" name="Line 9"/>
          <p:cNvSpPr>
            <a:spLocks noChangeShapeType="1"/>
          </p:cNvSpPr>
          <p:nvPr/>
        </p:nvSpPr>
        <p:spPr bwMode="auto">
          <a:xfrm flipV="1">
            <a:off x="1679575" y="1860550"/>
            <a:ext cx="29845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7591" name="Text Box 10"/>
          <p:cNvSpPr txBox="1">
            <a:spLocks noChangeArrowheads="1"/>
          </p:cNvSpPr>
          <p:nvPr/>
        </p:nvSpPr>
        <p:spPr bwMode="auto">
          <a:xfrm>
            <a:off x="1655763" y="1465263"/>
            <a:ext cx="5032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L</a:t>
            </a:r>
          </a:p>
        </p:txBody>
      </p:sp>
      <p:sp>
        <p:nvSpPr>
          <p:cNvPr id="101502" name="Text Box 11"/>
          <p:cNvSpPr txBox="1">
            <a:spLocks noChangeArrowheads="1"/>
          </p:cNvSpPr>
          <p:nvPr/>
        </p:nvSpPr>
        <p:spPr bwMode="auto">
          <a:xfrm>
            <a:off x="1966913" y="2444750"/>
            <a:ext cx="1223962" cy="708025"/>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a:solidFill>
                  <a:srgbClr val="000000"/>
                </a:solidFill>
                <a:latin typeface="Times New Roman" panose="02020603050405020304" pitchFamily="18" charset="0"/>
              </a:rPr>
              <a:t>I</a:t>
            </a:r>
            <a:r>
              <a:rPr kumimoji="1" lang="en-US" altLang="zh-CN" sz="2000" b="1" i="1" baseline="-25000">
                <a:solidFill>
                  <a:srgbClr val="000000"/>
                </a:solidFill>
                <a:latin typeface="Times New Roman" panose="02020603050405020304" pitchFamily="18" charset="0"/>
              </a:rPr>
              <a:t>3</a:t>
            </a:r>
            <a:r>
              <a:rPr kumimoji="1" lang="en-US" altLang="zh-CN" sz="2000" b="1">
                <a:solidFill>
                  <a:srgbClr val="000000"/>
                </a:solidFill>
                <a:latin typeface="Times New Roman" panose="02020603050405020304" pitchFamily="18" charset="0"/>
              </a:rPr>
              <a:t>:</a:t>
            </a:r>
          </a:p>
          <a:p>
            <a:pPr>
              <a:defRPr/>
            </a:pPr>
            <a:r>
              <a:rPr kumimoji="1" lang="en-US" altLang="zh-CN" sz="2000" b="1" i="1">
                <a:solidFill>
                  <a:srgbClr val="000000"/>
                </a:solidFill>
                <a:latin typeface="Times New Roman" panose="02020603050405020304" pitchFamily="18" charset="0"/>
              </a:rPr>
              <a:t>S→R</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en-US" altLang="zh-CN" sz="2000" b="1" i="1">
                <a:solidFill>
                  <a:srgbClr val="000000"/>
                </a:solidFill>
                <a:latin typeface="Times New Roman" panose="02020603050405020304" pitchFamily="18" charset="0"/>
              </a:rPr>
              <a:t> , </a:t>
            </a:r>
            <a:r>
              <a:rPr kumimoji="1" lang="en-US" altLang="zh-CN" sz="2000" b="1">
                <a:solidFill>
                  <a:srgbClr val="000000"/>
                </a:solidFill>
                <a:latin typeface="华文楷体" panose="02010600040101010101" pitchFamily="2" charset="-122"/>
              </a:rPr>
              <a:t>$</a:t>
            </a:r>
            <a:endParaRPr kumimoji="1" lang="en-US" altLang="zh-CN" sz="2000" b="1" i="1">
              <a:solidFill>
                <a:srgbClr val="000000"/>
              </a:solidFill>
              <a:latin typeface="Times New Roman" panose="02020603050405020304" pitchFamily="18" charset="0"/>
            </a:endParaRPr>
          </a:p>
        </p:txBody>
      </p:sp>
      <p:sp>
        <p:nvSpPr>
          <p:cNvPr id="67593" name="Line 12"/>
          <p:cNvSpPr>
            <a:spLocks noChangeShapeType="1"/>
          </p:cNvSpPr>
          <p:nvPr/>
        </p:nvSpPr>
        <p:spPr bwMode="auto">
          <a:xfrm flipV="1">
            <a:off x="1655763" y="2700338"/>
            <a:ext cx="288925"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7594" name="Text Box 13"/>
          <p:cNvSpPr txBox="1">
            <a:spLocks noChangeArrowheads="1"/>
          </p:cNvSpPr>
          <p:nvPr/>
        </p:nvSpPr>
        <p:spPr bwMode="auto">
          <a:xfrm>
            <a:off x="1628775" y="2333625"/>
            <a:ext cx="609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R</a:t>
            </a:r>
          </a:p>
        </p:txBody>
      </p:sp>
      <p:sp>
        <p:nvSpPr>
          <p:cNvPr id="101505" name="Text Box 14"/>
          <p:cNvSpPr txBox="1">
            <a:spLocks noChangeArrowheads="1"/>
          </p:cNvSpPr>
          <p:nvPr/>
        </p:nvSpPr>
        <p:spPr bwMode="auto">
          <a:xfrm>
            <a:off x="1978025" y="3236913"/>
            <a:ext cx="1568450" cy="1503362"/>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ts val="2200"/>
              </a:lnSpc>
              <a:defRPr/>
            </a:pPr>
            <a:r>
              <a:rPr kumimoji="1" lang="en-US" altLang="zh-CN" sz="2000" b="1" i="1">
                <a:solidFill>
                  <a:srgbClr val="000000"/>
                </a:solidFill>
                <a:latin typeface="Times New Roman" panose="02020603050405020304" pitchFamily="18" charset="0"/>
              </a:rPr>
              <a:t>I</a:t>
            </a:r>
            <a:r>
              <a:rPr kumimoji="1" lang="en-US" altLang="zh-CN" sz="2000" b="1" i="1" baseline="-25000">
                <a:solidFill>
                  <a:srgbClr val="000000"/>
                </a:solidFill>
                <a:latin typeface="Times New Roman" panose="02020603050405020304" pitchFamily="18" charset="0"/>
              </a:rPr>
              <a:t>4</a:t>
            </a:r>
            <a:r>
              <a:rPr kumimoji="1" lang="en-US" altLang="zh-CN" sz="2000" b="1">
                <a:solidFill>
                  <a:srgbClr val="000000"/>
                </a:solidFill>
                <a:latin typeface="Times New Roman" panose="02020603050405020304" pitchFamily="18" charset="0"/>
              </a:rPr>
              <a:t>:</a:t>
            </a:r>
          </a:p>
          <a:p>
            <a:pPr>
              <a:lnSpc>
                <a:spcPts val="2200"/>
              </a:lnSpc>
              <a:defRPr/>
            </a:pPr>
            <a:r>
              <a:rPr kumimoji="1" lang="en-US" altLang="zh-CN" sz="2000" b="1" i="1">
                <a:solidFill>
                  <a:srgbClr val="000000"/>
                </a:solidFill>
                <a:latin typeface="Times New Roman" panose="02020603050405020304" pitchFamily="18" charset="0"/>
              </a:rPr>
              <a:t>L→*</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en-US" altLang="zh-CN" sz="2000" b="1" i="1">
                <a:solidFill>
                  <a:srgbClr val="000000"/>
                </a:solidFill>
                <a:latin typeface="Times New Roman" panose="02020603050405020304" pitchFamily="18" charset="0"/>
              </a:rPr>
              <a:t>R</a:t>
            </a:r>
            <a:r>
              <a:rPr kumimoji="1" lang="zh-CN" altLang="en-US" sz="2000" b="1" i="1">
                <a:solidFill>
                  <a:srgbClr val="000000"/>
                </a:solidFill>
                <a:latin typeface="Times New Roman" panose="02020603050405020304" pitchFamily="18" charset="0"/>
              </a:rPr>
              <a:t> </a:t>
            </a:r>
            <a:r>
              <a:rPr kumimoji="1" lang="en-US" altLang="zh-CN" sz="2000" b="1" i="1">
                <a:solidFill>
                  <a:srgbClr val="000000"/>
                </a:solidFill>
                <a:latin typeface="Times New Roman" panose="02020603050405020304" pitchFamily="18" charset="0"/>
              </a:rPr>
              <a:t>, =/</a:t>
            </a:r>
            <a:r>
              <a:rPr kumimoji="1" lang="en-US" altLang="zh-CN" sz="2000" b="1">
                <a:solidFill>
                  <a:srgbClr val="000000"/>
                </a:solidFill>
                <a:latin typeface="华文楷体" panose="02010600040101010101" pitchFamily="2" charset="-122"/>
              </a:rPr>
              <a:t>$</a:t>
            </a:r>
            <a:endParaRPr kumimoji="1" lang="en-US" altLang="zh-CN" sz="2000" b="1" i="1">
              <a:solidFill>
                <a:srgbClr val="000000"/>
              </a:solidFill>
              <a:latin typeface="Times New Roman" panose="02020603050405020304" pitchFamily="18" charset="0"/>
            </a:endParaRPr>
          </a:p>
          <a:p>
            <a:pPr>
              <a:lnSpc>
                <a:spcPts val="2200"/>
              </a:lnSpc>
              <a:defRPr/>
            </a:pPr>
            <a:r>
              <a:rPr kumimoji="1" lang="en-US" altLang="zh-CN" sz="2000" b="1" i="1">
                <a:solidFill>
                  <a:srgbClr val="000000"/>
                </a:solidFill>
                <a:latin typeface="Times New Roman" panose="02020603050405020304" pitchFamily="18" charset="0"/>
              </a:rPr>
              <a:t>R→</a:t>
            </a:r>
            <a:r>
              <a:rPr lang="en-US" altLang="zh-CN" sz="2000" b="1" i="1">
                <a:solidFill>
                  <a:srgbClr val="000000"/>
                </a:solidFill>
                <a:latin typeface="Times New Roman" panose="02020603050405020304" pitchFamily="18" charset="0"/>
                <a:cs typeface="Times New Roman" panose="02020603050405020304" pitchFamily="18" charset="0"/>
              </a:rPr>
              <a:t> · </a:t>
            </a:r>
            <a:r>
              <a:rPr kumimoji="1" lang="en-US" altLang="zh-CN" sz="2000" b="1" i="1">
                <a:solidFill>
                  <a:srgbClr val="000000"/>
                </a:solidFill>
                <a:latin typeface="Times New Roman" panose="02020603050405020304" pitchFamily="18" charset="0"/>
              </a:rPr>
              <a:t>L</a:t>
            </a:r>
            <a:r>
              <a:rPr kumimoji="1" lang="zh-CN" altLang="en-US" sz="2000" b="1" i="1">
                <a:solidFill>
                  <a:srgbClr val="000000"/>
                </a:solidFill>
                <a:latin typeface="Times New Roman" panose="02020603050405020304" pitchFamily="18" charset="0"/>
              </a:rPr>
              <a:t> </a:t>
            </a:r>
            <a:r>
              <a:rPr kumimoji="1" lang="en-US" altLang="zh-CN" sz="2000" b="1" i="1">
                <a:solidFill>
                  <a:srgbClr val="000000"/>
                </a:solidFill>
                <a:latin typeface="Times New Roman" panose="02020603050405020304" pitchFamily="18" charset="0"/>
              </a:rPr>
              <a:t>, =/</a:t>
            </a:r>
            <a:r>
              <a:rPr kumimoji="1" lang="en-US" altLang="zh-CN" sz="2000" b="1">
                <a:solidFill>
                  <a:srgbClr val="000000"/>
                </a:solidFill>
                <a:latin typeface="华文楷体" panose="02010600040101010101" pitchFamily="2" charset="-122"/>
              </a:rPr>
              <a:t>$</a:t>
            </a:r>
            <a:endParaRPr kumimoji="1" lang="en-US" altLang="zh-CN" sz="2000" b="1" i="1">
              <a:solidFill>
                <a:srgbClr val="000000"/>
              </a:solidFill>
              <a:latin typeface="Times New Roman" panose="02020603050405020304" pitchFamily="18" charset="0"/>
            </a:endParaRPr>
          </a:p>
          <a:p>
            <a:pPr>
              <a:lnSpc>
                <a:spcPts val="2200"/>
              </a:lnSpc>
              <a:defRPr/>
            </a:pPr>
            <a:r>
              <a:rPr kumimoji="1" lang="en-US" altLang="zh-CN" sz="2000" b="1" i="1">
                <a:solidFill>
                  <a:srgbClr val="000000"/>
                </a:solidFill>
                <a:latin typeface="Times New Roman" panose="02020603050405020304" pitchFamily="18" charset="0"/>
              </a:rPr>
              <a:t>L→</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en-US" altLang="zh-CN" sz="2000" b="1" i="1">
                <a:solidFill>
                  <a:srgbClr val="000000"/>
                </a:solidFill>
                <a:latin typeface="Times New Roman" panose="02020603050405020304" pitchFamily="18" charset="0"/>
              </a:rPr>
              <a:t>*R , =/</a:t>
            </a:r>
            <a:r>
              <a:rPr kumimoji="1" lang="en-US" altLang="zh-CN" sz="2000" b="1">
                <a:solidFill>
                  <a:srgbClr val="000000"/>
                </a:solidFill>
                <a:latin typeface="华文楷体" panose="02010600040101010101" pitchFamily="2" charset="-122"/>
              </a:rPr>
              <a:t>$</a:t>
            </a:r>
            <a:endParaRPr kumimoji="1" lang="en-US" altLang="zh-CN" sz="2000" b="1" i="1">
              <a:solidFill>
                <a:srgbClr val="000000"/>
              </a:solidFill>
              <a:latin typeface="Times New Roman" panose="02020603050405020304" pitchFamily="18" charset="0"/>
            </a:endParaRPr>
          </a:p>
          <a:p>
            <a:pPr>
              <a:lnSpc>
                <a:spcPts val="2200"/>
              </a:lnSpc>
              <a:defRPr/>
            </a:pPr>
            <a:r>
              <a:rPr kumimoji="1" lang="en-US" altLang="zh-CN" sz="2000" b="1" i="1">
                <a:solidFill>
                  <a:srgbClr val="000000"/>
                </a:solidFill>
                <a:latin typeface="Times New Roman" panose="02020603050405020304" pitchFamily="18" charset="0"/>
              </a:rPr>
              <a:t>L→</a:t>
            </a:r>
            <a:r>
              <a:rPr lang="en-US" altLang="zh-CN" sz="2000" b="1" i="1">
                <a:solidFill>
                  <a:srgbClr val="000000"/>
                </a:solidFill>
                <a:latin typeface="Times New Roman" panose="02020603050405020304" pitchFamily="18" charset="0"/>
                <a:cs typeface="Times New Roman" panose="02020603050405020304" pitchFamily="18" charset="0"/>
              </a:rPr>
              <a:t> ·</a:t>
            </a:r>
            <a:r>
              <a:rPr lang="en-US" altLang="zh-CN" sz="2000" b="1">
                <a:solidFill>
                  <a:srgbClr val="000000"/>
                </a:solidFill>
                <a:latin typeface="Times New Roman" panose="02020603050405020304" pitchFamily="18" charset="0"/>
                <a:cs typeface="Times New Roman" panose="02020603050405020304" pitchFamily="18" charset="0"/>
              </a:rPr>
              <a:t> </a:t>
            </a:r>
            <a:r>
              <a:rPr kumimoji="1" lang="en-US" altLang="zh-CN" sz="2000" b="1">
                <a:solidFill>
                  <a:srgbClr val="000000"/>
                </a:solidFill>
                <a:latin typeface="Times New Roman" panose="02020603050405020304" pitchFamily="18" charset="0"/>
              </a:rPr>
              <a:t>id</a:t>
            </a:r>
            <a:r>
              <a:rPr kumimoji="1" lang="zh-CN" altLang="en-US" sz="2000" b="1">
                <a:solidFill>
                  <a:srgbClr val="000000"/>
                </a:solidFill>
                <a:latin typeface="Times New Roman" panose="02020603050405020304" pitchFamily="18" charset="0"/>
              </a:rPr>
              <a:t> </a:t>
            </a:r>
            <a:r>
              <a:rPr kumimoji="1" lang="en-US" altLang="zh-CN" sz="2000" b="1" i="1">
                <a:solidFill>
                  <a:srgbClr val="000000"/>
                </a:solidFill>
                <a:latin typeface="Times New Roman" panose="02020603050405020304" pitchFamily="18" charset="0"/>
              </a:rPr>
              <a:t>, =/</a:t>
            </a:r>
            <a:r>
              <a:rPr kumimoji="1" lang="en-US" altLang="zh-CN" sz="2000" b="1">
                <a:solidFill>
                  <a:srgbClr val="000000"/>
                </a:solidFill>
                <a:latin typeface="华文楷体" panose="02010600040101010101" pitchFamily="2" charset="-122"/>
              </a:rPr>
              <a:t>$</a:t>
            </a:r>
            <a:endParaRPr kumimoji="1" lang="en-US" altLang="zh-CN" sz="2000" b="1" i="1">
              <a:solidFill>
                <a:srgbClr val="000000"/>
              </a:solidFill>
              <a:latin typeface="Times New Roman" panose="02020603050405020304" pitchFamily="18" charset="0"/>
            </a:endParaRPr>
          </a:p>
        </p:txBody>
      </p:sp>
      <p:sp>
        <p:nvSpPr>
          <p:cNvPr id="101506" name="Text Box 15"/>
          <p:cNvSpPr txBox="1">
            <a:spLocks noChangeArrowheads="1"/>
          </p:cNvSpPr>
          <p:nvPr/>
        </p:nvSpPr>
        <p:spPr bwMode="auto">
          <a:xfrm>
            <a:off x="3921125" y="4281488"/>
            <a:ext cx="1584325" cy="706437"/>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a:solidFill>
                  <a:srgbClr val="000000"/>
                </a:solidFill>
                <a:latin typeface="Times New Roman" panose="02020603050405020304" pitchFamily="18" charset="0"/>
              </a:rPr>
              <a:t>I</a:t>
            </a:r>
            <a:r>
              <a:rPr kumimoji="1" lang="en-US" altLang="zh-CN" sz="2000" b="1" i="1" baseline="-25000">
                <a:solidFill>
                  <a:srgbClr val="000000"/>
                </a:solidFill>
                <a:latin typeface="Times New Roman" panose="02020603050405020304" pitchFamily="18" charset="0"/>
              </a:rPr>
              <a:t>5</a:t>
            </a:r>
            <a:r>
              <a:rPr kumimoji="1" lang="en-US" altLang="zh-CN" sz="2000" b="1">
                <a:solidFill>
                  <a:srgbClr val="000000"/>
                </a:solidFill>
                <a:latin typeface="Times New Roman" panose="02020603050405020304" pitchFamily="18" charset="0"/>
              </a:rPr>
              <a:t>:</a:t>
            </a:r>
          </a:p>
          <a:p>
            <a:pPr>
              <a:defRPr/>
            </a:pPr>
            <a:r>
              <a:rPr kumimoji="1" lang="en-US" altLang="zh-CN" sz="2000" b="1" i="1">
                <a:solidFill>
                  <a:srgbClr val="000000"/>
                </a:solidFill>
                <a:latin typeface="Times New Roman" panose="02020603050405020304" pitchFamily="18" charset="0"/>
              </a:rPr>
              <a:t>L→</a:t>
            </a:r>
            <a:r>
              <a:rPr kumimoji="1" lang="en-US" altLang="zh-CN" sz="2000" b="1">
                <a:solidFill>
                  <a:srgbClr val="000000"/>
                </a:solidFill>
                <a:latin typeface="Times New Roman" panose="02020603050405020304" pitchFamily="18" charset="0"/>
              </a:rPr>
              <a:t>id</a:t>
            </a:r>
            <a:r>
              <a:rPr kumimoji="1" lang="en-US" altLang="zh-CN" sz="2000" b="1" i="1">
                <a:solidFill>
                  <a:srgbClr val="000000"/>
                </a:solidFill>
                <a:latin typeface="Times New Roman" panose="02020603050405020304" pitchFamily="18" charset="0"/>
              </a:rPr>
              <a:t> </a:t>
            </a:r>
            <a:r>
              <a:rPr lang="en-US" altLang="zh-CN" sz="2000" b="1" i="1">
                <a:solidFill>
                  <a:srgbClr val="000000"/>
                </a:solidFill>
                <a:latin typeface="Times New Roman" panose="02020603050405020304" pitchFamily="18" charset="0"/>
                <a:cs typeface="Times New Roman" panose="02020603050405020304" pitchFamily="18" charset="0"/>
              </a:rPr>
              <a:t>·</a:t>
            </a:r>
            <a:r>
              <a:rPr kumimoji="1" lang="zh-CN" altLang="en-US" sz="2000" b="1" i="1">
                <a:solidFill>
                  <a:srgbClr val="000000"/>
                </a:solidFill>
                <a:latin typeface="Times New Roman" panose="02020603050405020304" pitchFamily="18" charset="0"/>
              </a:rPr>
              <a:t> </a:t>
            </a:r>
            <a:r>
              <a:rPr kumimoji="1" lang="en-US" altLang="zh-CN" sz="2000" b="1" i="1">
                <a:solidFill>
                  <a:srgbClr val="000000"/>
                </a:solidFill>
                <a:latin typeface="Times New Roman" panose="02020603050405020304" pitchFamily="18" charset="0"/>
              </a:rPr>
              <a:t>, =/</a:t>
            </a:r>
            <a:r>
              <a:rPr kumimoji="1" lang="en-US" altLang="zh-CN" sz="2000" b="1">
                <a:solidFill>
                  <a:srgbClr val="000000"/>
                </a:solidFill>
                <a:latin typeface="华文楷体" panose="02010600040101010101" pitchFamily="2" charset="-122"/>
              </a:rPr>
              <a:t> $</a:t>
            </a:r>
            <a:endParaRPr kumimoji="1" lang="en-US" altLang="zh-CN" sz="2000" b="1" i="1">
              <a:solidFill>
                <a:srgbClr val="000000"/>
              </a:solidFill>
              <a:latin typeface="Times New Roman" panose="02020603050405020304" pitchFamily="18" charset="0"/>
            </a:endParaRPr>
          </a:p>
        </p:txBody>
      </p:sp>
      <p:sp>
        <p:nvSpPr>
          <p:cNvPr id="67597" name="Text Box 16"/>
          <p:cNvSpPr txBox="1">
            <a:spLocks noChangeArrowheads="1"/>
          </p:cNvSpPr>
          <p:nvPr/>
        </p:nvSpPr>
        <p:spPr bwMode="auto">
          <a:xfrm>
            <a:off x="1693863" y="2932113"/>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sz="2000" b="1">
                <a:solidFill>
                  <a:srgbClr val="000000"/>
                </a:solidFill>
                <a:latin typeface="Times New Roman" panose="02020603050405020304" pitchFamily="18" charset="0"/>
              </a:rPr>
              <a:t>*</a:t>
            </a:r>
          </a:p>
        </p:txBody>
      </p:sp>
      <p:sp>
        <p:nvSpPr>
          <p:cNvPr id="67598" name="Text Box 17"/>
          <p:cNvSpPr txBox="1">
            <a:spLocks noChangeArrowheads="1"/>
          </p:cNvSpPr>
          <p:nvPr/>
        </p:nvSpPr>
        <p:spPr bwMode="auto">
          <a:xfrm>
            <a:off x="1336675" y="3687763"/>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a:solidFill>
                  <a:srgbClr val="000000"/>
                </a:solidFill>
                <a:latin typeface="Times New Roman" panose="02020603050405020304" pitchFamily="18" charset="0"/>
              </a:rPr>
              <a:t>id</a:t>
            </a:r>
          </a:p>
        </p:txBody>
      </p:sp>
      <p:sp>
        <p:nvSpPr>
          <p:cNvPr id="101509" name="Text Box 18"/>
          <p:cNvSpPr txBox="1">
            <a:spLocks noChangeArrowheads="1"/>
          </p:cNvSpPr>
          <p:nvPr/>
        </p:nvSpPr>
        <p:spPr bwMode="auto">
          <a:xfrm>
            <a:off x="3921125" y="771525"/>
            <a:ext cx="1655763" cy="1631950"/>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a:solidFill>
                  <a:srgbClr val="000000"/>
                </a:solidFill>
                <a:latin typeface="Times New Roman" panose="02020603050405020304" pitchFamily="18" charset="0"/>
              </a:rPr>
              <a:t>I</a:t>
            </a:r>
            <a:r>
              <a:rPr kumimoji="1" lang="en-US" altLang="zh-CN" sz="2000" b="1" i="1" baseline="-25000">
                <a:solidFill>
                  <a:srgbClr val="000000"/>
                </a:solidFill>
                <a:latin typeface="Times New Roman" panose="02020603050405020304" pitchFamily="18" charset="0"/>
              </a:rPr>
              <a:t>6</a:t>
            </a:r>
            <a:r>
              <a:rPr kumimoji="1" lang="en-US" altLang="zh-CN" sz="2000" b="1">
                <a:solidFill>
                  <a:srgbClr val="000000"/>
                </a:solidFill>
                <a:latin typeface="Times New Roman" panose="02020603050405020304" pitchFamily="18" charset="0"/>
              </a:rPr>
              <a:t>:</a:t>
            </a:r>
          </a:p>
          <a:p>
            <a:pPr>
              <a:lnSpc>
                <a:spcPts val="2400"/>
              </a:lnSpc>
              <a:defRPr/>
            </a:pPr>
            <a:r>
              <a:rPr kumimoji="1" lang="en-US" altLang="zh-CN" sz="2000" b="1" i="1">
                <a:solidFill>
                  <a:srgbClr val="000000"/>
                </a:solidFill>
                <a:latin typeface="Times New Roman" panose="02020603050405020304" pitchFamily="18" charset="0"/>
              </a:rPr>
              <a:t>S→L=</a:t>
            </a:r>
            <a:r>
              <a:rPr lang="en-US" altLang="zh-CN" sz="2000" b="1" i="1">
                <a:solidFill>
                  <a:srgbClr val="000000"/>
                </a:solidFill>
                <a:latin typeface="Times New Roman" panose="02020603050405020304" pitchFamily="18" charset="0"/>
                <a:cs typeface="Times New Roman" panose="02020603050405020304" pitchFamily="18" charset="0"/>
              </a:rPr>
              <a:t> · </a:t>
            </a:r>
            <a:r>
              <a:rPr kumimoji="1" lang="en-US" altLang="zh-CN" sz="2000" b="1" i="1">
                <a:solidFill>
                  <a:srgbClr val="000000"/>
                </a:solidFill>
                <a:latin typeface="Times New Roman" panose="02020603050405020304" pitchFamily="18" charset="0"/>
              </a:rPr>
              <a:t>R , </a:t>
            </a:r>
            <a:r>
              <a:rPr kumimoji="1" lang="en-US" altLang="zh-CN" sz="2000" b="1">
                <a:solidFill>
                  <a:srgbClr val="000000"/>
                </a:solidFill>
                <a:latin typeface="华文楷体" panose="02010600040101010101" pitchFamily="2" charset="-122"/>
              </a:rPr>
              <a:t>$</a:t>
            </a:r>
            <a:endParaRPr kumimoji="1" lang="en-US" altLang="zh-CN" sz="2000" b="1" i="1">
              <a:solidFill>
                <a:srgbClr val="000000"/>
              </a:solidFill>
              <a:latin typeface="Times New Roman" panose="02020603050405020304" pitchFamily="18" charset="0"/>
            </a:endParaRPr>
          </a:p>
          <a:p>
            <a:pPr>
              <a:lnSpc>
                <a:spcPts val="2400"/>
              </a:lnSpc>
              <a:defRPr/>
            </a:pPr>
            <a:r>
              <a:rPr kumimoji="1" lang="en-US" altLang="zh-CN" sz="2000" b="1" i="1">
                <a:solidFill>
                  <a:srgbClr val="000000"/>
                </a:solidFill>
                <a:latin typeface="Times New Roman" panose="02020603050405020304" pitchFamily="18" charset="0"/>
              </a:rPr>
              <a:t>R→</a:t>
            </a:r>
            <a:r>
              <a:rPr lang="en-US" altLang="zh-CN" sz="2000" b="1" i="1">
                <a:solidFill>
                  <a:srgbClr val="000000"/>
                </a:solidFill>
                <a:latin typeface="Times New Roman" panose="02020603050405020304" pitchFamily="18" charset="0"/>
                <a:cs typeface="Times New Roman" panose="02020603050405020304" pitchFamily="18" charset="0"/>
              </a:rPr>
              <a:t> · </a:t>
            </a:r>
            <a:r>
              <a:rPr kumimoji="1" lang="en-US" altLang="zh-CN" sz="2000" b="1" i="1">
                <a:solidFill>
                  <a:srgbClr val="000000"/>
                </a:solidFill>
                <a:latin typeface="Times New Roman" panose="02020603050405020304" pitchFamily="18" charset="0"/>
              </a:rPr>
              <a:t>L , </a:t>
            </a:r>
            <a:r>
              <a:rPr kumimoji="1" lang="en-US" altLang="zh-CN" sz="2000" b="1">
                <a:solidFill>
                  <a:srgbClr val="000000"/>
                </a:solidFill>
                <a:latin typeface="华文楷体" panose="02010600040101010101" pitchFamily="2" charset="-122"/>
              </a:rPr>
              <a:t>$</a:t>
            </a:r>
            <a:endParaRPr kumimoji="1" lang="en-US" altLang="zh-CN" sz="2000" b="1" i="1">
              <a:solidFill>
                <a:srgbClr val="000000"/>
              </a:solidFill>
              <a:latin typeface="Times New Roman" panose="02020603050405020304" pitchFamily="18" charset="0"/>
            </a:endParaRPr>
          </a:p>
          <a:p>
            <a:pPr>
              <a:lnSpc>
                <a:spcPts val="2400"/>
              </a:lnSpc>
              <a:defRPr/>
            </a:pPr>
            <a:r>
              <a:rPr kumimoji="1" lang="en-US" altLang="zh-CN" sz="2000" b="1" i="1">
                <a:solidFill>
                  <a:srgbClr val="000000"/>
                </a:solidFill>
                <a:latin typeface="Times New Roman" panose="02020603050405020304" pitchFamily="18" charset="0"/>
              </a:rPr>
              <a:t>L→</a:t>
            </a:r>
            <a:r>
              <a:rPr lang="en-US" altLang="zh-CN" sz="2000" b="1" i="1">
                <a:solidFill>
                  <a:srgbClr val="000000"/>
                </a:solidFill>
                <a:latin typeface="Times New Roman" panose="02020603050405020304" pitchFamily="18" charset="0"/>
                <a:cs typeface="Times New Roman" panose="02020603050405020304" pitchFamily="18" charset="0"/>
              </a:rPr>
              <a:t> · </a:t>
            </a:r>
            <a:r>
              <a:rPr kumimoji="1" lang="en-US" altLang="zh-CN" sz="2000" b="1" i="1">
                <a:solidFill>
                  <a:srgbClr val="000000"/>
                </a:solidFill>
                <a:latin typeface="Times New Roman" panose="02020603050405020304" pitchFamily="18" charset="0"/>
              </a:rPr>
              <a:t>*R , </a:t>
            </a:r>
            <a:r>
              <a:rPr kumimoji="1" lang="en-US" altLang="zh-CN" sz="2000" b="1">
                <a:solidFill>
                  <a:srgbClr val="000000"/>
                </a:solidFill>
                <a:latin typeface="华文楷体" panose="02010600040101010101" pitchFamily="2" charset="-122"/>
              </a:rPr>
              <a:t>$</a:t>
            </a:r>
            <a:endParaRPr kumimoji="1" lang="en-US" altLang="zh-CN" sz="2000" b="1" i="1">
              <a:solidFill>
                <a:srgbClr val="000000"/>
              </a:solidFill>
              <a:latin typeface="Times New Roman" panose="02020603050405020304" pitchFamily="18" charset="0"/>
            </a:endParaRPr>
          </a:p>
          <a:p>
            <a:pPr>
              <a:lnSpc>
                <a:spcPts val="2400"/>
              </a:lnSpc>
              <a:defRPr/>
            </a:pPr>
            <a:r>
              <a:rPr kumimoji="1" lang="en-US" altLang="zh-CN" sz="2000" b="1" i="1">
                <a:solidFill>
                  <a:srgbClr val="000000"/>
                </a:solidFill>
                <a:latin typeface="Times New Roman" panose="02020603050405020304" pitchFamily="18" charset="0"/>
              </a:rPr>
              <a:t>L→</a:t>
            </a:r>
            <a:r>
              <a:rPr lang="en-US" altLang="zh-CN" sz="2000" b="1" i="1">
                <a:solidFill>
                  <a:srgbClr val="000000"/>
                </a:solidFill>
                <a:latin typeface="Times New Roman" panose="02020603050405020304" pitchFamily="18" charset="0"/>
                <a:cs typeface="Times New Roman" panose="02020603050405020304" pitchFamily="18" charset="0"/>
              </a:rPr>
              <a:t> · </a:t>
            </a:r>
            <a:r>
              <a:rPr kumimoji="1" lang="en-US" altLang="zh-CN" sz="2000" b="1">
                <a:solidFill>
                  <a:srgbClr val="000000"/>
                </a:solidFill>
                <a:latin typeface="Times New Roman" panose="02020603050405020304" pitchFamily="18" charset="0"/>
              </a:rPr>
              <a:t>id</a:t>
            </a:r>
            <a:r>
              <a:rPr kumimoji="1" lang="en-US" altLang="zh-CN" sz="2000" b="1" i="1">
                <a:solidFill>
                  <a:srgbClr val="000000"/>
                </a:solidFill>
                <a:latin typeface="Times New Roman" panose="02020603050405020304" pitchFamily="18" charset="0"/>
              </a:rPr>
              <a:t> , </a:t>
            </a:r>
            <a:r>
              <a:rPr kumimoji="1" lang="en-US" altLang="zh-CN" sz="2000" b="1">
                <a:solidFill>
                  <a:srgbClr val="000000"/>
                </a:solidFill>
                <a:latin typeface="华文楷体" panose="02010600040101010101" pitchFamily="2" charset="-122"/>
              </a:rPr>
              <a:t>$</a:t>
            </a:r>
            <a:endParaRPr kumimoji="1" lang="en-US" altLang="zh-CN" sz="2000" b="1" i="1">
              <a:solidFill>
                <a:srgbClr val="000000"/>
              </a:solidFill>
              <a:latin typeface="Times New Roman" panose="02020603050405020304" pitchFamily="18" charset="0"/>
            </a:endParaRPr>
          </a:p>
        </p:txBody>
      </p:sp>
      <p:sp>
        <p:nvSpPr>
          <p:cNvPr id="67600" name="Line 19"/>
          <p:cNvSpPr>
            <a:spLocks noChangeShapeType="1"/>
          </p:cNvSpPr>
          <p:nvPr/>
        </p:nvSpPr>
        <p:spPr bwMode="auto">
          <a:xfrm flipV="1">
            <a:off x="3446463" y="1924050"/>
            <a:ext cx="430212"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7601" name="Text Box 20"/>
          <p:cNvSpPr txBox="1">
            <a:spLocks noChangeArrowheads="1"/>
          </p:cNvSpPr>
          <p:nvPr/>
        </p:nvSpPr>
        <p:spPr bwMode="auto">
          <a:xfrm>
            <a:off x="3441700" y="1595438"/>
            <a:ext cx="457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a:solidFill>
                  <a:srgbClr val="000000"/>
                </a:solidFill>
                <a:latin typeface="Times New Roman" panose="02020603050405020304" pitchFamily="18" charset="0"/>
              </a:rPr>
              <a:t>=</a:t>
            </a:r>
          </a:p>
        </p:txBody>
      </p:sp>
      <p:sp>
        <p:nvSpPr>
          <p:cNvPr id="101512" name="Text Box 21"/>
          <p:cNvSpPr txBox="1">
            <a:spLocks noChangeArrowheads="1"/>
          </p:cNvSpPr>
          <p:nvPr/>
        </p:nvSpPr>
        <p:spPr bwMode="auto">
          <a:xfrm>
            <a:off x="3921125" y="2733675"/>
            <a:ext cx="1655763" cy="706438"/>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a:solidFill>
                  <a:srgbClr val="000000"/>
                </a:solidFill>
                <a:latin typeface="Times New Roman" panose="02020603050405020304" pitchFamily="18" charset="0"/>
              </a:rPr>
              <a:t>I</a:t>
            </a:r>
            <a:r>
              <a:rPr kumimoji="1" lang="en-US" altLang="zh-CN" sz="2000" b="1" i="1" baseline="-25000">
                <a:solidFill>
                  <a:srgbClr val="000000"/>
                </a:solidFill>
                <a:latin typeface="Times New Roman" panose="02020603050405020304" pitchFamily="18" charset="0"/>
              </a:rPr>
              <a:t>7</a:t>
            </a:r>
            <a:r>
              <a:rPr kumimoji="1" lang="en-US" altLang="zh-CN" sz="2000" b="1">
                <a:solidFill>
                  <a:srgbClr val="000000"/>
                </a:solidFill>
                <a:latin typeface="Times New Roman" panose="02020603050405020304" pitchFamily="18" charset="0"/>
              </a:rPr>
              <a:t>:</a:t>
            </a:r>
          </a:p>
          <a:p>
            <a:pPr>
              <a:defRPr/>
            </a:pPr>
            <a:r>
              <a:rPr kumimoji="1" lang="en-US" altLang="zh-CN" sz="2000" b="1" i="1">
                <a:solidFill>
                  <a:srgbClr val="000000"/>
                </a:solidFill>
                <a:latin typeface="Times New Roman" panose="02020603050405020304" pitchFamily="18" charset="0"/>
              </a:rPr>
              <a:t>L→*R</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zh-CN" altLang="en-US" sz="2000" b="1" i="1">
                <a:solidFill>
                  <a:srgbClr val="000000"/>
                </a:solidFill>
                <a:latin typeface="Times New Roman" panose="02020603050405020304" pitchFamily="18" charset="0"/>
              </a:rPr>
              <a:t> </a:t>
            </a:r>
            <a:r>
              <a:rPr kumimoji="1" lang="en-US" altLang="zh-CN" sz="2000" b="1" i="1">
                <a:solidFill>
                  <a:srgbClr val="000000"/>
                </a:solidFill>
                <a:latin typeface="Times New Roman" panose="02020603050405020304" pitchFamily="18" charset="0"/>
              </a:rPr>
              <a:t>, =/</a:t>
            </a:r>
            <a:r>
              <a:rPr kumimoji="1" lang="en-US" altLang="zh-CN" sz="2000" b="1">
                <a:solidFill>
                  <a:srgbClr val="000000"/>
                </a:solidFill>
                <a:latin typeface="华文楷体" panose="02010600040101010101" pitchFamily="2" charset="-122"/>
              </a:rPr>
              <a:t> $</a:t>
            </a:r>
            <a:endParaRPr kumimoji="1" lang="en-US" altLang="zh-CN" sz="2000" b="1" i="1">
              <a:solidFill>
                <a:srgbClr val="000000"/>
              </a:solidFill>
              <a:latin typeface="Times New Roman" panose="02020603050405020304" pitchFamily="18" charset="0"/>
            </a:endParaRPr>
          </a:p>
        </p:txBody>
      </p:sp>
      <p:sp>
        <p:nvSpPr>
          <p:cNvPr id="67603" name="Line 22"/>
          <p:cNvSpPr>
            <a:spLocks noChangeShapeType="1"/>
          </p:cNvSpPr>
          <p:nvPr/>
        </p:nvSpPr>
        <p:spPr bwMode="auto">
          <a:xfrm>
            <a:off x="3565525" y="3308350"/>
            <a:ext cx="39370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7604" name="Text Box 23"/>
          <p:cNvSpPr txBox="1">
            <a:spLocks noChangeArrowheads="1"/>
          </p:cNvSpPr>
          <p:nvPr/>
        </p:nvSpPr>
        <p:spPr bwMode="auto">
          <a:xfrm>
            <a:off x="3511550" y="2949575"/>
            <a:ext cx="457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R</a:t>
            </a:r>
          </a:p>
        </p:txBody>
      </p:sp>
      <p:sp>
        <p:nvSpPr>
          <p:cNvPr id="101515" name="Text Box 24"/>
          <p:cNvSpPr txBox="1">
            <a:spLocks noChangeArrowheads="1"/>
          </p:cNvSpPr>
          <p:nvPr/>
        </p:nvSpPr>
        <p:spPr bwMode="auto">
          <a:xfrm>
            <a:off x="3921125" y="3525838"/>
            <a:ext cx="1584325" cy="706437"/>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a:solidFill>
                  <a:srgbClr val="000000"/>
                </a:solidFill>
                <a:latin typeface="Times New Roman" panose="02020603050405020304" pitchFamily="18" charset="0"/>
              </a:rPr>
              <a:t>I</a:t>
            </a:r>
            <a:r>
              <a:rPr kumimoji="1" lang="en-US" altLang="zh-CN" sz="2000" b="1" i="1" baseline="-25000">
                <a:solidFill>
                  <a:srgbClr val="000000"/>
                </a:solidFill>
                <a:latin typeface="Times New Roman" panose="02020603050405020304" pitchFamily="18" charset="0"/>
              </a:rPr>
              <a:t>8</a:t>
            </a:r>
            <a:r>
              <a:rPr kumimoji="1" lang="en-US" altLang="zh-CN" sz="2000" b="1">
                <a:solidFill>
                  <a:srgbClr val="000000"/>
                </a:solidFill>
                <a:latin typeface="Times New Roman" panose="02020603050405020304" pitchFamily="18" charset="0"/>
              </a:rPr>
              <a:t>:</a:t>
            </a:r>
          </a:p>
          <a:p>
            <a:pPr>
              <a:defRPr/>
            </a:pPr>
            <a:r>
              <a:rPr kumimoji="1" lang="en-US" altLang="zh-CN" sz="2000" b="1" i="1">
                <a:solidFill>
                  <a:srgbClr val="000000"/>
                </a:solidFill>
                <a:latin typeface="Times New Roman" panose="02020603050405020304" pitchFamily="18" charset="0"/>
              </a:rPr>
              <a:t>R→L</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zh-CN" altLang="en-US" sz="2000" b="1" i="1">
                <a:solidFill>
                  <a:srgbClr val="000000"/>
                </a:solidFill>
                <a:latin typeface="Times New Roman" panose="02020603050405020304" pitchFamily="18" charset="0"/>
              </a:rPr>
              <a:t> </a:t>
            </a:r>
            <a:r>
              <a:rPr kumimoji="1" lang="en-US" altLang="zh-CN" sz="2000" b="1" i="1">
                <a:solidFill>
                  <a:srgbClr val="000000"/>
                </a:solidFill>
                <a:latin typeface="Times New Roman" panose="02020603050405020304" pitchFamily="18" charset="0"/>
              </a:rPr>
              <a:t>, =/</a:t>
            </a:r>
            <a:r>
              <a:rPr kumimoji="1" lang="en-US" altLang="zh-CN" sz="2000" b="1">
                <a:solidFill>
                  <a:srgbClr val="000000"/>
                </a:solidFill>
                <a:latin typeface="华文楷体" panose="02010600040101010101" pitchFamily="2" charset="-122"/>
              </a:rPr>
              <a:t> $</a:t>
            </a:r>
            <a:endParaRPr kumimoji="1" lang="en-US" altLang="zh-CN" sz="2000" b="1" i="1">
              <a:solidFill>
                <a:srgbClr val="000000"/>
              </a:solidFill>
              <a:latin typeface="Times New Roman" panose="02020603050405020304" pitchFamily="18" charset="0"/>
            </a:endParaRPr>
          </a:p>
        </p:txBody>
      </p:sp>
      <p:sp>
        <p:nvSpPr>
          <p:cNvPr id="67606" name="Line 25"/>
          <p:cNvSpPr>
            <a:spLocks noChangeShapeType="1"/>
          </p:cNvSpPr>
          <p:nvPr/>
        </p:nvSpPr>
        <p:spPr bwMode="auto">
          <a:xfrm>
            <a:off x="3533775" y="3957638"/>
            <a:ext cx="38735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7607" name="Text Box 26"/>
          <p:cNvSpPr txBox="1">
            <a:spLocks noChangeArrowheads="1"/>
          </p:cNvSpPr>
          <p:nvPr/>
        </p:nvSpPr>
        <p:spPr bwMode="auto">
          <a:xfrm>
            <a:off x="3527425" y="3597275"/>
            <a:ext cx="381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L</a:t>
            </a:r>
          </a:p>
        </p:txBody>
      </p:sp>
      <p:sp>
        <p:nvSpPr>
          <p:cNvPr id="101518" name="Text Box 27"/>
          <p:cNvSpPr txBox="1">
            <a:spLocks noChangeArrowheads="1"/>
          </p:cNvSpPr>
          <p:nvPr/>
        </p:nvSpPr>
        <p:spPr bwMode="auto">
          <a:xfrm>
            <a:off x="6119813" y="63500"/>
            <a:ext cx="1719262" cy="708025"/>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a:solidFill>
                  <a:srgbClr val="000000"/>
                </a:solidFill>
                <a:latin typeface="Times New Roman" panose="02020603050405020304" pitchFamily="18" charset="0"/>
              </a:rPr>
              <a:t>I</a:t>
            </a:r>
            <a:r>
              <a:rPr kumimoji="1" lang="en-US" altLang="zh-CN" sz="2000" b="1" i="1" baseline="-25000">
                <a:solidFill>
                  <a:srgbClr val="000000"/>
                </a:solidFill>
                <a:latin typeface="Times New Roman" panose="02020603050405020304" pitchFamily="18" charset="0"/>
              </a:rPr>
              <a:t>9</a:t>
            </a:r>
            <a:r>
              <a:rPr kumimoji="1" lang="en-US" altLang="zh-CN" sz="2000" b="1">
                <a:solidFill>
                  <a:srgbClr val="000000"/>
                </a:solidFill>
                <a:latin typeface="Times New Roman" panose="02020603050405020304" pitchFamily="18" charset="0"/>
              </a:rPr>
              <a:t>:</a:t>
            </a:r>
          </a:p>
          <a:p>
            <a:pPr>
              <a:defRPr/>
            </a:pPr>
            <a:r>
              <a:rPr kumimoji="1" lang="en-US" altLang="zh-CN" sz="2000" b="1" i="1">
                <a:solidFill>
                  <a:srgbClr val="000000"/>
                </a:solidFill>
                <a:latin typeface="Times New Roman" panose="02020603050405020304" pitchFamily="18" charset="0"/>
              </a:rPr>
              <a:t>S→L=R</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en-US" altLang="zh-CN" sz="2000" b="1" i="1">
                <a:solidFill>
                  <a:srgbClr val="000000"/>
                </a:solidFill>
                <a:latin typeface="Times New Roman" panose="02020603050405020304" pitchFamily="18" charset="0"/>
              </a:rPr>
              <a:t> , </a:t>
            </a:r>
            <a:r>
              <a:rPr kumimoji="1" lang="en-US" altLang="zh-CN" sz="2000" b="1">
                <a:solidFill>
                  <a:srgbClr val="000000"/>
                </a:solidFill>
                <a:latin typeface="华文楷体" panose="02010600040101010101" pitchFamily="2" charset="-122"/>
              </a:rPr>
              <a:t>$</a:t>
            </a:r>
            <a:endParaRPr kumimoji="1" lang="en-US" altLang="zh-CN" sz="2000" b="1" i="1">
              <a:solidFill>
                <a:srgbClr val="000000"/>
              </a:solidFill>
              <a:latin typeface="Times New Roman" panose="02020603050405020304" pitchFamily="18" charset="0"/>
            </a:endParaRPr>
          </a:p>
        </p:txBody>
      </p:sp>
      <p:sp>
        <p:nvSpPr>
          <p:cNvPr id="67609" name="Line 28"/>
          <p:cNvSpPr>
            <a:spLocks noChangeShapeType="1"/>
          </p:cNvSpPr>
          <p:nvPr/>
        </p:nvSpPr>
        <p:spPr bwMode="auto">
          <a:xfrm flipV="1">
            <a:off x="5586413" y="514350"/>
            <a:ext cx="533400" cy="244475"/>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7610" name="Text Box 29"/>
          <p:cNvSpPr txBox="1">
            <a:spLocks noChangeArrowheads="1"/>
          </p:cNvSpPr>
          <p:nvPr/>
        </p:nvSpPr>
        <p:spPr bwMode="auto">
          <a:xfrm>
            <a:off x="5621338" y="304800"/>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R</a:t>
            </a:r>
          </a:p>
        </p:txBody>
      </p:sp>
      <p:sp>
        <p:nvSpPr>
          <p:cNvPr id="67611" name="Line 30"/>
          <p:cNvSpPr>
            <a:spLocks noChangeShapeType="1"/>
          </p:cNvSpPr>
          <p:nvPr/>
        </p:nvSpPr>
        <p:spPr bwMode="auto">
          <a:xfrm flipH="1">
            <a:off x="3441700" y="2125663"/>
            <a:ext cx="479425" cy="1149350"/>
          </a:xfrm>
          <a:prstGeom prst="line">
            <a:avLst/>
          </a:prstGeom>
          <a:noFill/>
          <a:ln w="38100">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7612" name="Text Box 31"/>
          <p:cNvSpPr txBox="1">
            <a:spLocks noChangeArrowheads="1"/>
          </p:cNvSpPr>
          <p:nvPr/>
        </p:nvSpPr>
        <p:spPr bwMode="auto">
          <a:xfrm>
            <a:off x="3530600" y="2198688"/>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sz="2000" b="1">
                <a:solidFill>
                  <a:srgbClr val="2D83F4"/>
                </a:solidFill>
                <a:latin typeface="Times New Roman" panose="02020603050405020304" pitchFamily="18" charset="0"/>
              </a:rPr>
              <a:t>*</a:t>
            </a:r>
          </a:p>
        </p:txBody>
      </p:sp>
      <p:sp>
        <p:nvSpPr>
          <p:cNvPr id="67613" name="Text Box 33"/>
          <p:cNvSpPr txBox="1">
            <a:spLocks noChangeArrowheads="1"/>
          </p:cNvSpPr>
          <p:nvPr/>
        </p:nvSpPr>
        <p:spPr bwMode="auto">
          <a:xfrm>
            <a:off x="1663700" y="896938"/>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S</a:t>
            </a:r>
          </a:p>
        </p:txBody>
      </p:sp>
      <p:sp>
        <p:nvSpPr>
          <p:cNvPr id="67614" name="Line 34"/>
          <p:cNvSpPr>
            <a:spLocks noChangeShapeType="1"/>
          </p:cNvSpPr>
          <p:nvPr/>
        </p:nvSpPr>
        <p:spPr bwMode="auto">
          <a:xfrm flipV="1">
            <a:off x="3543300" y="4564063"/>
            <a:ext cx="377825" cy="158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7615" name="Text Box 35"/>
          <p:cNvSpPr txBox="1">
            <a:spLocks noChangeArrowheads="1"/>
          </p:cNvSpPr>
          <p:nvPr/>
        </p:nvSpPr>
        <p:spPr bwMode="auto">
          <a:xfrm>
            <a:off x="3511550" y="4175125"/>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a:solidFill>
                  <a:srgbClr val="000000"/>
                </a:solidFill>
                <a:latin typeface="Times New Roman" panose="02020603050405020304" pitchFamily="18" charset="0"/>
              </a:rPr>
              <a:t>id</a:t>
            </a:r>
          </a:p>
        </p:txBody>
      </p:sp>
      <p:grpSp>
        <p:nvGrpSpPr>
          <p:cNvPr id="67616" name="Group 36"/>
          <p:cNvGrpSpPr>
            <a:grpSpLocks/>
          </p:cNvGrpSpPr>
          <p:nvPr/>
        </p:nvGrpSpPr>
        <p:grpSpPr bwMode="auto">
          <a:xfrm>
            <a:off x="1677988" y="3975100"/>
            <a:ext cx="290512" cy="269875"/>
            <a:chOff x="2335" y="3249"/>
            <a:chExt cx="183" cy="226"/>
          </a:xfrm>
        </p:grpSpPr>
        <p:sp>
          <p:nvSpPr>
            <p:cNvPr id="67742" name="Line 37"/>
            <p:cNvSpPr>
              <a:spLocks noChangeShapeType="1"/>
            </p:cNvSpPr>
            <p:nvPr/>
          </p:nvSpPr>
          <p:spPr bwMode="auto">
            <a:xfrm>
              <a:off x="2335" y="3249"/>
              <a:ext cx="18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43" name="Line 38"/>
            <p:cNvSpPr>
              <a:spLocks noChangeShapeType="1"/>
            </p:cNvSpPr>
            <p:nvPr/>
          </p:nvSpPr>
          <p:spPr bwMode="auto">
            <a:xfrm>
              <a:off x="2335" y="3249"/>
              <a:ext cx="0" cy="22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44" name="Line 39"/>
            <p:cNvSpPr>
              <a:spLocks noChangeShapeType="1"/>
            </p:cNvSpPr>
            <p:nvPr/>
          </p:nvSpPr>
          <p:spPr bwMode="auto">
            <a:xfrm>
              <a:off x="2336" y="3475"/>
              <a:ext cx="18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67617" name="Text Box 40"/>
          <p:cNvSpPr txBox="1">
            <a:spLocks noChangeArrowheads="1"/>
          </p:cNvSpPr>
          <p:nvPr/>
        </p:nvSpPr>
        <p:spPr bwMode="auto">
          <a:xfrm>
            <a:off x="1654175" y="3944938"/>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sz="2000" b="1">
                <a:solidFill>
                  <a:srgbClr val="000000"/>
                </a:solidFill>
                <a:latin typeface="Times New Roman" panose="02020603050405020304" pitchFamily="18" charset="0"/>
              </a:rPr>
              <a:t>*</a:t>
            </a:r>
          </a:p>
        </p:txBody>
      </p:sp>
      <p:sp>
        <p:nvSpPr>
          <p:cNvPr id="67618" name="Line 41"/>
          <p:cNvSpPr>
            <a:spLocks noChangeShapeType="1"/>
          </p:cNvSpPr>
          <p:nvPr/>
        </p:nvSpPr>
        <p:spPr bwMode="auto">
          <a:xfrm>
            <a:off x="1689100" y="3038475"/>
            <a:ext cx="261938" cy="433388"/>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7619" name="Line 57"/>
          <p:cNvSpPr>
            <a:spLocks noChangeShapeType="1"/>
          </p:cNvSpPr>
          <p:nvPr/>
        </p:nvSpPr>
        <p:spPr bwMode="auto">
          <a:xfrm flipV="1">
            <a:off x="1314450" y="4872038"/>
            <a:ext cx="2606675" cy="20637"/>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7620" name="Line 59"/>
          <p:cNvSpPr>
            <a:spLocks noChangeShapeType="1"/>
          </p:cNvSpPr>
          <p:nvPr/>
        </p:nvSpPr>
        <p:spPr bwMode="auto">
          <a:xfrm flipH="1" flipV="1">
            <a:off x="1301750" y="3195638"/>
            <a:ext cx="12700" cy="17240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21" name="Freeform 65"/>
          <p:cNvSpPr>
            <a:spLocks noChangeArrowheads="1"/>
          </p:cNvSpPr>
          <p:nvPr/>
        </p:nvSpPr>
        <p:spPr bwMode="auto">
          <a:xfrm rot="232506">
            <a:off x="5513388" y="2090738"/>
            <a:ext cx="330200" cy="2000250"/>
          </a:xfrm>
          <a:custGeom>
            <a:avLst/>
            <a:gdLst>
              <a:gd name="T0" fmla="*/ 0 w 208"/>
              <a:gd name="T1" fmla="*/ 0 h 1680"/>
              <a:gd name="T2" fmla="*/ 2147483646 w 208"/>
              <a:gd name="T3" fmla="*/ 2147483646 h 1680"/>
              <a:gd name="T4" fmla="*/ 2147483646 w 208"/>
              <a:gd name="T5" fmla="*/ 2147483646 h 1680"/>
              <a:gd name="T6" fmla="*/ 2147483646 w 208"/>
              <a:gd name="T7" fmla="*/ 2147483646 h 1680"/>
              <a:gd name="T8" fmla="*/ 0 60000 65536"/>
              <a:gd name="T9" fmla="*/ 0 60000 65536"/>
              <a:gd name="T10" fmla="*/ 0 60000 65536"/>
              <a:gd name="T11" fmla="*/ 0 60000 65536"/>
              <a:gd name="T12" fmla="*/ 0 w 208"/>
              <a:gd name="T13" fmla="*/ 0 h 1680"/>
              <a:gd name="T14" fmla="*/ 208 w 208"/>
              <a:gd name="T15" fmla="*/ 1680 h 1680"/>
            </a:gdLst>
            <a:ahLst/>
            <a:cxnLst>
              <a:cxn ang="T8">
                <a:pos x="T0" y="T1"/>
              </a:cxn>
              <a:cxn ang="T9">
                <a:pos x="T2" y="T3"/>
              </a:cxn>
              <a:cxn ang="T10">
                <a:pos x="T4" y="T5"/>
              </a:cxn>
              <a:cxn ang="T11">
                <a:pos x="T6" y="T7"/>
              </a:cxn>
            </a:cxnLst>
            <a:rect l="T12" t="T13" r="T14" b="T15"/>
            <a:pathLst>
              <a:path w="208" h="1680">
                <a:moveTo>
                  <a:pt x="0" y="0"/>
                </a:moveTo>
                <a:cubicBezTo>
                  <a:pt x="56" y="132"/>
                  <a:pt x="112" y="264"/>
                  <a:pt x="144" y="432"/>
                </a:cubicBezTo>
                <a:cubicBezTo>
                  <a:pt x="176" y="600"/>
                  <a:pt x="208" y="800"/>
                  <a:pt x="192" y="1008"/>
                </a:cubicBezTo>
                <a:cubicBezTo>
                  <a:pt x="176" y="1216"/>
                  <a:pt x="112" y="1448"/>
                  <a:pt x="48" y="1680"/>
                </a:cubicBezTo>
              </a:path>
            </a:pathLst>
          </a:custGeom>
          <a:noFill/>
          <a:ln w="38100">
            <a:solidFill>
              <a:schemeClr val="hlink"/>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7622" name="Text Box 66"/>
          <p:cNvSpPr txBox="1">
            <a:spLocks noChangeArrowheads="1"/>
          </p:cNvSpPr>
          <p:nvPr/>
        </p:nvSpPr>
        <p:spPr bwMode="auto">
          <a:xfrm>
            <a:off x="5418138" y="2325688"/>
            <a:ext cx="4587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rgbClr val="2D83F4"/>
                </a:solidFill>
                <a:latin typeface="Times New Roman" panose="02020603050405020304" pitchFamily="18" charset="0"/>
              </a:rPr>
              <a:t>L</a:t>
            </a:r>
          </a:p>
        </p:txBody>
      </p:sp>
      <p:sp>
        <p:nvSpPr>
          <p:cNvPr id="67623" name="Text Box 68"/>
          <p:cNvSpPr txBox="1">
            <a:spLocks noChangeArrowheads="1"/>
          </p:cNvSpPr>
          <p:nvPr/>
        </p:nvSpPr>
        <p:spPr bwMode="auto">
          <a:xfrm>
            <a:off x="5888038" y="3275013"/>
            <a:ext cx="685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a:solidFill>
                  <a:srgbClr val="2D83F4"/>
                </a:solidFill>
                <a:latin typeface="Times New Roman" panose="02020603050405020304" pitchFamily="18" charset="0"/>
              </a:rPr>
              <a:t>id</a:t>
            </a:r>
          </a:p>
        </p:txBody>
      </p:sp>
      <p:sp>
        <p:nvSpPr>
          <p:cNvPr id="67624" name="Freeform 69"/>
          <p:cNvSpPr>
            <a:spLocks noChangeArrowheads="1"/>
          </p:cNvSpPr>
          <p:nvPr/>
        </p:nvSpPr>
        <p:spPr bwMode="auto">
          <a:xfrm rot="169672">
            <a:off x="5557838" y="1835150"/>
            <a:ext cx="712787" cy="2700338"/>
          </a:xfrm>
          <a:custGeom>
            <a:avLst/>
            <a:gdLst>
              <a:gd name="T0" fmla="*/ 0 w 598"/>
              <a:gd name="T1" fmla="*/ 0 h 2268"/>
              <a:gd name="T2" fmla="*/ 2147483646 w 598"/>
              <a:gd name="T3" fmla="*/ 2147483646 h 2268"/>
              <a:gd name="T4" fmla="*/ 2147483646 w 598"/>
              <a:gd name="T5" fmla="*/ 2147483646 h 2268"/>
              <a:gd name="T6" fmla="*/ 0 60000 65536"/>
              <a:gd name="T7" fmla="*/ 0 60000 65536"/>
              <a:gd name="T8" fmla="*/ 0 60000 65536"/>
              <a:gd name="T9" fmla="*/ 0 w 598"/>
              <a:gd name="T10" fmla="*/ 0 h 2268"/>
              <a:gd name="T11" fmla="*/ 598 w 598"/>
              <a:gd name="T12" fmla="*/ 2268 h 2268"/>
            </a:gdLst>
            <a:ahLst/>
            <a:cxnLst>
              <a:cxn ang="T6">
                <a:pos x="T0" y="T1"/>
              </a:cxn>
              <a:cxn ang="T7">
                <a:pos x="T2" y="T3"/>
              </a:cxn>
              <a:cxn ang="T8">
                <a:pos x="T4" y="T5"/>
              </a:cxn>
            </a:cxnLst>
            <a:rect l="T9" t="T10" r="T11" b="T12"/>
            <a:pathLst>
              <a:path w="598" h="2268">
                <a:moveTo>
                  <a:pt x="0" y="0"/>
                </a:moveTo>
                <a:cubicBezTo>
                  <a:pt x="291" y="491"/>
                  <a:pt x="582" y="983"/>
                  <a:pt x="590" y="1361"/>
                </a:cubicBezTo>
                <a:cubicBezTo>
                  <a:pt x="598" y="1739"/>
                  <a:pt x="322" y="2003"/>
                  <a:pt x="46" y="2268"/>
                </a:cubicBezTo>
              </a:path>
            </a:pathLst>
          </a:custGeom>
          <a:noFill/>
          <a:ln w="38100">
            <a:solidFill>
              <a:schemeClr val="hlink"/>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 name="矩形 2"/>
          <p:cNvSpPr/>
          <p:nvPr/>
        </p:nvSpPr>
        <p:spPr bwMode="auto">
          <a:xfrm>
            <a:off x="3927475" y="196850"/>
            <a:ext cx="1695450" cy="400050"/>
          </a:xfrm>
          <a:prstGeom prst="rect">
            <a:avLst/>
          </a:prstGeom>
          <a:solidFill>
            <a:schemeClr val="accent5">
              <a:lumMod val="60000"/>
              <a:lumOff val="40000"/>
            </a:schemeClr>
          </a:solidFill>
          <a:ln w="12700">
            <a:solidFill>
              <a:schemeClr val="tx1"/>
            </a:solidFill>
          </a:ln>
        </p:spPr>
        <p:txBody>
          <a:bodyPr>
            <a:spAutoFit/>
          </a:bodyPr>
          <a:lstStyle/>
          <a:p>
            <a:pPr eaLnBrk="1" hangingPunct="1">
              <a:buFont typeface="Arial" panose="020B0604020202020204" pitchFamily="34" charset="0"/>
              <a:buNone/>
              <a:defRPr/>
            </a:pPr>
            <a:r>
              <a:rPr lang="en-US" altLang="zh-CN" sz="2000" b="1" i="1" noProof="1">
                <a:solidFill>
                  <a:srgbClr val="000000"/>
                </a:solidFill>
                <a:latin typeface="Times New Roman" pitchFamily="18" charset="0"/>
                <a:ea typeface="Times New Roman" pitchFamily="18" charset="0"/>
                <a:cs typeface="华文楷体" pitchFamily="2" charset="-122"/>
              </a:rPr>
              <a:t>LALR</a:t>
            </a:r>
            <a:r>
              <a:rPr lang="zh-CN" altLang="en-US" sz="2000" b="1" noProof="1">
                <a:solidFill>
                  <a:srgbClr val="000000"/>
                </a:solidFill>
                <a:latin typeface="华文楷体" pitchFamily="2" charset="-122"/>
                <a:ea typeface="Times New Roman" pitchFamily="18" charset="0"/>
                <a:cs typeface="华文楷体" pitchFamily="2" charset="-122"/>
              </a:rPr>
              <a:t>自动机</a:t>
            </a:r>
            <a:endParaRPr lang="zh-CN" altLang="en-US" sz="1000" noProof="1">
              <a:solidFill>
                <a:srgbClr val="000000"/>
              </a:solidFill>
              <a:latin typeface="华文楷体" pitchFamily="2" charset="-122"/>
              <a:ea typeface="Times New Roman" pitchFamily="18" charset="0"/>
              <a:cs typeface="华文楷体" pitchFamily="2" charset="-122"/>
            </a:endParaRPr>
          </a:p>
        </p:txBody>
      </p:sp>
      <p:sp>
        <p:nvSpPr>
          <p:cNvPr id="67626" name="Rectangle 2"/>
          <p:cNvSpPr>
            <a:spLocks noGrp="1" noChangeArrowheads="1"/>
          </p:cNvSpPr>
          <p:nvPr>
            <p:ph type="title"/>
          </p:nvPr>
        </p:nvSpPr>
        <p:spPr>
          <a:xfrm>
            <a:off x="755650" y="268288"/>
            <a:ext cx="7931150" cy="358775"/>
          </a:xfrm>
        </p:spPr>
        <p:txBody>
          <a:bodyPr/>
          <a:lstStyle/>
          <a:p>
            <a:pPr eaLnBrk="1" hangingPunct="1"/>
            <a:r>
              <a:rPr lang="zh-CN" altLang="en-US" sz="3000">
                <a:solidFill>
                  <a:schemeClr val="tx1"/>
                </a:solidFill>
                <a:latin typeface="微软雅黑" panose="020B0503020204020204" pitchFamily="34" charset="-122"/>
                <a:ea typeface="微软雅黑" panose="020B0503020204020204" pitchFamily="34" charset="-122"/>
              </a:rPr>
              <a:t>例：合并同心项集</a:t>
            </a:r>
          </a:p>
        </p:txBody>
      </p:sp>
      <p:sp>
        <p:nvSpPr>
          <p:cNvPr id="72" name="Rectangle 66"/>
          <p:cNvSpPr>
            <a:spLocks noChangeArrowheads="1"/>
          </p:cNvSpPr>
          <p:nvPr/>
        </p:nvSpPr>
        <p:spPr bwMode="auto">
          <a:xfrm>
            <a:off x="117475" y="3638550"/>
            <a:ext cx="1050925" cy="1323975"/>
          </a:xfrm>
          <a:prstGeom prst="rect">
            <a:avLst/>
          </a:prstGeom>
          <a:solidFill>
            <a:schemeClr val="accent5">
              <a:lumMod val="60000"/>
              <a:lumOff val="40000"/>
            </a:schemeClr>
          </a:solidFill>
          <a:ln w="12700">
            <a:solidFill>
              <a:schemeClr val="tx1"/>
            </a:solidFill>
            <a:miter lim="800000"/>
          </a:ln>
        </p:spPr>
        <p:txBody>
          <a:bodyPr>
            <a:spAutoFit/>
          </a:bodyPr>
          <a:lstStyle/>
          <a:p>
            <a:pPr eaLnBrk="1" hangingPunct="1">
              <a:buClr>
                <a:srgbClr val="000000"/>
              </a:buClr>
              <a:buFont typeface="Arial" panose="020B0604020202020204" pitchFamily="34" charset="0"/>
              <a:buNone/>
              <a:defRPr/>
            </a:pPr>
            <a:r>
              <a:rPr lang="en-US" altLang="zh-CN" sz="2000" b="1" i="1" noProof="1">
                <a:solidFill>
                  <a:srgbClr val="000000"/>
                </a:solidFill>
                <a:latin typeface="Times New Roman" pitchFamily="18" charset="0"/>
                <a:ea typeface="Times New Roman" pitchFamily="18" charset="0"/>
                <a:cs typeface="华文楷体" pitchFamily="2" charset="-122"/>
              </a:rPr>
              <a:t>I</a:t>
            </a:r>
            <a:r>
              <a:rPr lang="en-US" altLang="zh-CN" sz="2000" b="1" i="1" baseline="-25000" noProof="1">
                <a:solidFill>
                  <a:srgbClr val="000000"/>
                </a:solidFill>
                <a:latin typeface="Times New Roman" pitchFamily="18" charset="0"/>
                <a:ea typeface="Times New Roman" pitchFamily="18" charset="0"/>
                <a:cs typeface="华文楷体" pitchFamily="2" charset="-122"/>
              </a:rPr>
              <a:t>10</a:t>
            </a:r>
            <a:r>
              <a:rPr lang="en-US" altLang="en-US" sz="2000" b="1" i="1" noProof="1">
                <a:solidFill>
                  <a:srgbClr val="000000"/>
                </a:solidFill>
                <a:latin typeface="Times New Roman" pitchFamily="18" charset="0"/>
                <a:ea typeface="Times New Roman" pitchFamily="18" charset="0"/>
                <a:cs typeface="华文楷体" pitchFamily="2" charset="-122"/>
              </a:rPr>
              <a:t>、</a:t>
            </a:r>
            <a:r>
              <a:rPr lang="en-US" altLang="zh-CN" sz="2000" b="1" i="1" noProof="1">
                <a:solidFill>
                  <a:srgbClr val="000000"/>
                </a:solidFill>
                <a:latin typeface="Times New Roman" pitchFamily="18" charset="0"/>
                <a:ea typeface="Times New Roman" pitchFamily="18" charset="0"/>
                <a:cs typeface="华文楷体" pitchFamily="2" charset="-122"/>
              </a:rPr>
              <a:t> I</a:t>
            </a:r>
            <a:r>
              <a:rPr lang="en-US" altLang="zh-CN" sz="2000" b="1" i="1" baseline="-25000" noProof="1">
                <a:solidFill>
                  <a:srgbClr val="000000"/>
                </a:solidFill>
                <a:latin typeface="Times New Roman" pitchFamily="18" charset="0"/>
                <a:ea typeface="Times New Roman" pitchFamily="18" charset="0"/>
                <a:cs typeface="华文楷体" pitchFamily="2" charset="-122"/>
              </a:rPr>
              <a:t>8</a:t>
            </a:r>
            <a:endParaRPr lang="en-US" altLang="zh-CN" sz="2000" b="1" i="1" noProof="1">
              <a:solidFill>
                <a:srgbClr val="000000"/>
              </a:solidFill>
              <a:latin typeface="Times New Roman" pitchFamily="18" charset="0"/>
              <a:ea typeface="Times New Roman" pitchFamily="18" charset="0"/>
              <a:cs typeface="华文楷体" pitchFamily="2" charset="-122"/>
            </a:endParaRPr>
          </a:p>
          <a:p>
            <a:pPr eaLnBrk="1" hangingPunct="1">
              <a:buClr>
                <a:srgbClr val="000000"/>
              </a:buClr>
              <a:buFont typeface="Arial" panose="020B0604020202020204" pitchFamily="34" charset="0"/>
              <a:buNone/>
              <a:defRPr/>
            </a:pPr>
            <a:r>
              <a:rPr lang="en-US" altLang="zh-CN" sz="2000" b="1" i="1" noProof="1">
                <a:solidFill>
                  <a:srgbClr val="000000"/>
                </a:solidFill>
                <a:latin typeface="Times New Roman" pitchFamily="18" charset="0"/>
                <a:ea typeface="Times New Roman" pitchFamily="18" charset="0"/>
                <a:cs typeface="华文楷体" pitchFamily="2" charset="-122"/>
              </a:rPr>
              <a:t>I</a:t>
            </a:r>
            <a:r>
              <a:rPr lang="en-US" altLang="zh-CN" sz="2000" b="1" i="1" baseline="-25000" noProof="1">
                <a:solidFill>
                  <a:srgbClr val="000000"/>
                </a:solidFill>
                <a:latin typeface="Times New Roman" pitchFamily="18" charset="0"/>
                <a:ea typeface="Times New Roman" pitchFamily="18" charset="0"/>
                <a:cs typeface="华文楷体" pitchFamily="2" charset="-122"/>
              </a:rPr>
              <a:t>11</a:t>
            </a:r>
            <a:r>
              <a:rPr lang="en-US" altLang="en-US" sz="2000" b="1" i="1" noProof="1">
                <a:solidFill>
                  <a:srgbClr val="000000"/>
                </a:solidFill>
                <a:latin typeface="Times New Roman" pitchFamily="18" charset="0"/>
                <a:ea typeface="Times New Roman" pitchFamily="18" charset="0"/>
                <a:cs typeface="华文楷体" pitchFamily="2" charset="-122"/>
              </a:rPr>
              <a:t>、</a:t>
            </a:r>
            <a:r>
              <a:rPr lang="en-US" altLang="zh-CN" sz="2000" b="1" i="1" noProof="1">
                <a:solidFill>
                  <a:srgbClr val="000000"/>
                </a:solidFill>
                <a:latin typeface="Times New Roman" pitchFamily="18" charset="0"/>
                <a:ea typeface="Times New Roman" pitchFamily="18" charset="0"/>
                <a:cs typeface="华文楷体" pitchFamily="2" charset="-122"/>
              </a:rPr>
              <a:t> I</a:t>
            </a:r>
            <a:r>
              <a:rPr lang="en-US" altLang="zh-CN" sz="2000" b="1" i="1" baseline="-25000" noProof="1">
                <a:solidFill>
                  <a:srgbClr val="000000"/>
                </a:solidFill>
                <a:latin typeface="Times New Roman" pitchFamily="18" charset="0"/>
                <a:ea typeface="Times New Roman" pitchFamily="18" charset="0"/>
                <a:cs typeface="华文楷体" pitchFamily="2" charset="-122"/>
              </a:rPr>
              <a:t>4</a:t>
            </a:r>
            <a:endParaRPr lang="en-US" altLang="zh-CN" sz="2000" b="1" i="1" noProof="1">
              <a:solidFill>
                <a:srgbClr val="000000"/>
              </a:solidFill>
              <a:latin typeface="Times New Roman" pitchFamily="18" charset="0"/>
              <a:ea typeface="Times New Roman" pitchFamily="18" charset="0"/>
              <a:cs typeface="华文楷体" pitchFamily="2" charset="-122"/>
            </a:endParaRPr>
          </a:p>
          <a:p>
            <a:pPr eaLnBrk="1" hangingPunct="1">
              <a:buClr>
                <a:srgbClr val="000000"/>
              </a:buClr>
              <a:buFont typeface="Arial" panose="020B0604020202020204" pitchFamily="34" charset="0"/>
              <a:buNone/>
              <a:defRPr/>
            </a:pPr>
            <a:r>
              <a:rPr lang="en-US" altLang="zh-CN" sz="2000" b="1" i="1" noProof="1">
                <a:solidFill>
                  <a:srgbClr val="000000"/>
                </a:solidFill>
                <a:latin typeface="Times New Roman" pitchFamily="18" charset="0"/>
                <a:ea typeface="Times New Roman" pitchFamily="18" charset="0"/>
                <a:cs typeface="华文楷体" pitchFamily="2" charset="-122"/>
              </a:rPr>
              <a:t>I</a:t>
            </a:r>
            <a:r>
              <a:rPr lang="en-US" altLang="zh-CN" sz="2000" b="1" i="1" baseline="-25000" noProof="1">
                <a:solidFill>
                  <a:srgbClr val="000000"/>
                </a:solidFill>
                <a:latin typeface="Times New Roman" pitchFamily="18" charset="0"/>
                <a:ea typeface="Times New Roman" pitchFamily="18" charset="0"/>
                <a:cs typeface="华文楷体" pitchFamily="2" charset="-122"/>
              </a:rPr>
              <a:t>12</a:t>
            </a:r>
            <a:r>
              <a:rPr lang="en-US" altLang="en-US" sz="2000" b="1" i="1" noProof="1">
                <a:solidFill>
                  <a:srgbClr val="000000"/>
                </a:solidFill>
                <a:latin typeface="Times New Roman" pitchFamily="18" charset="0"/>
                <a:ea typeface="Times New Roman" pitchFamily="18" charset="0"/>
                <a:cs typeface="华文楷体" pitchFamily="2" charset="-122"/>
              </a:rPr>
              <a:t>、</a:t>
            </a:r>
            <a:r>
              <a:rPr lang="en-US" altLang="zh-CN" sz="2000" b="1" i="1" noProof="1">
                <a:solidFill>
                  <a:srgbClr val="000000"/>
                </a:solidFill>
                <a:latin typeface="Times New Roman" pitchFamily="18" charset="0"/>
                <a:ea typeface="Times New Roman" pitchFamily="18" charset="0"/>
                <a:cs typeface="华文楷体" pitchFamily="2" charset="-122"/>
              </a:rPr>
              <a:t> I</a:t>
            </a:r>
            <a:r>
              <a:rPr lang="en-US" altLang="zh-CN" sz="2000" b="1" i="1" baseline="-25000" noProof="1">
                <a:solidFill>
                  <a:srgbClr val="000000"/>
                </a:solidFill>
                <a:latin typeface="Times New Roman" pitchFamily="18" charset="0"/>
                <a:ea typeface="Times New Roman" pitchFamily="18" charset="0"/>
                <a:cs typeface="华文楷体" pitchFamily="2" charset="-122"/>
              </a:rPr>
              <a:t>5</a:t>
            </a:r>
            <a:endParaRPr lang="en-US" altLang="zh-CN" sz="2000" b="1" i="1" noProof="1">
              <a:solidFill>
                <a:srgbClr val="000000"/>
              </a:solidFill>
              <a:latin typeface="Times New Roman" pitchFamily="18" charset="0"/>
              <a:ea typeface="Times New Roman" pitchFamily="18" charset="0"/>
              <a:cs typeface="华文楷体" pitchFamily="2" charset="-122"/>
            </a:endParaRPr>
          </a:p>
          <a:p>
            <a:pPr eaLnBrk="1" hangingPunct="1">
              <a:buClr>
                <a:srgbClr val="000000"/>
              </a:buClr>
              <a:buFont typeface="Arial" panose="020B0604020202020204" pitchFamily="34" charset="0"/>
              <a:buNone/>
              <a:defRPr/>
            </a:pPr>
            <a:r>
              <a:rPr lang="en-US" altLang="zh-CN" sz="2000" b="1" i="1" noProof="1">
                <a:solidFill>
                  <a:srgbClr val="000000"/>
                </a:solidFill>
                <a:latin typeface="Times New Roman" pitchFamily="18" charset="0"/>
                <a:ea typeface="Times New Roman" pitchFamily="18" charset="0"/>
                <a:cs typeface="华文楷体" pitchFamily="2" charset="-122"/>
              </a:rPr>
              <a:t>I</a:t>
            </a:r>
            <a:r>
              <a:rPr lang="en-US" altLang="zh-CN" sz="2000" b="1" i="1" baseline="-25000" noProof="1">
                <a:solidFill>
                  <a:srgbClr val="000000"/>
                </a:solidFill>
                <a:latin typeface="Times New Roman" pitchFamily="18" charset="0"/>
                <a:ea typeface="Times New Roman" pitchFamily="18" charset="0"/>
                <a:cs typeface="华文楷体" pitchFamily="2" charset="-122"/>
              </a:rPr>
              <a:t>13</a:t>
            </a:r>
            <a:r>
              <a:rPr lang="en-US" altLang="en-US" sz="2000" b="1" i="1" noProof="1">
                <a:solidFill>
                  <a:srgbClr val="000000"/>
                </a:solidFill>
                <a:latin typeface="Times New Roman" pitchFamily="18" charset="0"/>
                <a:ea typeface="Times New Roman" pitchFamily="18" charset="0"/>
                <a:cs typeface="华文楷体" pitchFamily="2" charset="-122"/>
              </a:rPr>
              <a:t>、</a:t>
            </a:r>
            <a:r>
              <a:rPr lang="en-US" altLang="zh-CN" sz="2000" b="1" i="1" noProof="1">
                <a:solidFill>
                  <a:srgbClr val="000000"/>
                </a:solidFill>
                <a:latin typeface="Times New Roman" pitchFamily="18" charset="0"/>
                <a:ea typeface="Times New Roman" pitchFamily="18" charset="0"/>
                <a:cs typeface="华文楷体" pitchFamily="2" charset="-122"/>
              </a:rPr>
              <a:t> I</a:t>
            </a:r>
            <a:r>
              <a:rPr lang="en-US" altLang="zh-CN" sz="2000" b="1" i="1" baseline="-25000" noProof="1">
                <a:solidFill>
                  <a:srgbClr val="000000"/>
                </a:solidFill>
                <a:latin typeface="Times New Roman" pitchFamily="18" charset="0"/>
                <a:ea typeface="Times New Roman" pitchFamily="18" charset="0"/>
                <a:cs typeface="华文楷体" pitchFamily="2" charset="-122"/>
              </a:rPr>
              <a:t>7</a:t>
            </a:r>
            <a:endParaRPr lang="en-US" altLang="zh-CN" sz="2000" b="1" i="1" noProof="1">
              <a:solidFill>
                <a:srgbClr val="000000"/>
              </a:solidFill>
              <a:latin typeface="Times New Roman" pitchFamily="18" charset="0"/>
              <a:ea typeface="Times New Roman" pitchFamily="18" charset="0"/>
              <a:cs typeface="华文楷体" pitchFamily="2" charset="-122"/>
            </a:endParaRPr>
          </a:p>
        </p:txBody>
      </p:sp>
      <p:sp>
        <p:nvSpPr>
          <p:cNvPr id="68" name="矩形 48"/>
          <p:cNvSpPr>
            <a:spLocks noChangeArrowheads="1"/>
          </p:cNvSpPr>
          <p:nvPr/>
        </p:nvSpPr>
        <p:spPr bwMode="auto">
          <a:xfrm>
            <a:off x="6840538" y="1149350"/>
            <a:ext cx="14716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1800" b="1" i="1">
                <a:solidFill>
                  <a:srgbClr val="000000"/>
                </a:solidFill>
                <a:latin typeface="Times New Roman" panose="02020603050405020304" pitchFamily="18" charset="0"/>
                <a:cs typeface="Times New Roman" panose="02020603050405020304" pitchFamily="18" charset="0"/>
              </a:rPr>
              <a:t>LALR</a:t>
            </a:r>
            <a:r>
              <a:rPr lang="zh-CN" altLang="en-US" sz="1800" b="1">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分析表</a:t>
            </a:r>
            <a:endParaRPr lang="zh-CN" altLang="en-US" sz="1000">
              <a:solidFill>
                <a:schemeClr val="tx1"/>
              </a:solidFill>
              <a:latin typeface="Tahoma" panose="020B0604030504040204" pitchFamily="34" charset="0"/>
              <a:ea typeface="楷体" panose="02010609060101010101" pitchFamily="49" charset="-122"/>
              <a:cs typeface="Times New Roman" panose="02020603050405020304" pitchFamily="18" charset="0"/>
            </a:endParaRPr>
          </a:p>
        </p:txBody>
      </p:sp>
      <p:graphicFrame>
        <p:nvGraphicFramePr>
          <p:cNvPr id="106540" name="表格 106539"/>
          <p:cNvGraphicFramePr/>
          <p:nvPr/>
        </p:nvGraphicFramePr>
        <p:xfrm>
          <a:off x="6303963" y="1508125"/>
          <a:ext cx="2697163" cy="3390900"/>
        </p:xfrm>
        <a:graphic>
          <a:graphicData uri="http://schemas.openxmlformats.org/drawingml/2006/table">
            <a:tbl>
              <a:tblPr/>
              <a:tblGrid>
                <a:gridCol w="249238">
                  <a:extLst>
                    <a:ext uri="{9D8B030D-6E8A-4147-A177-3AD203B41FA5}">
                      <a16:colId xmlns:a16="http://schemas.microsoft.com/office/drawing/2014/main" val="20000"/>
                    </a:ext>
                  </a:extLst>
                </a:gridCol>
                <a:gridCol w="358775">
                  <a:extLst>
                    <a:ext uri="{9D8B030D-6E8A-4147-A177-3AD203B41FA5}">
                      <a16:colId xmlns:a16="http://schemas.microsoft.com/office/drawing/2014/main" val="20001"/>
                    </a:ext>
                  </a:extLst>
                </a:gridCol>
                <a:gridCol w="360362">
                  <a:extLst>
                    <a:ext uri="{9D8B030D-6E8A-4147-A177-3AD203B41FA5}">
                      <a16:colId xmlns:a16="http://schemas.microsoft.com/office/drawing/2014/main" val="20002"/>
                    </a:ext>
                  </a:extLst>
                </a:gridCol>
                <a:gridCol w="431800">
                  <a:extLst>
                    <a:ext uri="{9D8B030D-6E8A-4147-A177-3AD203B41FA5}">
                      <a16:colId xmlns:a16="http://schemas.microsoft.com/office/drawing/2014/main" val="20003"/>
                    </a:ext>
                  </a:extLst>
                </a:gridCol>
                <a:gridCol w="433388">
                  <a:extLst>
                    <a:ext uri="{9D8B030D-6E8A-4147-A177-3AD203B41FA5}">
                      <a16:colId xmlns:a16="http://schemas.microsoft.com/office/drawing/2014/main" val="20004"/>
                    </a:ext>
                  </a:extLst>
                </a:gridCol>
                <a:gridCol w="287337">
                  <a:extLst>
                    <a:ext uri="{9D8B030D-6E8A-4147-A177-3AD203B41FA5}">
                      <a16:colId xmlns:a16="http://schemas.microsoft.com/office/drawing/2014/main" val="20005"/>
                    </a:ext>
                  </a:extLst>
                </a:gridCol>
                <a:gridCol w="288925">
                  <a:extLst>
                    <a:ext uri="{9D8B030D-6E8A-4147-A177-3AD203B41FA5}">
                      <a16:colId xmlns:a16="http://schemas.microsoft.com/office/drawing/2014/main" val="20006"/>
                    </a:ext>
                  </a:extLst>
                </a:gridCol>
                <a:gridCol w="287338">
                  <a:extLst>
                    <a:ext uri="{9D8B030D-6E8A-4147-A177-3AD203B41FA5}">
                      <a16:colId xmlns:a16="http://schemas.microsoft.com/office/drawing/2014/main" val="20007"/>
                    </a:ext>
                  </a:extLst>
                </a:gridCol>
              </a:tblGrid>
              <a:tr h="282575">
                <a:tc rowSpan="2">
                  <a:txBody>
                    <a:bodyPr/>
                    <a:lstStyle/>
                    <a:p>
                      <a:pPr lvl="0" algn="ctr" eaLnBrk="1" hangingPunct="1">
                        <a:buNone/>
                      </a:pPr>
                      <a:r>
                        <a:rPr lang="zh-CN" altLang="en-US" sz="1400" b="1">
                          <a:solidFill>
                            <a:srgbClr val="000000"/>
                          </a:solidFill>
                          <a:latin typeface="华文楷体" panose="02010600040101010101" pitchFamily="2" charset="-122"/>
                          <a:ea typeface="华文楷体" panose="02010600040101010101" pitchFamily="2" charset="-122"/>
                        </a:rPr>
                        <a:t>状态</a:t>
                      </a: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5CEED"/>
                    </a:solidFill>
                  </a:tcPr>
                </a:tc>
                <a:tc gridSpan="4">
                  <a:txBody>
                    <a:bodyPr/>
                    <a:lstStyle/>
                    <a:p>
                      <a:pPr lvl="0" algn="ctr" eaLnBrk="1" hangingPunct="1">
                        <a:buNone/>
                      </a:pPr>
                      <a:r>
                        <a:rPr lang="en-US" altLang="zh-CN" sz="1400" b="1" i="1">
                          <a:latin typeface="Times New Roman" panose="02020603050405020304" pitchFamily="18" charset="0"/>
                          <a:ea typeface="Times New Roman" panose="02020603050405020304" pitchFamily="18" charset="0"/>
                        </a:rPr>
                        <a:t>ACTION</a:t>
                      </a:r>
                      <a:endParaRPr lang="zh-CN" altLang="en-US" sz="1400" b="1" i="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5CEED"/>
                    </a:solidFill>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gridSpan="3">
                  <a:txBody>
                    <a:bodyPr/>
                    <a:lstStyle/>
                    <a:p>
                      <a:pPr lvl="0" algn="ctr" eaLnBrk="1" hangingPunct="1">
                        <a:buNone/>
                      </a:pPr>
                      <a:r>
                        <a:rPr lang="en-US" altLang="zh-CN" sz="1400" b="1" i="1">
                          <a:latin typeface="Times New Roman" panose="02020603050405020304" pitchFamily="18" charset="0"/>
                          <a:ea typeface="Times New Roman" panose="02020603050405020304" pitchFamily="18" charset="0"/>
                        </a:rPr>
                        <a:t>GOTO</a:t>
                      </a:r>
                      <a:endParaRPr lang="zh-CN" altLang="en-US" sz="1400" b="1" i="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5CEED"/>
                    </a:solidFill>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extLst>
                  <a:ext uri="{0D108BD9-81ED-4DB2-BD59-A6C34878D82A}">
                    <a16:rowId xmlns:a16="http://schemas.microsoft.com/office/drawing/2014/main" val="10000"/>
                  </a:ext>
                </a:extLst>
              </a:tr>
              <a:tr h="282575">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p>
                      <a:pPr lvl="0" algn="ctr" eaLnBrk="1" hangingPunct="1">
                        <a:buNone/>
                      </a:pPr>
                      <a:r>
                        <a:rPr lang="en-US" altLang="zh-CN" sz="1400" b="1">
                          <a:latin typeface="Times New Roman" panose="02020603050405020304" pitchFamily="18" charset="0"/>
                          <a:ea typeface="Times New Roman" panose="02020603050405020304" pitchFamily="18" charset="0"/>
                        </a:rPr>
                        <a:t>*</a:t>
                      </a: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5CEED"/>
                    </a:solidFill>
                  </a:tcPr>
                </a:tc>
                <a:tc>
                  <a:txBody>
                    <a:bodyPr/>
                    <a:lstStyle/>
                    <a:p>
                      <a:pPr lvl="0" algn="ctr" eaLnBrk="1" hangingPunct="1">
                        <a:buNone/>
                      </a:pPr>
                      <a:r>
                        <a:rPr lang="en-US" altLang="zh-CN" sz="1400" b="1">
                          <a:latin typeface="Times New Roman" panose="02020603050405020304" pitchFamily="18" charset="0"/>
                          <a:ea typeface="Times New Roman" panose="02020603050405020304" pitchFamily="18" charset="0"/>
                        </a:rPr>
                        <a:t>id</a:t>
                      </a: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5CEED"/>
                    </a:solidFill>
                  </a:tcPr>
                </a:tc>
                <a:tc>
                  <a:txBody>
                    <a:bodyPr/>
                    <a:lstStyle/>
                    <a:p>
                      <a:pPr lvl="0" algn="ctr" eaLnBrk="1" hangingPunct="1">
                        <a:buNone/>
                      </a:pPr>
                      <a:r>
                        <a:rPr lang="en-US" altLang="zh-CN" sz="1400" b="1">
                          <a:latin typeface="Times New Roman" panose="02020603050405020304" pitchFamily="18" charset="0"/>
                          <a:ea typeface="Times New Roman" panose="02020603050405020304" pitchFamily="18" charset="0"/>
                        </a:rPr>
                        <a:t>=</a:t>
                      </a: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5CEED"/>
                    </a:solidFill>
                  </a:tcPr>
                </a:tc>
                <a:tc>
                  <a:txBody>
                    <a:bodyPr/>
                    <a:lstStyle/>
                    <a:p>
                      <a:pPr lvl="0" algn="ctr" eaLnBrk="1" hangingPunct="1">
                        <a:buNone/>
                      </a:pPr>
                      <a:r>
                        <a:rPr lang="en-US" altLang="zh-CN" sz="1400" b="1">
                          <a:latin typeface="华文楷体" panose="02010600040101010101" pitchFamily="2" charset="-122"/>
                          <a:ea typeface="Times New Roman" panose="02020603050405020304" pitchFamily="18" charset="0"/>
                        </a:rPr>
                        <a:t>$</a:t>
                      </a:r>
                      <a:endParaRPr lang="zh-CN" altLang="en-US" sz="1400" b="1">
                        <a:latin typeface="华文楷体" panose="02010600040101010101" pitchFamily="2" charset="-122"/>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5CEED"/>
                    </a:solidFill>
                  </a:tcPr>
                </a:tc>
                <a:tc>
                  <a:txBody>
                    <a:bodyPr/>
                    <a:lstStyle/>
                    <a:p>
                      <a:pPr lvl="0" algn="ctr" eaLnBrk="1" hangingPunct="1">
                        <a:buNone/>
                      </a:pPr>
                      <a:r>
                        <a:rPr lang="en-US" altLang="zh-CN" sz="1400" b="1" i="1">
                          <a:latin typeface="Times New Roman" panose="02020603050405020304" pitchFamily="18" charset="0"/>
                          <a:ea typeface="Times New Roman" panose="02020603050405020304" pitchFamily="18" charset="0"/>
                        </a:rPr>
                        <a:t>S</a:t>
                      </a:r>
                      <a:endParaRPr lang="zh-CN" altLang="en-US" sz="1400" b="1" i="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5CEED"/>
                    </a:solidFill>
                  </a:tcPr>
                </a:tc>
                <a:tc>
                  <a:txBody>
                    <a:bodyPr/>
                    <a:lstStyle/>
                    <a:p>
                      <a:pPr lvl="0" algn="ctr" eaLnBrk="1" hangingPunct="1">
                        <a:buNone/>
                      </a:pPr>
                      <a:r>
                        <a:rPr lang="en-US" altLang="zh-CN" sz="1400" b="1" i="1">
                          <a:latin typeface="Times New Roman" panose="02020603050405020304" pitchFamily="18" charset="0"/>
                          <a:ea typeface="Times New Roman" panose="02020603050405020304" pitchFamily="18" charset="0"/>
                        </a:rPr>
                        <a:t>L</a:t>
                      </a:r>
                      <a:endParaRPr lang="zh-CN" altLang="en-US" sz="1400" b="1" i="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5CEED"/>
                    </a:solidFill>
                  </a:tcPr>
                </a:tc>
                <a:tc>
                  <a:txBody>
                    <a:bodyPr/>
                    <a:lstStyle/>
                    <a:p>
                      <a:pPr lvl="0" algn="ctr" eaLnBrk="1" hangingPunct="1">
                        <a:buNone/>
                      </a:pPr>
                      <a:r>
                        <a:rPr lang="en-US" altLang="zh-CN" sz="1400" b="1" i="1">
                          <a:latin typeface="Times New Roman" panose="02020603050405020304" pitchFamily="18" charset="0"/>
                          <a:ea typeface="Times New Roman" panose="02020603050405020304" pitchFamily="18" charset="0"/>
                        </a:rPr>
                        <a:t>R</a:t>
                      </a:r>
                      <a:endParaRPr lang="zh-CN" altLang="en-US" sz="1400" b="1" i="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5CEED"/>
                    </a:solidFill>
                  </a:tcPr>
                </a:tc>
                <a:extLst>
                  <a:ext uri="{0D108BD9-81ED-4DB2-BD59-A6C34878D82A}">
                    <a16:rowId xmlns:a16="http://schemas.microsoft.com/office/drawing/2014/main" val="10001"/>
                  </a:ext>
                </a:extLst>
              </a:tr>
              <a:tr h="282575">
                <a:tc>
                  <a:txBody>
                    <a:bodyPr/>
                    <a:lstStyle/>
                    <a:p>
                      <a:pPr lvl="0" algn="ctr" eaLnBrk="1" hangingPunct="1">
                        <a:buNone/>
                      </a:pPr>
                      <a:r>
                        <a:rPr lang="en-US" altLang="zh-CN" sz="1400" b="1">
                          <a:latin typeface="Times New Roman" panose="02020603050405020304" pitchFamily="18" charset="0"/>
                          <a:ea typeface="Times New Roman" panose="02020603050405020304" pitchFamily="18" charset="0"/>
                        </a:rPr>
                        <a:t>0</a:t>
                      </a: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400" b="1">
                          <a:latin typeface="Times New Roman" panose="02020603050405020304" pitchFamily="18" charset="0"/>
                          <a:ea typeface="Times New Roman" panose="02020603050405020304" pitchFamily="18" charset="0"/>
                        </a:rPr>
                        <a:t>s4</a:t>
                      </a: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400" b="1">
                          <a:latin typeface="Times New Roman" panose="02020603050405020304" pitchFamily="18" charset="0"/>
                          <a:ea typeface="Times New Roman" panose="02020603050405020304" pitchFamily="18" charset="0"/>
                        </a:rPr>
                        <a:t>s5</a:t>
                      </a: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400" b="1">
                          <a:latin typeface="Times New Roman" panose="02020603050405020304" pitchFamily="18" charset="0"/>
                          <a:ea typeface="Times New Roman" panose="02020603050405020304" pitchFamily="18" charset="0"/>
                        </a:rPr>
                        <a:t>1</a:t>
                      </a: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400" b="1">
                          <a:latin typeface="Times New Roman" panose="02020603050405020304" pitchFamily="18" charset="0"/>
                          <a:ea typeface="Times New Roman" panose="02020603050405020304" pitchFamily="18" charset="0"/>
                        </a:rPr>
                        <a:t>2</a:t>
                      </a: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400" b="1">
                          <a:latin typeface="Times New Roman" panose="02020603050405020304" pitchFamily="18" charset="0"/>
                          <a:ea typeface="Times New Roman" panose="02020603050405020304" pitchFamily="18" charset="0"/>
                        </a:rPr>
                        <a:t>3</a:t>
                      </a: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2575">
                <a:tc>
                  <a:txBody>
                    <a:bodyPr/>
                    <a:lstStyle/>
                    <a:p>
                      <a:pPr lvl="0" algn="ctr" eaLnBrk="1" hangingPunct="1">
                        <a:buNone/>
                      </a:pPr>
                      <a:r>
                        <a:rPr lang="en-US" altLang="zh-CN" sz="1400" b="1">
                          <a:latin typeface="Times New Roman" panose="02020603050405020304" pitchFamily="18" charset="0"/>
                          <a:ea typeface="Times New Roman" panose="02020603050405020304" pitchFamily="18" charset="0"/>
                        </a:rPr>
                        <a:t>1</a:t>
                      </a: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400" b="1" i="1">
                          <a:latin typeface="Times New Roman" panose="02020603050405020304" pitchFamily="18" charset="0"/>
                          <a:ea typeface="Times New Roman" panose="02020603050405020304" pitchFamily="18" charset="0"/>
                        </a:rPr>
                        <a:t>acc</a:t>
                      </a:r>
                      <a:endParaRPr lang="zh-CN" altLang="en-US" sz="1400" b="1" i="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82575">
                <a:tc>
                  <a:txBody>
                    <a:bodyPr/>
                    <a:lstStyle/>
                    <a:p>
                      <a:pPr lvl="0" algn="ctr" eaLnBrk="1" hangingPunct="1">
                        <a:buNone/>
                      </a:pPr>
                      <a:r>
                        <a:rPr lang="en-US" altLang="zh-CN" sz="1400" b="1">
                          <a:latin typeface="Times New Roman" panose="02020603050405020304" pitchFamily="18" charset="0"/>
                          <a:ea typeface="Times New Roman" panose="02020603050405020304" pitchFamily="18" charset="0"/>
                        </a:rPr>
                        <a:t>2</a:t>
                      </a: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400" b="1">
                          <a:latin typeface="Times New Roman" panose="02020603050405020304" pitchFamily="18" charset="0"/>
                          <a:ea typeface="Times New Roman" panose="02020603050405020304" pitchFamily="18" charset="0"/>
                        </a:rPr>
                        <a:t>s6</a:t>
                      </a: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400" b="1">
                          <a:latin typeface="Times New Roman" panose="02020603050405020304" pitchFamily="18" charset="0"/>
                          <a:ea typeface="Times New Roman" panose="02020603050405020304" pitchFamily="18" charset="0"/>
                        </a:rPr>
                        <a:t>r5</a:t>
                      </a: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82575">
                <a:tc>
                  <a:txBody>
                    <a:bodyPr/>
                    <a:lstStyle/>
                    <a:p>
                      <a:pPr lvl="0" algn="ctr" eaLnBrk="1" hangingPunct="1">
                        <a:buNone/>
                      </a:pPr>
                      <a:r>
                        <a:rPr lang="en-US" altLang="zh-CN" sz="1400" b="1">
                          <a:latin typeface="Times New Roman" panose="02020603050405020304" pitchFamily="18" charset="0"/>
                          <a:ea typeface="Times New Roman" panose="02020603050405020304" pitchFamily="18" charset="0"/>
                        </a:rPr>
                        <a:t>3</a:t>
                      </a: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400" b="1">
                          <a:latin typeface="Times New Roman" panose="02020603050405020304" pitchFamily="18" charset="0"/>
                          <a:ea typeface="Times New Roman" panose="02020603050405020304" pitchFamily="18" charset="0"/>
                        </a:rPr>
                        <a:t>r2</a:t>
                      </a: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82575">
                <a:tc>
                  <a:txBody>
                    <a:bodyPr/>
                    <a:lstStyle/>
                    <a:p>
                      <a:pPr lvl="0" algn="ctr" eaLnBrk="1" hangingPunct="1">
                        <a:buNone/>
                      </a:pPr>
                      <a:r>
                        <a:rPr lang="en-US" altLang="zh-CN" sz="1400" b="1">
                          <a:latin typeface="Times New Roman" panose="02020603050405020304" pitchFamily="18" charset="0"/>
                          <a:ea typeface="Times New Roman" panose="02020603050405020304" pitchFamily="18" charset="0"/>
                        </a:rPr>
                        <a:t>4</a:t>
                      </a: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400" b="1">
                          <a:latin typeface="Times New Roman" panose="02020603050405020304" pitchFamily="18" charset="0"/>
                          <a:ea typeface="Times New Roman" panose="02020603050405020304" pitchFamily="18" charset="0"/>
                        </a:rPr>
                        <a:t>s4</a:t>
                      </a: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400" b="1">
                          <a:latin typeface="Times New Roman" panose="02020603050405020304" pitchFamily="18" charset="0"/>
                          <a:ea typeface="Times New Roman" panose="02020603050405020304" pitchFamily="18" charset="0"/>
                        </a:rPr>
                        <a:t>s5</a:t>
                      </a: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400" b="1">
                          <a:latin typeface="Times New Roman" panose="02020603050405020304" pitchFamily="18" charset="0"/>
                          <a:ea typeface="Times New Roman" panose="02020603050405020304" pitchFamily="18" charset="0"/>
                        </a:rPr>
                        <a:t>8</a:t>
                      </a: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400" b="1">
                          <a:latin typeface="Times New Roman" panose="02020603050405020304" pitchFamily="18" charset="0"/>
                          <a:ea typeface="Times New Roman" panose="02020603050405020304" pitchFamily="18" charset="0"/>
                        </a:rPr>
                        <a:t>7</a:t>
                      </a: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82575">
                <a:tc>
                  <a:txBody>
                    <a:bodyPr/>
                    <a:lstStyle/>
                    <a:p>
                      <a:pPr lvl="0" algn="ctr" eaLnBrk="1" hangingPunct="1">
                        <a:buNone/>
                      </a:pPr>
                      <a:r>
                        <a:rPr lang="en-US" altLang="zh-CN" sz="1400" b="1">
                          <a:latin typeface="Times New Roman" panose="02020603050405020304" pitchFamily="18" charset="0"/>
                          <a:ea typeface="Times New Roman" panose="02020603050405020304" pitchFamily="18" charset="0"/>
                        </a:rPr>
                        <a:t>5</a:t>
                      </a: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400" b="1">
                          <a:latin typeface="Times New Roman" panose="02020603050405020304" pitchFamily="18" charset="0"/>
                          <a:ea typeface="Times New Roman" panose="02020603050405020304" pitchFamily="18" charset="0"/>
                        </a:rPr>
                        <a:t>r4</a:t>
                      </a: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400" b="1">
                          <a:latin typeface="Times New Roman" panose="02020603050405020304" pitchFamily="18" charset="0"/>
                          <a:ea typeface="Times New Roman" panose="02020603050405020304" pitchFamily="18" charset="0"/>
                        </a:rPr>
                        <a:t>r4</a:t>
                      </a: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82575">
                <a:tc>
                  <a:txBody>
                    <a:bodyPr/>
                    <a:lstStyle/>
                    <a:p>
                      <a:pPr lvl="0" algn="ctr" eaLnBrk="1" hangingPunct="1">
                        <a:buNone/>
                      </a:pPr>
                      <a:r>
                        <a:rPr lang="en-US" altLang="zh-CN" sz="1400" b="1">
                          <a:latin typeface="Times New Roman" panose="02020603050405020304" pitchFamily="18" charset="0"/>
                          <a:ea typeface="Times New Roman" panose="02020603050405020304" pitchFamily="18" charset="0"/>
                        </a:rPr>
                        <a:t>6</a:t>
                      </a: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400" b="1">
                          <a:solidFill>
                            <a:srgbClr val="FF0000"/>
                          </a:solidFill>
                          <a:latin typeface="Times New Roman" panose="02020603050405020304" pitchFamily="18" charset="0"/>
                          <a:ea typeface="Times New Roman" panose="02020603050405020304" pitchFamily="18" charset="0"/>
                        </a:rPr>
                        <a:t>s4</a:t>
                      </a:r>
                      <a:endParaRPr lang="zh-CN" altLang="en-US" sz="1400" b="1">
                        <a:solidFill>
                          <a:srgbClr val="FF0000"/>
                        </a:solidFill>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400" b="1">
                          <a:solidFill>
                            <a:srgbClr val="FF0000"/>
                          </a:solidFill>
                          <a:latin typeface="Times New Roman" panose="02020603050405020304" pitchFamily="18" charset="0"/>
                          <a:ea typeface="Times New Roman" panose="02020603050405020304" pitchFamily="18" charset="0"/>
                        </a:rPr>
                        <a:t>s5</a:t>
                      </a:r>
                      <a:endParaRPr lang="zh-CN" altLang="en-US" sz="1400" b="1">
                        <a:solidFill>
                          <a:srgbClr val="FF0000"/>
                        </a:solidFill>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400" b="1">
                        <a:solidFill>
                          <a:srgbClr val="FF0000"/>
                        </a:solidFill>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400" b="1">
                        <a:solidFill>
                          <a:srgbClr val="FF0000"/>
                        </a:solidFill>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400" b="1">
                        <a:solidFill>
                          <a:srgbClr val="FF0000"/>
                        </a:solidFill>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400" b="1">
                          <a:solidFill>
                            <a:srgbClr val="FF0000"/>
                          </a:solidFill>
                          <a:latin typeface="Times New Roman" panose="02020603050405020304" pitchFamily="18" charset="0"/>
                          <a:ea typeface="Times New Roman" panose="02020603050405020304" pitchFamily="18" charset="0"/>
                        </a:rPr>
                        <a:t>8</a:t>
                      </a:r>
                      <a:endParaRPr lang="zh-CN" altLang="en-US" sz="1400" b="1">
                        <a:solidFill>
                          <a:srgbClr val="FF0000"/>
                        </a:solidFill>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400" b="1">
                          <a:latin typeface="Times New Roman" panose="02020603050405020304" pitchFamily="18" charset="0"/>
                          <a:ea typeface="Times New Roman" panose="02020603050405020304" pitchFamily="18" charset="0"/>
                        </a:rPr>
                        <a:t>9</a:t>
                      </a: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82575">
                <a:tc>
                  <a:txBody>
                    <a:bodyPr/>
                    <a:lstStyle/>
                    <a:p>
                      <a:pPr lvl="0" algn="ctr" eaLnBrk="1" hangingPunct="1">
                        <a:buNone/>
                      </a:pPr>
                      <a:r>
                        <a:rPr lang="en-US" altLang="zh-CN" sz="1400" b="1">
                          <a:latin typeface="Times New Roman" panose="02020603050405020304" pitchFamily="18" charset="0"/>
                          <a:ea typeface="Times New Roman" panose="02020603050405020304" pitchFamily="18" charset="0"/>
                        </a:rPr>
                        <a:t>7</a:t>
                      </a: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400" b="1">
                          <a:latin typeface="Times New Roman" panose="02020603050405020304" pitchFamily="18" charset="0"/>
                          <a:ea typeface="Times New Roman" panose="02020603050405020304" pitchFamily="18" charset="0"/>
                        </a:rPr>
                        <a:t>r3</a:t>
                      </a: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400" b="1">
                          <a:latin typeface="Times New Roman" panose="02020603050405020304" pitchFamily="18" charset="0"/>
                          <a:ea typeface="Times New Roman" panose="02020603050405020304" pitchFamily="18" charset="0"/>
                        </a:rPr>
                        <a:t>r3</a:t>
                      </a: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82575">
                <a:tc>
                  <a:txBody>
                    <a:bodyPr/>
                    <a:lstStyle/>
                    <a:p>
                      <a:pPr lvl="0" algn="ctr" eaLnBrk="1" hangingPunct="1">
                        <a:buNone/>
                      </a:pPr>
                      <a:r>
                        <a:rPr lang="en-US" altLang="zh-CN" sz="1400" b="1">
                          <a:latin typeface="Times New Roman" panose="02020603050405020304" pitchFamily="18" charset="0"/>
                          <a:ea typeface="Times New Roman" panose="02020603050405020304" pitchFamily="18" charset="0"/>
                        </a:rPr>
                        <a:t>8</a:t>
                      </a: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400" b="1">
                          <a:latin typeface="Times New Roman" panose="02020603050405020304" pitchFamily="18" charset="0"/>
                          <a:ea typeface="Times New Roman" panose="02020603050405020304" pitchFamily="18" charset="0"/>
                        </a:rPr>
                        <a:t>r5</a:t>
                      </a: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400" b="1">
                          <a:latin typeface="Times New Roman" panose="02020603050405020304" pitchFamily="18" charset="0"/>
                          <a:ea typeface="Times New Roman" panose="02020603050405020304" pitchFamily="18" charset="0"/>
                        </a:rPr>
                        <a:t>r5</a:t>
                      </a: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82575">
                <a:tc>
                  <a:txBody>
                    <a:bodyPr/>
                    <a:lstStyle/>
                    <a:p>
                      <a:pPr lvl="0" algn="ctr" eaLnBrk="1" hangingPunct="1">
                        <a:buNone/>
                      </a:pPr>
                      <a:r>
                        <a:rPr lang="en-US" altLang="zh-CN" sz="1400" b="1">
                          <a:latin typeface="Times New Roman" panose="02020603050405020304" pitchFamily="18" charset="0"/>
                          <a:ea typeface="Times New Roman" panose="02020603050405020304" pitchFamily="18" charset="0"/>
                        </a:rPr>
                        <a:t>9</a:t>
                      </a: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400" b="1">
                          <a:latin typeface="Times New Roman" panose="02020603050405020304" pitchFamily="18" charset="0"/>
                          <a:ea typeface="Times New Roman" panose="02020603050405020304" pitchFamily="18" charset="0"/>
                        </a:rPr>
                        <a:t>r1</a:t>
                      </a: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400" b="1" dirty="0">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p:cTn id="7" dur="500" fill="hold"/>
                                        <p:tgtEl>
                                          <p:spTgt spid="68"/>
                                        </p:tgtEl>
                                        <p:attrNameLst>
                                          <p:attrName>ppt_w</p:attrName>
                                        </p:attrNameLst>
                                      </p:cBhvr>
                                      <p:tavLst>
                                        <p:tav tm="0">
                                          <p:val>
                                            <p:fltVal val="0"/>
                                          </p:val>
                                        </p:tav>
                                        <p:tav tm="100000">
                                          <p:val>
                                            <p:strVal val="#ppt_w"/>
                                          </p:val>
                                        </p:tav>
                                      </p:tavLst>
                                    </p:anim>
                                    <p:anim calcmode="lin" valueType="num">
                                      <p:cBhvr>
                                        <p:cTn id="8" dur="500" fill="hold"/>
                                        <p:tgtEl>
                                          <p:spTgt spid="68"/>
                                        </p:tgtEl>
                                        <p:attrNameLst>
                                          <p:attrName>ppt_h</p:attrName>
                                        </p:attrNameLst>
                                      </p:cBhvr>
                                      <p:tavLst>
                                        <p:tav tm="0">
                                          <p:val>
                                            <p:fltVal val="0"/>
                                          </p:val>
                                        </p:tav>
                                        <p:tav tm="100000">
                                          <p:val>
                                            <p:strVal val="#ppt_h"/>
                                          </p:val>
                                        </p:tav>
                                      </p:tavLst>
                                    </p:anim>
                                    <p:animEffect transition="in" filter="fade">
                                      <p:cBhvr>
                                        <p:cTn id="9" dur="500"/>
                                        <p:tgtEl>
                                          <p:spTgt spid="68"/>
                                        </p:tgtEl>
                                      </p:cBhvr>
                                    </p:animEffect>
                                  </p:childTnLst>
                                </p:cTn>
                              </p:par>
                              <p:par>
                                <p:cTn id="10" presetID="53" presetClass="entr" presetSubtype="16" fill="hold" nodeType="withEffect">
                                  <p:stCondLst>
                                    <p:cond delay="0"/>
                                  </p:stCondLst>
                                  <p:childTnLst>
                                    <p:set>
                                      <p:cBhvr>
                                        <p:cTn id="11" dur="1" fill="hold">
                                          <p:stCondLst>
                                            <p:cond delay="0"/>
                                          </p:stCondLst>
                                        </p:cTn>
                                        <p:tgtEl>
                                          <p:spTgt spid="106540"/>
                                        </p:tgtEl>
                                        <p:attrNameLst>
                                          <p:attrName>style.visibility</p:attrName>
                                        </p:attrNameLst>
                                      </p:cBhvr>
                                      <p:to>
                                        <p:strVal val="visible"/>
                                      </p:to>
                                    </p:set>
                                    <p:anim calcmode="lin" valueType="num">
                                      <p:cBhvr>
                                        <p:cTn id="12" dur="500" fill="hold"/>
                                        <p:tgtEl>
                                          <p:spTgt spid="106540"/>
                                        </p:tgtEl>
                                        <p:attrNameLst>
                                          <p:attrName>ppt_w</p:attrName>
                                        </p:attrNameLst>
                                      </p:cBhvr>
                                      <p:tavLst>
                                        <p:tav tm="0">
                                          <p:val>
                                            <p:fltVal val="0"/>
                                          </p:val>
                                        </p:tav>
                                        <p:tav tm="100000">
                                          <p:val>
                                            <p:strVal val="#ppt_w"/>
                                          </p:val>
                                        </p:tav>
                                      </p:tavLst>
                                    </p:anim>
                                    <p:anim calcmode="lin" valueType="num">
                                      <p:cBhvr>
                                        <p:cTn id="13" dur="500" fill="hold"/>
                                        <p:tgtEl>
                                          <p:spTgt spid="106540"/>
                                        </p:tgtEl>
                                        <p:attrNameLst>
                                          <p:attrName>ppt_h</p:attrName>
                                        </p:attrNameLst>
                                      </p:cBhvr>
                                      <p:tavLst>
                                        <p:tav tm="0">
                                          <p:val>
                                            <p:fltVal val="0"/>
                                          </p:val>
                                        </p:tav>
                                        <p:tav tm="100000">
                                          <p:val>
                                            <p:strVal val="#ppt_h"/>
                                          </p:val>
                                        </p:tav>
                                      </p:tavLst>
                                    </p:anim>
                                    <p:animEffect transition="in" filter="fade">
                                      <p:cBhvr>
                                        <p:cTn id="14" dur="500"/>
                                        <p:tgtEl>
                                          <p:spTgt spid="106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907" name="Rectangle 37"/>
          <p:cNvSpPr>
            <a:spLocks noChangeArrowheads="1"/>
          </p:cNvSpPr>
          <p:nvPr/>
        </p:nvSpPr>
        <p:spPr bwMode="auto">
          <a:xfrm>
            <a:off x="177800" y="727075"/>
            <a:ext cx="2465388" cy="1558925"/>
          </a:xfrm>
          <a:prstGeom prst="rect">
            <a:avLst/>
          </a:prstGeom>
          <a:solidFill>
            <a:schemeClr val="accent5">
              <a:lumMod val="60000"/>
              <a:lumOff val="40000"/>
            </a:schemeClr>
          </a:solidFill>
          <a:ln w="12700">
            <a:solidFill>
              <a:schemeClr val="tx1"/>
            </a:solidFill>
          </a:ln>
        </p:spPr>
        <p:txBody>
          <a:bodyPr>
            <a:spAutoFit/>
          </a:bodyPr>
          <a:lstStyle/>
          <a:p>
            <a:pPr eaLnBrk="1" hangingPunct="1">
              <a:lnSpc>
                <a:spcPts val="2800"/>
              </a:lnSpc>
              <a:spcBef>
                <a:spcPct val="20000"/>
              </a:spcBef>
              <a:buClr>
                <a:srgbClr val="000000"/>
              </a:buClr>
              <a:buFont typeface="Arial" panose="020B0604020202020204" pitchFamily="34" charset="0"/>
              <a:buNone/>
              <a:defRPr/>
            </a:pPr>
            <a:r>
              <a:rPr lang="zh-CN" altLang="en-US" sz="2000" b="1" noProof="1">
                <a:solidFill>
                  <a:srgbClr val="000000"/>
                </a:solidFill>
                <a:latin typeface="Times New Roman" pitchFamily="18" charset="0"/>
                <a:ea typeface="华文楷体" pitchFamily="2" charset="-122"/>
              </a:rPr>
              <a:t>文法</a:t>
            </a:r>
            <a:endParaRPr lang="zh-CN" altLang="zh-CN" sz="2000" b="1" noProof="1">
              <a:solidFill>
                <a:srgbClr val="000000"/>
              </a:solidFill>
              <a:latin typeface="Times New Roman" pitchFamily="18" charset="0"/>
              <a:cs typeface="Times New Roman" pitchFamily="18" charset="0"/>
            </a:endParaRPr>
          </a:p>
          <a:p>
            <a:pPr eaLnBrk="1" hangingPunct="1">
              <a:lnSpc>
                <a:spcPct val="80000"/>
              </a:lnSpc>
              <a:spcBef>
                <a:spcPct val="20000"/>
              </a:spcBef>
              <a:buFont typeface="Wingdings" pitchFamily="2" charset="2"/>
              <a:buNone/>
              <a:defRPr/>
            </a:pPr>
            <a:r>
              <a:rPr lang="zh-CN" altLang="zh-CN" b="1" noProof="1">
                <a:latin typeface="Times New Roman" pitchFamily="18" charset="0"/>
                <a:ea typeface="楷体_GB2312" pitchFamily="49" charset="-122"/>
                <a:cs typeface="华文楷体" pitchFamily="2" charset="-122"/>
              </a:rPr>
              <a:t>0)</a:t>
            </a:r>
            <a:r>
              <a:rPr lang="zh-CN" altLang="zh-CN" b="1" i="1" noProof="1">
                <a:solidFill>
                  <a:schemeClr val="tx2"/>
                </a:solidFill>
                <a:latin typeface="Times New Roman" pitchFamily="18" charset="0"/>
                <a:ea typeface="Times New Roman" pitchFamily="18" charset="0"/>
                <a:cs typeface="华文楷体" pitchFamily="2" charset="-122"/>
              </a:rPr>
              <a:t> </a:t>
            </a:r>
            <a:r>
              <a:rPr lang="en-US" altLang="zh-CN" b="1" i="1" noProof="1">
                <a:latin typeface="Times New Roman" pitchFamily="18" charset="0"/>
                <a:ea typeface="Times New Roman" pitchFamily="18" charset="0"/>
                <a:cs typeface="华文楷体" pitchFamily="2" charset="-122"/>
              </a:rPr>
              <a:t>S′</a:t>
            </a:r>
            <a:r>
              <a:rPr lang="en-US" altLang="zh-CN" b="1" i="1" noProof="1">
                <a:latin typeface="Times New Roman" pitchFamily="18" charset="0"/>
                <a:ea typeface="楷体_GB2312" pitchFamily="49" charset="-122"/>
                <a:cs typeface="华文楷体" pitchFamily="2" charset="-122"/>
              </a:rPr>
              <a:t>→S</a:t>
            </a:r>
            <a:endParaRPr lang="en-US" altLang="zh-CN" b="1" i="1" noProof="1">
              <a:latin typeface="Times New Roman" pitchFamily="18" charset="0"/>
              <a:ea typeface="楷体_GB2312" pitchFamily="49" charset="-122"/>
            </a:endParaRPr>
          </a:p>
          <a:p>
            <a:pPr eaLnBrk="1" hangingPunct="1">
              <a:buFont typeface="Arial" panose="020B0604020202020204" pitchFamily="34" charset="0"/>
              <a:buNone/>
              <a:defRPr/>
            </a:pPr>
            <a:r>
              <a:rPr lang="en-US" altLang="zh-CN" b="1" noProof="1">
                <a:latin typeface="Times New Roman" pitchFamily="18" charset="0"/>
                <a:cs typeface="Times New Roman" pitchFamily="18" charset="0"/>
              </a:rPr>
              <a:t>1) </a:t>
            </a:r>
            <a:r>
              <a:rPr lang="en-US" altLang="zh-CN" b="1" i="1" noProof="1">
                <a:latin typeface="Times New Roman" pitchFamily="18" charset="0"/>
                <a:cs typeface="Times New Roman" pitchFamily="18" charset="0"/>
              </a:rPr>
              <a:t>S→aAd|bBd|aBe|bAe</a:t>
            </a:r>
          </a:p>
          <a:p>
            <a:pPr eaLnBrk="1" hangingPunct="1">
              <a:buFont typeface="Arial" panose="020B0604020202020204" pitchFamily="34" charset="0"/>
              <a:buNone/>
              <a:defRPr/>
            </a:pPr>
            <a:r>
              <a:rPr lang="en-US" altLang="zh-CN" b="1" noProof="1">
                <a:latin typeface="Times New Roman" pitchFamily="18" charset="0"/>
                <a:cs typeface="Times New Roman" pitchFamily="18" charset="0"/>
              </a:rPr>
              <a:t>2) </a:t>
            </a:r>
            <a:r>
              <a:rPr lang="en-US" altLang="zh-CN" b="1" i="1" noProof="1">
                <a:latin typeface="Times New Roman" pitchFamily="18" charset="0"/>
                <a:cs typeface="Times New Roman" pitchFamily="18" charset="0"/>
              </a:rPr>
              <a:t>A→c </a:t>
            </a:r>
          </a:p>
          <a:p>
            <a:pPr eaLnBrk="1" hangingPunct="1">
              <a:buFont typeface="Arial" panose="020B0604020202020204" pitchFamily="34" charset="0"/>
              <a:buNone/>
              <a:defRPr/>
            </a:pPr>
            <a:r>
              <a:rPr lang="en-US" altLang="zh-CN" b="1" noProof="1">
                <a:latin typeface="Times New Roman" pitchFamily="18" charset="0"/>
                <a:cs typeface="Times New Roman" pitchFamily="18" charset="0"/>
              </a:rPr>
              <a:t>3) </a:t>
            </a:r>
            <a:r>
              <a:rPr lang="en-US" altLang="zh-CN" b="1" i="1" noProof="1">
                <a:latin typeface="Times New Roman" pitchFamily="18" charset="0"/>
                <a:cs typeface="Times New Roman" pitchFamily="18" charset="0"/>
              </a:rPr>
              <a:t>B→c </a:t>
            </a:r>
          </a:p>
        </p:txBody>
      </p:sp>
      <p:sp>
        <p:nvSpPr>
          <p:cNvPr id="69635" name="Rectangle 2"/>
          <p:cNvSpPr>
            <a:spLocks noGrp="1" noChangeArrowheads="1"/>
          </p:cNvSpPr>
          <p:nvPr>
            <p:ph type="title"/>
          </p:nvPr>
        </p:nvSpPr>
        <p:spPr>
          <a:xfrm>
            <a:off x="755650" y="268288"/>
            <a:ext cx="8245475" cy="344487"/>
          </a:xfrm>
        </p:spPr>
        <p:txBody>
          <a:bodyPr/>
          <a:lstStyle/>
          <a:p>
            <a:pPr eaLnBrk="1" hangingPunct="1"/>
            <a:r>
              <a:rPr lang="zh-CN" altLang="en-US" sz="3000">
                <a:solidFill>
                  <a:schemeClr val="tx1"/>
                </a:solidFill>
                <a:latin typeface="微软雅黑" panose="020B0503020204020204" pitchFamily="34" charset="-122"/>
                <a:ea typeface="微软雅黑" panose="020B0503020204020204" pitchFamily="34" charset="-122"/>
              </a:rPr>
              <a:t>合并同心项集时产生</a:t>
            </a:r>
            <a:r>
              <a:rPr lang="zh-CN" altLang="en-US" sz="3000">
                <a:solidFill>
                  <a:srgbClr val="2D83F4"/>
                </a:solidFill>
                <a:latin typeface="微软雅黑" panose="020B0503020204020204" pitchFamily="34" charset="-122"/>
                <a:ea typeface="微软雅黑" panose="020B0503020204020204" pitchFamily="34" charset="-122"/>
              </a:rPr>
              <a:t>归约</a:t>
            </a:r>
            <a:r>
              <a:rPr lang="en-US" altLang="zh-CN" sz="3000">
                <a:solidFill>
                  <a:srgbClr val="2D83F4"/>
                </a:solidFill>
                <a:latin typeface="微软雅黑" panose="020B0503020204020204" pitchFamily="34" charset="-122"/>
                <a:ea typeface="微软雅黑" panose="020B0503020204020204" pitchFamily="34" charset="-122"/>
              </a:rPr>
              <a:t>-</a:t>
            </a:r>
            <a:r>
              <a:rPr lang="zh-CN" altLang="en-US" sz="3000">
                <a:solidFill>
                  <a:srgbClr val="2D83F4"/>
                </a:solidFill>
                <a:latin typeface="微软雅黑" panose="020B0503020204020204" pitchFamily="34" charset="-122"/>
                <a:ea typeface="微软雅黑" panose="020B0503020204020204" pitchFamily="34" charset="-122"/>
              </a:rPr>
              <a:t>归约</a:t>
            </a:r>
            <a:r>
              <a:rPr lang="zh-CN" altLang="en-US" sz="3000">
                <a:solidFill>
                  <a:schemeClr val="tx1"/>
                </a:solidFill>
                <a:latin typeface="微软雅黑" panose="020B0503020204020204" pitchFamily="34" charset="-122"/>
                <a:ea typeface="微软雅黑" panose="020B0503020204020204" pitchFamily="34" charset="-122"/>
              </a:rPr>
              <a:t>冲突的例子</a:t>
            </a:r>
            <a:endParaRPr lang="en-US" altLang="zh-CN" sz="3000">
              <a:solidFill>
                <a:schemeClr val="tx1"/>
              </a:solidFill>
              <a:latin typeface="微软雅黑" panose="020B0503020204020204" pitchFamily="34" charset="-122"/>
              <a:ea typeface="微软雅黑" panose="020B0503020204020204" pitchFamily="34" charset="-122"/>
            </a:endParaRPr>
          </a:p>
        </p:txBody>
      </p:sp>
      <p:grpSp>
        <p:nvGrpSpPr>
          <p:cNvPr id="3" name="组合 3"/>
          <p:cNvGrpSpPr>
            <a:grpSpLocks/>
          </p:cNvGrpSpPr>
          <p:nvPr/>
        </p:nvGrpSpPr>
        <p:grpSpPr bwMode="auto">
          <a:xfrm>
            <a:off x="981075" y="682625"/>
            <a:ext cx="7867650" cy="4408488"/>
            <a:chOff x="910415" y="683096"/>
            <a:chExt cx="7867293" cy="4406612"/>
          </a:xfrm>
        </p:grpSpPr>
        <p:sp>
          <p:nvSpPr>
            <p:cNvPr id="69638" name="Text Box 5"/>
            <p:cNvSpPr txBox="1">
              <a:spLocks noChangeArrowheads="1"/>
            </p:cNvSpPr>
            <p:nvPr/>
          </p:nvSpPr>
          <p:spPr bwMode="auto">
            <a:xfrm>
              <a:off x="910415" y="2392106"/>
              <a:ext cx="1496945" cy="1845476"/>
            </a:xfrm>
            <a:prstGeom prst="rect">
              <a:avLst/>
            </a:prstGeom>
            <a:solidFill>
              <a:srgbClr val="B5CEED"/>
            </a:solidFill>
            <a:ln w="12700">
              <a:solidFill>
                <a:schemeClr val="tx1"/>
              </a:solidFill>
              <a:miter lim="800000"/>
              <a:headEnd type="none" w="sm" len="sm"/>
              <a:tailEnd type="none" w="sm" len="sm"/>
            </a:ln>
          </p:spPr>
          <p:txBody>
            <a:bodyPr tIns="0" bIns="0">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2000" b="1" i="1">
                  <a:solidFill>
                    <a:schemeClr val="tx1"/>
                  </a:solidFill>
                  <a:latin typeface="Times New Roman" panose="02020603050405020304" pitchFamily="18" charset="0"/>
                </a:rPr>
                <a:t>I</a:t>
              </a:r>
              <a:r>
                <a:rPr lang="en-US" altLang="zh-CN" sz="2000" b="1" i="1" baseline="-25000">
                  <a:solidFill>
                    <a:schemeClr val="tx1"/>
                  </a:solidFill>
                  <a:latin typeface="Times New Roman" panose="02020603050405020304" pitchFamily="18" charset="0"/>
                </a:rPr>
                <a:t>0</a:t>
              </a:r>
              <a:r>
                <a:rPr lang="en-US" altLang="zh-CN" sz="2000" b="1">
                  <a:solidFill>
                    <a:schemeClr val="tx1"/>
                  </a:solidFill>
                  <a:latin typeface="Times New Roman" panose="02020603050405020304" pitchFamily="18" charset="0"/>
                </a:rPr>
                <a:t>:</a:t>
              </a:r>
            </a:p>
            <a:p>
              <a:pPr>
                <a:spcBef>
                  <a:spcPct val="0"/>
                </a:spcBef>
                <a:buClrTx/>
                <a:buSzTx/>
                <a:buFont typeface="Arial" panose="020B0604020202020204" pitchFamily="34" charset="0"/>
                <a:buNone/>
              </a:pPr>
              <a:r>
                <a:rPr lang="en-US" altLang="zh-CN" sz="2000" b="1" i="1">
                  <a:solidFill>
                    <a:schemeClr val="tx1"/>
                  </a:solidFill>
                  <a:latin typeface="Times New Roman" panose="02020603050405020304" pitchFamily="18" charset="0"/>
                  <a:cs typeface="Times New Roman" panose="02020603050405020304" pitchFamily="18" charset="0"/>
                </a:rPr>
                <a:t>S′</a:t>
              </a:r>
              <a:r>
                <a:rPr lang="en-US" altLang="zh-CN" sz="2000" b="1" i="1">
                  <a:solidFill>
                    <a:schemeClr val="tx1"/>
                  </a:solidFill>
                  <a:latin typeface="Times New Roman" panose="02020603050405020304" pitchFamily="18" charset="0"/>
                </a:rPr>
                <a:t>→</a:t>
              </a:r>
              <a:r>
                <a:rPr lang="en-US" altLang="zh-CN" sz="2000" b="1" i="1">
                  <a:solidFill>
                    <a:srgbClr val="000000"/>
                  </a:solidFill>
                  <a:latin typeface="Times New Roman" panose="02020603050405020304" pitchFamily="18" charset="0"/>
                </a:rPr>
                <a:t> · </a:t>
              </a:r>
              <a:r>
                <a:rPr lang="en-US" altLang="zh-CN" sz="2000" b="1" i="1">
                  <a:solidFill>
                    <a:schemeClr val="tx1"/>
                  </a:solidFill>
                  <a:latin typeface="Times New Roman" panose="02020603050405020304" pitchFamily="18" charset="0"/>
                </a:rPr>
                <a:t>S</a:t>
              </a:r>
              <a:r>
                <a:rPr lang="zh-CN" altLang="en-US" sz="2000" b="1" i="1">
                  <a:solidFill>
                    <a:schemeClr val="tx1"/>
                  </a:solidFill>
                  <a:latin typeface="Times New Roman" panose="02020603050405020304" pitchFamily="18" charset="0"/>
                </a:rPr>
                <a:t> </a:t>
              </a:r>
              <a:r>
                <a:rPr lang="en-US" altLang="zh-CN" sz="2000" b="1" i="1">
                  <a:solidFill>
                    <a:schemeClr val="tx1"/>
                  </a:solidFill>
                  <a:latin typeface="Times New Roman" panose="02020603050405020304" pitchFamily="18" charset="0"/>
                </a:rPr>
                <a:t>, </a:t>
              </a:r>
              <a:r>
                <a:rPr lang="en-US" altLang="zh-CN" sz="2000" b="1">
                  <a:solidFill>
                    <a:schemeClr val="tx1"/>
                  </a:solidFill>
                  <a:latin typeface="华文楷体" panose="02010600040101010101" pitchFamily="2" charset="-122"/>
                </a:rPr>
                <a:t>$</a:t>
              </a:r>
              <a:endParaRPr lang="en-US" altLang="zh-CN" sz="2000" b="1" i="1">
                <a:solidFill>
                  <a:schemeClr val="tx1"/>
                </a:solidFill>
                <a:latin typeface="Times New Roman" panose="02020603050405020304" pitchFamily="18" charset="0"/>
              </a:endParaRPr>
            </a:p>
            <a:p>
              <a:pPr>
                <a:spcBef>
                  <a:spcPct val="0"/>
                </a:spcBef>
                <a:buClrTx/>
                <a:buSzTx/>
                <a:buFont typeface="Arial" panose="020B0604020202020204" pitchFamily="34" charset="0"/>
                <a:buNone/>
              </a:pPr>
              <a:r>
                <a:rPr lang="en-US" altLang="zh-CN" sz="2000" b="1" i="1">
                  <a:solidFill>
                    <a:schemeClr val="tx1"/>
                  </a:solidFill>
                  <a:latin typeface="Times New Roman" panose="02020603050405020304" pitchFamily="18" charset="0"/>
                </a:rPr>
                <a:t>S→</a:t>
              </a:r>
              <a:r>
                <a:rPr lang="en-US" altLang="zh-CN" sz="2000" b="1" i="1">
                  <a:solidFill>
                    <a:srgbClr val="000000"/>
                  </a:solidFill>
                  <a:latin typeface="Times New Roman" panose="02020603050405020304" pitchFamily="18" charset="0"/>
                </a:rPr>
                <a:t> ·</a:t>
              </a:r>
              <a:r>
                <a:rPr lang="en-US" altLang="zh-CN" sz="2000" b="1" i="1">
                  <a:solidFill>
                    <a:schemeClr val="tx1"/>
                  </a:solidFill>
                  <a:latin typeface="Times New Roman" panose="02020603050405020304" pitchFamily="18" charset="0"/>
                </a:rPr>
                <a:t>aAd , </a:t>
              </a:r>
              <a:r>
                <a:rPr lang="en-US" altLang="zh-CN" sz="2000" b="1">
                  <a:solidFill>
                    <a:schemeClr val="tx1"/>
                  </a:solidFill>
                  <a:latin typeface="华文楷体" panose="02010600040101010101" pitchFamily="2" charset="-122"/>
                </a:rPr>
                <a:t>$</a:t>
              </a:r>
              <a:endParaRPr lang="en-US" altLang="zh-CN" sz="2000" b="1" i="1">
                <a:solidFill>
                  <a:schemeClr val="tx1"/>
                </a:solidFill>
                <a:latin typeface="Times New Roman" panose="02020603050405020304" pitchFamily="18" charset="0"/>
              </a:endParaRPr>
            </a:p>
            <a:p>
              <a:pPr>
                <a:spcBef>
                  <a:spcPct val="0"/>
                </a:spcBef>
                <a:buClrTx/>
                <a:buSzTx/>
                <a:buFont typeface="Arial" panose="020B0604020202020204" pitchFamily="34" charset="0"/>
                <a:buNone/>
              </a:pPr>
              <a:r>
                <a:rPr lang="en-US" altLang="zh-CN" sz="2000" b="1" i="1">
                  <a:solidFill>
                    <a:schemeClr val="tx1"/>
                  </a:solidFill>
                  <a:latin typeface="Times New Roman" panose="02020603050405020304" pitchFamily="18" charset="0"/>
                </a:rPr>
                <a:t>S→ </a:t>
              </a:r>
              <a:r>
                <a:rPr lang="en-US" altLang="zh-CN" sz="2000" b="1" i="1">
                  <a:solidFill>
                    <a:srgbClr val="000000"/>
                  </a:solidFill>
                  <a:latin typeface="Times New Roman" panose="02020603050405020304" pitchFamily="18" charset="0"/>
                </a:rPr>
                <a:t>·</a:t>
              </a:r>
              <a:r>
                <a:rPr lang="en-US" altLang="zh-CN" sz="2000" b="1" i="1">
                  <a:solidFill>
                    <a:schemeClr val="tx1"/>
                  </a:solidFill>
                  <a:latin typeface="Times New Roman" panose="02020603050405020304" pitchFamily="18" charset="0"/>
                </a:rPr>
                <a:t>bBd , </a:t>
              </a:r>
              <a:r>
                <a:rPr lang="en-US" altLang="zh-CN" sz="2000" b="1">
                  <a:solidFill>
                    <a:schemeClr val="tx1"/>
                  </a:solidFill>
                  <a:latin typeface="华文楷体" panose="02010600040101010101" pitchFamily="2" charset="-122"/>
                </a:rPr>
                <a:t>$</a:t>
              </a:r>
              <a:endParaRPr lang="en-US" altLang="zh-CN" sz="2000" b="1" i="1">
                <a:solidFill>
                  <a:schemeClr val="tx1"/>
                </a:solidFill>
                <a:latin typeface="Times New Roman" panose="02020603050405020304" pitchFamily="18" charset="0"/>
              </a:endParaRPr>
            </a:p>
            <a:p>
              <a:pPr>
                <a:spcBef>
                  <a:spcPct val="0"/>
                </a:spcBef>
                <a:buClrTx/>
                <a:buSzTx/>
                <a:buFont typeface="Arial" panose="020B0604020202020204" pitchFamily="34" charset="0"/>
                <a:buNone/>
              </a:pPr>
              <a:r>
                <a:rPr lang="en-US" altLang="zh-CN" sz="2000" b="1" i="1">
                  <a:solidFill>
                    <a:schemeClr val="tx1"/>
                  </a:solidFill>
                  <a:latin typeface="Times New Roman" panose="02020603050405020304" pitchFamily="18" charset="0"/>
                </a:rPr>
                <a:t>S→ </a:t>
              </a:r>
              <a:r>
                <a:rPr lang="en-US" altLang="zh-CN" sz="2000" b="1" i="1">
                  <a:solidFill>
                    <a:srgbClr val="000000"/>
                  </a:solidFill>
                  <a:latin typeface="Times New Roman" panose="02020603050405020304" pitchFamily="18" charset="0"/>
                </a:rPr>
                <a:t>· </a:t>
              </a:r>
              <a:r>
                <a:rPr lang="en-US" altLang="zh-CN" sz="2000" b="1" i="1">
                  <a:solidFill>
                    <a:schemeClr val="tx1"/>
                  </a:solidFill>
                  <a:latin typeface="Times New Roman" panose="02020603050405020304" pitchFamily="18" charset="0"/>
                </a:rPr>
                <a:t>aBe , </a:t>
              </a:r>
              <a:r>
                <a:rPr lang="en-US" altLang="zh-CN" sz="2000" b="1">
                  <a:solidFill>
                    <a:schemeClr val="tx1"/>
                  </a:solidFill>
                  <a:latin typeface="华文楷体" panose="02010600040101010101" pitchFamily="2" charset="-122"/>
                </a:rPr>
                <a:t>$</a:t>
              </a:r>
              <a:endParaRPr lang="en-US" altLang="zh-CN" sz="2000" b="1" i="1">
                <a:solidFill>
                  <a:schemeClr val="tx1"/>
                </a:solidFill>
                <a:latin typeface="Times New Roman" panose="02020603050405020304" pitchFamily="18" charset="0"/>
              </a:endParaRPr>
            </a:p>
            <a:p>
              <a:pPr>
                <a:spcBef>
                  <a:spcPct val="0"/>
                </a:spcBef>
                <a:buClrTx/>
                <a:buSzTx/>
                <a:buFont typeface="Arial" panose="020B0604020202020204" pitchFamily="34" charset="0"/>
                <a:buNone/>
              </a:pPr>
              <a:r>
                <a:rPr lang="en-US" altLang="zh-CN" sz="2000" b="1" i="1">
                  <a:solidFill>
                    <a:schemeClr val="tx1"/>
                  </a:solidFill>
                  <a:latin typeface="Times New Roman" panose="02020603050405020304" pitchFamily="18" charset="0"/>
                </a:rPr>
                <a:t>S→ </a:t>
              </a:r>
              <a:r>
                <a:rPr lang="en-US" altLang="zh-CN" sz="2000" b="1" i="1">
                  <a:solidFill>
                    <a:srgbClr val="000000"/>
                  </a:solidFill>
                  <a:latin typeface="Times New Roman" panose="02020603050405020304" pitchFamily="18" charset="0"/>
                </a:rPr>
                <a:t>· </a:t>
              </a:r>
              <a:r>
                <a:rPr lang="en-US" altLang="zh-CN" sz="2000" b="1" i="1">
                  <a:solidFill>
                    <a:schemeClr val="tx1"/>
                  </a:solidFill>
                  <a:latin typeface="Times New Roman" panose="02020603050405020304" pitchFamily="18" charset="0"/>
                </a:rPr>
                <a:t>bAe , </a:t>
              </a:r>
              <a:r>
                <a:rPr lang="en-US" altLang="zh-CN" sz="2000" b="1">
                  <a:solidFill>
                    <a:schemeClr val="tx1"/>
                  </a:solidFill>
                  <a:latin typeface="华文楷体" panose="02010600040101010101" pitchFamily="2" charset="-122"/>
                </a:rPr>
                <a:t>$</a:t>
              </a:r>
              <a:endParaRPr lang="en-US" altLang="zh-CN" sz="2000" b="1" i="1">
                <a:solidFill>
                  <a:schemeClr val="tx1"/>
                </a:solidFill>
                <a:latin typeface="Times New Roman" panose="02020603050405020304" pitchFamily="18" charset="0"/>
              </a:endParaRPr>
            </a:p>
          </p:txBody>
        </p:sp>
        <p:sp>
          <p:nvSpPr>
            <p:cNvPr id="69639" name="Text Box 6"/>
            <p:cNvSpPr txBox="1">
              <a:spLocks noChangeArrowheads="1"/>
            </p:cNvSpPr>
            <p:nvPr/>
          </p:nvSpPr>
          <p:spPr bwMode="auto">
            <a:xfrm>
              <a:off x="2896288" y="916360"/>
              <a:ext cx="1535042" cy="706136"/>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2000" b="1" i="1">
                  <a:solidFill>
                    <a:schemeClr val="tx1"/>
                  </a:solidFill>
                  <a:latin typeface="Times New Roman" panose="02020603050405020304" pitchFamily="18" charset="0"/>
                </a:rPr>
                <a:t>I</a:t>
              </a:r>
              <a:r>
                <a:rPr lang="en-US" altLang="zh-CN" sz="2000" b="1" i="1" baseline="-25000">
                  <a:solidFill>
                    <a:schemeClr val="tx1"/>
                  </a:solidFill>
                  <a:latin typeface="Times New Roman" panose="02020603050405020304" pitchFamily="18" charset="0"/>
                </a:rPr>
                <a:t>1</a:t>
              </a:r>
              <a:r>
                <a:rPr lang="en-US" altLang="zh-CN" sz="2000" b="1">
                  <a:solidFill>
                    <a:schemeClr val="tx1"/>
                  </a:solidFill>
                  <a:latin typeface="Times New Roman" panose="02020603050405020304" pitchFamily="18" charset="0"/>
                </a:rPr>
                <a:t>:</a:t>
              </a:r>
            </a:p>
            <a:p>
              <a:pPr>
                <a:spcBef>
                  <a:spcPct val="0"/>
                </a:spcBef>
                <a:buClrTx/>
                <a:buSzTx/>
                <a:buFont typeface="Arial" panose="020B0604020202020204" pitchFamily="34" charset="0"/>
                <a:buNone/>
              </a:pPr>
              <a:r>
                <a:rPr lang="en-US" altLang="zh-CN" sz="2000" b="1" i="1">
                  <a:solidFill>
                    <a:schemeClr val="tx1"/>
                  </a:solidFill>
                  <a:latin typeface="Times New Roman" panose="02020603050405020304" pitchFamily="18" charset="0"/>
                  <a:cs typeface="Times New Roman" panose="02020603050405020304" pitchFamily="18" charset="0"/>
                </a:rPr>
                <a:t>S′</a:t>
              </a:r>
              <a:r>
                <a:rPr lang="en-US" altLang="zh-CN" sz="2000" b="1" i="1">
                  <a:solidFill>
                    <a:schemeClr val="tx1"/>
                  </a:solidFill>
                  <a:latin typeface="Times New Roman" panose="02020603050405020304" pitchFamily="18" charset="0"/>
                </a:rPr>
                <a:t>→ S</a:t>
              </a:r>
              <a:r>
                <a:rPr lang="en-US" altLang="zh-CN" sz="2000" b="1" i="1">
                  <a:solidFill>
                    <a:srgbClr val="000000"/>
                  </a:solidFill>
                  <a:latin typeface="Times New Roman" panose="02020603050405020304" pitchFamily="18" charset="0"/>
                </a:rPr>
                <a:t> ·</a:t>
              </a:r>
              <a:r>
                <a:rPr lang="en-US" altLang="zh-CN" sz="2000" b="1" i="1">
                  <a:solidFill>
                    <a:schemeClr val="tx1"/>
                  </a:solidFill>
                  <a:latin typeface="Times New Roman" panose="02020603050405020304" pitchFamily="18" charset="0"/>
                </a:rPr>
                <a:t> , </a:t>
              </a:r>
              <a:r>
                <a:rPr lang="en-US" altLang="zh-CN" sz="2000" b="1">
                  <a:solidFill>
                    <a:schemeClr val="tx1"/>
                  </a:solidFill>
                  <a:latin typeface="华文楷体" panose="02010600040101010101" pitchFamily="2" charset="-122"/>
                </a:rPr>
                <a:t>$</a:t>
              </a:r>
              <a:endParaRPr lang="en-US" altLang="zh-CN" sz="2000" b="1" i="1">
                <a:solidFill>
                  <a:schemeClr val="tx1"/>
                </a:solidFill>
                <a:latin typeface="Times New Roman" panose="02020603050405020304" pitchFamily="18" charset="0"/>
              </a:endParaRPr>
            </a:p>
          </p:txBody>
        </p:sp>
        <p:sp>
          <p:nvSpPr>
            <p:cNvPr id="69640" name="Line 7"/>
            <p:cNvSpPr>
              <a:spLocks noChangeShapeType="1"/>
            </p:cNvSpPr>
            <p:nvPr/>
          </p:nvSpPr>
          <p:spPr bwMode="auto">
            <a:xfrm flipV="1">
              <a:off x="2437181" y="1611784"/>
              <a:ext cx="439925" cy="1182634"/>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3432" name="Text Box 8"/>
            <p:cNvSpPr txBox="1">
              <a:spLocks noChangeArrowheads="1"/>
            </p:cNvSpPr>
            <p:nvPr/>
          </p:nvSpPr>
          <p:spPr bwMode="auto">
            <a:xfrm>
              <a:off x="2896288" y="1708185"/>
              <a:ext cx="1530281" cy="1631256"/>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a:latin typeface="Times New Roman" panose="02020603050405020304" pitchFamily="18" charset="0"/>
                </a:rPr>
                <a:t>I</a:t>
              </a:r>
              <a:r>
                <a:rPr kumimoji="1" lang="en-US" altLang="zh-CN" sz="2000" b="1" i="1" baseline="-25000">
                  <a:latin typeface="Times New Roman" panose="02020603050405020304" pitchFamily="18" charset="0"/>
                </a:rPr>
                <a:t>2</a:t>
              </a:r>
              <a:r>
                <a:rPr kumimoji="1" lang="en-US" altLang="zh-CN" sz="2000" b="1">
                  <a:latin typeface="Times New Roman" panose="02020603050405020304" pitchFamily="18" charset="0"/>
                </a:rPr>
                <a:t>:</a:t>
              </a:r>
            </a:p>
            <a:p>
              <a:pPr>
                <a:defRPr/>
              </a:pPr>
              <a:r>
                <a:rPr kumimoji="1" lang="en-US" altLang="zh-CN" sz="2000" b="1" i="1">
                  <a:latin typeface="Times New Roman" panose="02020603050405020304" pitchFamily="18" charset="0"/>
                </a:rPr>
                <a:t>S→ a</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en-US" altLang="zh-CN" sz="2000" b="1" i="1">
                  <a:latin typeface="Times New Roman" panose="02020603050405020304" pitchFamily="18" charset="0"/>
                </a:rPr>
                <a:t>Ad , </a:t>
              </a:r>
              <a:r>
                <a:rPr kumimoji="1" lang="en-US" altLang="zh-CN" sz="2000" b="1">
                  <a:latin typeface="华文楷体" panose="02010600040101010101" pitchFamily="2" charset="-122"/>
                </a:rPr>
                <a:t>$</a:t>
              </a:r>
              <a:endParaRPr kumimoji="1" lang="en-US" altLang="zh-CN" sz="2000" b="1" i="1">
                <a:latin typeface="Times New Roman" panose="02020603050405020304" pitchFamily="18" charset="0"/>
              </a:endParaRPr>
            </a:p>
            <a:p>
              <a:pPr>
                <a:defRPr/>
              </a:pPr>
              <a:r>
                <a:rPr kumimoji="1" lang="en-US" altLang="zh-CN" sz="2000" b="1" i="1">
                  <a:latin typeface="Times New Roman" panose="02020603050405020304" pitchFamily="18" charset="0"/>
                </a:rPr>
                <a:t>S→ a</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en-US" altLang="zh-CN" sz="2000" b="1" i="1">
                  <a:latin typeface="Times New Roman" panose="02020603050405020304" pitchFamily="18" charset="0"/>
                </a:rPr>
                <a:t>Be , </a:t>
              </a:r>
              <a:r>
                <a:rPr kumimoji="1" lang="en-US" altLang="zh-CN" sz="2000" b="1">
                  <a:latin typeface="华文楷体" panose="02010600040101010101" pitchFamily="2" charset="-122"/>
                </a:rPr>
                <a:t>$</a:t>
              </a:r>
              <a:endParaRPr kumimoji="1" lang="en-US" altLang="zh-CN" sz="2000" b="1" i="1">
                <a:latin typeface="Times New Roman" panose="02020603050405020304" pitchFamily="18" charset="0"/>
              </a:endParaRPr>
            </a:p>
            <a:p>
              <a:pPr>
                <a:defRPr/>
              </a:pPr>
              <a:r>
                <a:rPr kumimoji="1" lang="en-US" altLang="zh-CN" sz="2000" b="1" i="1">
                  <a:latin typeface="Times New Roman" panose="02020603050405020304" pitchFamily="18" charset="0"/>
                </a:rPr>
                <a:t>A→</a:t>
              </a:r>
              <a:r>
                <a:rPr lang="en-US" altLang="zh-CN" sz="2000" b="1" i="1">
                  <a:solidFill>
                    <a:srgbClr val="000000"/>
                  </a:solidFill>
                  <a:latin typeface="Times New Roman" panose="02020603050405020304" pitchFamily="18" charset="0"/>
                  <a:cs typeface="Times New Roman" panose="02020603050405020304" pitchFamily="18" charset="0"/>
                </a:rPr>
                <a:t> · </a:t>
              </a:r>
              <a:r>
                <a:rPr kumimoji="1" lang="en-US" altLang="zh-CN" sz="2000" b="1" i="1">
                  <a:latin typeface="Times New Roman" panose="02020603050405020304" pitchFamily="18" charset="0"/>
                </a:rPr>
                <a:t>c , d</a:t>
              </a:r>
            </a:p>
            <a:p>
              <a:pPr>
                <a:defRPr/>
              </a:pPr>
              <a:r>
                <a:rPr kumimoji="1" lang="en-US" altLang="zh-CN" sz="2000" b="1" i="1">
                  <a:latin typeface="Times New Roman" panose="02020603050405020304" pitchFamily="18" charset="0"/>
                </a:rPr>
                <a:t>B→ </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en-US" altLang="zh-CN" sz="2000" b="1" i="1">
                  <a:latin typeface="Times New Roman" panose="02020603050405020304" pitchFamily="18" charset="0"/>
                </a:rPr>
                <a:t>c , e</a:t>
              </a:r>
            </a:p>
          </p:txBody>
        </p:sp>
        <p:sp>
          <p:nvSpPr>
            <p:cNvPr id="69642" name="Line 9"/>
            <p:cNvSpPr>
              <a:spLocks noChangeShapeType="1"/>
            </p:cNvSpPr>
            <p:nvPr/>
          </p:nvSpPr>
          <p:spPr bwMode="auto">
            <a:xfrm flipV="1">
              <a:off x="2408502" y="3219637"/>
              <a:ext cx="50800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43" name="Text Box 10"/>
            <p:cNvSpPr txBox="1">
              <a:spLocks noChangeArrowheads="1"/>
            </p:cNvSpPr>
            <p:nvPr/>
          </p:nvSpPr>
          <p:spPr bwMode="auto">
            <a:xfrm>
              <a:off x="2436889" y="2859690"/>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chemeClr val="tx1"/>
                  </a:solidFill>
                  <a:latin typeface="Times New Roman" panose="02020603050405020304" pitchFamily="18" charset="0"/>
                </a:rPr>
                <a:t>a</a:t>
              </a:r>
            </a:p>
          </p:txBody>
        </p:sp>
        <p:sp>
          <p:nvSpPr>
            <p:cNvPr id="103435" name="Text Box 14"/>
            <p:cNvSpPr txBox="1">
              <a:spLocks noChangeArrowheads="1"/>
            </p:cNvSpPr>
            <p:nvPr/>
          </p:nvSpPr>
          <p:spPr bwMode="auto">
            <a:xfrm>
              <a:off x="2897875" y="3436237"/>
              <a:ext cx="1528694" cy="1631256"/>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a:latin typeface="Times New Roman" panose="02020603050405020304" pitchFamily="18" charset="0"/>
                </a:rPr>
                <a:t>I</a:t>
              </a:r>
              <a:r>
                <a:rPr kumimoji="1" lang="en-US" altLang="zh-CN" sz="2000" b="1" i="1" baseline="-25000">
                  <a:latin typeface="Times New Roman" panose="02020603050405020304" pitchFamily="18" charset="0"/>
                </a:rPr>
                <a:t>3</a:t>
              </a:r>
              <a:r>
                <a:rPr kumimoji="1" lang="en-US" altLang="zh-CN" sz="2000" b="1">
                  <a:latin typeface="Times New Roman" panose="02020603050405020304" pitchFamily="18" charset="0"/>
                </a:rPr>
                <a:t>:</a:t>
              </a:r>
            </a:p>
            <a:p>
              <a:pPr>
                <a:defRPr/>
              </a:pPr>
              <a:r>
                <a:rPr kumimoji="1" lang="en-US" altLang="zh-CN" sz="2000" b="1" i="1">
                  <a:latin typeface="Times New Roman" panose="02020603050405020304" pitchFamily="18" charset="0"/>
                </a:rPr>
                <a:t>S→ b</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en-US" altLang="zh-CN" sz="2000" b="1" i="1">
                  <a:latin typeface="Times New Roman" panose="02020603050405020304" pitchFamily="18" charset="0"/>
                </a:rPr>
                <a:t>Bd , </a:t>
              </a:r>
              <a:r>
                <a:rPr kumimoji="1" lang="en-US" altLang="zh-CN" sz="2000" b="1">
                  <a:latin typeface="华文楷体" panose="02010600040101010101" pitchFamily="2" charset="-122"/>
                </a:rPr>
                <a:t>$</a:t>
              </a:r>
              <a:endParaRPr kumimoji="1" lang="en-US" altLang="zh-CN" sz="2000" b="1" i="1">
                <a:latin typeface="Times New Roman" panose="02020603050405020304" pitchFamily="18" charset="0"/>
              </a:endParaRPr>
            </a:p>
            <a:p>
              <a:pPr>
                <a:defRPr/>
              </a:pPr>
              <a:r>
                <a:rPr kumimoji="1" lang="en-US" altLang="zh-CN" sz="2000" b="1" i="1">
                  <a:latin typeface="Times New Roman" panose="02020603050405020304" pitchFamily="18" charset="0"/>
                </a:rPr>
                <a:t>S→ a</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en-US" altLang="zh-CN" sz="2000" b="1" i="1">
                  <a:latin typeface="Times New Roman" panose="02020603050405020304" pitchFamily="18" charset="0"/>
                </a:rPr>
                <a:t>Ae , </a:t>
              </a:r>
              <a:r>
                <a:rPr kumimoji="1" lang="en-US" altLang="zh-CN" sz="2000" b="1">
                  <a:latin typeface="华文楷体" panose="02010600040101010101" pitchFamily="2" charset="-122"/>
                </a:rPr>
                <a:t>$</a:t>
              </a:r>
              <a:endParaRPr kumimoji="1" lang="en-US" altLang="zh-CN" sz="2000" b="1" i="1">
                <a:latin typeface="Times New Roman" panose="02020603050405020304" pitchFamily="18" charset="0"/>
              </a:endParaRPr>
            </a:p>
            <a:p>
              <a:pPr>
                <a:defRPr/>
              </a:pPr>
              <a:r>
                <a:rPr kumimoji="1" lang="en-US" altLang="zh-CN" sz="2000" b="1" i="1">
                  <a:latin typeface="Times New Roman" panose="02020603050405020304" pitchFamily="18" charset="0"/>
                </a:rPr>
                <a:t>B→ </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en-US" altLang="zh-CN" sz="2000" b="1" i="1">
                  <a:latin typeface="Times New Roman" panose="02020603050405020304" pitchFamily="18" charset="0"/>
                </a:rPr>
                <a:t>c , d</a:t>
              </a:r>
            </a:p>
            <a:p>
              <a:pPr>
                <a:defRPr/>
              </a:pPr>
              <a:r>
                <a:rPr kumimoji="1" lang="en-US" altLang="zh-CN" sz="2000" b="1" i="1">
                  <a:latin typeface="Times New Roman" panose="02020603050405020304" pitchFamily="18" charset="0"/>
                </a:rPr>
                <a:t>A→ </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en-US" altLang="zh-CN" sz="2000" b="1" i="1">
                  <a:latin typeface="Times New Roman" panose="02020603050405020304" pitchFamily="18" charset="0"/>
                </a:rPr>
                <a:t>c , e</a:t>
              </a:r>
            </a:p>
          </p:txBody>
        </p:sp>
        <p:sp>
          <p:nvSpPr>
            <p:cNvPr id="69645" name="Text Box 16"/>
            <p:cNvSpPr txBox="1">
              <a:spLocks noChangeArrowheads="1"/>
            </p:cNvSpPr>
            <p:nvPr/>
          </p:nvSpPr>
          <p:spPr bwMode="auto">
            <a:xfrm>
              <a:off x="2412469" y="3723562"/>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chemeClr val="tx1"/>
                  </a:solidFill>
                  <a:latin typeface="Times New Roman" panose="02020603050405020304" pitchFamily="18" charset="0"/>
                </a:rPr>
                <a:t>b</a:t>
              </a:r>
              <a:endParaRPr lang="zh-CN" altLang="en-US" sz="2000" b="1" i="1">
                <a:solidFill>
                  <a:schemeClr val="tx1"/>
                </a:solidFill>
                <a:latin typeface="Times New Roman" panose="02020603050405020304" pitchFamily="18" charset="0"/>
              </a:endParaRPr>
            </a:p>
          </p:txBody>
        </p:sp>
        <p:sp>
          <p:nvSpPr>
            <p:cNvPr id="103437" name="Text Box 18"/>
            <p:cNvSpPr txBox="1">
              <a:spLocks noChangeArrowheads="1"/>
            </p:cNvSpPr>
            <p:nvPr/>
          </p:nvSpPr>
          <p:spPr bwMode="auto">
            <a:xfrm>
              <a:off x="5201233" y="683096"/>
              <a:ext cx="1517581" cy="604581"/>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ts val="2000"/>
                </a:lnSpc>
                <a:defRPr/>
              </a:pPr>
              <a:r>
                <a:rPr kumimoji="1" lang="en-US" altLang="zh-CN" sz="2000" b="1" i="1">
                  <a:latin typeface="Times New Roman" panose="02020603050405020304" pitchFamily="18" charset="0"/>
                </a:rPr>
                <a:t>I</a:t>
              </a:r>
              <a:r>
                <a:rPr kumimoji="1" lang="en-US" altLang="zh-CN" sz="2000" b="1" i="1" baseline="-25000">
                  <a:latin typeface="Times New Roman" panose="02020603050405020304" pitchFamily="18" charset="0"/>
                </a:rPr>
                <a:t>4</a:t>
              </a:r>
              <a:r>
                <a:rPr kumimoji="1" lang="en-US" altLang="zh-CN" sz="2000" b="1">
                  <a:latin typeface="Times New Roman" panose="02020603050405020304" pitchFamily="18" charset="0"/>
                </a:rPr>
                <a:t>:</a:t>
              </a:r>
            </a:p>
            <a:p>
              <a:pPr>
                <a:lnSpc>
                  <a:spcPts val="2000"/>
                </a:lnSpc>
                <a:defRPr/>
              </a:pPr>
              <a:r>
                <a:rPr kumimoji="1" lang="en-US" altLang="zh-CN" sz="2000" b="1" i="1">
                  <a:latin typeface="Times New Roman" panose="02020603050405020304" pitchFamily="18" charset="0"/>
                </a:rPr>
                <a:t>S→ aA</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en-US" altLang="zh-CN" sz="2000" b="1" i="1">
                  <a:latin typeface="Times New Roman" panose="02020603050405020304" pitchFamily="18" charset="0"/>
                </a:rPr>
                <a:t>d , </a:t>
              </a:r>
              <a:r>
                <a:rPr kumimoji="1" lang="en-US" altLang="zh-CN" sz="2000" b="1">
                  <a:latin typeface="华文楷体" panose="02010600040101010101" pitchFamily="2" charset="-122"/>
                </a:rPr>
                <a:t>$</a:t>
              </a:r>
              <a:endParaRPr kumimoji="1" lang="en-US" altLang="zh-CN" sz="2000" b="1" i="1">
                <a:latin typeface="Times New Roman" panose="02020603050405020304" pitchFamily="18" charset="0"/>
              </a:endParaRPr>
            </a:p>
          </p:txBody>
        </p:sp>
        <p:sp>
          <p:nvSpPr>
            <p:cNvPr id="69647" name="Line 19"/>
            <p:cNvSpPr>
              <a:spLocks noChangeShapeType="1"/>
            </p:cNvSpPr>
            <p:nvPr/>
          </p:nvSpPr>
          <p:spPr bwMode="auto">
            <a:xfrm flipV="1">
              <a:off x="4426199" y="1002453"/>
              <a:ext cx="781357" cy="1010571"/>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48" name="Text Box 20"/>
            <p:cNvSpPr txBox="1">
              <a:spLocks noChangeArrowheads="1"/>
            </p:cNvSpPr>
            <p:nvPr/>
          </p:nvSpPr>
          <p:spPr bwMode="auto">
            <a:xfrm>
              <a:off x="4475435" y="1203934"/>
              <a:ext cx="457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chemeClr val="tx1"/>
                  </a:solidFill>
                  <a:latin typeface="Times New Roman" panose="02020603050405020304" pitchFamily="18" charset="0"/>
                </a:rPr>
                <a:t>A</a:t>
              </a:r>
            </a:p>
          </p:txBody>
        </p:sp>
        <p:sp>
          <p:nvSpPr>
            <p:cNvPr id="103440" name="Text Box 21"/>
            <p:cNvSpPr txBox="1">
              <a:spLocks noChangeArrowheads="1"/>
            </p:cNvSpPr>
            <p:nvPr/>
          </p:nvSpPr>
          <p:spPr bwMode="auto">
            <a:xfrm>
              <a:off x="5256793" y="1347976"/>
              <a:ext cx="1449322" cy="604580"/>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ts val="2000"/>
                </a:lnSpc>
                <a:defRPr/>
              </a:pPr>
              <a:r>
                <a:rPr kumimoji="1" lang="en-US" altLang="zh-CN" sz="2000" b="1" i="1">
                  <a:latin typeface="Times New Roman" panose="02020603050405020304" pitchFamily="18" charset="0"/>
                </a:rPr>
                <a:t>I</a:t>
              </a:r>
              <a:r>
                <a:rPr kumimoji="1" lang="en-US" altLang="zh-CN" sz="2000" b="1" i="1" baseline="-25000">
                  <a:latin typeface="Times New Roman" panose="02020603050405020304" pitchFamily="18" charset="0"/>
                </a:rPr>
                <a:t>5</a:t>
              </a:r>
              <a:r>
                <a:rPr kumimoji="1" lang="en-US" altLang="zh-CN" sz="2000" b="1">
                  <a:latin typeface="Times New Roman" panose="02020603050405020304" pitchFamily="18" charset="0"/>
                </a:rPr>
                <a:t>:</a:t>
              </a:r>
            </a:p>
            <a:p>
              <a:pPr>
                <a:lnSpc>
                  <a:spcPts val="2000"/>
                </a:lnSpc>
                <a:defRPr/>
              </a:pPr>
              <a:r>
                <a:rPr kumimoji="1" lang="en-US" altLang="zh-CN" sz="2000" b="1" i="1">
                  <a:latin typeface="Times New Roman" panose="02020603050405020304" pitchFamily="18" charset="0"/>
                </a:rPr>
                <a:t>S→ aB</a:t>
              </a:r>
              <a:r>
                <a:rPr lang="en-US" altLang="zh-CN" sz="2000" b="1" i="1">
                  <a:solidFill>
                    <a:srgbClr val="000000"/>
                  </a:solidFill>
                  <a:latin typeface="Times New Roman" panose="02020603050405020304" pitchFamily="18" charset="0"/>
                  <a:cs typeface="Times New Roman" panose="02020603050405020304" pitchFamily="18" charset="0"/>
                </a:rPr>
                <a:t>·</a:t>
              </a:r>
              <a:r>
                <a:rPr kumimoji="1" lang="en-US" altLang="zh-CN" sz="2000" b="1" i="1">
                  <a:latin typeface="Times New Roman" panose="02020603050405020304" pitchFamily="18" charset="0"/>
                </a:rPr>
                <a:t>e , </a:t>
              </a:r>
              <a:r>
                <a:rPr kumimoji="1" lang="en-US" altLang="zh-CN" sz="2000" b="1">
                  <a:latin typeface="华文楷体" panose="02010600040101010101" pitchFamily="2" charset="-122"/>
                </a:rPr>
                <a:t>$</a:t>
              </a:r>
              <a:endParaRPr kumimoji="1" lang="en-US" altLang="zh-CN" sz="2000" b="1" i="1">
                <a:latin typeface="Times New Roman" panose="02020603050405020304" pitchFamily="18" charset="0"/>
              </a:endParaRPr>
            </a:p>
          </p:txBody>
        </p:sp>
        <p:sp>
          <p:nvSpPr>
            <p:cNvPr id="69650" name="Line 22"/>
            <p:cNvSpPr>
              <a:spLocks noChangeShapeType="1"/>
            </p:cNvSpPr>
            <p:nvPr/>
          </p:nvSpPr>
          <p:spPr bwMode="auto">
            <a:xfrm flipV="1">
              <a:off x="4423919" y="1666780"/>
              <a:ext cx="868893" cy="792225"/>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51" name="Text Box 23"/>
            <p:cNvSpPr txBox="1">
              <a:spLocks noChangeArrowheads="1"/>
            </p:cNvSpPr>
            <p:nvPr/>
          </p:nvSpPr>
          <p:spPr bwMode="auto">
            <a:xfrm>
              <a:off x="4440545" y="1860877"/>
              <a:ext cx="4572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chemeClr val="tx1"/>
                  </a:solidFill>
                  <a:latin typeface="Times New Roman" panose="02020603050405020304" pitchFamily="18" charset="0"/>
                </a:rPr>
                <a:t>B</a:t>
              </a:r>
            </a:p>
          </p:txBody>
        </p:sp>
        <p:sp>
          <p:nvSpPr>
            <p:cNvPr id="103443" name="Text Box 24"/>
            <p:cNvSpPr txBox="1">
              <a:spLocks noChangeArrowheads="1"/>
            </p:cNvSpPr>
            <p:nvPr/>
          </p:nvSpPr>
          <p:spPr bwMode="auto">
            <a:xfrm>
              <a:off x="5283780" y="1995400"/>
              <a:ext cx="1438210" cy="861645"/>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ts val="2000"/>
                </a:lnSpc>
                <a:defRPr/>
              </a:pPr>
              <a:r>
                <a:rPr kumimoji="1" lang="en-US" altLang="zh-CN" sz="2000" b="1" i="1">
                  <a:latin typeface="Times New Roman" panose="02020603050405020304" pitchFamily="18" charset="0"/>
                </a:rPr>
                <a:t>I</a:t>
              </a:r>
              <a:r>
                <a:rPr kumimoji="1" lang="en-US" altLang="zh-CN" sz="2000" b="1" i="1" baseline="-25000">
                  <a:latin typeface="Times New Roman" panose="02020603050405020304" pitchFamily="18" charset="0"/>
                </a:rPr>
                <a:t>6</a:t>
              </a:r>
              <a:r>
                <a:rPr kumimoji="1" lang="en-US" altLang="zh-CN" sz="2000" b="1">
                  <a:latin typeface="Times New Roman" panose="02020603050405020304" pitchFamily="18" charset="0"/>
                </a:rPr>
                <a:t>:</a:t>
              </a:r>
            </a:p>
            <a:p>
              <a:pPr>
                <a:lnSpc>
                  <a:spcPts val="2000"/>
                </a:lnSpc>
                <a:defRPr/>
              </a:pPr>
              <a:r>
                <a:rPr kumimoji="1" lang="en-US" altLang="zh-CN" sz="2000" b="1" i="1">
                  <a:solidFill>
                    <a:srgbClr val="FF0000"/>
                  </a:solidFill>
                  <a:latin typeface="Times New Roman" panose="02020603050405020304" pitchFamily="18" charset="0"/>
                </a:rPr>
                <a:t>A→ c</a:t>
              </a:r>
              <a:r>
                <a:rPr lang="en-US" altLang="zh-CN" sz="2000" b="1" i="1">
                  <a:solidFill>
                    <a:srgbClr val="FF0000"/>
                  </a:solidFill>
                  <a:latin typeface="Times New Roman" panose="02020603050405020304" pitchFamily="18" charset="0"/>
                  <a:cs typeface="Times New Roman" panose="02020603050405020304" pitchFamily="18" charset="0"/>
                </a:rPr>
                <a:t> ·</a:t>
              </a:r>
              <a:r>
                <a:rPr kumimoji="1" lang="en-US" altLang="zh-CN" sz="2000" b="1" i="1">
                  <a:solidFill>
                    <a:srgbClr val="FF0000"/>
                  </a:solidFill>
                  <a:latin typeface="Times New Roman" panose="02020603050405020304" pitchFamily="18" charset="0"/>
                </a:rPr>
                <a:t> , d</a:t>
              </a:r>
            </a:p>
            <a:p>
              <a:pPr>
                <a:lnSpc>
                  <a:spcPts val="2000"/>
                </a:lnSpc>
                <a:defRPr/>
              </a:pPr>
              <a:r>
                <a:rPr kumimoji="1" lang="en-US" altLang="zh-CN" sz="2000" b="1" i="1">
                  <a:solidFill>
                    <a:srgbClr val="FF0000"/>
                  </a:solidFill>
                  <a:latin typeface="Times New Roman" panose="02020603050405020304" pitchFamily="18" charset="0"/>
                </a:rPr>
                <a:t>B→ c</a:t>
              </a:r>
              <a:r>
                <a:rPr lang="en-US" altLang="zh-CN" sz="2000" b="1" i="1">
                  <a:solidFill>
                    <a:srgbClr val="000000"/>
                  </a:solidFill>
                  <a:latin typeface="Times New Roman" panose="02020603050405020304" pitchFamily="18" charset="0"/>
                  <a:cs typeface="Times New Roman" panose="02020603050405020304" pitchFamily="18" charset="0"/>
                </a:rPr>
                <a:t> </a:t>
              </a:r>
              <a:r>
                <a:rPr lang="en-US" altLang="zh-CN" sz="2000" b="1" i="1">
                  <a:solidFill>
                    <a:srgbClr val="FF0000"/>
                  </a:solidFill>
                  <a:latin typeface="Times New Roman" panose="02020603050405020304" pitchFamily="18" charset="0"/>
                  <a:cs typeface="Times New Roman" panose="02020603050405020304" pitchFamily="18" charset="0"/>
                </a:rPr>
                <a:t>·</a:t>
              </a:r>
              <a:r>
                <a:rPr kumimoji="1" lang="en-US" altLang="zh-CN" sz="2000" b="1" i="1">
                  <a:solidFill>
                    <a:srgbClr val="FF0000"/>
                  </a:solidFill>
                  <a:latin typeface="Times New Roman" panose="02020603050405020304" pitchFamily="18" charset="0"/>
                </a:rPr>
                <a:t> , e</a:t>
              </a:r>
            </a:p>
          </p:txBody>
        </p:sp>
        <p:sp>
          <p:nvSpPr>
            <p:cNvPr id="69653" name="Line 25"/>
            <p:cNvSpPr>
              <a:spLocks noChangeShapeType="1"/>
            </p:cNvSpPr>
            <p:nvPr/>
          </p:nvSpPr>
          <p:spPr bwMode="auto">
            <a:xfrm flipV="1">
              <a:off x="4426198" y="2643722"/>
              <a:ext cx="857309" cy="7937"/>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54" name="Text Box 26"/>
            <p:cNvSpPr txBox="1">
              <a:spLocks noChangeArrowheads="1"/>
            </p:cNvSpPr>
            <p:nvPr/>
          </p:nvSpPr>
          <p:spPr bwMode="auto">
            <a:xfrm>
              <a:off x="4479631" y="2315662"/>
              <a:ext cx="381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chemeClr val="tx1"/>
                  </a:solidFill>
                  <a:latin typeface="Times New Roman" panose="02020603050405020304" pitchFamily="18" charset="0"/>
                </a:rPr>
                <a:t>c</a:t>
              </a:r>
            </a:p>
          </p:txBody>
        </p:sp>
        <p:sp>
          <p:nvSpPr>
            <p:cNvPr id="103446" name="Text Box 27"/>
            <p:cNvSpPr txBox="1">
              <a:spLocks noChangeArrowheads="1"/>
            </p:cNvSpPr>
            <p:nvPr/>
          </p:nvSpPr>
          <p:spPr bwMode="auto">
            <a:xfrm>
              <a:off x="7249015" y="711659"/>
              <a:ext cx="1523931" cy="704550"/>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a:latin typeface="Times New Roman" panose="02020603050405020304" pitchFamily="18" charset="0"/>
                </a:rPr>
                <a:t>I</a:t>
              </a:r>
              <a:r>
                <a:rPr kumimoji="1" lang="en-US" altLang="zh-CN" sz="2000" b="1" i="1" baseline="-25000">
                  <a:latin typeface="Times New Roman" panose="02020603050405020304" pitchFamily="18" charset="0"/>
                </a:rPr>
                <a:t>10</a:t>
              </a:r>
              <a:r>
                <a:rPr kumimoji="1" lang="en-US" altLang="zh-CN" sz="2000" b="1">
                  <a:latin typeface="Times New Roman" panose="02020603050405020304" pitchFamily="18" charset="0"/>
                </a:rPr>
                <a:t>:</a:t>
              </a:r>
            </a:p>
            <a:p>
              <a:pPr>
                <a:defRPr/>
              </a:pPr>
              <a:r>
                <a:rPr kumimoji="1" lang="en-US" altLang="zh-CN" sz="2000" b="1" i="1">
                  <a:latin typeface="Times New Roman" panose="02020603050405020304" pitchFamily="18" charset="0"/>
                </a:rPr>
                <a:t>S→ aAd</a:t>
              </a:r>
              <a:r>
                <a:rPr lang="en-US" altLang="zh-CN" sz="2000" b="1" i="1">
                  <a:solidFill>
                    <a:srgbClr val="000000"/>
                  </a:solidFill>
                  <a:latin typeface="Times New Roman" panose="02020603050405020304" pitchFamily="18" charset="0"/>
                  <a:cs typeface="Times New Roman" panose="02020603050405020304" pitchFamily="18" charset="0"/>
                </a:rPr>
                <a:t>·</a:t>
              </a:r>
              <a:r>
                <a:rPr kumimoji="1" lang="en-US" altLang="zh-CN" sz="2000" b="1" i="1">
                  <a:latin typeface="Times New Roman" panose="02020603050405020304" pitchFamily="18" charset="0"/>
                </a:rPr>
                <a:t> , </a:t>
              </a:r>
              <a:r>
                <a:rPr kumimoji="1" lang="en-US" altLang="zh-CN" sz="2000" b="1">
                  <a:latin typeface="华文楷体" panose="02010600040101010101" pitchFamily="2" charset="-122"/>
                </a:rPr>
                <a:t>$</a:t>
              </a:r>
              <a:endParaRPr kumimoji="1" lang="en-US" altLang="zh-CN" sz="2000" b="1" i="1">
                <a:latin typeface="Times New Roman" panose="02020603050405020304" pitchFamily="18" charset="0"/>
              </a:endParaRPr>
            </a:p>
          </p:txBody>
        </p:sp>
        <p:sp>
          <p:nvSpPr>
            <p:cNvPr id="69656" name="Line 28"/>
            <p:cNvSpPr>
              <a:spLocks noChangeShapeType="1"/>
            </p:cNvSpPr>
            <p:nvPr/>
          </p:nvSpPr>
          <p:spPr bwMode="auto">
            <a:xfrm flipV="1">
              <a:off x="6732754" y="1131945"/>
              <a:ext cx="53340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57" name="Text Box 29"/>
            <p:cNvSpPr txBox="1">
              <a:spLocks noChangeArrowheads="1"/>
            </p:cNvSpPr>
            <p:nvPr/>
          </p:nvSpPr>
          <p:spPr bwMode="auto">
            <a:xfrm>
              <a:off x="6754077" y="737071"/>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chemeClr val="tx1"/>
                  </a:solidFill>
                  <a:latin typeface="Times New Roman" panose="02020603050405020304" pitchFamily="18" charset="0"/>
                </a:rPr>
                <a:t>d</a:t>
              </a:r>
            </a:p>
          </p:txBody>
        </p:sp>
        <p:sp>
          <p:nvSpPr>
            <p:cNvPr id="69658" name="Text Box 33"/>
            <p:cNvSpPr txBox="1">
              <a:spLocks noChangeArrowheads="1"/>
            </p:cNvSpPr>
            <p:nvPr/>
          </p:nvSpPr>
          <p:spPr bwMode="auto">
            <a:xfrm>
              <a:off x="2494740" y="2363862"/>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chemeClr val="tx1"/>
                  </a:solidFill>
                  <a:latin typeface="Times New Roman" panose="02020603050405020304" pitchFamily="18" charset="0"/>
                </a:rPr>
                <a:t>S</a:t>
              </a:r>
            </a:p>
          </p:txBody>
        </p:sp>
        <p:sp>
          <p:nvSpPr>
            <p:cNvPr id="69659" name="Line 41"/>
            <p:cNvSpPr>
              <a:spLocks noChangeShapeType="1"/>
            </p:cNvSpPr>
            <p:nvPr/>
          </p:nvSpPr>
          <p:spPr bwMode="auto">
            <a:xfrm>
              <a:off x="2392670" y="4083509"/>
              <a:ext cx="522287" cy="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3451" name="Text Box 18"/>
            <p:cNvSpPr txBox="1">
              <a:spLocks noChangeArrowheads="1"/>
            </p:cNvSpPr>
            <p:nvPr/>
          </p:nvSpPr>
          <p:spPr bwMode="auto">
            <a:xfrm>
              <a:off x="5271080" y="2931627"/>
              <a:ext cx="1482658" cy="604580"/>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ts val="2000"/>
                </a:lnSpc>
                <a:defRPr/>
              </a:pPr>
              <a:r>
                <a:rPr kumimoji="1" lang="en-US" altLang="zh-CN" sz="2000" b="1" i="1">
                  <a:latin typeface="Times New Roman" panose="02020603050405020304" pitchFamily="18" charset="0"/>
                </a:rPr>
                <a:t>I</a:t>
              </a:r>
              <a:r>
                <a:rPr kumimoji="1" lang="en-US" altLang="zh-CN" sz="2000" b="1" i="1" baseline="-25000">
                  <a:latin typeface="Times New Roman" panose="02020603050405020304" pitchFamily="18" charset="0"/>
                </a:rPr>
                <a:t>7</a:t>
              </a:r>
              <a:r>
                <a:rPr kumimoji="1" lang="en-US" altLang="zh-CN" sz="2000" b="1">
                  <a:latin typeface="Times New Roman" panose="02020603050405020304" pitchFamily="18" charset="0"/>
                </a:rPr>
                <a:t>:</a:t>
              </a:r>
            </a:p>
            <a:p>
              <a:pPr>
                <a:lnSpc>
                  <a:spcPts val="2000"/>
                </a:lnSpc>
                <a:defRPr/>
              </a:pPr>
              <a:r>
                <a:rPr kumimoji="1" lang="en-US" altLang="zh-CN" sz="2000" b="1" i="1">
                  <a:latin typeface="Times New Roman" panose="02020603050405020304" pitchFamily="18" charset="0"/>
                </a:rPr>
                <a:t>S→ bB</a:t>
              </a:r>
              <a:r>
                <a:rPr lang="en-US" altLang="zh-CN" sz="2000" b="1" i="1">
                  <a:solidFill>
                    <a:srgbClr val="000000"/>
                  </a:solidFill>
                  <a:latin typeface="Times New Roman" panose="02020603050405020304" pitchFamily="18" charset="0"/>
                  <a:cs typeface="Times New Roman" panose="02020603050405020304" pitchFamily="18" charset="0"/>
                </a:rPr>
                <a:t>·</a:t>
              </a:r>
              <a:r>
                <a:rPr kumimoji="1" lang="en-US" altLang="zh-CN" sz="2000" b="1" i="1">
                  <a:latin typeface="Times New Roman" panose="02020603050405020304" pitchFamily="18" charset="0"/>
                </a:rPr>
                <a:t>d , </a:t>
              </a:r>
              <a:r>
                <a:rPr kumimoji="1" lang="en-US" altLang="zh-CN" sz="2000" b="1">
                  <a:latin typeface="华文楷体" panose="02010600040101010101" pitchFamily="2" charset="-122"/>
                </a:rPr>
                <a:t>$</a:t>
              </a:r>
              <a:endParaRPr kumimoji="1" lang="en-US" altLang="zh-CN" sz="2000" b="1" i="1">
                <a:latin typeface="Times New Roman" panose="02020603050405020304" pitchFamily="18" charset="0"/>
              </a:endParaRPr>
            </a:p>
          </p:txBody>
        </p:sp>
        <p:sp>
          <p:nvSpPr>
            <p:cNvPr id="69661" name="Line 19"/>
            <p:cNvSpPr>
              <a:spLocks noChangeShapeType="1"/>
            </p:cNvSpPr>
            <p:nvPr/>
          </p:nvSpPr>
          <p:spPr bwMode="auto">
            <a:xfrm flipV="1">
              <a:off x="4455524" y="3405700"/>
              <a:ext cx="827983" cy="159056"/>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62" name="Text Box 20"/>
            <p:cNvSpPr txBox="1">
              <a:spLocks noChangeArrowheads="1"/>
            </p:cNvSpPr>
            <p:nvPr/>
          </p:nvSpPr>
          <p:spPr bwMode="auto">
            <a:xfrm>
              <a:off x="4423918" y="3156161"/>
              <a:ext cx="457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chemeClr val="tx1"/>
                  </a:solidFill>
                  <a:latin typeface="Times New Roman" panose="02020603050405020304" pitchFamily="18" charset="0"/>
                </a:rPr>
                <a:t>B</a:t>
              </a:r>
            </a:p>
          </p:txBody>
        </p:sp>
        <p:sp>
          <p:nvSpPr>
            <p:cNvPr id="103454" name="Text Box 21"/>
            <p:cNvSpPr txBox="1">
              <a:spLocks noChangeArrowheads="1"/>
            </p:cNvSpPr>
            <p:nvPr/>
          </p:nvSpPr>
          <p:spPr bwMode="auto">
            <a:xfrm>
              <a:off x="5272667" y="3580637"/>
              <a:ext cx="1449322" cy="604581"/>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ts val="2000"/>
                </a:lnSpc>
                <a:defRPr/>
              </a:pPr>
              <a:r>
                <a:rPr kumimoji="1" lang="en-US" altLang="zh-CN" sz="2000" b="1" i="1">
                  <a:latin typeface="Times New Roman" panose="02020603050405020304" pitchFamily="18" charset="0"/>
                </a:rPr>
                <a:t>I</a:t>
              </a:r>
              <a:r>
                <a:rPr kumimoji="1" lang="en-US" altLang="zh-CN" sz="2000" b="1" i="1" baseline="-25000">
                  <a:latin typeface="Times New Roman" panose="02020603050405020304" pitchFamily="18" charset="0"/>
                </a:rPr>
                <a:t>8</a:t>
              </a:r>
              <a:r>
                <a:rPr kumimoji="1" lang="en-US" altLang="zh-CN" sz="2000" b="1">
                  <a:latin typeface="Times New Roman" panose="02020603050405020304" pitchFamily="18" charset="0"/>
                </a:rPr>
                <a:t>:</a:t>
              </a:r>
            </a:p>
            <a:p>
              <a:pPr>
                <a:lnSpc>
                  <a:spcPts val="2000"/>
                </a:lnSpc>
                <a:defRPr/>
              </a:pPr>
              <a:r>
                <a:rPr kumimoji="1" lang="en-US" altLang="zh-CN" sz="2000" b="1" i="1">
                  <a:latin typeface="Times New Roman" panose="02020603050405020304" pitchFamily="18" charset="0"/>
                </a:rPr>
                <a:t>S→ aA</a:t>
              </a:r>
              <a:r>
                <a:rPr lang="en-US" altLang="zh-CN" sz="2000" b="1" i="1">
                  <a:solidFill>
                    <a:srgbClr val="000000"/>
                  </a:solidFill>
                  <a:latin typeface="Times New Roman" panose="02020603050405020304" pitchFamily="18" charset="0"/>
                  <a:cs typeface="Times New Roman" panose="02020603050405020304" pitchFamily="18" charset="0"/>
                </a:rPr>
                <a:t>·</a:t>
              </a:r>
              <a:r>
                <a:rPr kumimoji="1" lang="en-US" altLang="zh-CN" sz="2000" b="1" i="1">
                  <a:latin typeface="Times New Roman" panose="02020603050405020304" pitchFamily="18" charset="0"/>
                </a:rPr>
                <a:t>e , </a:t>
              </a:r>
              <a:r>
                <a:rPr kumimoji="1" lang="en-US" altLang="zh-CN" sz="2000" b="1">
                  <a:latin typeface="华文楷体" panose="02010600040101010101" pitchFamily="2" charset="-122"/>
                </a:rPr>
                <a:t>$</a:t>
              </a:r>
              <a:endParaRPr kumimoji="1" lang="en-US" altLang="zh-CN" sz="2000" b="1" i="1">
                <a:latin typeface="Times New Roman" panose="02020603050405020304" pitchFamily="18" charset="0"/>
              </a:endParaRPr>
            </a:p>
          </p:txBody>
        </p:sp>
        <p:sp>
          <p:nvSpPr>
            <p:cNvPr id="69664" name="Line 22"/>
            <p:cNvSpPr>
              <a:spLocks noChangeShapeType="1"/>
            </p:cNvSpPr>
            <p:nvPr/>
          </p:nvSpPr>
          <p:spPr bwMode="auto">
            <a:xfrm flipV="1">
              <a:off x="4455524" y="4011520"/>
              <a:ext cx="804965"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65" name="Text Box 23"/>
            <p:cNvSpPr txBox="1">
              <a:spLocks noChangeArrowheads="1"/>
            </p:cNvSpPr>
            <p:nvPr/>
          </p:nvSpPr>
          <p:spPr bwMode="auto">
            <a:xfrm>
              <a:off x="4403430" y="3651573"/>
              <a:ext cx="45720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chemeClr val="tx1"/>
                  </a:solidFill>
                  <a:latin typeface="Times New Roman" panose="02020603050405020304" pitchFamily="18" charset="0"/>
                </a:rPr>
                <a:t>A</a:t>
              </a:r>
            </a:p>
          </p:txBody>
        </p:sp>
        <p:sp>
          <p:nvSpPr>
            <p:cNvPr id="103457" name="Text Box 24"/>
            <p:cNvSpPr txBox="1">
              <a:spLocks noChangeArrowheads="1"/>
            </p:cNvSpPr>
            <p:nvPr/>
          </p:nvSpPr>
          <p:spPr bwMode="auto">
            <a:xfrm>
              <a:off x="5283780" y="4228062"/>
              <a:ext cx="1438210" cy="861646"/>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ts val="2000"/>
                </a:lnSpc>
                <a:defRPr/>
              </a:pPr>
              <a:r>
                <a:rPr kumimoji="1" lang="en-US" altLang="zh-CN" sz="2000" b="1" i="1">
                  <a:latin typeface="Times New Roman" panose="02020603050405020304" pitchFamily="18" charset="0"/>
                </a:rPr>
                <a:t>I</a:t>
              </a:r>
              <a:r>
                <a:rPr kumimoji="1" lang="en-US" altLang="zh-CN" sz="2000" b="1" i="1" baseline="-25000">
                  <a:latin typeface="Times New Roman" panose="02020603050405020304" pitchFamily="18" charset="0"/>
                </a:rPr>
                <a:t>9</a:t>
              </a:r>
              <a:r>
                <a:rPr kumimoji="1" lang="en-US" altLang="zh-CN" sz="2000" b="1">
                  <a:latin typeface="Times New Roman" panose="02020603050405020304" pitchFamily="18" charset="0"/>
                </a:rPr>
                <a:t>:</a:t>
              </a:r>
            </a:p>
            <a:p>
              <a:pPr>
                <a:lnSpc>
                  <a:spcPts val="2000"/>
                </a:lnSpc>
                <a:defRPr/>
              </a:pPr>
              <a:r>
                <a:rPr kumimoji="1" lang="en-US" altLang="zh-CN" sz="2000" b="1" i="1">
                  <a:solidFill>
                    <a:srgbClr val="FF0000"/>
                  </a:solidFill>
                  <a:latin typeface="Times New Roman" panose="02020603050405020304" pitchFamily="18" charset="0"/>
                </a:rPr>
                <a:t>B→ c</a:t>
              </a:r>
              <a:r>
                <a:rPr lang="en-US" altLang="zh-CN" sz="2000" b="1" i="1">
                  <a:solidFill>
                    <a:srgbClr val="000000"/>
                  </a:solidFill>
                  <a:latin typeface="Times New Roman" panose="02020603050405020304" pitchFamily="18" charset="0"/>
                  <a:cs typeface="Times New Roman" panose="02020603050405020304" pitchFamily="18" charset="0"/>
                </a:rPr>
                <a:t> </a:t>
              </a:r>
              <a:r>
                <a:rPr lang="en-US" altLang="zh-CN" sz="2000" b="1" i="1">
                  <a:solidFill>
                    <a:srgbClr val="FF0000"/>
                  </a:solidFill>
                  <a:latin typeface="Times New Roman" panose="02020603050405020304" pitchFamily="18" charset="0"/>
                  <a:cs typeface="Times New Roman" panose="02020603050405020304" pitchFamily="18" charset="0"/>
                </a:rPr>
                <a:t>·</a:t>
              </a:r>
              <a:r>
                <a:rPr kumimoji="1" lang="en-US" altLang="zh-CN" sz="2000" b="1" i="1">
                  <a:solidFill>
                    <a:srgbClr val="FF0000"/>
                  </a:solidFill>
                  <a:latin typeface="Times New Roman" panose="02020603050405020304" pitchFamily="18" charset="0"/>
                </a:rPr>
                <a:t> , d</a:t>
              </a:r>
            </a:p>
            <a:p>
              <a:pPr>
                <a:lnSpc>
                  <a:spcPts val="2000"/>
                </a:lnSpc>
                <a:defRPr/>
              </a:pPr>
              <a:r>
                <a:rPr kumimoji="1" lang="en-US" altLang="zh-CN" sz="2000" b="1" i="1">
                  <a:solidFill>
                    <a:srgbClr val="FF0000"/>
                  </a:solidFill>
                  <a:latin typeface="Times New Roman" panose="02020603050405020304" pitchFamily="18" charset="0"/>
                </a:rPr>
                <a:t>A→ c</a:t>
              </a:r>
              <a:r>
                <a:rPr lang="en-US" altLang="zh-CN" sz="2000" b="1" i="1">
                  <a:solidFill>
                    <a:srgbClr val="000000"/>
                  </a:solidFill>
                  <a:latin typeface="Times New Roman" panose="02020603050405020304" pitchFamily="18" charset="0"/>
                  <a:cs typeface="Times New Roman" panose="02020603050405020304" pitchFamily="18" charset="0"/>
                </a:rPr>
                <a:t> </a:t>
              </a:r>
              <a:r>
                <a:rPr lang="en-US" altLang="zh-CN" sz="2000" b="1" i="1">
                  <a:solidFill>
                    <a:srgbClr val="FF0000"/>
                  </a:solidFill>
                  <a:latin typeface="Times New Roman" panose="02020603050405020304" pitchFamily="18" charset="0"/>
                  <a:cs typeface="Times New Roman" panose="02020603050405020304" pitchFamily="18" charset="0"/>
                </a:rPr>
                <a:t>·</a:t>
              </a:r>
              <a:r>
                <a:rPr kumimoji="1" lang="en-US" altLang="zh-CN" sz="2000" b="1" i="1">
                  <a:solidFill>
                    <a:srgbClr val="FF0000"/>
                  </a:solidFill>
                  <a:latin typeface="Times New Roman" panose="02020603050405020304" pitchFamily="18" charset="0"/>
                </a:rPr>
                <a:t> , e</a:t>
              </a:r>
            </a:p>
          </p:txBody>
        </p:sp>
        <p:sp>
          <p:nvSpPr>
            <p:cNvPr id="69667" name="Line 25"/>
            <p:cNvSpPr>
              <a:spLocks noChangeShapeType="1"/>
            </p:cNvSpPr>
            <p:nvPr/>
          </p:nvSpPr>
          <p:spPr bwMode="auto">
            <a:xfrm>
              <a:off x="4440545" y="4907558"/>
              <a:ext cx="857249"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68" name="Text Box 26"/>
            <p:cNvSpPr txBox="1">
              <a:spLocks noChangeArrowheads="1"/>
            </p:cNvSpPr>
            <p:nvPr/>
          </p:nvSpPr>
          <p:spPr bwMode="auto">
            <a:xfrm>
              <a:off x="4425694" y="4547332"/>
              <a:ext cx="381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chemeClr val="tx1"/>
                  </a:solidFill>
                  <a:latin typeface="Times New Roman" panose="02020603050405020304" pitchFamily="18" charset="0"/>
                </a:rPr>
                <a:t>c</a:t>
              </a:r>
            </a:p>
          </p:txBody>
        </p:sp>
        <p:sp>
          <p:nvSpPr>
            <p:cNvPr id="103460" name="Text Box 27"/>
            <p:cNvSpPr txBox="1">
              <a:spLocks noChangeArrowheads="1"/>
            </p:cNvSpPr>
            <p:nvPr/>
          </p:nvSpPr>
          <p:spPr bwMode="auto">
            <a:xfrm>
              <a:off x="7249015" y="1505071"/>
              <a:ext cx="1523931" cy="707724"/>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a:latin typeface="Times New Roman" panose="02020603050405020304" pitchFamily="18" charset="0"/>
                </a:rPr>
                <a:t>I</a:t>
              </a:r>
              <a:r>
                <a:rPr kumimoji="1" lang="en-US" altLang="zh-CN" sz="2000" b="1" i="1" baseline="-25000">
                  <a:latin typeface="Times New Roman" panose="02020603050405020304" pitchFamily="18" charset="0"/>
                </a:rPr>
                <a:t>11</a:t>
              </a:r>
              <a:r>
                <a:rPr kumimoji="1" lang="en-US" altLang="zh-CN" sz="2000" b="1">
                  <a:latin typeface="Times New Roman" panose="02020603050405020304" pitchFamily="18" charset="0"/>
                </a:rPr>
                <a:t>:</a:t>
              </a:r>
            </a:p>
            <a:p>
              <a:pPr>
                <a:defRPr/>
              </a:pPr>
              <a:r>
                <a:rPr kumimoji="1" lang="en-US" altLang="zh-CN" sz="2000" b="1" i="1">
                  <a:latin typeface="Times New Roman" panose="02020603050405020304" pitchFamily="18" charset="0"/>
                </a:rPr>
                <a:t>S→ aBe</a:t>
              </a:r>
              <a:r>
                <a:rPr lang="en-US" altLang="zh-CN" sz="2000" b="1" i="1">
                  <a:solidFill>
                    <a:srgbClr val="000000"/>
                  </a:solidFill>
                  <a:latin typeface="Times New Roman" panose="02020603050405020304" pitchFamily="18" charset="0"/>
                  <a:cs typeface="Times New Roman" panose="02020603050405020304" pitchFamily="18" charset="0"/>
                </a:rPr>
                <a:t>·</a:t>
              </a:r>
              <a:r>
                <a:rPr kumimoji="1" lang="en-US" altLang="zh-CN" sz="2000" b="1" i="1">
                  <a:latin typeface="Times New Roman" panose="02020603050405020304" pitchFamily="18" charset="0"/>
                </a:rPr>
                <a:t> , </a:t>
              </a:r>
              <a:r>
                <a:rPr kumimoji="1" lang="en-US" altLang="zh-CN" sz="2000" b="1">
                  <a:latin typeface="华文楷体" panose="02010600040101010101" pitchFamily="2" charset="-122"/>
                </a:rPr>
                <a:t>$</a:t>
              </a:r>
              <a:endParaRPr kumimoji="1" lang="en-US" altLang="zh-CN" sz="2000" b="1" i="1">
                <a:latin typeface="Times New Roman" panose="02020603050405020304" pitchFamily="18" charset="0"/>
              </a:endParaRPr>
            </a:p>
          </p:txBody>
        </p:sp>
        <p:sp>
          <p:nvSpPr>
            <p:cNvPr id="69670" name="Line 28"/>
            <p:cNvSpPr>
              <a:spLocks noChangeShapeType="1"/>
            </p:cNvSpPr>
            <p:nvPr/>
          </p:nvSpPr>
          <p:spPr bwMode="auto">
            <a:xfrm flipV="1">
              <a:off x="6692164" y="1779849"/>
              <a:ext cx="53340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71" name="Text Box 29"/>
            <p:cNvSpPr txBox="1">
              <a:spLocks noChangeArrowheads="1"/>
            </p:cNvSpPr>
            <p:nvPr/>
          </p:nvSpPr>
          <p:spPr bwMode="auto">
            <a:xfrm>
              <a:off x="6755665" y="1419902"/>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chemeClr val="tx1"/>
                  </a:solidFill>
                  <a:latin typeface="Times New Roman" panose="02020603050405020304" pitchFamily="18" charset="0"/>
                </a:rPr>
                <a:t>e</a:t>
              </a:r>
            </a:p>
          </p:txBody>
        </p:sp>
        <p:sp>
          <p:nvSpPr>
            <p:cNvPr id="103463" name="Text Box 27"/>
            <p:cNvSpPr txBox="1">
              <a:spLocks noChangeArrowheads="1"/>
            </p:cNvSpPr>
            <p:nvPr/>
          </p:nvSpPr>
          <p:spPr bwMode="auto">
            <a:xfrm>
              <a:off x="7263302" y="2355609"/>
              <a:ext cx="1509644" cy="707724"/>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a:latin typeface="Times New Roman" panose="02020603050405020304" pitchFamily="18" charset="0"/>
                </a:rPr>
                <a:t>I</a:t>
              </a:r>
              <a:r>
                <a:rPr kumimoji="1" lang="en-US" altLang="zh-CN" sz="2000" b="1" i="1" baseline="-25000">
                  <a:latin typeface="Times New Roman" panose="02020603050405020304" pitchFamily="18" charset="0"/>
                </a:rPr>
                <a:t>12</a:t>
              </a:r>
              <a:r>
                <a:rPr kumimoji="1" lang="en-US" altLang="zh-CN" sz="2000" b="1">
                  <a:latin typeface="Times New Roman" panose="02020603050405020304" pitchFamily="18" charset="0"/>
                </a:rPr>
                <a:t>:</a:t>
              </a:r>
            </a:p>
            <a:p>
              <a:pPr>
                <a:defRPr/>
              </a:pPr>
              <a:r>
                <a:rPr kumimoji="1" lang="en-US" altLang="zh-CN" sz="2000" b="1" i="1">
                  <a:latin typeface="Times New Roman" panose="02020603050405020304" pitchFamily="18" charset="0"/>
                </a:rPr>
                <a:t>S→ bBd</a:t>
              </a:r>
              <a:r>
                <a:rPr lang="en-US" altLang="zh-CN" sz="2000" b="1" i="1">
                  <a:solidFill>
                    <a:srgbClr val="000000"/>
                  </a:solidFill>
                  <a:latin typeface="Times New Roman" panose="02020603050405020304" pitchFamily="18" charset="0"/>
                  <a:cs typeface="Times New Roman" panose="02020603050405020304" pitchFamily="18" charset="0"/>
                </a:rPr>
                <a:t>·</a:t>
              </a:r>
              <a:r>
                <a:rPr kumimoji="1" lang="en-US" altLang="zh-CN" sz="2000" b="1" i="1">
                  <a:latin typeface="Times New Roman" panose="02020603050405020304" pitchFamily="18" charset="0"/>
                </a:rPr>
                <a:t> , </a:t>
              </a:r>
              <a:r>
                <a:rPr kumimoji="1" lang="en-US" altLang="zh-CN" sz="2000" b="1">
                  <a:latin typeface="华文楷体" panose="02010600040101010101" pitchFamily="2" charset="-122"/>
                </a:rPr>
                <a:t>$</a:t>
              </a:r>
              <a:endParaRPr kumimoji="1" lang="en-US" altLang="zh-CN" sz="2000" b="1" i="1">
                <a:latin typeface="Times New Roman" panose="02020603050405020304" pitchFamily="18" charset="0"/>
              </a:endParaRPr>
            </a:p>
          </p:txBody>
        </p:sp>
        <p:sp>
          <p:nvSpPr>
            <p:cNvPr id="69673" name="Line 28"/>
            <p:cNvSpPr>
              <a:spLocks noChangeShapeType="1"/>
            </p:cNvSpPr>
            <p:nvPr/>
          </p:nvSpPr>
          <p:spPr bwMode="auto">
            <a:xfrm flipV="1">
              <a:off x="6775392" y="3003669"/>
              <a:ext cx="53340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74" name="Text Box 29"/>
            <p:cNvSpPr txBox="1">
              <a:spLocks noChangeArrowheads="1"/>
            </p:cNvSpPr>
            <p:nvPr/>
          </p:nvSpPr>
          <p:spPr bwMode="auto">
            <a:xfrm>
              <a:off x="6775392" y="2643722"/>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chemeClr val="tx1"/>
                  </a:solidFill>
                  <a:latin typeface="Times New Roman" panose="02020603050405020304" pitchFamily="18" charset="0"/>
                </a:rPr>
                <a:t>d</a:t>
              </a:r>
            </a:p>
          </p:txBody>
        </p:sp>
        <p:sp>
          <p:nvSpPr>
            <p:cNvPr id="103466" name="Text Box 27"/>
            <p:cNvSpPr txBox="1">
              <a:spLocks noChangeArrowheads="1"/>
            </p:cNvSpPr>
            <p:nvPr/>
          </p:nvSpPr>
          <p:spPr bwMode="auto">
            <a:xfrm>
              <a:off x="7249015" y="3147435"/>
              <a:ext cx="1528693" cy="707724"/>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a:latin typeface="Times New Roman" panose="02020603050405020304" pitchFamily="18" charset="0"/>
                </a:rPr>
                <a:t>I</a:t>
              </a:r>
              <a:r>
                <a:rPr kumimoji="1" lang="en-US" altLang="zh-CN" sz="2000" b="1" i="1" baseline="-25000">
                  <a:latin typeface="Times New Roman" panose="02020603050405020304" pitchFamily="18" charset="0"/>
                </a:rPr>
                <a:t>13</a:t>
              </a:r>
              <a:r>
                <a:rPr kumimoji="1" lang="en-US" altLang="zh-CN" sz="2000" b="1">
                  <a:latin typeface="Times New Roman" panose="02020603050405020304" pitchFamily="18" charset="0"/>
                </a:rPr>
                <a:t>:</a:t>
              </a:r>
            </a:p>
            <a:p>
              <a:pPr>
                <a:defRPr/>
              </a:pPr>
              <a:r>
                <a:rPr kumimoji="1" lang="en-US" altLang="zh-CN" sz="2000" b="1" i="1">
                  <a:latin typeface="Times New Roman" panose="02020603050405020304" pitchFamily="18" charset="0"/>
                </a:rPr>
                <a:t>S→ aAe</a:t>
              </a:r>
              <a:r>
                <a:rPr lang="en-US" altLang="zh-CN" sz="2000" b="1" i="1">
                  <a:solidFill>
                    <a:srgbClr val="000000"/>
                  </a:solidFill>
                  <a:latin typeface="Times New Roman" panose="02020603050405020304" pitchFamily="18" charset="0"/>
                  <a:cs typeface="Times New Roman" panose="02020603050405020304" pitchFamily="18" charset="0"/>
                </a:rPr>
                <a:t>·</a:t>
              </a:r>
              <a:r>
                <a:rPr kumimoji="1" lang="en-US" altLang="zh-CN" sz="2000" b="1" i="1">
                  <a:latin typeface="Times New Roman" panose="02020603050405020304" pitchFamily="18" charset="0"/>
                </a:rPr>
                <a:t> , </a:t>
              </a:r>
              <a:r>
                <a:rPr kumimoji="1" lang="en-US" altLang="zh-CN" sz="2000" b="1">
                  <a:latin typeface="华文楷体" panose="02010600040101010101" pitchFamily="2" charset="-122"/>
                </a:rPr>
                <a:t>$</a:t>
              </a:r>
              <a:endParaRPr kumimoji="1" lang="en-US" altLang="zh-CN" sz="2000" b="1" i="1">
                <a:latin typeface="Times New Roman" panose="02020603050405020304" pitchFamily="18" charset="0"/>
              </a:endParaRPr>
            </a:p>
          </p:txBody>
        </p:sp>
        <p:sp>
          <p:nvSpPr>
            <p:cNvPr id="69676" name="Line 28"/>
            <p:cNvSpPr>
              <a:spLocks noChangeShapeType="1"/>
            </p:cNvSpPr>
            <p:nvPr/>
          </p:nvSpPr>
          <p:spPr bwMode="auto">
            <a:xfrm flipV="1">
              <a:off x="6742965" y="3723562"/>
              <a:ext cx="53340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77" name="Text Box 29"/>
            <p:cNvSpPr txBox="1">
              <a:spLocks noChangeArrowheads="1"/>
            </p:cNvSpPr>
            <p:nvPr/>
          </p:nvSpPr>
          <p:spPr bwMode="auto">
            <a:xfrm>
              <a:off x="6819165" y="3363616"/>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chemeClr val="tx1"/>
                  </a:solidFill>
                  <a:latin typeface="Times New Roman" panose="02020603050405020304" pitchFamily="18" charset="0"/>
                </a:rPr>
                <a:t>e</a:t>
              </a:r>
            </a:p>
          </p:txBody>
        </p:sp>
      </p:grpSp>
      <p:sp>
        <p:nvSpPr>
          <p:cNvPr id="2" name="矩形 1"/>
          <p:cNvSpPr>
            <a:spLocks noChangeArrowheads="1"/>
          </p:cNvSpPr>
          <p:nvPr/>
        </p:nvSpPr>
        <p:spPr bwMode="auto">
          <a:xfrm>
            <a:off x="7164388" y="4011613"/>
            <a:ext cx="1836737" cy="1016000"/>
          </a:xfrm>
          <a:prstGeom prst="rect">
            <a:avLst/>
          </a:prstGeom>
          <a:solidFill>
            <a:schemeClr val="accent5">
              <a:lumMod val="60000"/>
              <a:lumOff val="40000"/>
            </a:schemeClr>
          </a:solidFill>
          <a:ln w="12700">
            <a:solidFill>
              <a:schemeClr val="tx1"/>
            </a:solidFill>
            <a:miter lim="800000"/>
          </a:ln>
        </p:spPr>
        <p:txBody>
          <a:bodyPr>
            <a:spAutoFit/>
          </a:bodyPr>
          <a:lstStyle/>
          <a:p>
            <a:pPr eaLnBrk="1" hangingPunct="1">
              <a:buFont typeface="Arial" panose="020B0604020202020204" pitchFamily="34" charset="0"/>
              <a:buNone/>
              <a:defRPr/>
            </a:pPr>
            <a:r>
              <a:rPr lang="zh-CN" altLang="en-US" sz="2000" b="1" noProof="1">
                <a:latin typeface="Times New Roman" panose="02020603050405020304" pitchFamily="18" charset="0"/>
                <a:ea typeface="楷体" panose="02010609060101010101" pitchFamily="49" charset="-122"/>
                <a:cs typeface="+mn-ea"/>
              </a:rPr>
              <a:t>合并同心项集不会产生移进</a:t>
            </a:r>
            <a:r>
              <a:rPr lang="en-US" altLang="zh-CN" sz="2000" b="1" noProof="1">
                <a:latin typeface="Times New Roman" panose="02020603050405020304" pitchFamily="18" charset="0"/>
                <a:ea typeface="Times New Roman" panose="02020603050405020304" pitchFamily="18" charset="0"/>
                <a:cs typeface="+mn-ea"/>
              </a:rPr>
              <a:t>-</a:t>
            </a:r>
            <a:r>
              <a:rPr lang="zh-CN" altLang="en-US" sz="2000" b="1" noProof="1">
                <a:latin typeface="Times New Roman" panose="02020603050405020304" pitchFamily="18" charset="0"/>
                <a:ea typeface="楷体" panose="02010609060101010101" pitchFamily="49" charset="-122"/>
                <a:cs typeface="+mn-ea"/>
              </a:rPr>
              <a:t>归约冲突</a:t>
            </a:r>
            <a:endParaRPr lang="zh-CN" altLang="en-US" sz="1400" b="1" noProof="1">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Effect transition="in" filter="fad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755650" y="484188"/>
            <a:ext cx="7931150" cy="358775"/>
          </a:xfrm>
        </p:spPr>
        <p:txBody>
          <a:bodyPr/>
          <a:lstStyle/>
          <a:p>
            <a:pPr eaLnBrk="1" hangingPunct="1"/>
            <a:r>
              <a:rPr lang="zh-CN" altLang="en-US" sz="2800">
                <a:solidFill>
                  <a:schemeClr val="tx1"/>
                </a:solidFill>
                <a:latin typeface="微软雅黑" panose="020B0503020204020204" pitchFamily="34" charset="-122"/>
                <a:ea typeface="微软雅黑" panose="020B0503020204020204" pitchFamily="34" charset="-122"/>
              </a:rPr>
              <a:t>合并同心项集后，虽然不产生冲突，但可能会</a:t>
            </a:r>
            <a:br>
              <a:rPr lang="zh-CN" altLang="en-US" sz="2800">
                <a:solidFill>
                  <a:schemeClr val="tx1"/>
                </a:solidFill>
                <a:latin typeface="微软雅黑" panose="020B0503020204020204" pitchFamily="34" charset="-122"/>
                <a:ea typeface="微软雅黑" panose="020B0503020204020204" pitchFamily="34" charset="-122"/>
              </a:rPr>
            </a:br>
            <a:r>
              <a:rPr lang="zh-CN" altLang="en-US" sz="2800">
                <a:solidFill>
                  <a:schemeClr val="hlink"/>
                </a:solidFill>
                <a:latin typeface="微软雅黑" panose="020B0503020204020204" pitchFamily="34" charset="-122"/>
                <a:ea typeface="微软雅黑" panose="020B0503020204020204" pitchFamily="34" charset="-122"/>
              </a:rPr>
              <a:t>推迟错误的发现</a:t>
            </a:r>
          </a:p>
        </p:txBody>
      </p:sp>
      <p:sp>
        <p:nvSpPr>
          <p:cNvPr id="352373" name="Rectangle 117"/>
          <p:cNvSpPr>
            <a:spLocks noChangeArrowheads="1"/>
          </p:cNvSpPr>
          <p:nvPr/>
        </p:nvSpPr>
        <p:spPr bwMode="auto">
          <a:xfrm>
            <a:off x="4067175" y="4449763"/>
            <a:ext cx="4613275" cy="638175"/>
          </a:xfrm>
          <a:prstGeom prst="rect">
            <a:avLst/>
          </a:prstGeom>
          <a:solidFill>
            <a:schemeClr val="accent5">
              <a:lumMod val="60000"/>
              <a:lumOff val="40000"/>
            </a:schemeClr>
          </a:solidFill>
          <a:ln w="12700">
            <a:solidFill>
              <a:schemeClr val="tx1"/>
            </a:solidFill>
            <a:miter lim="800000"/>
          </a:ln>
        </p:spPr>
        <p:txBody>
          <a:bodyPr wrap="none" anchor="ctr"/>
          <a:lstStyle/>
          <a:p>
            <a:pPr eaLnBrk="1" hangingPunct="1">
              <a:buFont typeface="Arial" panose="020B0604020202020204" pitchFamily="34" charset="0"/>
              <a:buNone/>
              <a:defRPr/>
            </a:pPr>
            <a:r>
              <a:rPr lang="en-US" altLang="zh-CN" sz="2000" b="1" i="1" noProof="1">
                <a:latin typeface="Times New Roman" pitchFamily="18" charset="0"/>
                <a:ea typeface="Times New Roman" pitchFamily="18" charset="0"/>
                <a:cs typeface="华文楷体" pitchFamily="2" charset="-122"/>
              </a:rPr>
              <a:t>LALR</a:t>
            </a:r>
            <a:r>
              <a:rPr lang="zh-CN" altLang="en-US" sz="2000" b="1" noProof="1">
                <a:latin typeface="Times New Roman" pitchFamily="18" charset="0"/>
                <a:ea typeface="楷体" pitchFamily="49" charset="-122"/>
                <a:cs typeface="华文楷体" pitchFamily="2" charset="-122"/>
              </a:rPr>
              <a:t>分析法可能会作多余的归约动作，</a:t>
            </a:r>
            <a:endParaRPr lang="zh-CN" altLang="en-US" sz="2000" b="1" noProof="1">
              <a:latin typeface="Times New Roman" pitchFamily="18" charset="0"/>
              <a:ea typeface="楷体" pitchFamily="49" charset="-122"/>
            </a:endParaRPr>
          </a:p>
          <a:p>
            <a:pPr eaLnBrk="1" hangingPunct="1">
              <a:buFont typeface="Arial" panose="020B0604020202020204" pitchFamily="34" charset="0"/>
              <a:buNone/>
              <a:defRPr/>
            </a:pPr>
            <a:r>
              <a:rPr lang="zh-CN" altLang="en-US" sz="2000" b="1" noProof="1">
                <a:latin typeface="Times New Roman" pitchFamily="18" charset="0"/>
                <a:ea typeface="楷体" pitchFamily="49" charset="-122"/>
              </a:rPr>
              <a:t>但绝不会作错误的移进操作</a:t>
            </a:r>
            <a:endParaRPr lang="zh-CN" altLang="zh-CN" sz="2000" b="1" noProof="1">
              <a:latin typeface="Times New Roman" pitchFamily="18" charset="0"/>
              <a:cs typeface="Times New Roman" pitchFamily="18" charset="0"/>
            </a:endParaRPr>
          </a:p>
        </p:txBody>
      </p:sp>
      <p:sp>
        <p:nvSpPr>
          <p:cNvPr id="132151" name="矩形 2"/>
          <p:cNvSpPr>
            <a:spLocks noChangeArrowheads="1"/>
          </p:cNvSpPr>
          <p:nvPr/>
        </p:nvSpPr>
        <p:spPr bwMode="auto">
          <a:xfrm>
            <a:off x="4254500" y="752475"/>
            <a:ext cx="1452563" cy="1477963"/>
          </a:xfrm>
          <a:prstGeom prst="rect">
            <a:avLst/>
          </a:prstGeom>
          <a:solidFill>
            <a:schemeClr val="accent5">
              <a:lumMod val="60000"/>
              <a:lumOff val="40000"/>
            </a:schemeClr>
          </a:solidFill>
          <a:ln>
            <a:solidFill>
              <a:schemeClr val="tx1"/>
            </a:solidFill>
          </a:ln>
        </p:spPr>
        <p:txBody>
          <a:bodyPr>
            <a:spAutoFit/>
          </a:bodyPr>
          <a:lstStyle/>
          <a:p>
            <a:pPr eaLnBrk="1" hangingPunct="1">
              <a:buClr>
                <a:srgbClr val="000000"/>
              </a:buClr>
              <a:buFont typeface="Arial" panose="020B0604020202020204" pitchFamily="34" charset="0"/>
              <a:buNone/>
              <a:defRPr/>
            </a:pPr>
            <a:r>
              <a:rPr lang="zh-CN" altLang="en-US" b="1" noProof="1">
                <a:latin typeface="楷体" pitchFamily="49" charset="-122"/>
                <a:ea typeface="楷体" pitchFamily="49" charset="-122"/>
                <a:cs typeface="华文楷体" pitchFamily="2" charset="-122"/>
              </a:rPr>
              <a:t>例</a:t>
            </a:r>
            <a:endParaRPr lang="zh-CN" altLang="zh-CN" b="1" noProof="1">
              <a:latin typeface="楷体" pitchFamily="49" charset="-122"/>
              <a:ea typeface="楷体" pitchFamily="49" charset="-122"/>
              <a:cs typeface="Times New Roman" pitchFamily="18" charset="0"/>
            </a:endParaRPr>
          </a:p>
          <a:p>
            <a:pPr eaLnBrk="1" hangingPunct="1">
              <a:buClr>
                <a:srgbClr val="000000"/>
              </a:buClr>
              <a:buFont typeface="Arial" panose="020B0604020202020204" pitchFamily="34" charset="0"/>
              <a:buNone/>
              <a:defRPr/>
            </a:pPr>
            <a:r>
              <a:rPr lang="zh-CN" altLang="zh-CN" b="1" noProof="1">
                <a:latin typeface="Times New Roman" pitchFamily="18" charset="0"/>
                <a:ea typeface="Times New Roman" pitchFamily="18" charset="0"/>
                <a:cs typeface="华文楷体" pitchFamily="2" charset="-122"/>
              </a:rPr>
              <a:t>(0) </a:t>
            </a:r>
            <a:r>
              <a:rPr lang="en-US" altLang="zh-CN" b="1" i="1" noProof="1">
                <a:latin typeface="Times New Roman" pitchFamily="18" charset="0"/>
                <a:ea typeface="Times New Roman" pitchFamily="18" charset="0"/>
                <a:cs typeface="华文楷体" pitchFamily="2" charset="-122"/>
              </a:rPr>
              <a:t>S′→S</a:t>
            </a:r>
            <a:endParaRPr lang="en-US" altLang="zh-CN" b="1" i="1" noProof="1">
              <a:latin typeface="Times New Roman" pitchFamily="18" charset="0"/>
              <a:cs typeface="Times New Roman" pitchFamily="18" charset="0"/>
            </a:endParaRPr>
          </a:p>
          <a:p>
            <a:pPr eaLnBrk="1" hangingPunct="1">
              <a:buClr>
                <a:srgbClr val="000000"/>
              </a:buClr>
              <a:buFont typeface="Arial" panose="020B0604020202020204" pitchFamily="34" charset="0"/>
              <a:buNone/>
              <a:defRPr/>
            </a:pPr>
            <a:r>
              <a:rPr lang="en-US" altLang="zh-CN" b="1" noProof="1">
                <a:latin typeface="Times New Roman" pitchFamily="18" charset="0"/>
                <a:cs typeface="Times New Roman" pitchFamily="18" charset="0"/>
              </a:rPr>
              <a:t>(1) </a:t>
            </a:r>
            <a:r>
              <a:rPr lang="en-US" altLang="zh-CN" b="1" i="1" noProof="1">
                <a:latin typeface="Times New Roman" pitchFamily="18" charset="0"/>
                <a:cs typeface="Times New Roman" pitchFamily="18" charset="0"/>
              </a:rPr>
              <a:t>S → AcA</a:t>
            </a:r>
          </a:p>
          <a:p>
            <a:pPr eaLnBrk="1" hangingPunct="1">
              <a:buClr>
                <a:srgbClr val="000000"/>
              </a:buClr>
              <a:buFont typeface="Arial" panose="020B0604020202020204" pitchFamily="34" charset="0"/>
              <a:buNone/>
              <a:defRPr/>
            </a:pPr>
            <a:r>
              <a:rPr lang="en-US" altLang="zh-CN" b="1" noProof="1">
                <a:latin typeface="Times New Roman" pitchFamily="18" charset="0"/>
                <a:cs typeface="Times New Roman" pitchFamily="18" charset="0"/>
              </a:rPr>
              <a:t>(2) </a:t>
            </a:r>
            <a:r>
              <a:rPr lang="en-US" altLang="zh-CN" b="1" i="1" noProof="1">
                <a:latin typeface="Times New Roman" pitchFamily="18" charset="0"/>
                <a:cs typeface="Times New Roman" pitchFamily="18" charset="0"/>
              </a:rPr>
              <a:t>A → aA</a:t>
            </a:r>
          </a:p>
          <a:p>
            <a:pPr eaLnBrk="1" hangingPunct="1">
              <a:buClr>
                <a:srgbClr val="000000"/>
              </a:buClr>
              <a:buFont typeface="Arial" panose="020B0604020202020204" pitchFamily="34" charset="0"/>
              <a:buNone/>
              <a:defRPr/>
            </a:pPr>
            <a:r>
              <a:rPr lang="en-US" altLang="zh-CN" b="1" noProof="1">
                <a:latin typeface="Times New Roman" pitchFamily="18" charset="0"/>
                <a:cs typeface="Times New Roman" pitchFamily="18" charset="0"/>
              </a:rPr>
              <a:t>(3) </a:t>
            </a:r>
            <a:r>
              <a:rPr lang="en-US" altLang="zh-CN" b="1" i="1" noProof="1">
                <a:latin typeface="Times New Roman" pitchFamily="18" charset="0"/>
                <a:cs typeface="Times New Roman" pitchFamily="18" charset="0"/>
              </a:rPr>
              <a:t>A → d</a:t>
            </a:r>
          </a:p>
        </p:txBody>
      </p:sp>
      <p:sp>
        <p:nvSpPr>
          <p:cNvPr id="57" name="Rectangle 72"/>
          <p:cNvSpPr>
            <a:spLocks noChangeArrowheads="1"/>
          </p:cNvSpPr>
          <p:nvPr/>
        </p:nvSpPr>
        <p:spPr bwMode="auto">
          <a:xfrm>
            <a:off x="203200" y="4659313"/>
            <a:ext cx="2444750" cy="400050"/>
          </a:xfrm>
          <a:prstGeom prst="rect">
            <a:avLst/>
          </a:prstGeom>
          <a:solidFill>
            <a:schemeClr val="accent5">
              <a:lumMod val="60000"/>
              <a:lumOff val="40000"/>
            </a:schemeClr>
          </a:solidFill>
          <a:ln w="12700">
            <a:solidFill>
              <a:schemeClr val="tx1"/>
            </a:solidFill>
            <a:miter lim="800000"/>
          </a:ln>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r>
              <a:rPr lang="en-US" altLang="zh-CN" sz="2000" b="1" i="1" dirty="0">
                <a:latin typeface="Times New Roman" panose="02020603050405020304" pitchFamily="18" charset="0"/>
                <a:ea typeface="楷体_GB2312" panose="02010609030101010101" pitchFamily="49" charset="-122"/>
                <a:cs typeface="Times New Roman" panose="02020603050405020304" pitchFamily="18" charset="0"/>
              </a:rPr>
              <a:t>FOLLOW</a:t>
            </a:r>
            <a:r>
              <a:rPr lang="en-US" altLang="zh-CN" sz="2000" b="1"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000" b="1" i="1" dirty="0">
                <a:latin typeface="Times New Roman" panose="02020603050405020304" pitchFamily="18" charset="0"/>
                <a:ea typeface="楷体_GB2312" panose="02010609030101010101" pitchFamily="49" charset="-122"/>
                <a:cs typeface="Times New Roman" panose="02020603050405020304" pitchFamily="18" charset="0"/>
              </a:rPr>
              <a:t>A</a:t>
            </a:r>
            <a:r>
              <a:rPr lang="en-US" altLang="zh-CN" sz="2000" b="1" dirty="0">
                <a:latin typeface="Times New Roman" panose="02020603050405020304" pitchFamily="18" charset="0"/>
                <a:ea typeface="楷体_GB2312" panose="02010609030101010101" pitchFamily="49" charset="-122"/>
                <a:cs typeface="Times New Roman" panose="02020603050405020304" pitchFamily="18" charset="0"/>
              </a:rPr>
              <a:t>)={ </a:t>
            </a:r>
            <a:r>
              <a:rPr lang="en-US" altLang="zh-CN" sz="2000" b="1" i="1" dirty="0">
                <a:latin typeface="Times New Roman" panose="02020603050405020304" pitchFamily="18" charset="0"/>
                <a:ea typeface="楷体_GB2312" panose="02010609030101010101" pitchFamily="49" charset="-122"/>
                <a:cs typeface="Times New Roman" panose="02020603050405020304" pitchFamily="18" charset="0"/>
              </a:rPr>
              <a:t>c</a:t>
            </a:r>
            <a:r>
              <a:rPr lang="en-US" altLang="zh-CN" sz="2000" b="1" dirty="0">
                <a:latin typeface="Times New Roman" panose="02020603050405020304" pitchFamily="18" charset="0"/>
                <a:ea typeface="楷体_GB2312" panose="02010609030101010101" pitchFamily="49" charset="-122"/>
                <a:cs typeface="Times New Roman" panose="02020603050405020304" pitchFamily="18" charset="0"/>
              </a:rPr>
              <a:t>, </a:t>
            </a:r>
            <a:r>
              <a:rPr lang="en-US" altLang="zh-CN" sz="2000" b="1" dirty="0">
                <a:latin typeface="+mn-ea"/>
                <a:ea typeface="+mn-ea"/>
                <a:cs typeface="Times New Roman" panose="02020603050405020304" pitchFamily="18" charset="0"/>
              </a:rPr>
              <a:t>$</a:t>
            </a:r>
            <a:r>
              <a:rPr lang="en-US" altLang="zh-CN" sz="2000" b="1" dirty="0">
                <a:latin typeface="Times New Roman" panose="02020603050405020304" pitchFamily="18" charset="0"/>
                <a:ea typeface="楷体_GB2312" panose="02010609030101010101" pitchFamily="49" charset="-122"/>
                <a:cs typeface="Times New Roman" panose="02020603050405020304" pitchFamily="18" charset="0"/>
              </a:rPr>
              <a:t> }</a:t>
            </a:r>
            <a:endParaRPr lang="zh-CN" altLang="en-US" sz="2000" b="1" dirty="0">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54" name="Rectangle 72"/>
          <p:cNvSpPr>
            <a:spLocks noChangeArrowheads="1"/>
          </p:cNvSpPr>
          <p:nvPr/>
        </p:nvSpPr>
        <p:spPr bwMode="auto">
          <a:xfrm>
            <a:off x="5857875" y="935038"/>
            <a:ext cx="1227138" cy="400050"/>
          </a:xfrm>
          <a:prstGeom prst="rect">
            <a:avLst/>
          </a:prstGeom>
          <a:solidFill>
            <a:schemeClr val="accent5">
              <a:lumMod val="60000"/>
              <a:lumOff val="40000"/>
            </a:schemeClr>
          </a:solidFill>
          <a:ln w="12700">
            <a:solidFill>
              <a:schemeClr val="tx1"/>
            </a:solidFill>
            <a:miter lim="800000"/>
          </a:ln>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r>
              <a:rPr lang="en-US" altLang="zh-CN" sz="2000" b="1" i="1" dirty="0">
                <a:latin typeface="Times New Roman" panose="02020603050405020304" pitchFamily="18" charset="0"/>
                <a:ea typeface="楷体_GB2312" panose="02010609030101010101" pitchFamily="49" charset="-122"/>
                <a:cs typeface="Times New Roman" panose="02020603050405020304" pitchFamily="18" charset="0"/>
              </a:rPr>
              <a:t>r=a</a:t>
            </a:r>
            <a:r>
              <a:rPr lang="en-US" altLang="zh-CN" sz="2000" b="1" i="1" baseline="30000"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000" b="1" i="1" dirty="0" err="1">
                <a:latin typeface="Times New Roman" panose="02020603050405020304" pitchFamily="18" charset="0"/>
                <a:ea typeface="楷体_GB2312" panose="02010609030101010101" pitchFamily="49" charset="-122"/>
                <a:cs typeface="Times New Roman" panose="02020603050405020304" pitchFamily="18" charset="0"/>
              </a:rPr>
              <a:t>dca</a:t>
            </a:r>
            <a:r>
              <a:rPr lang="en-US" altLang="zh-CN" sz="2000" b="1" i="1" baseline="30000"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000" b="1" i="1" dirty="0">
                <a:latin typeface="Times New Roman" panose="02020603050405020304" pitchFamily="18" charset="0"/>
                <a:ea typeface="楷体_GB2312" panose="02010609030101010101" pitchFamily="49" charset="-122"/>
                <a:cs typeface="Times New Roman" panose="02020603050405020304" pitchFamily="18" charset="0"/>
              </a:rPr>
              <a:t>d</a:t>
            </a:r>
            <a:endParaRPr lang="zh-CN" altLang="en-US" sz="2000" b="1" dirty="0">
              <a:latin typeface="Times New Roman" panose="02020603050405020304" pitchFamily="18" charset="0"/>
              <a:ea typeface="楷体_GB2312" panose="02010609030101010101" pitchFamily="49" charset="-122"/>
              <a:cs typeface="Times New Roman" panose="02020603050405020304" pitchFamily="18" charset="0"/>
            </a:endParaRPr>
          </a:p>
        </p:txBody>
      </p:sp>
      <p:grpSp>
        <p:nvGrpSpPr>
          <p:cNvPr id="2" name="组合 4"/>
          <p:cNvGrpSpPr>
            <a:grpSpLocks/>
          </p:cNvGrpSpPr>
          <p:nvPr/>
        </p:nvGrpSpPr>
        <p:grpSpPr bwMode="auto">
          <a:xfrm>
            <a:off x="439738" y="685800"/>
            <a:ext cx="8453437" cy="4127500"/>
            <a:chOff x="439738" y="685800"/>
            <a:chExt cx="8453437" cy="4127500"/>
          </a:xfrm>
        </p:grpSpPr>
        <p:sp>
          <p:nvSpPr>
            <p:cNvPr id="71690" name="Text Box 2"/>
            <p:cNvSpPr txBox="1">
              <a:spLocks noChangeArrowheads="1"/>
            </p:cNvSpPr>
            <p:nvPr/>
          </p:nvSpPr>
          <p:spPr bwMode="auto">
            <a:xfrm>
              <a:off x="439738" y="1687513"/>
              <a:ext cx="1439862" cy="1508125"/>
            </a:xfrm>
            <a:prstGeom prst="rect">
              <a:avLst/>
            </a:prstGeom>
            <a:solidFill>
              <a:srgbClr val="B5CEED"/>
            </a:solidFill>
            <a:ln w="12700">
              <a:solidFill>
                <a:schemeClr val="tx1"/>
              </a:solidFill>
              <a:miter lim="800000"/>
              <a:headEnd type="none" w="sm" len="sm"/>
              <a:tailEnd type="none" w="sm" len="sm"/>
            </a:ln>
          </p:spPr>
          <p:txBody>
            <a:bodyPr tIns="0" bIns="0">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I</a:t>
              </a:r>
              <a:r>
                <a:rPr lang="en-US" altLang="zh-CN" b="1" i="1" baseline="-25000">
                  <a:solidFill>
                    <a:schemeClr val="tx1"/>
                  </a:solidFill>
                  <a:latin typeface="Times New Roman" panose="02020603050405020304" pitchFamily="18" charset="0"/>
                  <a:cs typeface="Times New Roman" panose="02020603050405020304" pitchFamily="18" charset="0"/>
                </a:rPr>
                <a:t>0</a:t>
              </a:r>
              <a:r>
                <a:rPr lang="en-US" altLang="zh-CN" b="1">
                  <a:solidFill>
                    <a:schemeClr val="tx1"/>
                  </a:solidFill>
                  <a:latin typeface="Times New Roman" panose="02020603050405020304" pitchFamily="18" charset="0"/>
                  <a:cs typeface="Times New Roman" panose="02020603050405020304" pitchFamily="18" charset="0"/>
                </a:rPr>
                <a:t>:</a:t>
              </a:r>
            </a:p>
            <a:p>
              <a:pPr eaLnBrk="1" hangingPunct="1">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S′→</a:t>
              </a:r>
              <a:r>
                <a:rPr lang="en-US" altLang="zh-CN" sz="1800" b="1" i="1">
                  <a:solidFill>
                    <a:srgbClr val="000000"/>
                  </a:solidFill>
                  <a:latin typeface="Times New Roman" panose="02020603050405020304" pitchFamily="18" charset="0"/>
                  <a:cs typeface="Times New Roman" panose="02020603050405020304" pitchFamily="18" charset="0"/>
                </a:rPr>
                <a:t>·</a:t>
              </a:r>
              <a:r>
                <a:rPr lang="en-US" altLang="zh-CN" sz="1800" b="1" i="1">
                  <a:solidFill>
                    <a:schemeClr val="tx1"/>
                  </a:solidFill>
                  <a:latin typeface="Times New Roman" panose="02020603050405020304" pitchFamily="18" charset="0"/>
                  <a:cs typeface="Times New Roman" panose="02020603050405020304" pitchFamily="18" charset="0"/>
                </a:rPr>
                <a:t>S</a:t>
              </a:r>
              <a:r>
                <a:rPr lang="zh-CN" altLang="en-US" sz="1800" b="1" i="1">
                  <a:solidFill>
                    <a:schemeClr val="tx1"/>
                  </a:solidFill>
                  <a:latin typeface="Times New Roman" panose="02020603050405020304" pitchFamily="18" charset="0"/>
                  <a:cs typeface="Times New Roman" panose="02020603050405020304" pitchFamily="18" charset="0"/>
                </a:rPr>
                <a:t> </a:t>
              </a:r>
              <a:r>
                <a:rPr lang="en-US" altLang="zh-CN" sz="1800" b="1" i="1">
                  <a:solidFill>
                    <a:schemeClr val="tx1"/>
                  </a:solidFill>
                  <a:latin typeface="Times New Roman" panose="02020603050405020304" pitchFamily="18" charset="0"/>
                  <a:cs typeface="Times New Roman" panose="02020603050405020304" pitchFamily="18" charset="0"/>
                </a:rPr>
                <a:t>, </a:t>
              </a:r>
              <a:r>
                <a:rPr lang="en-US" altLang="zh-CN" sz="1800" b="1">
                  <a:solidFill>
                    <a:schemeClr val="tx1"/>
                  </a:solidFill>
                  <a:latin typeface="华文楷体" panose="02010600040101010101" pitchFamily="2" charset="-122"/>
                  <a:cs typeface="Times New Roman" panose="02020603050405020304" pitchFamily="18" charset="0"/>
                </a:rPr>
                <a:t>$</a:t>
              </a:r>
              <a:r>
                <a:rPr lang="en-US" altLang="zh-CN" sz="1800" b="1" i="1">
                  <a:solidFill>
                    <a:schemeClr val="tx1"/>
                  </a:solidFill>
                  <a:latin typeface="Times New Roman" panose="02020603050405020304" pitchFamily="18" charset="0"/>
                  <a:cs typeface="Times New Roman" panose="02020603050405020304" pitchFamily="18" charset="0"/>
                </a:rPr>
                <a:t>	    </a:t>
              </a:r>
            </a:p>
            <a:p>
              <a:pPr eaLnBrk="1" hangingPunct="1">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S →</a:t>
              </a:r>
              <a:r>
                <a:rPr lang="en-US" altLang="zh-CN" sz="1800" b="1" i="1">
                  <a:solidFill>
                    <a:srgbClr val="000000"/>
                  </a:solidFill>
                  <a:latin typeface="Times New Roman" panose="02020603050405020304" pitchFamily="18" charset="0"/>
                  <a:cs typeface="Times New Roman" panose="02020603050405020304" pitchFamily="18" charset="0"/>
                </a:rPr>
                <a:t>·</a:t>
              </a:r>
              <a:r>
                <a:rPr lang="en-US" altLang="zh-CN" sz="1800" b="1" i="1">
                  <a:solidFill>
                    <a:schemeClr val="tx1"/>
                  </a:solidFill>
                  <a:latin typeface="Times New Roman" panose="02020603050405020304" pitchFamily="18" charset="0"/>
                  <a:cs typeface="Times New Roman" panose="02020603050405020304" pitchFamily="18" charset="0"/>
                </a:rPr>
                <a:t>AcA</a:t>
              </a:r>
              <a:r>
                <a:rPr lang="zh-CN" altLang="en-US" sz="1800" b="1" i="1">
                  <a:solidFill>
                    <a:schemeClr val="tx1"/>
                  </a:solidFill>
                  <a:latin typeface="Times New Roman" panose="02020603050405020304" pitchFamily="18" charset="0"/>
                  <a:cs typeface="Times New Roman" panose="02020603050405020304" pitchFamily="18" charset="0"/>
                </a:rPr>
                <a:t> </a:t>
              </a:r>
              <a:r>
                <a:rPr lang="en-US" altLang="zh-CN" sz="1800" b="1" i="1">
                  <a:solidFill>
                    <a:schemeClr val="tx1"/>
                  </a:solidFill>
                  <a:latin typeface="Times New Roman" panose="02020603050405020304" pitchFamily="18" charset="0"/>
                  <a:cs typeface="Times New Roman" panose="02020603050405020304" pitchFamily="18" charset="0"/>
                </a:rPr>
                <a:t>, </a:t>
              </a:r>
              <a:r>
                <a:rPr lang="en-US" altLang="zh-CN" sz="1800" b="1">
                  <a:solidFill>
                    <a:schemeClr val="tx1"/>
                  </a:solidFill>
                  <a:latin typeface="华文楷体" panose="02010600040101010101" pitchFamily="2" charset="-122"/>
                  <a:cs typeface="Times New Roman" panose="02020603050405020304" pitchFamily="18" charset="0"/>
                </a:rPr>
                <a:t>$</a:t>
              </a:r>
              <a:r>
                <a:rPr lang="en-US" altLang="zh-CN" sz="1800" b="1" i="1">
                  <a:solidFill>
                    <a:schemeClr val="tx1"/>
                  </a:solidFill>
                  <a:latin typeface="Times New Roman" panose="02020603050405020304" pitchFamily="18" charset="0"/>
                  <a:cs typeface="Times New Roman" panose="02020603050405020304" pitchFamily="18" charset="0"/>
                </a:rPr>
                <a:t>    </a:t>
              </a:r>
            </a:p>
            <a:p>
              <a:pPr eaLnBrk="1" hangingPunct="1">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A →</a:t>
              </a:r>
              <a:r>
                <a:rPr lang="en-US" altLang="zh-CN" sz="1800" b="1" i="1">
                  <a:solidFill>
                    <a:srgbClr val="000000"/>
                  </a:solidFill>
                  <a:latin typeface="Times New Roman" panose="02020603050405020304" pitchFamily="18" charset="0"/>
                  <a:cs typeface="Times New Roman" panose="02020603050405020304" pitchFamily="18" charset="0"/>
                </a:rPr>
                <a:t>·</a:t>
              </a:r>
              <a:r>
                <a:rPr lang="en-US" altLang="zh-CN" sz="1800" b="1" i="1">
                  <a:solidFill>
                    <a:schemeClr val="tx1"/>
                  </a:solidFill>
                  <a:latin typeface="Times New Roman" panose="02020603050405020304" pitchFamily="18" charset="0"/>
                  <a:cs typeface="Times New Roman" panose="02020603050405020304" pitchFamily="18" charset="0"/>
                </a:rPr>
                <a:t>aA , c </a:t>
              </a:r>
            </a:p>
            <a:p>
              <a:pPr eaLnBrk="1" hangingPunct="1">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A →</a:t>
              </a:r>
              <a:r>
                <a:rPr lang="en-US" altLang="zh-CN" sz="1800" b="1" i="1">
                  <a:solidFill>
                    <a:srgbClr val="000000"/>
                  </a:solidFill>
                  <a:latin typeface="Times New Roman" panose="02020603050405020304" pitchFamily="18" charset="0"/>
                  <a:cs typeface="Times New Roman" panose="02020603050405020304" pitchFamily="18" charset="0"/>
                </a:rPr>
                <a:t>·</a:t>
              </a:r>
              <a:r>
                <a:rPr lang="en-US" altLang="zh-CN" sz="1800" b="1" i="1">
                  <a:solidFill>
                    <a:schemeClr val="tx1"/>
                  </a:solidFill>
                  <a:latin typeface="Times New Roman" panose="02020603050405020304" pitchFamily="18" charset="0"/>
                  <a:cs typeface="Times New Roman" panose="02020603050405020304" pitchFamily="18" charset="0"/>
                </a:rPr>
                <a:t>d , c</a:t>
              </a:r>
              <a:endParaRPr lang="zh-CN" altLang="en-US" sz="1800" b="1" i="1">
                <a:solidFill>
                  <a:schemeClr val="tx1"/>
                </a:solidFill>
                <a:latin typeface="Times New Roman" panose="02020603050405020304" pitchFamily="18" charset="0"/>
                <a:cs typeface="Times New Roman" panose="02020603050405020304" pitchFamily="18" charset="0"/>
              </a:endParaRPr>
            </a:p>
          </p:txBody>
        </p:sp>
        <p:sp>
          <p:nvSpPr>
            <p:cNvPr id="71691" name="Text Box 3"/>
            <p:cNvSpPr txBox="1">
              <a:spLocks noChangeArrowheads="1"/>
            </p:cNvSpPr>
            <p:nvPr/>
          </p:nvSpPr>
          <p:spPr bwMode="auto">
            <a:xfrm>
              <a:off x="2587625" y="1325563"/>
              <a:ext cx="1439863" cy="677862"/>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2000" b="1" i="1">
                  <a:solidFill>
                    <a:schemeClr val="tx1"/>
                  </a:solidFill>
                  <a:latin typeface="Times New Roman" panose="02020603050405020304" pitchFamily="18" charset="0"/>
                  <a:cs typeface="Times New Roman" panose="02020603050405020304" pitchFamily="18" charset="0"/>
                </a:rPr>
                <a:t>I</a:t>
              </a:r>
              <a:r>
                <a:rPr lang="en-US" altLang="zh-CN" sz="2000" b="1" i="1" baseline="-25000">
                  <a:solidFill>
                    <a:schemeClr val="tx1"/>
                  </a:solidFill>
                  <a:latin typeface="Times New Roman" panose="02020603050405020304" pitchFamily="18" charset="0"/>
                  <a:cs typeface="Times New Roman" panose="02020603050405020304" pitchFamily="18" charset="0"/>
                </a:rPr>
                <a:t>1</a:t>
              </a:r>
              <a:r>
                <a:rPr lang="en-US" altLang="zh-CN" sz="2000" b="1">
                  <a:solidFill>
                    <a:schemeClr val="tx1"/>
                  </a:solidFill>
                  <a:latin typeface="Times New Roman" panose="02020603050405020304" pitchFamily="18" charset="0"/>
                  <a:cs typeface="Times New Roman" panose="02020603050405020304" pitchFamily="18" charset="0"/>
                </a:rPr>
                <a:t>:</a:t>
              </a:r>
            </a:p>
            <a:p>
              <a:pPr>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S′ →S</a:t>
              </a:r>
              <a:r>
                <a:rPr lang="en-US" altLang="zh-CN" sz="1800" b="1" i="1">
                  <a:solidFill>
                    <a:srgbClr val="000000"/>
                  </a:solidFill>
                  <a:latin typeface="Times New Roman" panose="02020603050405020304" pitchFamily="18" charset="0"/>
                  <a:cs typeface="Times New Roman" panose="02020603050405020304" pitchFamily="18" charset="0"/>
                </a:rPr>
                <a:t> ·</a:t>
              </a:r>
              <a:r>
                <a:rPr lang="en-US" altLang="zh-CN" sz="1800" b="1" i="1">
                  <a:solidFill>
                    <a:schemeClr val="tx1"/>
                  </a:solidFill>
                  <a:latin typeface="Times New Roman" panose="02020603050405020304" pitchFamily="18" charset="0"/>
                  <a:cs typeface="Times New Roman" panose="02020603050405020304" pitchFamily="18" charset="0"/>
                </a:rPr>
                <a:t> , </a:t>
              </a:r>
              <a:r>
                <a:rPr lang="en-US" altLang="zh-CN" sz="1800" b="1">
                  <a:solidFill>
                    <a:schemeClr val="tx1"/>
                  </a:solidFill>
                  <a:latin typeface="华文楷体" panose="02010600040101010101" pitchFamily="2" charset="-122"/>
                  <a:cs typeface="Times New Roman" panose="02020603050405020304" pitchFamily="18" charset="0"/>
                </a:rPr>
                <a:t>$</a:t>
              </a:r>
              <a:endParaRPr lang="en-US" altLang="zh-CN" sz="1800" b="1" i="1">
                <a:solidFill>
                  <a:schemeClr val="tx1"/>
                </a:solidFill>
                <a:latin typeface="Times New Roman" panose="02020603050405020304" pitchFamily="18" charset="0"/>
                <a:cs typeface="Times New Roman" panose="02020603050405020304" pitchFamily="18" charset="0"/>
              </a:endParaRPr>
            </a:p>
          </p:txBody>
        </p:sp>
        <p:sp>
          <p:nvSpPr>
            <p:cNvPr id="71692" name="Line 4"/>
            <p:cNvSpPr>
              <a:spLocks noChangeShapeType="1"/>
            </p:cNvSpPr>
            <p:nvPr/>
          </p:nvSpPr>
          <p:spPr bwMode="auto">
            <a:xfrm flipV="1">
              <a:off x="1862138" y="1903413"/>
              <a:ext cx="720725"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693" name="Text Box 5"/>
            <p:cNvSpPr txBox="1">
              <a:spLocks noChangeArrowheads="1"/>
            </p:cNvSpPr>
            <p:nvPr/>
          </p:nvSpPr>
          <p:spPr bwMode="auto">
            <a:xfrm>
              <a:off x="2584450" y="2265363"/>
              <a:ext cx="1423988" cy="677862"/>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2000" b="1" i="1">
                  <a:solidFill>
                    <a:schemeClr val="tx1"/>
                  </a:solidFill>
                  <a:latin typeface="Times New Roman" panose="02020603050405020304" pitchFamily="18" charset="0"/>
                  <a:cs typeface="Times New Roman" panose="02020603050405020304" pitchFamily="18" charset="0"/>
                </a:rPr>
                <a:t>I</a:t>
              </a:r>
              <a:r>
                <a:rPr lang="en-US" altLang="zh-CN" sz="2000" b="1" i="1" baseline="-25000">
                  <a:solidFill>
                    <a:schemeClr val="tx1"/>
                  </a:solidFill>
                  <a:latin typeface="Times New Roman" panose="02020603050405020304" pitchFamily="18" charset="0"/>
                  <a:cs typeface="Times New Roman" panose="02020603050405020304" pitchFamily="18" charset="0"/>
                </a:rPr>
                <a:t>2</a:t>
              </a:r>
              <a:r>
                <a:rPr lang="en-US" altLang="zh-CN" sz="2000" b="1">
                  <a:solidFill>
                    <a:schemeClr val="tx1"/>
                  </a:solidFill>
                  <a:latin typeface="Times New Roman" panose="02020603050405020304" pitchFamily="18" charset="0"/>
                  <a:cs typeface="Times New Roman" panose="02020603050405020304" pitchFamily="18" charset="0"/>
                </a:rPr>
                <a:t>:</a:t>
              </a:r>
            </a:p>
            <a:p>
              <a:pPr eaLnBrk="1" hangingPunct="1">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S →A</a:t>
              </a:r>
              <a:r>
                <a:rPr lang="en-US" altLang="zh-CN" sz="1800" b="1" i="1">
                  <a:solidFill>
                    <a:srgbClr val="000000"/>
                  </a:solidFill>
                  <a:latin typeface="Times New Roman" panose="02020603050405020304" pitchFamily="18" charset="0"/>
                  <a:cs typeface="Times New Roman" panose="02020603050405020304" pitchFamily="18" charset="0"/>
                </a:rPr>
                <a:t> ·</a:t>
              </a:r>
              <a:r>
                <a:rPr lang="en-US" altLang="zh-CN" sz="1800" b="1" i="1">
                  <a:solidFill>
                    <a:schemeClr val="tx1"/>
                  </a:solidFill>
                  <a:latin typeface="Times New Roman" panose="02020603050405020304" pitchFamily="18" charset="0"/>
                  <a:cs typeface="Times New Roman" panose="02020603050405020304" pitchFamily="18" charset="0"/>
                </a:rPr>
                <a:t>cA</a:t>
              </a:r>
              <a:r>
                <a:rPr lang="zh-CN" altLang="en-US" sz="1800" b="1" i="1">
                  <a:solidFill>
                    <a:schemeClr val="tx1"/>
                  </a:solidFill>
                  <a:latin typeface="Times New Roman" panose="02020603050405020304" pitchFamily="18" charset="0"/>
                  <a:cs typeface="Times New Roman" panose="02020603050405020304" pitchFamily="18" charset="0"/>
                </a:rPr>
                <a:t> </a:t>
              </a:r>
              <a:r>
                <a:rPr lang="en-US" altLang="zh-CN" sz="1800" b="1" i="1">
                  <a:solidFill>
                    <a:schemeClr val="tx1"/>
                  </a:solidFill>
                  <a:latin typeface="Times New Roman" panose="02020603050405020304" pitchFamily="18" charset="0"/>
                  <a:cs typeface="Times New Roman" panose="02020603050405020304" pitchFamily="18" charset="0"/>
                </a:rPr>
                <a:t>, </a:t>
              </a:r>
              <a:r>
                <a:rPr lang="en-US" altLang="zh-CN" sz="1800" b="1">
                  <a:solidFill>
                    <a:schemeClr val="tx1"/>
                  </a:solidFill>
                  <a:latin typeface="华文楷体" panose="02010600040101010101" pitchFamily="2" charset="-122"/>
                  <a:cs typeface="Times New Roman" panose="02020603050405020304" pitchFamily="18" charset="0"/>
                </a:rPr>
                <a:t>$</a:t>
              </a:r>
              <a:endParaRPr lang="en-US" altLang="zh-CN" sz="1800" b="1" i="1">
                <a:solidFill>
                  <a:schemeClr val="tx1"/>
                </a:solidFill>
                <a:latin typeface="Times New Roman" panose="02020603050405020304" pitchFamily="18" charset="0"/>
                <a:cs typeface="Times New Roman" panose="02020603050405020304" pitchFamily="18" charset="0"/>
              </a:endParaRPr>
            </a:p>
          </p:txBody>
        </p:sp>
        <p:sp>
          <p:nvSpPr>
            <p:cNvPr id="71694" name="Line 6"/>
            <p:cNvSpPr>
              <a:spLocks noChangeShapeType="1"/>
            </p:cNvSpPr>
            <p:nvPr/>
          </p:nvSpPr>
          <p:spPr bwMode="auto">
            <a:xfrm flipV="1">
              <a:off x="1897063" y="2381250"/>
              <a:ext cx="67945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695" name="Text Box 7"/>
            <p:cNvSpPr txBox="1">
              <a:spLocks noChangeArrowheads="1"/>
            </p:cNvSpPr>
            <p:nvPr/>
          </p:nvSpPr>
          <p:spPr bwMode="auto">
            <a:xfrm>
              <a:off x="2039938" y="1954213"/>
              <a:ext cx="5032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A</a:t>
              </a:r>
            </a:p>
          </p:txBody>
        </p:sp>
        <p:sp>
          <p:nvSpPr>
            <p:cNvPr id="71696" name="Text Box 8"/>
            <p:cNvSpPr txBox="1">
              <a:spLocks noChangeArrowheads="1"/>
            </p:cNvSpPr>
            <p:nvPr/>
          </p:nvSpPr>
          <p:spPr bwMode="auto">
            <a:xfrm>
              <a:off x="2613025" y="3165475"/>
              <a:ext cx="1436688" cy="1231900"/>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2000" b="1" i="1">
                  <a:solidFill>
                    <a:schemeClr val="tx1"/>
                  </a:solidFill>
                  <a:latin typeface="Times New Roman" panose="02020603050405020304" pitchFamily="18" charset="0"/>
                  <a:cs typeface="Times New Roman" panose="02020603050405020304" pitchFamily="18" charset="0"/>
                </a:rPr>
                <a:t>I</a:t>
              </a:r>
              <a:r>
                <a:rPr lang="en-US" altLang="zh-CN" sz="2000" b="1" i="1" baseline="-25000">
                  <a:solidFill>
                    <a:schemeClr val="tx1"/>
                  </a:solidFill>
                  <a:latin typeface="Times New Roman" panose="02020603050405020304" pitchFamily="18" charset="0"/>
                  <a:cs typeface="Times New Roman" panose="02020603050405020304" pitchFamily="18" charset="0"/>
                </a:rPr>
                <a:t>3</a:t>
              </a:r>
              <a:r>
                <a:rPr lang="en-US" altLang="zh-CN" sz="2000" b="1">
                  <a:solidFill>
                    <a:schemeClr val="tx1"/>
                  </a:solidFill>
                  <a:latin typeface="Times New Roman" panose="02020603050405020304" pitchFamily="18" charset="0"/>
                  <a:cs typeface="Times New Roman" panose="02020603050405020304" pitchFamily="18" charset="0"/>
                </a:rPr>
                <a:t>:</a:t>
              </a:r>
            </a:p>
            <a:p>
              <a:pPr eaLnBrk="1" hangingPunct="1">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A → a</a:t>
              </a:r>
              <a:r>
                <a:rPr lang="en-US" altLang="zh-CN" sz="1800" b="1" i="1">
                  <a:solidFill>
                    <a:srgbClr val="000000"/>
                  </a:solidFill>
                  <a:latin typeface="Times New Roman" panose="02020603050405020304" pitchFamily="18" charset="0"/>
                  <a:cs typeface="Times New Roman" panose="02020603050405020304" pitchFamily="18" charset="0"/>
                </a:rPr>
                <a:t> · </a:t>
              </a:r>
              <a:r>
                <a:rPr lang="en-US" altLang="zh-CN" sz="1800" b="1" i="1">
                  <a:solidFill>
                    <a:schemeClr val="tx1"/>
                  </a:solidFill>
                  <a:latin typeface="Times New Roman" panose="02020603050405020304" pitchFamily="18" charset="0"/>
                  <a:cs typeface="Times New Roman" panose="02020603050405020304" pitchFamily="18" charset="0"/>
                </a:rPr>
                <a:t>A , c</a:t>
              </a:r>
            </a:p>
            <a:p>
              <a:pPr eaLnBrk="1" hangingPunct="1">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A → </a:t>
              </a:r>
              <a:r>
                <a:rPr lang="en-US" altLang="zh-CN" sz="1800" b="1" i="1">
                  <a:solidFill>
                    <a:srgbClr val="000000"/>
                  </a:solidFill>
                  <a:latin typeface="Times New Roman" panose="02020603050405020304" pitchFamily="18" charset="0"/>
                  <a:cs typeface="Times New Roman" panose="02020603050405020304" pitchFamily="18" charset="0"/>
                </a:rPr>
                <a:t>· </a:t>
              </a:r>
              <a:r>
                <a:rPr lang="en-US" altLang="zh-CN" sz="1800" b="1" i="1">
                  <a:solidFill>
                    <a:schemeClr val="tx1"/>
                  </a:solidFill>
                  <a:latin typeface="Times New Roman" panose="02020603050405020304" pitchFamily="18" charset="0"/>
                  <a:cs typeface="Times New Roman" panose="02020603050405020304" pitchFamily="18" charset="0"/>
                </a:rPr>
                <a:t>aA , c</a:t>
              </a:r>
            </a:p>
            <a:p>
              <a:pPr eaLnBrk="1" hangingPunct="1">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A → </a:t>
              </a:r>
              <a:r>
                <a:rPr lang="en-US" altLang="zh-CN" sz="1800" b="1" i="1">
                  <a:solidFill>
                    <a:srgbClr val="000000"/>
                  </a:solidFill>
                  <a:latin typeface="Times New Roman" panose="02020603050405020304" pitchFamily="18" charset="0"/>
                  <a:cs typeface="Times New Roman" panose="02020603050405020304" pitchFamily="18" charset="0"/>
                </a:rPr>
                <a:t>· </a:t>
              </a:r>
              <a:r>
                <a:rPr lang="en-US" altLang="zh-CN" sz="1800" b="1" i="1">
                  <a:solidFill>
                    <a:schemeClr val="tx1"/>
                  </a:solidFill>
                  <a:latin typeface="Times New Roman" panose="02020603050405020304" pitchFamily="18" charset="0"/>
                  <a:cs typeface="Times New Roman" panose="02020603050405020304" pitchFamily="18" charset="0"/>
                </a:rPr>
                <a:t>d , c</a:t>
              </a:r>
            </a:p>
          </p:txBody>
        </p:sp>
        <p:sp>
          <p:nvSpPr>
            <p:cNvPr id="71697" name="Text Box 10"/>
            <p:cNvSpPr txBox="1">
              <a:spLocks noChangeArrowheads="1"/>
            </p:cNvSpPr>
            <p:nvPr/>
          </p:nvSpPr>
          <p:spPr bwMode="auto">
            <a:xfrm>
              <a:off x="2106613" y="2614613"/>
              <a:ext cx="609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a</a:t>
              </a:r>
            </a:p>
          </p:txBody>
        </p:sp>
        <p:sp>
          <p:nvSpPr>
            <p:cNvPr id="71698" name="Text Box 11"/>
            <p:cNvSpPr txBox="1">
              <a:spLocks noChangeArrowheads="1"/>
            </p:cNvSpPr>
            <p:nvPr/>
          </p:nvSpPr>
          <p:spPr bwMode="auto">
            <a:xfrm>
              <a:off x="481013" y="3879850"/>
              <a:ext cx="1439862" cy="677863"/>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2000" b="1" i="1">
                  <a:solidFill>
                    <a:schemeClr val="tx1"/>
                  </a:solidFill>
                  <a:latin typeface="Times New Roman" panose="02020603050405020304" pitchFamily="18" charset="0"/>
                  <a:cs typeface="Times New Roman" panose="02020603050405020304" pitchFamily="18" charset="0"/>
                </a:rPr>
                <a:t>I</a:t>
              </a:r>
              <a:r>
                <a:rPr lang="en-US" altLang="zh-CN" sz="2000" b="1" i="1" baseline="-25000">
                  <a:solidFill>
                    <a:schemeClr val="tx1"/>
                  </a:solidFill>
                  <a:latin typeface="Times New Roman" panose="02020603050405020304" pitchFamily="18" charset="0"/>
                  <a:cs typeface="Times New Roman" panose="02020603050405020304" pitchFamily="18" charset="0"/>
                </a:rPr>
                <a:t>4</a:t>
              </a:r>
              <a:r>
                <a:rPr lang="en-US" altLang="zh-CN" sz="2000" b="1">
                  <a:solidFill>
                    <a:schemeClr val="tx1"/>
                  </a:solidFill>
                  <a:latin typeface="Times New Roman" panose="02020603050405020304" pitchFamily="18" charset="0"/>
                  <a:cs typeface="Times New Roman" panose="02020603050405020304" pitchFamily="18" charset="0"/>
                </a:rPr>
                <a:t>:</a:t>
              </a:r>
            </a:p>
            <a:p>
              <a:pPr eaLnBrk="1" hangingPunct="1">
                <a:spcBef>
                  <a:spcPct val="0"/>
                </a:spcBef>
                <a:buClrTx/>
                <a:buSzTx/>
                <a:buFont typeface="Arial" panose="020B0604020202020204" pitchFamily="34" charset="0"/>
                <a:buNone/>
              </a:pPr>
              <a:r>
                <a:rPr lang="en-US" altLang="zh-CN" sz="1800" b="1" i="1">
                  <a:solidFill>
                    <a:srgbClr val="FF0000"/>
                  </a:solidFill>
                  <a:latin typeface="Times New Roman" panose="02020603050405020304" pitchFamily="18" charset="0"/>
                  <a:cs typeface="Times New Roman" panose="02020603050405020304" pitchFamily="18" charset="0"/>
                </a:rPr>
                <a:t>A →d · , c</a:t>
              </a:r>
            </a:p>
          </p:txBody>
        </p:sp>
        <p:sp>
          <p:nvSpPr>
            <p:cNvPr id="71699" name="Text Box 12"/>
            <p:cNvSpPr txBox="1">
              <a:spLocks noChangeArrowheads="1"/>
            </p:cNvSpPr>
            <p:nvPr/>
          </p:nvSpPr>
          <p:spPr bwMode="auto">
            <a:xfrm>
              <a:off x="4527550" y="2405063"/>
              <a:ext cx="1417638" cy="1231900"/>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2000" b="1" i="1">
                  <a:solidFill>
                    <a:schemeClr val="tx1"/>
                  </a:solidFill>
                  <a:latin typeface="Times New Roman" panose="02020603050405020304" pitchFamily="18" charset="0"/>
                  <a:cs typeface="Times New Roman" panose="02020603050405020304" pitchFamily="18" charset="0"/>
                </a:rPr>
                <a:t>I</a:t>
              </a:r>
              <a:r>
                <a:rPr lang="en-US" altLang="zh-CN" sz="2000" b="1" i="1" baseline="-25000">
                  <a:solidFill>
                    <a:schemeClr val="tx1"/>
                  </a:solidFill>
                  <a:latin typeface="Times New Roman" panose="02020603050405020304" pitchFamily="18" charset="0"/>
                  <a:cs typeface="Times New Roman" panose="02020603050405020304" pitchFamily="18" charset="0"/>
                </a:rPr>
                <a:t>5</a:t>
              </a:r>
              <a:r>
                <a:rPr lang="en-US" altLang="zh-CN" sz="2000" b="1">
                  <a:solidFill>
                    <a:schemeClr val="tx1"/>
                  </a:solidFill>
                  <a:latin typeface="Times New Roman" panose="02020603050405020304" pitchFamily="18" charset="0"/>
                  <a:cs typeface="Times New Roman" panose="02020603050405020304" pitchFamily="18" charset="0"/>
                </a:rPr>
                <a:t>:</a:t>
              </a:r>
            </a:p>
            <a:p>
              <a:pPr eaLnBrk="1" hangingPunct="1">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S →Ac</a:t>
              </a:r>
              <a:r>
                <a:rPr lang="en-US" altLang="zh-CN" sz="1800" b="1" i="1">
                  <a:solidFill>
                    <a:srgbClr val="000000"/>
                  </a:solidFill>
                  <a:latin typeface="Times New Roman" panose="02020603050405020304" pitchFamily="18" charset="0"/>
                  <a:cs typeface="Times New Roman" panose="02020603050405020304" pitchFamily="18" charset="0"/>
                </a:rPr>
                <a:t> ·</a:t>
              </a:r>
              <a:r>
                <a:rPr lang="en-US" altLang="zh-CN" sz="1800" b="1" i="1">
                  <a:solidFill>
                    <a:schemeClr val="tx1"/>
                  </a:solidFill>
                  <a:latin typeface="Times New Roman" panose="02020603050405020304" pitchFamily="18" charset="0"/>
                  <a:cs typeface="Times New Roman" panose="02020603050405020304" pitchFamily="18" charset="0"/>
                </a:rPr>
                <a:t>A</a:t>
              </a:r>
              <a:r>
                <a:rPr lang="zh-CN" altLang="en-US" sz="1800" b="1" i="1">
                  <a:solidFill>
                    <a:schemeClr val="tx1"/>
                  </a:solidFill>
                  <a:latin typeface="Times New Roman" panose="02020603050405020304" pitchFamily="18" charset="0"/>
                  <a:cs typeface="Times New Roman" panose="02020603050405020304" pitchFamily="18" charset="0"/>
                </a:rPr>
                <a:t> </a:t>
              </a:r>
              <a:r>
                <a:rPr lang="en-US" altLang="zh-CN" sz="1800" b="1" i="1">
                  <a:solidFill>
                    <a:schemeClr val="tx1"/>
                  </a:solidFill>
                  <a:latin typeface="Times New Roman" panose="02020603050405020304" pitchFamily="18" charset="0"/>
                  <a:cs typeface="Times New Roman" panose="02020603050405020304" pitchFamily="18" charset="0"/>
                </a:rPr>
                <a:t>, </a:t>
              </a:r>
              <a:r>
                <a:rPr lang="en-US" altLang="zh-CN" sz="1800" b="1">
                  <a:solidFill>
                    <a:schemeClr val="tx1"/>
                  </a:solidFill>
                  <a:latin typeface="华文楷体" panose="02010600040101010101" pitchFamily="2" charset="-122"/>
                  <a:cs typeface="Times New Roman" panose="02020603050405020304" pitchFamily="18" charset="0"/>
                </a:rPr>
                <a:t>$</a:t>
              </a:r>
              <a:endParaRPr lang="en-US" altLang="zh-CN" sz="1800" b="1" i="1">
                <a:solidFill>
                  <a:schemeClr val="tx1"/>
                </a:solidFill>
                <a:latin typeface="Times New Roman" panose="02020603050405020304" pitchFamily="18" charset="0"/>
                <a:cs typeface="Times New Roman" panose="02020603050405020304" pitchFamily="18" charset="0"/>
              </a:endParaRPr>
            </a:p>
            <a:p>
              <a:pPr eaLnBrk="1" hangingPunct="1">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A →</a:t>
              </a:r>
              <a:r>
                <a:rPr lang="en-US" altLang="zh-CN" sz="1800" b="1" i="1">
                  <a:solidFill>
                    <a:srgbClr val="000000"/>
                  </a:solidFill>
                  <a:latin typeface="Times New Roman" panose="02020603050405020304" pitchFamily="18" charset="0"/>
                  <a:cs typeface="Times New Roman" panose="02020603050405020304" pitchFamily="18" charset="0"/>
                </a:rPr>
                <a:t> · </a:t>
              </a:r>
              <a:r>
                <a:rPr lang="en-US" altLang="zh-CN" sz="1800" b="1" i="1">
                  <a:solidFill>
                    <a:schemeClr val="tx1"/>
                  </a:solidFill>
                  <a:latin typeface="Times New Roman" panose="02020603050405020304" pitchFamily="18" charset="0"/>
                  <a:cs typeface="Times New Roman" panose="02020603050405020304" pitchFamily="18" charset="0"/>
                </a:rPr>
                <a:t>aA</a:t>
              </a:r>
              <a:r>
                <a:rPr lang="zh-CN" altLang="en-US" sz="1800" b="1" i="1">
                  <a:solidFill>
                    <a:schemeClr val="tx1"/>
                  </a:solidFill>
                  <a:latin typeface="Times New Roman" panose="02020603050405020304" pitchFamily="18" charset="0"/>
                  <a:cs typeface="Times New Roman" panose="02020603050405020304" pitchFamily="18" charset="0"/>
                </a:rPr>
                <a:t> </a:t>
              </a:r>
              <a:r>
                <a:rPr lang="en-US" altLang="zh-CN" sz="1800" b="1" i="1">
                  <a:solidFill>
                    <a:schemeClr val="tx1"/>
                  </a:solidFill>
                  <a:latin typeface="Times New Roman" panose="02020603050405020304" pitchFamily="18" charset="0"/>
                  <a:cs typeface="Times New Roman" panose="02020603050405020304" pitchFamily="18" charset="0"/>
                </a:rPr>
                <a:t>, </a:t>
              </a:r>
              <a:r>
                <a:rPr lang="en-US" altLang="zh-CN" sz="1800" b="1">
                  <a:solidFill>
                    <a:schemeClr val="tx1"/>
                  </a:solidFill>
                  <a:latin typeface="华文楷体" panose="02010600040101010101" pitchFamily="2" charset="-122"/>
                  <a:cs typeface="Times New Roman" panose="02020603050405020304" pitchFamily="18" charset="0"/>
                </a:rPr>
                <a:t>$</a:t>
              </a:r>
              <a:endParaRPr lang="en-US" altLang="zh-CN" sz="1800" b="1" i="1">
                <a:solidFill>
                  <a:schemeClr val="tx1"/>
                </a:solidFill>
                <a:latin typeface="Times New Roman" panose="02020603050405020304" pitchFamily="18" charset="0"/>
                <a:cs typeface="Times New Roman" panose="02020603050405020304" pitchFamily="18" charset="0"/>
              </a:endParaRPr>
            </a:p>
            <a:p>
              <a:pPr eaLnBrk="1" hangingPunct="1">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A → </a:t>
              </a:r>
              <a:r>
                <a:rPr lang="en-US" altLang="zh-CN" sz="1800" b="1" i="1">
                  <a:solidFill>
                    <a:srgbClr val="000000"/>
                  </a:solidFill>
                  <a:latin typeface="Times New Roman" panose="02020603050405020304" pitchFamily="18" charset="0"/>
                  <a:cs typeface="Times New Roman" panose="02020603050405020304" pitchFamily="18" charset="0"/>
                </a:rPr>
                <a:t>· </a:t>
              </a:r>
              <a:r>
                <a:rPr lang="en-US" altLang="zh-CN" sz="1800" b="1" i="1">
                  <a:solidFill>
                    <a:schemeClr val="tx1"/>
                  </a:solidFill>
                  <a:latin typeface="Times New Roman" panose="02020603050405020304" pitchFamily="18" charset="0"/>
                  <a:cs typeface="Times New Roman" panose="02020603050405020304" pitchFamily="18" charset="0"/>
                </a:rPr>
                <a:t>d</a:t>
              </a:r>
              <a:r>
                <a:rPr lang="zh-CN" altLang="en-US" sz="1800" b="1" i="1">
                  <a:solidFill>
                    <a:schemeClr val="tx1"/>
                  </a:solidFill>
                  <a:latin typeface="Times New Roman" panose="02020603050405020304" pitchFamily="18" charset="0"/>
                  <a:cs typeface="Times New Roman" panose="02020603050405020304" pitchFamily="18" charset="0"/>
                </a:rPr>
                <a:t> </a:t>
              </a:r>
              <a:r>
                <a:rPr lang="en-US" altLang="zh-CN" sz="1800" b="1" i="1">
                  <a:solidFill>
                    <a:schemeClr val="tx1"/>
                  </a:solidFill>
                  <a:latin typeface="Times New Roman" panose="02020603050405020304" pitchFamily="18" charset="0"/>
                  <a:cs typeface="Times New Roman" panose="02020603050405020304" pitchFamily="18" charset="0"/>
                </a:rPr>
                <a:t>, </a:t>
              </a:r>
              <a:r>
                <a:rPr lang="en-US" altLang="zh-CN" sz="1800" b="1">
                  <a:solidFill>
                    <a:schemeClr val="tx1"/>
                  </a:solidFill>
                  <a:latin typeface="华文楷体" panose="02010600040101010101" pitchFamily="2" charset="-122"/>
                  <a:cs typeface="Times New Roman" panose="02020603050405020304" pitchFamily="18" charset="0"/>
                </a:rPr>
                <a:t>$</a:t>
              </a:r>
              <a:endParaRPr lang="en-US" altLang="zh-CN" sz="1800" b="1" i="1">
                <a:solidFill>
                  <a:schemeClr val="tx1"/>
                </a:solidFill>
                <a:latin typeface="Times New Roman" panose="02020603050405020304" pitchFamily="18" charset="0"/>
                <a:cs typeface="Times New Roman" panose="02020603050405020304" pitchFamily="18" charset="0"/>
              </a:endParaRPr>
            </a:p>
          </p:txBody>
        </p:sp>
        <p:sp>
          <p:nvSpPr>
            <p:cNvPr id="71700" name="Text Box 13"/>
            <p:cNvSpPr txBox="1">
              <a:spLocks noChangeArrowheads="1"/>
            </p:cNvSpPr>
            <p:nvPr/>
          </p:nvSpPr>
          <p:spPr bwMode="auto">
            <a:xfrm>
              <a:off x="4103688" y="2217738"/>
              <a:ext cx="533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c</a:t>
              </a:r>
            </a:p>
          </p:txBody>
        </p:sp>
        <p:sp>
          <p:nvSpPr>
            <p:cNvPr id="71701" name="Text Box 15"/>
            <p:cNvSpPr txBox="1">
              <a:spLocks noChangeArrowheads="1"/>
            </p:cNvSpPr>
            <p:nvPr/>
          </p:nvSpPr>
          <p:spPr bwMode="auto">
            <a:xfrm>
              <a:off x="858838" y="3295650"/>
              <a:ext cx="53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d</a:t>
              </a:r>
            </a:p>
          </p:txBody>
        </p:sp>
        <p:sp>
          <p:nvSpPr>
            <p:cNvPr id="71702" name="Text Box 17"/>
            <p:cNvSpPr txBox="1">
              <a:spLocks noChangeArrowheads="1"/>
            </p:cNvSpPr>
            <p:nvPr/>
          </p:nvSpPr>
          <p:spPr bwMode="auto">
            <a:xfrm>
              <a:off x="4518025" y="3706813"/>
              <a:ext cx="1417638" cy="677862"/>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2000" b="1" i="1">
                  <a:solidFill>
                    <a:schemeClr val="tx1"/>
                  </a:solidFill>
                  <a:latin typeface="Times New Roman" panose="02020603050405020304" pitchFamily="18" charset="0"/>
                  <a:cs typeface="Times New Roman" panose="02020603050405020304" pitchFamily="18" charset="0"/>
                </a:rPr>
                <a:t>I</a:t>
              </a:r>
              <a:r>
                <a:rPr lang="en-US" altLang="zh-CN" sz="2000" b="1" i="1" baseline="-25000">
                  <a:solidFill>
                    <a:schemeClr val="tx1"/>
                  </a:solidFill>
                  <a:latin typeface="Times New Roman" panose="02020603050405020304" pitchFamily="18" charset="0"/>
                  <a:cs typeface="Times New Roman" panose="02020603050405020304" pitchFamily="18" charset="0"/>
                </a:rPr>
                <a:t>6</a:t>
              </a:r>
              <a:r>
                <a:rPr lang="en-US" altLang="zh-CN" sz="2000" b="1">
                  <a:solidFill>
                    <a:schemeClr val="tx1"/>
                  </a:solidFill>
                  <a:latin typeface="Times New Roman" panose="02020603050405020304" pitchFamily="18" charset="0"/>
                  <a:cs typeface="Times New Roman" panose="02020603050405020304" pitchFamily="18" charset="0"/>
                </a:rPr>
                <a:t>:</a:t>
              </a:r>
            </a:p>
            <a:p>
              <a:pPr eaLnBrk="1" hangingPunct="1">
                <a:spcBef>
                  <a:spcPct val="0"/>
                </a:spcBef>
                <a:buClrTx/>
                <a:buSzTx/>
                <a:buFont typeface="Arial" panose="020B0604020202020204" pitchFamily="34" charset="0"/>
                <a:buNone/>
              </a:pPr>
              <a:r>
                <a:rPr lang="en-US" altLang="zh-CN" sz="1800" b="1" i="1">
                  <a:solidFill>
                    <a:srgbClr val="FF0000"/>
                  </a:solidFill>
                  <a:latin typeface="Times New Roman" panose="02020603050405020304" pitchFamily="18" charset="0"/>
                  <a:cs typeface="Times New Roman" panose="02020603050405020304" pitchFamily="18" charset="0"/>
                </a:rPr>
                <a:t>A → aA ·</a:t>
              </a:r>
              <a:r>
                <a:rPr lang="zh-CN" altLang="en-US" sz="1800" b="1" i="1">
                  <a:solidFill>
                    <a:srgbClr val="FF0000"/>
                  </a:solidFill>
                  <a:latin typeface="Times New Roman" panose="02020603050405020304" pitchFamily="18" charset="0"/>
                  <a:cs typeface="Times New Roman" panose="02020603050405020304" pitchFamily="18" charset="0"/>
                </a:rPr>
                <a:t> </a:t>
              </a:r>
              <a:r>
                <a:rPr lang="en-US" altLang="zh-CN" sz="1800" b="1" i="1">
                  <a:solidFill>
                    <a:srgbClr val="FF0000"/>
                  </a:solidFill>
                  <a:latin typeface="Times New Roman" panose="02020603050405020304" pitchFamily="18" charset="0"/>
                  <a:cs typeface="Times New Roman" panose="02020603050405020304" pitchFamily="18" charset="0"/>
                </a:rPr>
                <a:t>, c</a:t>
              </a:r>
            </a:p>
          </p:txBody>
        </p:sp>
        <p:sp>
          <p:nvSpPr>
            <p:cNvPr id="71703" name="Line 18"/>
            <p:cNvSpPr>
              <a:spLocks noChangeShapeType="1"/>
            </p:cNvSpPr>
            <p:nvPr/>
          </p:nvSpPr>
          <p:spPr bwMode="auto">
            <a:xfrm flipV="1">
              <a:off x="4073525" y="3948113"/>
              <a:ext cx="43180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704" name="Text Box 19"/>
            <p:cNvSpPr txBox="1">
              <a:spLocks noChangeArrowheads="1"/>
            </p:cNvSpPr>
            <p:nvPr/>
          </p:nvSpPr>
          <p:spPr bwMode="auto">
            <a:xfrm>
              <a:off x="4067175" y="3514725"/>
              <a:ext cx="45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A</a:t>
              </a:r>
            </a:p>
          </p:txBody>
        </p:sp>
        <p:sp>
          <p:nvSpPr>
            <p:cNvPr id="71705" name="Text Box 20"/>
            <p:cNvSpPr txBox="1">
              <a:spLocks noChangeArrowheads="1"/>
            </p:cNvSpPr>
            <p:nvPr/>
          </p:nvSpPr>
          <p:spPr bwMode="auto">
            <a:xfrm>
              <a:off x="6591300" y="1460500"/>
              <a:ext cx="1544638" cy="677863"/>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2000" b="1" i="1">
                  <a:solidFill>
                    <a:schemeClr val="tx1"/>
                  </a:solidFill>
                  <a:latin typeface="Times New Roman" panose="02020603050405020304" pitchFamily="18" charset="0"/>
                  <a:cs typeface="Times New Roman" panose="02020603050405020304" pitchFamily="18" charset="0"/>
                </a:rPr>
                <a:t>I</a:t>
              </a:r>
              <a:r>
                <a:rPr lang="en-US" altLang="zh-CN" sz="2000" b="1" i="1" baseline="-25000">
                  <a:solidFill>
                    <a:schemeClr val="tx1"/>
                  </a:solidFill>
                  <a:latin typeface="Times New Roman" panose="02020603050405020304" pitchFamily="18" charset="0"/>
                  <a:cs typeface="Times New Roman" panose="02020603050405020304" pitchFamily="18" charset="0"/>
                </a:rPr>
                <a:t>7</a:t>
              </a:r>
              <a:r>
                <a:rPr lang="en-US" altLang="zh-CN" sz="2000" b="1">
                  <a:solidFill>
                    <a:schemeClr val="tx1"/>
                  </a:solidFill>
                  <a:latin typeface="Times New Roman" panose="02020603050405020304" pitchFamily="18" charset="0"/>
                  <a:cs typeface="Times New Roman" panose="02020603050405020304" pitchFamily="18" charset="0"/>
                </a:rPr>
                <a:t>:</a:t>
              </a:r>
            </a:p>
            <a:p>
              <a:pPr>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S →AcA</a:t>
              </a:r>
              <a:r>
                <a:rPr lang="en-US" altLang="zh-CN" sz="1800" b="1" i="1">
                  <a:solidFill>
                    <a:srgbClr val="000000"/>
                  </a:solidFill>
                  <a:latin typeface="Times New Roman" panose="02020603050405020304" pitchFamily="18" charset="0"/>
                  <a:cs typeface="Times New Roman" panose="02020603050405020304" pitchFamily="18" charset="0"/>
                </a:rPr>
                <a:t> ·</a:t>
              </a:r>
              <a:r>
                <a:rPr lang="zh-CN" altLang="en-US" sz="1800" b="1" i="1">
                  <a:solidFill>
                    <a:schemeClr val="tx1"/>
                  </a:solidFill>
                  <a:latin typeface="Times New Roman" panose="02020603050405020304" pitchFamily="18" charset="0"/>
                  <a:cs typeface="Times New Roman" panose="02020603050405020304" pitchFamily="18" charset="0"/>
                </a:rPr>
                <a:t> </a:t>
              </a:r>
              <a:r>
                <a:rPr lang="en-US" altLang="zh-CN" sz="1800" b="1" i="1">
                  <a:solidFill>
                    <a:schemeClr val="tx1"/>
                  </a:solidFill>
                  <a:latin typeface="Times New Roman" panose="02020603050405020304" pitchFamily="18" charset="0"/>
                  <a:cs typeface="Times New Roman" panose="02020603050405020304" pitchFamily="18" charset="0"/>
                </a:rPr>
                <a:t>, </a:t>
              </a:r>
              <a:r>
                <a:rPr lang="en-US" altLang="zh-CN" sz="1800" b="1">
                  <a:solidFill>
                    <a:schemeClr val="tx1"/>
                  </a:solidFill>
                  <a:latin typeface="华文楷体" panose="02010600040101010101" pitchFamily="2" charset="-122"/>
                  <a:cs typeface="Times New Roman" panose="02020603050405020304" pitchFamily="18" charset="0"/>
                </a:rPr>
                <a:t>$</a:t>
              </a:r>
              <a:endParaRPr lang="en-US" altLang="zh-CN" sz="1800" b="1" i="1">
                <a:solidFill>
                  <a:schemeClr val="tx1"/>
                </a:solidFill>
                <a:latin typeface="Times New Roman" panose="02020603050405020304" pitchFamily="18" charset="0"/>
                <a:cs typeface="Times New Roman" panose="02020603050405020304" pitchFamily="18" charset="0"/>
              </a:endParaRPr>
            </a:p>
          </p:txBody>
        </p:sp>
        <p:sp>
          <p:nvSpPr>
            <p:cNvPr id="71706" name="Line 21"/>
            <p:cNvSpPr>
              <a:spLocks noChangeShapeType="1"/>
            </p:cNvSpPr>
            <p:nvPr/>
          </p:nvSpPr>
          <p:spPr bwMode="auto">
            <a:xfrm rot="10800000">
              <a:off x="1965325" y="4092575"/>
              <a:ext cx="64770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707" name="Text Box 22"/>
            <p:cNvSpPr txBox="1">
              <a:spLocks noChangeArrowheads="1"/>
            </p:cNvSpPr>
            <p:nvPr/>
          </p:nvSpPr>
          <p:spPr bwMode="auto">
            <a:xfrm>
              <a:off x="2014538" y="3657600"/>
              <a:ext cx="4572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d</a:t>
              </a:r>
            </a:p>
          </p:txBody>
        </p:sp>
        <p:sp>
          <p:nvSpPr>
            <p:cNvPr id="71708" name="Text Box 23"/>
            <p:cNvSpPr txBox="1">
              <a:spLocks noChangeArrowheads="1"/>
            </p:cNvSpPr>
            <p:nvPr/>
          </p:nvSpPr>
          <p:spPr bwMode="auto">
            <a:xfrm>
              <a:off x="6599238" y="2184400"/>
              <a:ext cx="1536700" cy="1262063"/>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2000" b="1" i="1">
                  <a:solidFill>
                    <a:schemeClr val="tx1"/>
                  </a:solidFill>
                  <a:latin typeface="Times New Roman" panose="02020603050405020304" pitchFamily="18" charset="0"/>
                  <a:cs typeface="Times New Roman" panose="02020603050405020304" pitchFamily="18" charset="0"/>
                </a:rPr>
                <a:t>I</a:t>
              </a:r>
              <a:r>
                <a:rPr lang="en-US" altLang="zh-CN" sz="2000" b="1" i="1" baseline="-25000">
                  <a:solidFill>
                    <a:schemeClr val="tx1"/>
                  </a:solidFill>
                  <a:latin typeface="Times New Roman" panose="02020603050405020304" pitchFamily="18" charset="0"/>
                  <a:cs typeface="Times New Roman" panose="02020603050405020304" pitchFamily="18" charset="0"/>
                </a:rPr>
                <a:t>8</a:t>
              </a:r>
              <a:r>
                <a:rPr lang="en-US" altLang="zh-CN" sz="2000" b="1">
                  <a:solidFill>
                    <a:schemeClr val="tx1"/>
                  </a:solidFill>
                  <a:latin typeface="Times New Roman" panose="02020603050405020304" pitchFamily="18" charset="0"/>
                  <a:cs typeface="Times New Roman" panose="02020603050405020304" pitchFamily="18" charset="0"/>
                </a:rPr>
                <a:t>:</a:t>
              </a:r>
            </a:p>
            <a:p>
              <a:pPr eaLnBrk="1" hangingPunct="1">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A → a</a:t>
              </a:r>
              <a:r>
                <a:rPr lang="en-US" altLang="zh-CN" sz="1800" b="1" i="1">
                  <a:solidFill>
                    <a:srgbClr val="000000"/>
                  </a:solidFill>
                  <a:latin typeface="Times New Roman" panose="02020603050405020304" pitchFamily="18" charset="0"/>
                  <a:cs typeface="Times New Roman" panose="02020603050405020304" pitchFamily="18" charset="0"/>
                </a:rPr>
                <a:t> · </a:t>
              </a:r>
              <a:r>
                <a:rPr lang="en-US" altLang="zh-CN" sz="1800" b="1" i="1">
                  <a:solidFill>
                    <a:schemeClr val="tx1"/>
                  </a:solidFill>
                  <a:latin typeface="Times New Roman" panose="02020603050405020304" pitchFamily="18" charset="0"/>
                  <a:cs typeface="Times New Roman" panose="02020603050405020304" pitchFamily="18" charset="0"/>
                </a:rPr>
                <a:t>A </a:t>
              </a:r>
              <a:r>
                <a:rPr lang="zh-CN" altLang="en-US" sz="1800" b="1" i="1">
                  <a:solidFill>
                    <a:schemeClr val="tx1"/>
                  </a:solidFill>
                  <a:latin typeface="Times New Roman" panose="02020603050405020304" pitchFamily="18" charset="0"/>
                  <a:cs typeface="Times New Roman" panose="02020603050405020304" pitchFamily="18" charset="0"/>
                </a:rPr>
                <a:t> </a:t>
              </a:r>
              <a:r>
                <a:rPr lang="en-US" altLang="zh-CN" sz="1800" b="1" i="1">
                  <a:solidFill>
                    <a:schemeClr val="tx1"/>
                  </a:solidFill>
                  <a:latin typeface="Times New Roman" panose="02020603050405020304" pitchFamily="18" charset="0"/>
                  <a:cs typeface="Times New Roman" panose="02020603050405020304" pitchFamily="18" charset="0"/>
                </a:rPr>
                <a:t>, </a:t>
              </a:r>
              <a:r>
                <a:rPr lang="en-US" altLang="zh-CN" sz="1800" b="1">
                  <a:solidFill>
                    <a:schemeClr val="tx1"/>
                  </a:solidFill>
                  <a:latin typeface="华文楷体" panose="02010600040101010101" pitchFamily="2" charset="-122"/>
                  <a:cs typeface="Times New Roman" panose="02020603050405020304" pitchFamily="18" charset="0"/>
                </a:rPr>
                <a:t>$</a:t>
              </a:r>
              <a:endParaRPr lang="en-US" altLang="zh-CN" sz="1800" b="1" i="1">
                <a:solidFill>
                  <a:schemeClr val="tx1"/>
                </a:solidFill>
                <a:latin typeface="Times New Roman" panose="02020603050405020304" pitchFamily="18" charset="0"/>
                <a:cs typeface="Times New Roman" panose="02020603050405020304" pitchFamily="18" charset="0"/>
              </a:endParaRPr>
            </a:p>
            <a:p>
              <a:pPr eaLnBrk="1" hangingPunct="1">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A → </a:t>
              </a:r>
              <a:r>
                <a:rPr lang="en-US" altLang="zh-CN" sz="1800" b="1" i="1">
                  <a:solidFill>
                    <a:srgbClr val="000000"/>
                  </a:solidFill>
                  <a:latin typeface="Times New Roman" panose="02020603050405020304" pitchFamily="18" charset="0"/>
                  <a:cs typeface="Times New Roman" panose="02020603050405020304" pitchFamily="18" charset="0"/>
                </a:rPr>
                <a:t>· </a:t>
              </a:r>
              <a:r>
                <a:rPr lang="en-US" altLang="zh-CN" sz="1800" b="1" i="1">
                  <a:solidFill>
                    <a:schemeClr val="tx1"/>
                  </a:solidFill>
                  <a:latin typeface="Times New Roman" panose="02020603050405020304" pitchFamily="18" charset="0"/>
                  <a:cs typeface="Times New Roman" panose="02020603050405020304" pitchFamily="18" charset="0"/>
                </a:rPr>
                <a:t>aA </a:t>
              </a:r>
              <a:r>
                <a:rPr lang="zh-CN" altLang="en-US" sz="1800" b="1" i="1">
                  <a:solidFill>
                    <a:schemeClr val="tx1"/>
                  </a:solidFill>
                  <a:latin typeface="Times New Roman" panose="02020603050405020304" pitchFamily="18" charset="0"/>
                  <a:cs typeface="Times New Roman" panose="02020603050405020304" pitchFamily="18" charset="0"/>
                </a:rPr>
                <a:t> </a:t>
              </a:r>
              <a:r>
                <a:rPr lang="en-US" altLang="zh-CN" sz="1800" b="1" i="1">
                  <a:solidFill>
                    <a:schemeClr val="tx1"/>
                  </a:solidFill>
                  <a:latin typeface="Times New Roman" panose="02020603050405020304" pitchFamily="18" charset="0"/>
                  <a:cs typeface="Times New Roman" panose="02020603050405020304" pitchFamily="18" charset="0"/>
                </a:rPr>
                <a:t>, </a:t>
              </a:r>
              <a:r>
                <a:rPr lang="en-US" altLang="zh-CN" sz="1800" b="1">
                  <a:solidFill>
                    <a:schemeClr val="tx1"/>
                  </a:solidFill>
                  <a:latin typeface="华文楷体" panose="02010600040101010101" pitchFamily="2" charset="-122"/>
                  <a:cs typeface="Times New Roman" panose="02020603050405020304" pitchFamily="18" charset="0"/>
                </a:rPr>
                <a:t>$</a:t>
              </a:r>
              <a:endParaRPr lang="en-US" altLang="zh-CN" sz="1800" b="1" i="1">
                <a:solidFill>
                  <a:schemeClr val="tx1"/>
                </a:solidFill>
                <a:latin typeface="Times New Roman" panose="02020603050405020304" pitchFamily="18" charset="0"/>
                <a:cs typeface="Times New Roman" panose="02020603050405020304" pitchFamily="18" charset="0"/>
              </a:endParaRPr>
            </a:p>
            <a:p>
              <a:pPr eaLnBrk="1" hangingPunct="1">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A → </a:t>
              </a:r>
              <a:r>
                <a:rPr lang="en-US" altLang="zh-CN" sz="1800" b="1" i="1">
                  <a:solidFill>
                    <a:srgbClr val="000000"/>
                  </a:solidFill>
                  <a:latin typeface="Times New Roman" panose="02020603050405020304" pitchFamily="18" charset="0"/>
                  <a:cs typeface="Times New Roman" panose="02020603050405020304" pitchFamily="18" charset="0"/>
                </a:rPr>
                <a:t>· </a:t>
              </a:r>
              <a:r>
                <a:rPr lang="en-US" altLang="zh-CN" sz="1800" b="1" i="1">
                  <a:solidFill>
                    <a:schemeClr val="tx1"/>
                  </a:solidFill>
                  <a:latin typeface="Times New Roman" panose="02020603050405020304" pitchFamily="18" charset="0"/>
                  <a:cs typeface="Times New Roman" panose="02020603050405020304" pitchFamily="18" charset="0"/>
                </a:rPr>
                <a:t>d </a:t>
              </a:r>
              <a:r>
                <a:rPr lang="zh-CN" altLang="en-US" sz="2000" b="1" i="1">
                  <a:solidFill>
                    <a:schemeClr val="tx1"/>
                  </a:solidFill>
                  <a:latin typeface="Times New Roman" panose="02020603050405020304" pitchFamily="18" charset="0"/>
                  <a:cs typeface="Times New Roman" panose="02020603050405020304" pitchFamily="18" charset="0"/>
                </a:rPr>
                <a:t> </a:t>
              </a:r>
              <a:r>
                <a:rPr lang="en-US" altLang="zh-CN" sz="2000" b="1" i="1">
                  <a:solidFill>
                    <a:schemeClr val="tx1"/>
                  </a:solidFill>
                  <a:latin typeface="Times New Roman" panose="02020603050405020304" pitchFamily="18" charset="0"/>
                  <a:cs typeface="Times New Roman" panose="02020603050405020304" pitchFamily="18" charset="0"/>
                </a:rPr>
                <a:t>, </a:t>
              </a:r>
              <a:r>
                <a:rPr lang="en-US" altLang="zh-CN" sz="2000" b="1">
                  <a:solidFill>
                    <a:schemeClr val="tx1"/>
                  </a:solidFill>
                  <a:latin typeface="华文楷体" panose="02010600040101010101" pitchFamily="2" charset="-122"/>
                  <a:cs typeface="Times New Roman" panose="02020603050405020304" pitchFamily="18" charset="0"/>
                </a:rPr>
                <a:t>$</a:t>
              </a:r>
              <a:endParaRPr lang="en-US" altLang="zh-CN" sz="2000" b="1" i="1">
                <a:solidFill>
                  <a:schemeClr val="tx1"/>
                </a:solidFill>
                <a:latin typeface="Times New Roman" panose="02020603050405020304" pitchFamily="18" charset="0"/>
                <a:cs typeface="Times New Roman" panose="02020603050405020304" pitchFamily="18" charset="0"/>
              </a:endParaRPr>
            </a:p>
          </p:txBody>
        </p:sp>
        <p:sp>
          <p:nvSpPr>
            <p:cNvPr id="71709" name="Line 24"/>
            <p:cNvSpPr>
              <a:spLocks noChangeShapeType="1"/>
            </p:cNvSpPr>
            <p:nvPr/>
          </p:nvSpPr>
          <p:spPr bwMode="auto">
            <a:xfrm>
              <a:off x="5970588" y="2895600"/>
              <a:ext cx="64770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710" name="Text Box 25"/>
            <p:cNvSpPr txBox="1">
              <a:spLocks noChangeArrowheads="1"/>
            </p:cNvSpPr>
            <p:nvPr/>
          </p:nvSpPr>
          <p:spPr bwMode="auto">
            <a:xfrm>
              <a:off x="6097588" y="2470150"/>
              <a:ext cx="381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a</a:t>
              </a:r>
            </a:p>
          </p:txBody>
        </p:sp>
        <p:sp>
          <p:nvSpPr>
            <p:cNvPr id="71711" name="Text Box 26"/>
            <p:cNvSpPr txBox="1">
              <a:spLocks noChangeArrowheads="1"/>
            </p:cNvSpPr>
            <p:nvPr/>
          </p:nvSpPr>
          <p:spPr bwMode="auto">
            <a:xfrm>
              <a:off x="6575425" y="3708400"/>
              <a:ext cx="1584325" cy="677863"/>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2000" b="1" i="1">
                  <a:solidFill>
                    <a:schemeClr val="tx1"/>
                  </a:solidFill>
                  <a:latin typeface="Times New Roman" panose="02020603050405020304" pitchFamily="18" charset="0"/>
                  <a:cs typeface="Times New Roman" panose="02020603050405020304" pitchFamily="18" charset="0"/>
                </a:rPr>
                <a:t>I</a:t>
              </a:r>
              <a:r>
                <a:rPr lang="en-US" altLang="zh-CN" sz="2000" b="1" i="1" baseline="-25000">
                  <a:solidFill>
                    <a:schemeClr val="tx1"/>
                  </a:solidFill>
                  <a:latin typeface="Times New Roman" panose="02020603050405020304" pitchFamily="18" charset="0"/>
                  <a:cs typeface="Times New Roman" panose="02020603050405020304" pitchFamily="18" charset="0"/>
                </a:rPr>
                <a:t>9</a:t>
              </a:r>
              <a:r>
                <a:rPr lang="en-US" altLang="zh-CN" sz="2000" b="1">
                  <a:solidFill>
                    <a:schemeClr val="tx1"/>
                  </a:solidFill>
                  <a:latin typeface="Times New Roman" panose="02020603050405020304" pitchFamily="18" charset="0"/>
                  <a:cs typeface="Times New Roman" panose="02020603050405020304" pitchFamily="18" charset="0"/>
                </a:rPr>
                <a:t>:</a:t>
              </a:r>
            </a:p>
            <a:p>
              <a:pPr>
                <a:spcBef>
                  <a:spcPct val="0"/>
                </a:spcBef>
                <a:buClrTx/>
                <a:buSzTx/>
                <a:buFont typeface="Arial" panose="020B0604020202020204" pitchFamily="34" charset="0"/>
                <a:buNone/>
              </a:pPr>
              <a:r>
                <a:rPr lang="en-US" altLang="zh-CN" sz="1800" b="1" i="1">
                  <a:solidFill>
                    <a:srgbClr val="FF0000"/>
                  </a:solidFill>
                  <a:latin typeface="Times New Roman" panose="02020603050405020304" pitchFamily="18" charset="0"/>
                  <a:cs typeface="Times New Roman" panose="02020603050405020304" pitchFamily="18" charset="0"/>
                </a:rPr>
                <a:t>A → d · , </a:t>
              </a:r>
              <a:r>
                <a:rPr lang="en-US" altLang="zh-CN" sz="1800" b="1">
                  <a:solidFill>
                    <a:srgbClr val="FF0000"/>
                  </a:solidFill>
                  <a:latin typeface="华文楷体" panose="02010600040101010101" pitchFamily="2" charset="-122"/>
                  <a:cs typeface="Times New Roman" panose="02020603050405020304" pitchFamily="18" charset="0"/>
                </a:rPr>
                <a:t>$</a:t>
              </a:r>
              <a:endParaRPr lang="en-US" altLang="zh-CN" sz="1800" b="1" i="1">
                <a:solidFill>
                  <a:srgbClr val="FF0000"/>
                </a:solidFill>
                <a:latin typeface="Times New Roman" panose="02020603050405020304" pitchFamily="18" charset="0"/>
                <a:cs typeface="Times New Roman" panose="02020603050405020304" pitchFamily="18" charset="0"/>
              </a:endParaRPr>
            </a:p>
          </p:txBody>
        </p:sp>
        <p:sp>
          <p:nvSpPr>
            <p:cNvPr id="71712" name="Line 27"/>
            <p:cNvSpPr>
              <a:spLocks noChangeShapeType="1"/>
            </p:cNvSpPr>
            <p:nvPr/>
          </p:nvSpPr>
          <p:spPr bwMode="auto">
            <a:xfrm flipV="1">
              <a:off x="6015038" y="2030413"/>
              <a:ext cx="563562" cy="536575"/>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713" name="Text Box 28"/>
            <p:cNvSpPr txBox="1">
              <a:spLocks noChangeArrowheads="1"/>
            </p:cNvSpPr>
            <p:nvPr/>
          </p:nvSpPr>
          <p:spPr bwMode="auto">
            <a:xfrm>
              <a:off x="6024563" y="1893888"/>
              <a:ext cx="533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A</a:t>
              </a:r>
            </a:p>
          </p:txBody>
        </p:sp>
        <p:sp>
          <p:nvSpPr>
            <p:cNvPr id="71714" name="Line 29"/>
            <p:cNvSpPr>
              <a:spLocks noChangeShapeType="1"/>
            </p:cNvSpPr>
            <p:nvPr/>
          </p:nvSpPr>
          <p:spPr bwMode="auto">
            <a:xfrm>
              <a:off x="5975350" y="3025775"/>
              <a:ext cx="576263" cy="809625"/>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715" name="Text Box 34"/>
            <p:cNvSpPr txBox="1">
              <a:spLocks noChangeArrowheads="1"/>
            </p:cNvSpPr>
            <p:nvPr/>
          </p:nvSpPr>
          <p:spPr bwMode="auto">
            <a:xfrm>
              <a:off x="7323138" y="3363913"/>
              <a:ext cx="3603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d</a:t>
              </a:r>
            </a:p>
          </p:txBody>
        </p:sp>
        <p:sp>
          <p:nvSpPr>
            <p:cNvPr id="71716" name="Text Box 35"/>
            <p:cNvSpPr txBox="1">
              <a:spLocks noChangeArrowheads="1"/>
            </p:cNvSpPr>
            <p:nvPr/>
          </p:nvSpPr>
          <p:spPr bwMode="auto">
            <a:xfrm>
              <a:off x="2098675" y="1419225"/>
              <a:ext cx="5334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S</a:t>
              </a:r>
            </a:p>
          </p:txBody>
        </p:sp>
        <p:sp>
          <p:nvSpPr>
            <p:cNvPr id="71717" name="Line 38"/>
            <p:cNvSpPr>
              <a:spLocks noChangeShapeType="1"/>
            </p:cNvSpPr>
            <p:nvPr/>
          </p:nvSpPr>
          <p:spPr bwMode="auto">
            <a:xfrm flipV="1">
              <a:off x="8683625" y="1385888"/>
              <a:ext cx="0" cy="11350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718" name="Text Box 39"/>
            <p:cNvSpPr txBox="1">
              <a:spLocks noChangeArrowheads="1"/>
            </p:cNvSpPr>
            <p:nvPr/>
          </p:nvSpPr>
          <p:spPr bwMode="auto">
            <a:xfrm>
              <a:off x="3114675" y="4286250"/>
              <a:ext cx="53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a</a:t>
              </a:r>
            </a:p>
          </p:txBody>
        </p:sp>
        <p:sp>
          <p:nvSpPr>
            <p:cNvPr id="71719" name="Line 50"/>
            <p:cNvSpPr>
              <a:spLocks noChangeShapeType="1"/>
            </p:cNvSpPr>
            <p:nvPr/>
          </p:nvSpPr>
          <p:spPr bwMode="auto">
            <a:xfrm>
              <a:off x="7323138" y="3463925"/>
              <a:ext cx="0" cy="26987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720" name="Freeform 51"/>
            <p:cNvSpPr>
              <a:spLocks noChangeArrowheads="1"/>
            </p:cNvSpPr>
            <p:nvPr/>
          </p:nvSpPr>
          <p:spPr bwMode="auto">
            <a:xfrm>
              <a:off x="2903538" y="4408488"/>
              <a:ext cx="684212" cy="404812"/>
            </a:xfrm>
            <a:custGeom>
              <a:avLst/>
              <a:gdLst>
                <a:gd name="T0" fmla="*/ 2147483646 w 431"/>
                <a:gd name="T1" fmla="*/ 0 h 340"/>
                <a:gd name="T2" fmla="*/ 2147483646 w 431"/>
                <a:gd name="T3" fmla="*/ 2147483646 h 340"/>
                <a:gd name="T4" fmla="*/ 2147483646 w 431"/>
                <a:gd name="T5" fmla="*/ 2147483646 h 340"/>
                <a:gd name="T6" fmla="*/ 2147483646 w 431"/>
                <a:gd name="T7" fmla="*/ 0 h 340"/>
                <a:gd name="T8" fmla="*/ 0 60000 65536"/>
                <a:gd name="T9" fmla="*/ 0 60000 65536"/>
                <a:gd name="T10" fmla="*/ 0 60000 65536"/>
                <a:gd name="T11" fmla="*/ 0 60000 65536"/>
                <a:gd name="T12" fmla="*/ 0 w 431"/>
                <a:gd name="T13" fmla="*/ 0 h 340"/>
                <a:gd name="T14" fmla="*/ 431 w 431"/>
                <a:gd name="T15" fmla="*/ 340 h 340"/>
              </a:gdLst>
              <a:ahLst/>
              <a:cxnLst>
                <a:cxn ang="T8">
                  <a:pos x="T0" y="T1"/>
                </a:cxn>
                <a:cxn ang="T9">
                  <a:pos x="T2" y="T3"/>
                </a:cxn>
                <a:cxn ang="T10">
                  <a:pos x="T4" y="T5"/>
                </a:cxn>
                <a:cxn ang="T11">
                  <a:pos x="T6" y="T7"/>
                </a:cxn>
              </a:cxnLst>
              <a:rect l="T12" t="T13" r="T14" b="T15"/>
              <a:pathLst>
                <a:path w="431" h="340">
                  <a:moveTo>
                    <a:pt x="431" y="0"/>
                  </a:moveTo>
                  <a:cubicBezTo>
                    <a:pt x="397" y="147"/>
                    <a:pt x="363" y="294"/>
                    <a:pt x="295" y="317"/>
                  </a:cubicBezTo>
                  <a:cubicBezTo>
                    <a:pt x="227" y="340"/>
                    <a:pt x="46" y="189"/>
                    <a:pt x="23" y="136"/>
                  </a:cubicBezTo>
                  <a:cubicBezTo>
                    <a:pt x="0" y="83"/>
                    <a:pt x="79" y="41"/>
                    <a:pt x="159" y="0"/>
                  </a:cubicBezTo>
                </a:path>
              </a:pathLst>
            </a:custGeom>
            <a:noFill/>
            <a:ln w="38100">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21" name="Text Box 52"/>
            <p:cNvSpPr txBox="1">
              <a:spLocks noChangeArrowheads="1"/>
            </p:cNvSpPr>
            <p:nvPr/>
          </p:nvSpPr>
          <p:spPr bwMode="auto">
            <a:xfrm>
              <a:off x="5953125" y="3292475"/>
              <a:ext cx="3603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d</a:t>
              </a:r>
            </a:p>
          </p:txBody>
        </p:sp>
        <p:sp>
          <p:nvSpPr>
            <p:cNvPr id="71722" name="Line 53"/>
            <p:cNvSpPr>
              <a:spLocks noChangeShapeType="1"/>
            </p:cNvSpPr>
            <p:nvPr/>
          </p:nvSpPr>
          <p:spPr bwMode="auto">
            <a:xfrm>
              <a:off x="8180388" y="2520950"/>
              <a:ext cx="5032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23" name="Text Box 54"/>
            <p:cNvSpPr txBox="1">
              <a:spLocks noChangeArrowheads="1"/>
            </p:cNvSpPr>
            <p:nvPr/>
          </p:nvSpPr>
          <p:spPr bwMode="auto">
            <a:xfrm>
              <a:off x="7573963" y="685800"/>
              <a:ext cx="1319212" cy="677863"/>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2000" b="1" i="1">
                  <a:solidFill>
                    <a:schemeClr val="tx1"/>
                  </a:solidFill>
                  <a:latin typeface="Times New Roman" panose="02020603050405020304" pitchFamily="18" charset="0"/>
                  <a:cs typeface="Times New Roman" panose="02020603050405020304" pitchFamily="18" charset="0"/>
                </a:rPr>
                <a:t>I</a:t>
              </a:r>
              <a:r>
                <a:rPr lang="en-US" altLang="zh-CN" sz="2000" b="1" i="1" baseline="-25000">
                  <a:solidFill>
                    <a:schemeClr val="tx1"/>
                  </a:solidFill>
                  <a:latin typeface="Times New Roman" panose="02020603050405020304" pitchFamily="18" charset="0"/>
                  <a:cs typeface="Times New Roman" panose="02020603050405020304" pitchFamily="18" charset="0"/>
                </a:rPr>
                <a:t>10</a:t>
              </a:r>
              <a:r>
                <a:rPr lang="en-US" altLang="zh-CN" sz="2000" b="1">
                  <a:solidFill>
                    <a:schemeClr val="tx1"/>
                  </a:solidFill>
                  <a:latin typeface="Times New Roman" panose="02020603050405020304" pitchFamily="18" charset="0"/>
                  <a:cs typeface="Times New Roman" panose="02020603050405020304" pitchFamily="18" charset="0"/>
                </a:rPr>
                <a:t>:</a:t>
              </a:r>
            </a:p>
            <a:p>
              <a:pPr>
                <a:spcBef>
                  <a:spcPct val="0"/>
                </a:spcBef>
                <a:buClrTx/>
                <a:buSzTx/>
                <a:buFont typeface="Arial" panose="020B0604020202020204" pitchFamily="34" charset="0"/>
                <a:buNone/>
              </a:pPr>
              <a:r>
                <a:rPr lang="en-US" altLang="zh-CN" sz="1800" b="1" i="1">
                  <a:solidFill>
                    <a:srgbClr val="FF0000"/>
                  </a:solidFill>
                  <a:latin typeface="Times New Roman" panose="02020603050405020304" pitchFamily="18" charset="0"/>
                  <a:cs typeface="Times New Roman" panose="02020603050405020304" pitchFamily="18" charset="0"/>
                </a:rPr>
                <a:t>A → aA· , </a:t>
              </a:r>
              <a:r>
                <a:rPr lang="en-US" altLang="zh-CN" sz="1800" b="1">
                  <a:solidFill>
                    <a:srgbClr val="FF0000"/>
                  </a:solidFill>
                  <a:latin typeface="华文楷体" panose="02010600040101010101" pitchFamily="2" charset="-122"/>
                  <a:cs typeface="Times New Roman" panose="02020603050405020304" pitchFamily="18" charset="0"/>
                </a:rPr>
                <a:t>$</a:t>
              </a:r>
              <a:endParaRPr lang="en-US" altLang="zh-CN" sz="1800" b="1" i="1">
                <a:solidFill>
                  <a:srgbClr val="FF0000"/>
                </a:solidFill>
                <a:latin typeface="Times New Roman" panose="02020603050405020304" pitchFamily="18" charset="0"/>
                <a:cs typeface="Times New Roman" panose="02020603050405020304" pitchFamily="18" charset="0"/>
              </a:endParaRPr>
            </a:p>
          </p:txBody>
        </p:sp>
        <p:sp>
          <p:nvSpPr>
            <p:cNvPr id="71724" name="Freeform 55"/>
            <p:cNvSpPr>
              <a:spLocks noChangeArrowheads="1"/>
            </p:cNvSpPr>
            <p:nvPr/>
          </p:nvSpPr>
          <p:spPr bwMode="auto">
            <a:xfrm>
              <a:off x="8143875" y="2947988"/>
              <a:ext cx="431800" cy="323850"/>
            </a:xfrm>
            <a:custGeom>
              <a:avLst/>
              <a:gdLst>
                <a:gd name="T0" fmla="*/ 0 w 272"/>
                <a:gd name="T1" fmla="*/ 0 h 272"/>
                <a:gd name="T2" fmla="*/ 2147483646 w 272"/>
                <a:gd name="T3" fmla="*/ 2147483646 h 272"/>
                <a:gd name="T4" fmla="*/ 0 w 272"/>
                <a:gd name="T5" fmla="*/ 2147483646 h 272"/>
                <a:gd name="T6" fmla="*/ 0 60000 65536"/>
                <a:gd name="T7" fmla="*/ 0 60000 65536"/>
                <a:gd name="T8" fmla="*/ 0 60000 65536"/>
                <a:gd name="T9" fmla="*/ 0 w 272"/>
                <a:gd name="T10" fmla="*/ 0 h 272"/>
                <a:gd name="T11" fmla="*/ 272 w 272"/>
                <a:gd name="T12" fmla="*/ 272 h 272"/>
              </a:gdLst>
              <a:ahLst/>
              <a:cxnLst>
                <a:cxn ang="T6">
                  <a:pos x="T0" y="T1"/>
                </a:cxn>
                <a:cxn ang="T7">
                  <a:pos x="T2" y="T3"/>
                </a:cxn>
                <a:cxn ang="T8">
                  <a:pos x="T4" y="T5"/>
                </a:cxn>
              </a:cxnLst>
              <a:rect l="T9" t="T10" r="T11" b="T12"/>
              <a:pathLst>
                <a:path w="272" h="272">
                  <a:moveTo>
                    <a:pt x="0" y="0"/>
                  </a:moveTo>
                  <a:cubicBezTo>
                    <a:pt x="136" y="23"/>
                    <a:pt x="272" y="46"/>
                    <a:pt x="272" y="91"/>
                  </a:cubicBezTo>
                  <a:cubicBezTo>
                    <a:pt x="272" y="136"/>
                    <a:pt x="136" y="204"/>
                    <a:pt x="0" y="272"/>
                  </a:cubicBezTo>
                </a:path>
              </a:pathLst>
            </a:custGeom>
            <a:noFill/>
            <a:ln w="38100">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25" name="Text Box 56"/>
            <p:cNvSpPr txBox="1">
              <a:spLocks noChangeArrowheads="1"/>
            </p:cNvSpPr>
            <p:nvPr/>
          </p:nvSpPr>
          <p:spPr bwMode="auto">
            <a:xfrm>
              <a:off x="8359775" y="3055938"/>
              <a:ext cx="533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a</a:t>
              </a:r>
            </a:p>
          </p:txBody>
        </p:sp>
        <p:sp>
          <p:nvSpPr>
            <p:cNvPr id="71726" name="Line 57"/>
            <p:cNvSpPr>
              <a:spLocks noChangeShapeType="1"/>
            </p:cNvSpPr>
            <p:nvPr/>
          </p:nvSpPr>
          <p:spPr bwMode="auto">
            <a:xfrm flipV="1">
              <a:off x="8683625" y="1385888"/>
              <a:ext cx="0" cy="11350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727" name="Line 58"/>
            <p:cNvSpPr>
              <a:spLocks noChangeShapeType="1"/>
            </p:cNvSpPr>
            <p:nvPr/>
          </p:nvSpPr>
          <p:spPr bwMode="auto">
            <a:xfrm>
              <a:off x="8180388" y="2520950"/>
              <a:ext cx="5032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28" name="Line 60"/>
            <p:cNvSpPr>
              <a:spLocks noChangeShapeType="1"/>
            </p:cNvSpPr>
            <p:nvPr/>
          </p:nvSpPr>
          <p:spPr bwMode="auto">
            <a:xfrm flipV="1">
              <a:off x="8683625" y="1385888"/>
              <a:ext cx="0" cy="11350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729" name="Line 61"/>
            <p:cNvSpPr>
              <a:spLocks noChangeShapeType="1"/>
            </p:cNvSpPr>
            <p:nvPr/>
          </p:nvSpPr>
          <p:spPr bwMode="auto">
            <a:xfrm>
              <a:off x="8180388" y="2520950"/>
              <a:ext cx="5032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30" name="Line 64"/>
            <p:cNvSpPr>
              <a:spLocks noChangeShapeType="1"/>
            </p:cNvSpPr>
            <p:nvPr/>
          </p:nvSpPr>
          <p:spPr bwMode="auto">
            <a:xfrm flipV="1">
              <a:off x="8683625" y="1385888"/>
              <a:ext cx="0" cy="11350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731" name="Line 65"/>
            <p:cNvSpPr>
              <a:spLocks noChangeShapeType="1"/>
            </p:cNvSpPr>
            <p:nvPr/>
          </p:nvSpPr>
          <p:spPr bwMode="auto">
            <a:xfrm>
              <a:off x="8180388" y="2520950"/>
              <a:ext cx="5032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32" name="Line 66"/>
            <p:cNvSpPr>
              <a:spLocks noChangeShapeType="1"/>
            </p:cNvSpPr>
            <p:nvPr/>
          </p:nvSpPr>
          <p:spPr bwMode="auto">
            <a:xfrm>
              <a:off x="4008438" y="2603500"/>
              <a:ext cx="503237"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733" name="Line 67"/>
            <p:cNvSpPr>
              <a:spLocks noChangeShapeType="1"/>
            </p:cNvSpPr>
            <p:nvPr/>
          </p:nvSpPr>
          <p:spPr bwMode="auto">
            <a:xfrm>
              <a:off x="1201738" y="3165475"/>
              <a:ext cx="0" cy="70326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734" name="Line 68"/>
            <p:cNvSpPr>
              <a:spLocks noChangeShapeType="1"/>
            </p:cNvSpPr>
            <p:nvPr/>
          </p:nvSpPr>
          <p:spPr bwMode="auto">
            <a:xfrm>
              <a:off x="1852613" y="2740025"/>
              <a:ext cx="792162" cy="68738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735" name="Line 69"/>
            <p:cNvSpPr>
              <a:spLocks noChangeShapeType="1"/>
            </p:cNvSpPr>
            <p:nvPr/>
          </p:nvSpPr>
          <p:spPr bwMode="auto">
            <a:xfrm flipV="1">
              <a:off x="8683625" y="1385888"/>
              <a:ext cx="0" cy="113506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736" name="Line 70"/>
            <p:cNvSpPr>
              <a:spLocks noChangeShapeType="1"/>
            </p:cNvSpPr>
            <p:nvPr/>
          </p:nvSpPr>
          <p:spPr bwMode="auto">
            <a:xfrm>
              <a:off x="8180388" y="2520950"/>
              <a:ext cx="50323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37" name="Text Box 19"/>
            <p:cNvSpPr txBox="1">
              <a:spLocks noChangeArrowheads="1"/>
            </p:cNvSpPr>
            <p:nvPr/>
          </p:nvSpPr>
          <p:spPr bwMode="auto">
            <a:xfrm>
              <a:off x="8256588" y="1765300"/>
              <a:ext cx="45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A</a:t>
              </a:r>
            </a:p>
          </p:txBody>
        </p:sp>
        <p:sp>
          <p:nvSpPr>
            <p:cNvPr id="3" name="弧形 2"/>
            <p:cNvSpPr/>
            <p:nvPr/>
          </p:nvSpPr>
          <p:spPr>
            <a:xfrm>
              <a:off x="1692275" y="4557713"/>
              <a:ext cx="71438" cy="46037"/>
            </a:xfrm>
            <a:prstGeom prst="arc">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grpSp>
      <p:sp>
        <p:nvSpPr>
          <p:cNvPr id="4" name="任意多边形 3"/>
          <p:cNvSpPr/>
          <p:nvPr/>
        </p:nvSpPr>
        <p:spPr>
          <a:xfrm>
            <a:off x="1735138" y="4384675"/>
            <a:ext cx="5087937" cy="588963"/>
          </a:xfrm>
          <a:custGeom>
            <a:avLst/>
            <a:gdLst>
              <a:gd name="connsiteX0" fmla="*/ 0 w 5087816"/>
              <a:gd name="connsiteY0" fmla="*/ 175846 h 588793"/>
              <a:gd name="connsiteX1" fmla="*/ 1887416 w 5087816"/>
              <a:gd name="connsiteY1" fmla="*/ 586154 h 588793"/>
              <a:gd name="connsiteX2" fmla="*/ 5087816 w 5087816"/>
              <a:gd name="connsiteY2" fmla="*/ 0 h 588793"/>
            </a:gdLst>
            <a:ahLst/>
            <a:cxnLst>
              <a:cxn ang="0">
                <a:pos x="connsiteX0" y="connsiteY0"/>
              </a:cxn>
              <a:cxn ang="0">
                <a:pos x="connsiteX1" y="connsiteY1"/>
              </a:cxn>
              <a:cxn ang="0">
                <a:pos x="connsiteX2" y="connsiteY2"/>
              </a:cxn>
            </a:cxnLst>
            <a:rect l="l" t="t" r="r" b="b"/>
            <a:pathLst>
              <a:path w="5087816" h="588793">
                <a:moveTo>
                  <a:pt x="0" y="175846"/>
                </a:moveTo>
                <a:cubicBezTo>
                  <a:pt x="519723" y="395654"/>
                  <a:pt x="1039447" y="615462"/>
                  <a:pt x="1887416" y="586154"/>
                </a:cubicBezTo>
                <a:cubicBezTo>
                  <a:pt x="2735385" y="556846"/>
                  <a:pt x="3911600" y="278423"/>
                  <a:pt x="5087816" y="0"/>
                </a:cubicBezTo>
              </a:path>
            </a:pathLst>
          </a:custGeom>
          <a:noFill/>
          <a:ln w="3175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8" name="Rectangle 72"/>
          <p:cNvSpPr>
            <a:spLocks noChangeArrowheads="1"/>
          </p:cNvSpPr>
          <p:nvPr/>
        </p:nvSpPr>
        <p:spPr bwMode="auto">
          <a:xfrm>
            <a:off x="203200" y="1166813"/>
            <a:ext cx="993775" cy="400050"/>
          </a:xfrm>
          <a:prstGeom prst="rect">
            <a:avLst/>
          </a:prstGeom>
          <a:solidFill>
            <a:schemeClr val="accent5">
              <a:lumMod val="60000"/>
              <a:lumOff val="40000"/>
            </a:schemeClr>
          </a:solidFill>
          <a:ln w="12700">
            <a:solidFill>
              <a:schemeClr val="tx1"/>
            </a:solidFill>
            <a:miter lim="800000"/>
          </a:ln>
        </p:spPr>
        <p:txBody>
          <a:bodyPr wrap="none">
            <a:spAutoFit/>
          </a:bodyPr>
          <a:lstStyle/>
          <a:p>
            <a:pPr eaLnBrk="1" hangingPunct="1">
              <a:buFont typeface="Arial" panose="020B0604020202020204" pitchFamily="34" charset="0"/>
              <a:buNone/>
              <a:defRPr/>
            </a:pPr>
            <a:r>
              <a:rPr lang="zh-CN" altLang="en-US" sz="2000" b="1" noProof="1">
                <a:latin typeface="华文楷体" panose="02010600040101010101" pitchFamily="2" charset="-122"/>
                <a:ea typeface="华文楷体" panose="02010600040101010101" pitchFamily="2" charset="-122"/>
                <a:cs typeface="+mn-ea"/>
              </a:rPr>
              <a:t>输入</a:t>
            </a:r>
            <a:r>
              <a:rPr lang="en-US" altLang="zh-CN" sz="2000" b="1" i="1" noProof="1">
                <a:latin typeface="Times New Roman" panose="02020603050405020304" pitchFamily="18" charset="0"/>
                <a:ea typeface="Times New Roman" panose="02020603050405020304" pitchFamily="18" charset="0"/>
                <a:cs typeface="+mn-ea"/>
              </a:rPr>
              <a:t> d</a:t>
            </a:r>
            <a:r>
              <a:rPr lang="en-US" altLang="zh-CN" b="1" noProof="1">
                <a:latin typeface="华文楷体" panose="02010600040101010101" pitchFamily="2" charset="-122"/>
                <a:cs typeface="+mn-ea"/>
              </a:rPr>
              <a:t>$</a:t>
            </a:r>
            <a:endParaRPr lang="zh-CN" altLang="en-US" b="1" noProof="1">
              <a:latin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32151"/>
                                        </p:tgtEl>
                                        <p:attrNameLst>
                                          <p:attrName>style.visibility</p:attrName>
                                        </p:attrNameLst>
                                      </p:cBhvr>
                                      <p:to>
                                        <p:strVal val="visible"/>
                                      </p:to>
                                    </p:set>
                                    <p:anim calcmode="lin" valueType="num">
                                      <p:cBhvr>
                                        <p:cTn id="7" dur="500" fill="hold"/>
                                        <p:tgtEl>
                                          <p:spTgt spid="132151"/>
                                        </p:tgtEl>
                                        <p:attrNameLst>
                                          <p:attrName>ppt_w</p:attrName>
                                        </p:attrNameLst>
                                      </p:cBhvr>
                                      <p:tavLst>
                                        <p:tav tm="0">
                                          <p:val>
                                            <p:fltVal val="0"/>
                                          </p:val>
                                        </p:tav>
                                        <p:tav tm="100000">
                                          <p:val>
                                            <p:strVal val="#ppt_w"/>
                                          </p:val>
                                        </p:tav>
                                      </p:tavLst>
                                    </p:anim>
                                    <p:anim calcmode="lin" valueType="num">
                                      <p:cBhvr>
                                        <p:cTn id="8" dur="500" fill="hold"/>
                                        <p:tgtEl>
                                          <p:spTgt spid="132151"/>
                                        </p:tgtEl>
                                        <p:attrNameLst>
                                          <p:attrName>ppt_h</p:attrName>
                                        </p:attrNameLst>
                                      </p:cBhvr>
                                      <p:tavLst>
                                        <p:tav tm="0">
                                          <p:val>
                                            <p:fltVal val="0"/>
                                          </p:val>
                                        </p:tav>
                                        <p:tav tm="100000">
                                          <p:val>
                                            <p:strVal val="#ppt_h"/>
                                          </p:val>
                                        </p:tav>
                                      </p:tavLst>
                                    </p:anim>
                                    <p:animEffect transition="in" filter="fade">
                                      <p:cBhvr>
                                        <p:cTn id="9" dur="500"/>
                                        <p:tgtEl>
                                          <p:spTgt spid="132151"/>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4"/>
                                        </p:tgtEl>
                                        <p:attrNameLst>
                                          <p:attrName>style.visibility</p:attrName>
                                        </p:attrNameLst>
                                      </p:cBhvr>
                                      <p:to>
                                        <p:strVal val="visible"/>
                                      </p:to>
                                    </p:set>
                                    <p:anim calcmode="lin" valueType="num">
                                      <p:cBhvr>
                                        <p:cTn id="14" dur="500" fill="hold"/>
                                        <p:tgtEl>
                                          <p:spTgt spid="54"/>
                                        </p:tgtEl>
                                        <p:attrNameLst>
                                          <p:attrName>ppt_w</p:attrName>
                                        </p:attrNameLst>
                                      </p:cBhvr>
                                      <p:tavLst>
                                        <p:tav tm="0">
                                          <p:val>
                                            <p:fltVal val="0"/>
                                          </p:val>
                                        </p:tav>
                                        <p:tav tm="100000">
                                          <p:val>
                                            <p:strVal val="#ppt_w"/>
                                          </p:val>
                                        </p:tav>
                                      </p:tavLst>
                                    </p:anim>
                                    <p:anim calcmode="lin" valueType="num">
                                      <p:cBhvr>
                                        <p:cTn id="15" dur="500" fill="hold"/>
                                        <p:tgtEl>
                                          <p:spTgt spid="54"/>
                                        </p:tgtEl>
                                        <p:attrNameLst>
                                          <p:attrName>ppt_h</p:attrName>
                                        </p:attrNameLst>
                                      </p:cBhvr>
                                      <p:tavLst>
                                        <p:tav tm="0">
                                          <p:val>
                                            <p:fltVal val="0"/>
                                          </p:val>
                                        </p:tav>
                                        <p:tav tm="100000">
                                          <p:val>
                                            <p:strVal val="#ppt_h"/>
                                          </p:val>
                                        </p:tav>
                                      </p:tavLst>
                                    </p:anim>
                                    <p:animEffect transition="in" filter="fade">
                                      <p:cBhvr>
                                        <p:cTn id="16" dur="500"/>
                                        <p:tgtEl>
                                          <p:spTgt spid="5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p:cTn id="21" dur="500" fill="hold"/>
                                        <p:tgtEl>
                                          <p:spTgt spid="2"/>
                                        </p:tgtEl>
                                        <p:attrNameLst>
                                          <p:attrName>ppt_w</p:attrName>
                                        </p:attrNameLst>
                                      </p:cBhvr>
                                      <p:tavLst>
                                        <p:tav tm="0">
                                          <p:val>
                                            <p:fltVal val="0"/>
                                          </p:val>
                                        </p:tav>
                                        <p:tav tm="100000">
                                          <p:val>
                                            <p:strVal val="#ppt_w"/>
                                          </p:val>
                                        </p:tav>
                                      </p:tavLst>
                                    </p:anim>
                                    <p:anim calcmode="lin" valueType="num">
                                      <p:cBhvr>
                                        <p:cTn id="22" dur="500" fill="hold"/>
                                        <p:tgtEl>
                                          <p:spTgt spid="2"/>
                                        </p:tgtEl>
                                        <p:attrNameLst>
                                          <p:attrName>ppt_h</p:attrName>
                                        </p:attrNameLst>
                                      </p:cBhvr>
                                      <p:tavLst>
                                        <p:tav tm="0">
                                          <p:val>
                                            <p:fltVal val="0"/>
                                          </p:val>
                                        </p:tav>
                                        <p:tav tm="100000">
                                          <p:val>
                                            <p:strVal val="#ppt_h"/>
                                          </p:val>
                                        </p:tav>
                                      </p:tavLst>
                                    </p:anim>
                                    <p:animEffect transition="in" filter="fade">
                                      <p:cBhvr>
                                        <p:cTn id="23" dur="500"/>
                                        <p:tgtEl>
                                          <p:spTgt spid="2"/>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57"/>
                                        </p:tgtEl>
                                        <p:attrNameLst>
                                          <p:attrName>style.visibility</p:attrName>
                                        </p:attrNameLst>
                                      </p:cBhvr>
                                      <p:to>
                                        <p:strVal val="visible"/>
                                      </p:to>
                                    </p:set>
                                    <p:anim calcmode="lin" valueType="num">
                                      <p:cBhvr>
                                        <p:cTn id="26" dur="500" fill="hold"/>
                                        <p:tgtEl>
                                          <p:spTgt spid="57"/>
                                        </p:tgtEl>
                                        <p:attrNameLst>
                                          <p:attrName>ppt_w</p:attrName>
                                        </p:attrNameLst>
                                      </p:cBhvr>
                                      <p:tavLst>
                                        <p:tav tm="0">
                                          <p:val>
                                            <p:fltVal val="0"/>
                                          </p:val>
                                        </p:tav>
                                        <p:tav tm="100000">
                                          <p:val>
                                            <p:strVal val="#ppt_w"/>
                                          </p:val>
                                        </p:tav>
                                      </p:tavLst>
                                    </p:anim>
                                    <p:anim calcmode="lin" valueType="num">
                                      <p:cBhvr>
                                        <p:cTn id="27" dur="500" fill="hold"/>
                                        <p:tgtEl>
                                          <p:spTgt spid="57"/>
                                        </p:tgtEl>
                                        <p:attrNameLst>
                                          <p:attrName>ppt_h</p:attrName>
                                        </p:attrNameLst>
                                      </p:cBhvr>
                                      <p:tavLst>
                                        <p:tav tm="0">
                                          <p:val>
                                            <p:fltVal val="0"/>
                                          </p:val>
                                        </p:tav>
                                        <p:tav tm="100000">
                                          <p:val>
                                            <p:strVal val="#ppt_h"/>
                                          </p:val>
                                        </p:tav>
                                      </p:tavLst>
                                    </p:anim>
                                    <p:animEffect transition="in" filter="fade">
                                      <p:cBhvr>
                                        <p:cTn id="28" dur="500"/>
                                        <p:tgtEl>
                                          <p:spTgt spid="5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3" presetClass="entr" presetSubtype="16"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p:cTn id="33" dur="500" fill="hold"/>
                                        <p:tgtEl>
                                          <p:spTgt spid="4"/>
                                        </p:tgtEl>
                                        <p:attrNameLst>
                                          <p:attrName>ppt_w</p:attrName>
                                        </p:attrNameLst>
                                      </p:cBhvr>
                                      <p:tavLst>
                                        <p:tav tm="0">
                                          <p:val>
                                            <p:fltVal val="0"/>
                                          </p:val>
                                        </p:tav>
                                        <p:tav tm="100000">
                                          <p:val>
                                            <p:strVal val="#ppt_w"/>
                                          </p:val>
                                        </p:tav>
                                      </p:tavLst>
                                    </p:anim>
                                    <p:anim calcmode="lin" valueType="num">
                                      <p:cBhvr>
                                        <p:cTn id="34" dur="500" fill="hold"/>
                                        <p:tgtEl>
                                          <p:spTgt spid="4"/>
                                        </p:tgtEl>
                                        <p:attrNameLst>
                                          <p:attrName>ppt_h</p:attrName>
                                        </p:attrNameLst>
                                      </p:cBhvr>
                                      <p:tavLst>
                                        <p:tav tm="0">
                                          <p:val>
                                            <p:fltVal val="0"/>
                                          </p:val>
                                        </p:tav>
                                        <p:tav tm="100000">
                                          <p:val>
                                            <p:strVal val="#ppt_h"/>
                                          </p:val>
                                        </p:tav>
                                      </p:tavLst>
                                    </p:anim>
                                    <p:animEffect transition="in" filter="fade">
                                      <p:cBhvr>
                                        <p:cTn id="35" dur="500"/>
                                        <p:tgtEl>
                                          <p:spTgt spid="4"/>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58"/>
                                        </p:tgtEl>
                                        <p:attrNameLst>
                                          <p:attrName>style.visibility</p:attrName>
                                        </p:attrNameLst>
                                      </p:cBhvr>
                                      <p:to>
                                        <p:strVal val="visible"/>
                                      </p:to>
                                    </p:set>
                                    <p:anim calcmode="lin" valueType="num">
                                      <p:cBhvr>
                                        <p:cTn id="40" dur="500" fill="hold"/>
                                        <p:tgtEl>
                                          <p:spTgt spid="58"/>
                                        </p:tgtEl>
                                        <p:attrNameLst>
                                          <p:attrName>ppt_w</p:attrName>
                                        </p:attrNameLst>
                                      </p:cBhvr>
                                      <p:tavLst>
                                        <p:tav tm="0">
                                          <p:val>
                                            <p:fltVal val="0"/>
                                          </p:val>
                                        </p:tav>
                                        <p:tav tm="100000">
                                          <p:val>
                                            <p:strVal val="#ppt_w"/>
                                          </p:val>
                                        </p:tav>
                                      </p:tavLst>
                                    </p:anim>
                                    <p:anim calcmode="lin" valueType="num">
                                      <p:cBhvr>
                                        <p:cTn id="41" dur="500" fill="hold"/>
                                        <p:tgtEl>
                                          <p:spTgt spid="58"/>
                                        </p:tgtEl>
                                        <p:attrNameLst>
                                          <p:attrName>ppt_h</p:attrName>
                                        </p:attrNameLst>
                                      </p:cBhvr>
                                      <p:tavLst>
                                        <p:tav tm="0">
                                          <p:val>
                                            <p:fltVal val="0"/>
                                          </p:val>
                                        </p:tav>
                                        <p:tav tm="100000">
                                          <p:val>
                                            <p:strVal val="#ppt_h"/>
                                          </p:val>
                                        </p:tav>
                                      </p:tavLst>
                                    </p:anim>
                                    <p:animEffect transition="in" filter="fade">
                                      <p:cBhvr>
                                        <p:cTn id="42" dur="500"/>
                                        <p:tgtEl>
                                          <p:spTgt spid="5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3" presetClass="exit" presetSubtype="32" fill="hold" nodeType="clickEffect">
                                  <p:stCondLst>
                                    <p:cond delay="0"/>
                                  </p:stCondLst>
                                  <p:childTnLst>
                                    <p:anim calcmode="lin" valueType="num">
                                      <p:cBhvr>
                                        <p:cTn id="46" dur="500"/>
                                        <p:tgtEl>
                                          <p:spTgt spid="4"/>
                                        </p:tgtEl>
                                        <p:attrNameLst>
                                          <p:attrName>ppt_w</p:attrName>
                                        </p:attrNameLst>
                                      </p:cBhvr>
                                      <p:tavLst>
                                        <p:tav tm="0">
                                          <p:val>
                                            <p:strVal val="ppt_w"/>
                                          </p:val>
                                        </p:tav>
                                        <p:tav tm="100000">
                                          <p:val>
                                            <p:fltVal val="0"/>
                                          </p:val>
                                        </p:tav>
                                      </p:tavLst>
                                    </p:anim>
                                    <p:anim calcmode="lin" valueType="num">
                                      <p:cBhvr>
                                        <p:cTn id="47" dur="500"/>
                                        <p:tgtEl>
                                          <p:spTgt spid="4"/>
                                        </p:tgtEl>
                                        <p:attrNameLst>
                                          <p:attrName>ppt_h</p:attrName>
                                        </p:attrNameLst>
                                      </p:cBhvr>
                                      <p:tavLst>
                                        <p:tav tm="0">
                                          <p:val>
                                            <p:strVal val="ppt_h"/>
                                          </p:val>
                                        </p:tav>
                                        <p:tav tm="100000">
                                          <p:val>
                                            <p:fltVal val="0"/>
                                          </p:val>
                                        </p:tav>
                                      </p:tavLst>
                                    </p:anim>
                                    <p:animEffect transition="out" filter="fade">
                                      <p:cBhvr>
                                        <p:cTn id="48" dur="500"/>
                                        <p:tgtEl>
                                          <p:spTgt spid="4"/>
                                        </p:tgtEl>
                                      </p:cBhvr>
                                    </p:animEffect>
                                    <p:set>
                                      <p:cBhvr>
                                        <p:cTn id="49" dur="1" fill="hold">
                                          <p:stCondLst>
                                            <p:cond delay="499"/>
                                          </p:stCondLst>
                                        </p:cTn>
                                        <p:tgtEl>
                                          <p:spTgt spid="4"/>
                                        </p:tgtEl>
                                        <p:attrNameLst>
                                          <p:attrName>style.visibility</p:attrName>
                                        </p:attrNameLst>
                                      </p:cBhvr>
                                      <p:to>
                                        <p:strVal val="hidden"/>
                                      </p:to>
                                    </p:set>
                                  </p:childTnLst>
                                </p:cTn>
                              </p:par>
                              <p:par>
                                <p:cTn id="50" presetID="53" presetClass="entr" presetSubtype="16" fill="hold" grpId="0" nodeType="withEffect">
                                  <p:stCondLst>
                                    <p:cond delay="0"/>
                                  </p:stCondLst>
                                  <p:childTnLst>
                                    <p:set>
                                      <p:cBhvr>
                                        <p:cTn id="51" dur="1" fill="hold">
                                          <p:stCondLst>
                                            <p:cond delay="0"/>
                                          </p:stCondLst>
                                        </p:cTn>
                                        <p:tgtEl>
                                          <p:spTgt spid="352373"/>
                                        </p:tgtEl>
                                        <p:attrNameLst>
                                          <p:attrName>style.visibility</p:attrName>
                                        </p:attrNameLst>
                                      </p:cBhvr>
                                      <p:to>
                                        <p:strVal val="visible"/>
                                      </p:to>
                                    </p:set>
                                    <p:anim calcmode="lin" valueType="num">
                                      <p:cBhvr>
                                        <p:cTn id="52" dur="500" fill="hold"/>
                                        <p:tgtEl>
                                          <p:spTgt spid="352373"/>
                                        </p:tgtEl>
                                        <p:attrNameLst>
                                          <p:attrName>ppt_w</p:attrName>
                                        </p:attrNameLst>
                                      </p:cBhvr>
                                      <p:tavLst>
                                        <p:tav tm="0">
                                          <p:val>
                                            <p:fltVal val="0"/>
                                          </p:val>
                                        </p:tav>
                                        <p:tav tm="100000">
                                          <p:val>
                                            <p:strVal val="#ppt_w"/>
                                          </p:val>
                                        </p:tav>
                                      </p:tavLst>
                                    </p:anim>
                                    <p:anim calcmode="lin" valueType="num">
                                      <p:cBhvr>
                                        <p:cTn id="53" dur="500" fill="hold"/>
                                        <p:tgtEl>
                                          <p:spTgt spid="352373"/>
                                        </p:tgtEl>
                                        <p:attrNameLst>
                                          <p:attrName>ppt_h</p:attrName>
                                        </p:attrNameLst>
                                      </p:cBhvr>
                                      <p:tavLst>
                                        <p:tav tm="0">
                                          <p:val>
                                            <p:fltVal val="0"/>
                                          </p:val>
                                        </p:tav>
                                        <p:tav tm="100000">
                                          <p:val>
                                            <p:strVal val="#ppt_h"/>
                                          </p:val>
                                        </p:tav>
                                      </p:tavLst>
                                    </p:anim>
                                    <p:animEffect transition="in" filter="fade">
                                      <p:cBhvr>
                                        <p:cTn id="54" dur="500"/>
                                        <p:tgtEl>
                                          <p:spTgt spid="3523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373" grpId="0" animBg="1"/>
      <p:bldP spid="132151" grpId="0" animBg="1"/>
      <p:bldP spid="57" grpId="0" animBg="1"/>
      <p:bldP spid="54" grpId="0" animBg="1"/>
      <p:bldP spid="5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9" name="Rectangle 3"/>
          <p:cNvSpPr>
            <a:spLocks noGrp="1" noChangeArrowheads="1"/>
          </p:cNvSpPr>
          <p:nvPr>
            <p:ph idx="1"/>
          </p:nvPr>
        </p:nvSpPr>
        <p:spPr>
          <a:xfrm>
            <a:off x="250825" y="771525"/>
            <a:ext cx="5495925" cy="576263"/>
          </a:xfrm>
        </p:spPr>
        <p:txBody>
          <a:bodyPr/>
          <a:lstStyle/>
          <a:p>
            <a:pPr eaLnBrk="1" hangingPunct="1">
              <a:buClr>
                <a:schemeClr val="tx1"/>
              </a:buClr>
              <a:buFont typeface="Wingdings" pitchFamily="2" charset="2"/>
              <a:buChar char="Ø"/>
              <a:defRPr/>
            </a:pPr>
            <a:r>
              <a:rPr lang="zh-CN" altLang="en-US" sz="2500" b="1" dirty="0">
                <a:solidFill>
                  <a:schemeClr val="tx1"/>
                </a:solidFill>
                <a:latin typeface="+mn-ea"/>
              </a:rPr>
              <a:t>形式上与</a:t>
            </a:r>
            <a:r>
              <a:rPr lang="en-US" altLang="zh-CN" sz="2500" b="1" i="1" dirty="0">
                <a:solidFill>
                  <a:schemeClr val="tx1"/>
                </a:solidFill>
                <a:ea typeface="宋体" pitchFamily="2" charset="-122"/>
                <a:cs typeface="Times New Roman" pitchFamily="18" charset="0"/>
              </a:rPr>
              <a:t>LR</a:t>
            </a:r>
            <a:r>
              <a:rPr lang="en-US" altLang="zh-CN" sz="2500" b="1" dirty="0">
                <a:solidFill>
                  <a:schemeClr val="tx1"/>
                </a:solidFill>
                <a:ea typeface="宋体" pitchFamily="2" charset="-122"/>
                <a:cs typeface="Times New Roman" pitchFamily="18" charset="0"/>
              </a:rPr>
              <a:t>(1)</a:t>
            </a:r>
            <a:r>
              <a:rPr lang="zh-CN" altLang="en-US" sz="2500" b="1" dirty="0">
                <a:solidFill>
                  <a:schemeClr val="tx1"/>
                </a:solidFill>
                <a:latin typeface="+mn-ea"/>
              </a:rPr>
              <a:t>相同</a:t>
            </a:r>
          </a:p>
          <a:p>
            <a:pPr eaLnBrk="1" hangingPunct="1">
              <a:buFont typeface="Symbol" panose="05050102010706020507" pitchFamily="18" charset="2"/>
              <a:buChar char="•"/>
              <a:defRPr/>
            </a:pPr>
            <a:endParaRPr lang="zh-CN" altLang="en-US" dirty="0">
              <a:latin typeface="楷体_GB2312" pitchFamily="49" charset="-122"/>
              <a:ea typeface="楷体_GB2312" pitchFamily="49" charset="-122"/>
            </a:endParaRPr>
          </a:p>
        </p:txBody>
      </p:sp>
      <p:sp>
        <p:nvSpPr>
          <p:cNvPr id="73731" name="Rectangle 2"/>
          <p:cNvSpPr>
            <a:spLocks noGrp="1" noChangeArrowheads="1"/>
          </p:cNvSpPr>
          <p:nvPr>
            <p:ph type="title"/>
          </p:nvPr>
        </p:nvSpPr>
        <p:spPr>
          <a:xfrm>
            <a:off x="755650" y="268288"/>
            <a:ext cx="7931150" cy="358775"/>
          </a:xfrm>
        </p:spPr>
        <p:txBody>
          <a:bodyPr/>
          <a:lstStyle/>
          <a:p>
            <a:pPr eaLnBrk="1" hangingPunct="1"/>
            <a:r>
              <a:rPr lang="en-US" altLang="zh-CN" sz="3000" i="1">
                <a:solidFill>
                  <a:schemeClr val="tx1"/>
                </a:solidFill>
                <a:ea typeface="黑体" panose="02010609060101010101" pitchFamily="49" charset="-122"/>
              </a:rPr>
              <a:t>LALR</a:t>
            </a:r>
            <a:r>
              <a:rPr lang="en-US" altLang="zh-CN" sz="3000">
                <a:solidFill>
                  <a:schemeClr val="tx1"/>
                </a:solidFill>
                <a:ea typeface="黑体" panose="02010609060101010101" pitchFamily="49" charset="-122"/>
              </a:rPr>
              <a:t>(1)</a:t>
            </a:r>
            <a:r>
              <a:rPr lang="zh-CN" altLang="en-US" sz="3000">
                <a:solidFill>
                  <a:schemeClr val="tx1"/>
                </a:solidFill>
                <a:latin typeface="微软雅黑" panose="020B0503020204020204" pitchFamily="34" charset="-122"/>
                <a:ea typeface="微软雅黑" panose="020B0503020204020204" pitchFamily="34" charset="-122"/>
              </a:rPr>
              <a:t>的特点</a:t>
            </a:r>
          </a:p>
        </p:txBody>
      </p:sp>
      <p:grpSp>
        <p:nvGrpSpPr>
          <p:cNvPr id="2" name="组合 3"/>
          <p:cNvGrpSpPr>
            <a:grpSpLocks/>
          </p:cNvGrpSpPr>
          <p:nvPr/>
        </p:nvGrpSpPr>
        <p:grpSpPr bwMode="auto">
          <a:xfrm>
            <a:off x="1547813" y="771525"/>
            <a:ext cx="7416800" cy="4321175"/>
            <a:chOff x="-188974" y="361809"/>
            <a:chExt cx="7416370" cy="4321525"/>
          </a:xfrm>
        </p:grpSpPr>
        <p:sp>
          <p:nvSpPr>
            <p:cNvPr id="73734" name="Text Box 5"/>
            <p:cNvSpPr txBox="1">
              <a:spLocks noChangeArrowheads="1"/>
            </p:cNvSpPr>
            <p:nvPr/>
          </p:nvSpPr>
          <p:spPr bwMode="auto">
            <a:xfrm>
              <a:off x="-188974" y="1166737"/>
              <a:ext cx="1517562" cy="1938494"/>
            </a:xfrm>
            <a:prstGeom prst="rect">
              <a:avLst/>
            </a:prstGeom>
            <a:solidFill>
              <a:srgbClr val="B5CEED"/>
            </a:solidFill>
            <a:ln w="12700">
              <a:solidFill>
                <a:schemeClr val="tx1"/>
              </a:solidFill>
              <a:miter lim="800000"/>
              <a:headEnd type="none" w="sm" len="sm"/>
              <a:tailEnd type="none" w="sm" len="sm"/>
            </a:ln>
          </p:spPr>
          <p:txBody>
            <a:bodyPr tIns="0" bIns="0">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rPr>
                <a:t>I</a:t>
              </a:r>
              <a:r>
                <a:rPr lang="en-US" altLang="zh-CN" sz="1800" b="1" i="1" baseline="-25000">
                  <a:solidFill>
                    <a:schemeClr val="tx1"/>
                  </a:solidFill>
                  <a:latin typeface="Times New Roman" panose="02020603050405020304" pitchFamily="18" charset="0"/>
                </a:rPr>
                <a:t>0</a:t>
              </a:r>
              <a:r>
                <a:rPr lang="en-US" altLang="zh-CN" sz="1800" b="1">
                  <a:solidFill>
                    <a:schemeClr val="tx1"/>
                  </a:solidFill>
                  <a:latin typeface="Times New Roman" panose="02020603050405020304" pitchFamily="18" charset="0"/>
                </a:rPr>
                <a:t>:</a:t>
              </a:r>
            </a:p>
            <a:p>
              <a:pPr>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S′</a:t>
              </a:r>
              <a:r>
                <a:rPr lang="en-US" altLang="zh-CN" sz="1800" b="1" i="1">
                  <a:solidFill>
                    <a:schemeClr val="tx1"/>
                  </a:solidFill>
                  <a:latin typeface="Times New Roman" panose="02020603050405020304" pitchFamily="18" charset="0"/>
                </a:rPr>
                <a:t>→</a:t>
              </a:r>
              <a:r>
                <a:rPr lang="en-US" altLang="zh-CN" sz="1800" b="1" i="1">
                  <a:solidFill>
                    <a:srgbClr val="000000"/>
                  </a:solidFill>
                  <a:latin typeface="Times New Roman" panose="02020603050405020304" pitchFamily="18" charset="0"/>
                </a:rPr>
                <a:t> · </a:t>
              </a:r>
              <a:r>
                <a:rPr lang="en-US" altLang="zh-CN" sz="1800" b="1" i="1">
                  <a:solidFill>
                    <a:schemeClr val="tx1"/>
                  </a:solidFill>
                  <a:latin typeface="Times New Roman" panose="02020603050405020304" pitchFamily="18" charset="0"/>
                </a:rPr>
                <a:t>S</a:t>
              </a:r>
              <a:r>
                <a:rPr lang="zh-CN" altLang="en-US" sz="1800" b="1" i="1">
                  <a:solidFill>
                    <a:schemeClr val="tx1"/>
                  </a:solidFill>
                  <a:latin typeface="Times New Roman" panose="02020603050405020304" pitchFamily="18" charset="0"/>
                </a:rPr>
                <a:t> </a:t>
              </a:r>
              <a:r>
                <a:rPr lang="en-US" altLang="zh-CN" sz="1800" b="1" i="1">
                  <a:solidFill>
                    <a:schemeClr val="tx1"/>
                  </a:solidFill>
                  <a:latin typeface="Times New Roman" panose="02020603050405020304" pitchFamily="18" charset="0"/>
                </a:rPr>
                <a:t>, </a:t>
              </a:r>
              <a:r>
                <a:rPr lang="en-US" altLang="zh-CN" sz="1800" b="1">
                  <a:solidFill>
                    <a:schemeClr val="tx1"/>
                  </a:solidFill>
                  <a:latin typeface="华文楷体" panose="02010600040101010101" pitchFamily="2" charset="-122"/>
                </a:rPr>
                <a:t>$</a:t>
              </a:r>
              <a:endParaRPr lang="en-US" altLang="zh-CN" sz="1800" b="1" i="1">
                <a:solidFill>
                  <a:schemeClr val="tx1"/>
                </a:solidFill>
                <a:latin typeface="Times New Roman" panose="02020603050405020304" pitchFamily="18" charset="0"/>
              </a:endParaRPr>
            </a:p>
            <a:p>
              <a:pPr>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rPr>
                <a:t>S→</a:t>
              </a:r>
              <a:r>
                <a:rPr lang="en-US" altLang="zh-CN" sz="1800" b="1" i="1">
                  <a:solidFill>
                    <a:srgbClr val="000000"/>
                  </a:solidFill>
                  <a:latin typeface="Times New Roman" panose="02020603050405020304" pitchFamily="18" charset="0"/>
                </a:rPr>
                <a:t> ·</a:t>
              </a:r>
              <a:r>
                <a:rPr lang="en-US" altLang="zh-CN" sz="1800" b="1" i="1">
                  <a:solidFill>
                    <a:schemeClr val="tx1"/>
                  </a:solidFill>
                  <a:latin typeface="Times New Roman" panose="02020603050405020304" pitchFamily="18" charset="0"/>
                </a:rPr>
                <a:t>L=R , </a:t>
              </a:r>
              <a:r>
                <a:rPr lang="en-US" altLang="zh-CN" sz="1800" b="1">
                  <a:solidFill>
                    <a:schemeClr val="tx1"/>
                  </a:solidFill>
                  <a:latin typeface="华文楷体" panose="02010600040101010101" pitchFamily="2" charset="-122"/>
                </a:rPr>
                <a:t>$</a:t>
              </a:r>
              <a:endParaRPr lang="en-US" altLang="zh-CN" sz="1800" b="1" i="1">
                <a:solidFill>
                  <a:schemeClr val="tx1"/>
                </a:solidFill>
                <a:latin typeface="Times New Roman" panose="02020603050405020304" pitchFamily="18" charset="0"/>
              </a:endParaRPr>
            </a:p>
            <a:p>
              <a:pPr>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rPr>
                <a:t>S→</a:t>
              </a:r>
              <a:r>
                <a:rPr lang="en-US" altLang="zh-CN" sz="1800" b="1" i="1">
                  <a:solidFill>
                    <a:srgbClr val="000000"/>
                  </a:solidFill>
                  <a:latin typeface="Times New Roman" panose="02020603050405020304" pitchFamily="18" charset="0"/>
                </a:rPr>
                <a:t> · </a:t>
              </a:r>
              <a:r>
                <a:rPr lang="en-US" altLang="zh-CN" sz="1800" b="1" i="1">
                  <a:solidFill>
                    <a:schemeClr val="tx1"/>
                  </a:solidFill>
                  <a:latin typeface="Times New Roman" panose="02020603050405020304" pitchFamily="18" charset="0"/>
                </a:rPr>
                <a:t>R , </a:t>
              </a:r>
              <a:r>
                <a:rPr lang="en-US" altLang="zh-CN" sz="1800" b="1">
                  <a:solidFill>
                    <a:schemeClr val="tx1"/>
                  </a:solidFill>
                  <a:latin typeface="华文楷体" panose="02010600040101010101" pitchFamily="2" charset="-122"/>
                </a:rPr>
                <a:t>$</a:t>
              </a:r>
              <a:endParaRPr lang="en-US" altLang="zh-CN" sz="1800" b="1" i="1">
                <a:solidFill>
                  <a:schemeClr val="tx1"/>
                </a:solidFill>
                <a:latin typeface="Times New Roman" panose="02020603050405020304" pitchFamily="18" charset="0"/>
              </a:endParaRPr>
            </a:p>
            <a:p>
              <a:pPr>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rPr>
                <a:t>L→</a:t>
              </a:r>
              <a:r>
                <a:rPr lang="en-US" altLang="zh-CN" sz="1800" b="1" i="1">
                  <a:solidFill>
                    <a:srgbClr val="000000"/>
                  </a:solidFill>
                  <a:latin typeface="Times New Roman" panose="02020603050405020304" pitchFamily="18" charset="0"/>
                </a:rPr>
                <a:t>·</a:t>
              </a:r>
              <a:r>
                <a:rPr lang="en-US" altLang="zh-CN" sz="1800" b="1" i="1">
                  <a:solidFill>
                    <a:schemeClr val="tx1"/>
                  </a:solidFill>
                  <a:latin typeface="Times New Roman" panose="02020603050405020304" pitchFamily="18" charset="0"/>
                </a:rPr>
                <a:t>*R , =/</a:t>
              </a:r>
              <a:r>
                <a:rPr lang="en-US" altLang="zh-CN" sz="1800" b="1">
                  <a:solidFill>
                    <a:schemeClr val="tx1"/>
                  </a:solidFill>
                  <a:latin typeface="华文楷体" panose="02010600040101010101" pitchFamily="2" charset="-122"/>
                </a:rPr>
                <a:t> $</a:t>
              </a:r>
              <a:endParaRPr lang="en-US" altLang="zh-CN" sz="1800" b="1" i="1">
                <a:solidFill>
                  <a:schemeClr val="tx1"/>
                </a:solidFill>
                <a:latin typeface="Times New Roman" panose="02020603050405020304" pitchFamily="18" charset="0"/>
              </a:endParaRPr>
            </a:p>
            <a:p>
              <a:pPr>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rPr>
                <a:t>L→</a:t>
              </a:r>
              <a:r>
                <a:rPr lang="en-US" altLang="zh-CN" sz="1800" b="1" i="1">
                  <a:solidFill>
                    <a:srgbClr val="000000"/>
                  </a:solidFill>
                  <a:latin typeface="Times New Roman" panose="02020603050405020304" pitchFamily="18" charset="0"/>
                </a:rPr>
                <a:t> · </a:t>
              </a:r>
              <a:r>
                <a:rPr lang="en-US" altLang="zh-CN" sz="1800" b="1">
                  <a:solidFill>
                    <a:schemeClr val="tx1"/>
                  </a:solidFill>
                  <a:latin typeface="Times New Roman" panose="02020603050405020304" pitchFamily="18" charset="0"/>
                </a:rPr>
                <a:t>id</a:t>
              </a:r>
              <a:r>
                <a:rPr lang="en-US" altLang="zh-CN" sz="1800" b="1" i="1">
                  <a:solidFill>
                    <a:schemeClr val="tx1"/>
                  </a:solidFill>
                  <a:latin typeface="Times New Roman" panose="02020603050405020304" pitchFamily="18" charset="0"/>
                </a:rPr>
                <a:t> , =/</a:t>
              </a:r>
              <a:r>
                <a:rPr lang="en-US" altLang="zh-CN" sz="1800" b="1">
                  <a:solidFill>
                    <a:schemeClr val="tx1"/>
                  </a:solidFill>
                  <a:latin typeface="华文楷体" panose="02010600040101010101" pitchFamily="2" charset="-122"/>
                </a:rPr>
                <a:t> $</a:t>
              </a:r>
              <a:endParaRPr lang="en-US" altLang="zh-CN" sz="1800" b="1" i="1">
                <a:solidFill>
                  <a:schemeClr val="tx1"/>
                </a:solidFill>
                <a:latin typeface="Times New Roman" panose="02020603050405020304" pitchFamily="18" charset="0"/>
              </a:endParaRPr>
            </a:p>
            <a:p>
              <a:pPr>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rPr>
                <a:t>R→</a:t>
              </a:r>
              <a:r>
                <a:rPr lang="en-US" altLang="zh-CN" sz="1800" b="1" i="1">
                  <a:solidFill>
                    <a:srgbClr val="000000"/>
                  </a:solidFill>
                  <a:latin typeface="Times New Roman" panose="02020603050405020304" pitchFamily="18" charset="0"/>
                </a:rPr>
                <a:t> · </a:t>
              </a:r>
              <a:r>
                <a:rPr lang="en-US" altLang="zh-CN" sz="1800" b="1" i="1">
                  <a:solidFill>
                    <a:schemeClr val="tx1"/>
                  </a:solidFill>
                  <a:latin typeface="Times New Roman" panose="02020603050405020304" pitchFamily="18" charset="0"/>
                </a:rPr>
                <a:t>L ,</a:t>
              </a:r>
              <a:r>
                <a:rPr lang="en-US" altLang="zh-CN" sz="1800" b="1">
                  <a:solidFill>
                    <a:schemeClr val="tx1"/>
                  </a:solidFill>
                  <a:latin typeface="华文楷体" panose="02010600040101010101" pitchFamily="2" charset="-122"/>
                </a:rPr>
                <a:t> $</a:t>
              </a:r>
              <a:endParaRPr lang="en-US" altLang="zh-CN" sz="1800" b="1" i="1">
                <a:solidFill>
                  <a:schemeClr val="tx1"/>
                </a:solidFill>
                <a:latin typeface="Times New Roman" panose="02020603050405020304" pitchFamily="18" charset="0"/>
              </a:endParaRPr>
            </a:p>
          </p:txBody>
        </p:sp>
        <p:sp>
          <p:nvSpPr>
            <p:cNvPr id="73735" name="Text Box 6"/>
            <p:cNvSpPr txBox="1">
              <a:spLocks noChangeArrowheads="1"/>
            </p:cNvSpPr>
            <p:nvPr/>
          </p:nvSpPr>
          <p:spPr bwMode="auto">
            <a:xfrm>
              <a:off x="1858782" y="361809"/>
              <a:ext cx="1223891" cy="646165"/>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rPr>
                <a:t>I</a:t>
              </a:r>
              <a:r>
                <a:rPr lang="en-US" altLang="zh-CN" sz="1800" b="1" i="1" baseline="-25000">
                  <a:solidFill>
                    <a:schemeClr val="tx1"/>
                  </a:solidFill>
                  <a:latin typeface="Times New Roman" panose="02020603050405020304" pitchFamily="18" charset="0"/>
                </a:rPr>
                <a:t>1</a:t>
              </a:r>
              <a:r>
                <a:rPr lang="en-US" altLang="zh-CN" sz="1800" b="1">
                  <a:solidFill>
                    <a:schemeClr val="tx1"/>
                  </a:solidFill>
                  <a:latin typeface="Times New Roman" panose="02020603050405020304" pitchFamily="18" charset="0"/>
                </a:rPr>
                <a:t>:</a:t>
              </a:r>
            </a:p>
            <a:p>
              <a:pPr>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S′</a:t>
              </a:r>
              <a:r>
                <a:rPr lang="en-US" altLang="zh-CN" sz="1800" b="1" i="1">
                  <a:solidFill>
                    <a:schemeClr val="tx1"/>
                  </a:solidFill>
                  <a:latin typeface="Times New Roman" panose="02020603050405020304" pitchFamily="18" charset="0"/>
                </a:rPr>
                <a:t>→S</a:t>
              </a:r>
              <a:r>
                <a:rPr lang="en-US" altLang="zh-CN" sz="1800" b="1" i="1">
                  <a:solidFill>
                    <a:srgbClr val="000000"/>
                  </a:solidFill>
                  <a:latin typeface="Times New Roman" panose="02020603050405020304" pitchFamily="18" charset="0"/>
                </a:rPr>
                <a:t> ·</a:t>
              </a:r>
              <a:r>
                <a:rPr lang="en-US" altLang="zh-CN" sz="1800" b="1" i="1">
                  <a:solidFill>
                    <a:schemeClr val="tx1"/>
                  </a:solidFill>
                  <a:latin typeface="Times New Roman" panose="02020603050405020304" pitchFamily="18" charset="0"/>
                </a:rPr>
                <a:t> </a:t>
              </a:r>
            </a:p>
          </p:txBody>
        </p:sp>
        <p:sp>
          <p:nvSpPr>
            <p:cNvPr id="73736" name="Line 7"/>
            <p:cNvSpPr>
              <a:spLocks noChangeShapeType="1"/>
            </p:cNvSpPr>
            <p:nvPr/>
          </p:nvSpPr>
          <p:spPr bwMode="auto">
            <a:xfrm flipV="1">
              <a:off x="1328694" y="926048"/>
              <a:ext cx="541502" cy="523089"/>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 name="Text Box 8"/>
            <p:cNvSpPr txBox="1">
              <a:spLocks noChangeArrowheads="1"/>
            </p:cNvSpPr>
            <p:nvPr/>
          </p:nvSpPr>
          <p:spPr bwMode="auto">
            <a:xfrm>
              <a:off x="1858782" y="1154036"/>
              <a:ext cx="1528673" cy="938288"/>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ts val="2200"/>
                </a:lnSpc>
                <a:defRPr/>
              </a:pPr>
              <a:r>
                <a:rPr kumimoji="1" lang="en-US" altLang="zh-CN" b="1" i="1">
                  <a:latin typeface="Times New Roman" panose="02020603050405020304" pitchFamily="18" charset="0"/>
                </a:rPr>
                <a:t>I</a:t>
              </a:r>
              <a:r>
                <a:rPr kumimoji="1" lang="en-US" altLang="zh-CN" b="1" i="1" baseline="-25000">
                  <a:latin typeface="Times New Roman" panose="02020603050405020304" pitchFamily="18" charset="0"/>
                </a:rPr>
                <a:t>2</a:t>
              </a:r>
              <a:r>
                <a:rPr kumimoji="1" lang="en-US" altLang="zh-CN" b="1">
                  <a:latin typeface="Times New Roman" panose="02020603050405020304" pitchFamily="18" charset="0"/>
                </a:rPr>
                <a:t>:</a:t>
              </a:r>
            </a:p>
            <a:p>
              <a:pPr>
                <a:lnSpc>
                  <a:spcPts val="2200"/>
                </a:lnSpc>
                <a:defRPr/>
              </a:pPr>
              <a:r>
                <a:rPr kumimoji="1" lang="en-US" altLang="zh-CN" b="1" i="1">
                  <a:latin typeface="Times New Roman" panose="02020603050405020304" pitchFamily="18" charset="0"/>
                </a:rPr>
                <a:t>S→L</a:t>
              </a:r>
              <a:r>
                <a:rPr lang="en-US" altLang="zh-CN" b="1" i="1">
                  <a:solidFill>
                    <a:srgbClr val="000000"/>
                  </a:solidFill>
                  <a:latin typeface="Times New Roman" panose="02020603050405020304" pitchFamily="18" charset="0"/>
                  <a:cs typeface="Times New Roman" panose="02020603050405020304" pitchFamily="18" charset="0"/>
                </a:rPr>
                <a:t> · </a:t>
              </a:r>
              <a:r>
                <a:rPr kumimoji="1" lang="en-US" altLang="zh-CN" b="1" i="1">
                  <a:latin typeface="Times New Roman" panose="02020603050405020304" pitchFamily="18" charset="0"/>
                </a:rPr>
                <a:t>=R ,</a:t>
              </a:r>
              <a:r>
                <a:rPr kumimoji="1" lang="en-US" altLang="zh-CN" b="1">
                  <a:latin typeface="华文楷体" panose="02010600040101010101" pitchFamily="2" charset="-122"/>
                </a:rPr>
                <a:t> $</a:t>
              </a:r>
              <a:endParaRPr kumimoji="1" lang="en-US" altLang="zh-CN" b="1" i="1">
                <a:latin typeface="Times New Roman" panose="02020603050405020304" pitchFamily="18" charset="0"/>
              </a:endParaRPr>
            </a:p>
            <a:p>
              <a:pPr>
                <a:lnSpc>
                  <a:spcPts val="2200"/>
                </a:lnSpc>
                <a:defRPr/>
              </a:pPr>
              <a:r>
                <a:rPr kumimoji="1" lang="en-US" altLang="zh-CN" b="1" i="1">
                  <a:latin typeface="Times New Roman" panose="02020603050405020304" pitchFamily="18" charset="0"/>
                </a:rPr>
                <a:t>R→L</a:t>
              </a:r>
              <a:r>
                <a:rPr lang="en-US" altLang="zh-CN" b="1" i="1">
                  <a:solidFill>
                    <a:srgbClr val="000000"/>
                  </a:solidFill>
                  <a:latin typeface="Times New Roman" panose="02020603050405020304" pitchFamily="18" charset="0"/>
                  <a:cs typeface="Times New Roman" panose="02020603050405020304" pitchFamily="18" charset="0"/>
                </a:rPr>
                <a:t> · </a:t>
              </a:r>
              <a:r>
                <a:rPr kumimoji="1" lang="en-US" altLang="zh-CN" b="1" i="1">
                  <a:latin typeface="Times New Roman" panose="02020603050405020304" pitchFamily="18" charset="0"/>
                </a:rPr>
                <a:t>,</a:t>
              </a:r>
              <a:r>
                <a:rPr kumimoji="1" lang="en-US" altLang="zh-CN" b="1">
                  <a:latin typeface="华文楷体" panose="02010600040101010101" pitchFamily="2" charset="-122"/>
                </a:rPr>
                <a:t> $</a:t>
              </a:r>
              <a:endParaRPr kumimoji="1" lang="en-US" altLang="zh-CN" b="1" i="1">
                <a:latin typeface="Times New Roman" panose="02020603050405020304" pitchFamily="18" charset="0"/>
              </a:endParaRPr>
            </a:p>
          </p:txBody>
        </p:sp>
        <p:sp>
          <p:nvSpPr>
            <p:cNvPr id="73738" name="Line 9"/>
            <p:cNvSpPr>
              <a:spLocks noChangeShapeType="1"/>
            </p:cNvSpPr>
            <p:nvPr/>
          </p:nvSpPr>
          <p:spPr bwMode="auto">
            <a:xfrm flipV="1">
              <a:off x="1328694" y="1986916"/>
              <a:ext cx="541502" cy="93"/>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3739" name="Text Box 10"/>
            <p:cNvSpPr txBox="1">
              <a:spLocks noChangeArrowheads="1"/>
            </p:cNvSpPr>
            <p:nvPr/>
          </p:nvSpPr>
          <p:spPr bwMode="auto">
            <a:xfrm>
              <a:off x="1395105" y="1591165"/>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chemeClr val="tx1"/>
                  </a:solidFill>
                  <a:latin typeface="Times New Roman" panose="02020603050405020304" pitchFamily="18" charset="0"/>
                </a:rPr>
                <a:t>L</a:t>
              </a:r>
            </a:p>
          </p:txBody>
        </p:sp>
        <p:sp>
          <p:nvSpPr>
            <p:cNvPr id="12" name="Text Box 11"/>
            <p:cNvSpPr txBox="1">
              <a:spLocks noChangeArrowheads="1"/>
            </p:cNvSpPr>
            <p:nvPr/>
          </p:nvSpPr>
          <p:spPr bwMode="auto">
            <a:xfrm>
              <a:off x="1858782" y="2233624"/>
              <a:ext cx="1223891" cy="646164"/>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b="1" i="1">
                  <a:latin typeface="Times New Roman" panose="02020603050405020304" pitchFamily="18" charset="0"/>
                </a:rPr>
                <a:t>I</a:t>
              </a:r>
              <a:r>
                <a:rPr kumimoji="1" lang="en-US" altLang="zh-CN" b="1" i="1" baseline="-25000">
                  <a:latin typeface="Times New Roman" panose="02020603050405020304" pitchFamily="18" charset="0"/>
                </a:rPr>
                <a:t>3</a:t>
              </a:r>
              <a:r>
                <a:rPr kumimoji="1" lang="en-US" altLang="zh-CN" b="1">
                  <a:latin typeface="Times New Roman" panose="02020603050405020304" pitchFamily="18" charset="0"/>
                </a:rPr>
                <a:t>:</a:t>
              </a:r>
            </a:p>
            <a:p>
              <a:pPr>
                <a:defRPr/>
              </a:pPr>
              <a:r>
                <a:rPr kumimoji="1" lang="en-US" altLang="zh-CN" b="1" i="1">
                  <a:latin typeface="Times New Roman" panose="02020603050405020304" pitchFamily="18" charset="0"/>
                </a:rPr>
                <a:t>S→R</a:t>
              </a:r>
              <a:r>
                <a:rPr lang="en-US" altLang="zh-CN" b="1" i="1">
                  <a:solidFill>
                    <a:srgbClr val="000000"/>
                  </a:solidFill>
                  <a:latin typeface="Times New Roman" panose="02020603050405020304" pitchFamily="18" charset="0"/>
                  <a:cs typeface="Times New Roman" panose="02020603050405020304" pitchFamily="18" charset="0"/>
                </a:rPr>
                <a:t> ·</a:t>
              </a:r>
              <a:r>
                <a:rPr kumimoji="1" lang="en-US" altLang="zh-CN" b="1" i="1">
                  <a:latin typeface="Times New Roman" panose="02020603050405020304" pitchFamily="18" charset="0"/>
                </a:rPr>
                <a:t> ,</a:t>
              </a:r>
              <a:r>
                <a:rPr kumimoji="1" lang="en-US" altLang="zh-CN" b="1">
                  <a:latin typeface="华文楷体" panose="02010600040101010101" pitchFamily="2" charset="-122"/>
                </a:rPr>
                <a:t> $</a:t>
              </a:r>
              <a:endParaRPr kumimoji="1" lang="en-US" altLang="zh-CN" b="1" i="1">
                <a:latin typeface="Times New Roman" panose="02020603050405020304" pitchFamily="18" charset="0"/>
              </a:endParaRPr>
            </a:p>
          </p:txBody>
        </p:sp>
        <p:sp>
          <p:nvSpPr>
            <p:cNvPr id="73741" name="Line 12"/>
            <p:cNvSpPr>
              <a:spLocks noChangeShapeType="1"/>
            </p:cNvSpPr>
            <p:nvPr/>
          </p:nvSpPr>
          <p:spPr bwMode="auto">
            <a:xfrm flipV="1">
              <a:off x="1328694" y="2673516"/>
              <a:ext cx="508793" cy="3668"/>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3742" name="Text Box 13"/>
            <p:cNvSpPr txBox="1">
              <a:spLocks noChangeArrowheads="1"/>
            </p:cNvSpPr>
            <p:nvPr/>
          </p:nvSpPr>
          <p:spPr bwMode="auto">
            <a:xfrm>
              <a:off x="1395105" y="2306265"/>
              <a:ext cx="609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chemeClr val="tx1"/>
                  </a:solidFill>
                  <a:latin typeface="Times New Roman" panose="02020603050405020304" pitchFamily="18" charset="0"/>
                </a:rPr>
                <a:t>R</a:t>
              </a:r>
            </a:p>
          </p:txBody>
        </p:sp>
        <p:sp>
          <p:nvSpPr>
            <p:cNvPr id="15" name="Text Box 14"/>
            <p:cNvSpPr txBox="1">
              <a:spLocks noChangeArrowheads="1"/>
            </p:cNvSpPr>
            <p:nvPr/>
          </p:nvSpPr>
          <p:spPr bwMode="auto">
            <a:xfrm>
              <a:off x="1869894" y="3025850"/>
              <a:ext cx="1515975" cy="1503485"/>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ts val="2200"/>
                </a:lnSpc>
                <a:defRPr/>
              </a:pPr>
              <a:r>
                <a:rPr kumimoji="1" lang="en-US" altLang="zh-CN" b="1" i="1">
                  <a:latin typeface="Times New Roman" panose="02020603050405020304" pitchFamily="18" charset="0"/>
                </a:rPr>
                <a:t>I</a:t>
              </a:r>
              <a:r>
                <a:rPr kumimoji="1" lang="en-US" altLang="zh-CN" b="1" i="1" baseline="-25000">
                  <a:latin typeface="Times New Roman" panose="02020603050405020304" pitchFamily="18" charset="0"/>
                </a:rPr>
                <a:t>4</a:t>
              </a:r>
              <a:r>
                <a:rPr kumimoji="1" lang="en-US" altLang="zh-CN" b="1">
                  <a:latin typeface="Times New Roman" panose="02020603050405020304" pitchFamily="18" charset="0"/>
                </a:rPr>
                <a:t>:</a:t>
              </a:r>
            </a:p>
            <a:p>
              <a:pPr>
                <a:lnSpc>
                  <a:spcPts val="2200"/>
                </a:lnSpc>
                <a:defRPr/>
              </a:pPr>
              <a:r>
                <a:rPr kumimoji="1" lang="en-US" altLang="zh-CN" b="1" i="1">
                  <a:latin typeface="Times New Roman" panose="02020603050405020304" pitchFamily="18" charset="0"/>
                </a:rPr>
                <a:t>L→*</a:t>
              </a:r>
              <a:r>
                <a:rPr lang="en-US" altLang="zh-CN" b="1" i="1">
                  <a:solidFill>
                    <a:srgbClr val="000000"/>
                  </a:solidFill>
                  <a:latin typeface="Times New Roman" panose="02020603050405020304" pitchFamily="18" charset="0"/>
                  <a:cs typeface="Times New Roman" panose="02020603050405020304" pitchFamily="18" charset="0"/>
                </a:rPr>
                <a:t>·</a:t>
              </a:r>
              <a:r>
                <a:rPr kumimoji="1" lang="en-US" altLang="zh-CN" b="1" i="1">
                  <a:latin typeface="Times New Roman" panose="02020603050405020304" pitchFamily="18" charset="0"/>
                </a:rPr>
                <a:t>R</a:t>
              </a:r>
              <a:r>
                <a:rPr kumimoji="1" lang="zh-CN" altLang="en-US" b="1" i="1">
                  <a:latin typeface="Times New Roman" panose="02020603050405020304" pitchFamily="18" charset="0"/>
                </a:rPr>
                <a:t> </a:t>
              </a:r>
              <a:r>
                <a:rPr kumimoji="1" lang="en-US" altLang="zh-CN" b="1" i="1">
                  <a:latin typeface="Times New Roman" panose="02020603050405020304" pitchFamily="18" charset="0"/>
                </a:rPr>
                <a:t>, =/</a:t>
              </a:r>
              <a:r>
                <a:rPr kumimoji="1" lang="en-US" altLang="zh-CN" b="1">
                  <a:latin typeface="华文楷体" panose="02010600040101010101" pitchFamily="2" charset="-122"/>
                </a:rPr>
                <a:t> $</a:t>
              </a:r>
              <a:endParaRPr kumimoji="1" lang="en-US" altLang="zh-CN" b="1" i="1">
                <a:latin typeface="Times New Roman" panose="02020603050405020304" pitchFamily="18" charset="0"/>
              </a:endParaRPr>
            </a:p>
            <a:p>
              <a:pPr>
                <a:lnSpc>
                  <a:spcPts val="2200"/>
                </a:lnSpc>
                <a:defRPr/>
              </a:pPr>
              <a:r>
                <a:rPr kumimoji="1" lang="en-US" altLang="zh-CN" b="1" i="1">
                  <a:latin typeface="Times New Roman" panose="02020603050405020304" pitchFamily="18" charset="0"/>
                </a:rPr>
                <a:t>R→</a:t>
              </a:r>
              <a:r>
                <a:rPr lang="en-US" altLang="zh-CN" b="1" i="1">
                  <a:solidFill>
                    <a:srgbClr val="000000"/>
                  </a:solidFill>
                  <a:latin typeface="Times New Roman" panose="02020603050405020304" pitchFamily="18" charset="0"/>
                  <a:cs typeface="Times New Roman" panose="02020603050405020304" pitchFamily="18" charset="0"/>
                </a:rPr>
                <a:t> · </a:t>
              </a:r>
              <a:r>
                <a:rPr kumimoji="1" lang="en-US" altLang="zh-CN" b="1" i="1">
                  <a:latin typeface="Times New Roman" panose="02020603050405020304" pitchFamily="18" charset="0"/>
                </a:rPr>
                <a:t>L</a:t>
              </a:r>
              <a:r>
                <a:rPr kumimoji="1" lang="zh-CN" altLang="en-US" b="1" i="1">
                  <a:latin typeface="Times New Roman" panose="02020603050405020304" pitchFamily="18" charset="0"/>
                </a:rPr>
                <a:t> </a:t>
              </a:r>
              <a:r>
                <a:rPr kumimoji="1" lang="en-US" altLang="zh-CN" b="1" i="1">
                  <a:latin typeface="Times New Roman" panose="02020603050405020304" pitchFamily="18" charset="0"/>
                </a:rPr>
                <a:t>, =/</a:t>
              </a:r>
              <a:r>
                <a:rPr kumimoji="1" lang="en-US" altLang="zh-CN" b="1">
                  <a:latin typeface="华文楷体" panose="02010600040101010101" pitchFamily="2" charset="-122"/>
                </a:rPr>
                <a:t> $</a:t>
              </a:r>
              <a:endParaRPr kumimoji="1" lang="en-US" altLang="zh-CN" b="1" i="1">
                <a:latin typeface="Times New Roman" panose="02020603050405020304" pitchFamily="18" charset="0"/>
              </a:endParaRPr>
            </a:p>
            <a:p>
              <a:pPr>
                <a:lnSpc>
                  <a:spcPts val="2200"/>
                </a:lnSpc>
                <a:defRPr/>
              </a:pPr>
              <a:r>
                <a:rPr kumimoji="1" lang="en-US" altLang="zh-CN" b="1" i="1">
                  <a:latin typeface="Times New Roman" panose="02020603050405020304" pitchFamily="18" charset="0"/>
                </a:rPr>
                <a:t>L→</a:t>
              </a:r>
              <a:r>
                <a:rPr lang="en-US" altLang="zh-CN" b="1" i="1">
                  <a:solidFill>
                    <a:srgbClr val="000000"/>
                  </a:solidFill>
                  <a:latin typeface="Times New Roman" panose="02020603050405020304" pitchFamily="18" charset="0"/>
                  <a:cs typeface="Times New Roman" panose="02020603050405020304" pitchFamily="18" charset="0"/>
                </a:rPr>
                <a:t>·</a:t>
              </a:r>
              <a:r>
                <a:rPr kumimoji="1" lang="en-US" altLang="zh-CN" b="1" i="1">
                  <a:latin typeface="Times New Roman" panose="02020603050405020304" pitchFamily="18" charset="0"/>
                </a:rPr>
                <a:t>*R , =/</a:t>
              </a:r>
              <a:r>
                <a:rPr kumimoji="1" lang="en-US" altLang="zh-CN" b="1">
                  <a:latin typeface="华文楷体" panose="02010600040101010101" pitchFamily="2" charset="-122"/>
                </a:rPr>
                <a:t> $</a:t>
              </a:r>
              <a:endParaRPr kumimoji="1" lang="en-US" altLang="zh-CN" b="1" i="1">
                <a:latin typeface="Times New Roman" panose="02020603050405020304" pitchFamily="18" charset="0"/>
              </a:endParaRPr>
            </a:p>
            <a:p>
              <a:pPr>
                <a:lnSpc>
                  <a:spcPts val="2200"/>
                </a:lnSpc>
                <a:defRPr/>
              </a:pPr>
              <a:r>
                <a:rPr kumimoji="1" lang="en-US" altLang="zh-CN" b="1" i="1">
                  <a:latin typeface="Times New Roman" panose="02020603050405020304" pitchFamily="18" charset="0"/>
                </a:rPr>
                <a:t>L→</a:t>
              </a:r>
              <a:r>
                <a:rPr lang="en-US" altLang="zh-CN" b="1" i="1">
                  <a:solidFill>
                    <a:srgbClr val="000000"/>
                  </a:solidFill>
                  <a:latin typeface="Times New Roman" panose="02020603050405020304" pitchFamily="18" charset="0"/>
                  <a:cs typeface="Times New Roman" panose="02020603050405020304" pitchFamily="18" charset="0"/>
                </a:rPr>
                <a:t> · </a:t>
              </a:r>
              <a:r>
                <a:rPr kumimoji="1" lang="en-US" altLang="zh-CN" b="1">
                  <a:latin typeface="Times New Roman" panose="02020603050405020304" pitchFamily="18" charset="0"/>
                </a:rPr>
                <a:t>id</a:t>
              </a:r>
              <a:r>
                <a:rPr kumimoji="1" lang="zh-CN" altLang="en-US" b="1" i="1">
                  <a:latin typeface="Times New Roman" panose="02020603050405020304" pitchFamily="18" charset="0"/>
                </a:rPr>
                <a:t> </a:t>
              </a:r>
              <a:r>
                <a:rPr kumimoji="1" lang="en-US" altLang="zh-CN" b="1" i="1">
                  <a:latin typeface="Times New Roman" panose="02020603050405020304" pitchFamily="18" charset="0"/>
                </a:rPr>
                <a:t>, =/</a:t>
              </a:r>
              <a:r>
                <a:rPr kumimoji="1" lang="en-US" altLang="zh-CN" b="1">
                  <a:latin typeface="华文楷体" panose="02010600040101010101" pitchFamily="2" charset="-122"/>
                </a:rPr>
                <a:t> $</a:t>
              </a:r>
              <a:endParaRPr kumimoji="1" lang="en-US" altLang="zh-CN" b="1" i="1">
                <a:latin typeface="Times New Roman" panose="02020603050405020304" pitchFamily="18" charset="0"/>
              </a:endParaRPr>
            </a:p>
          </p:txBody>
        </p:sp>
        <p:sp>
          <p:nvSpPr>
            <p:cNvPr id="16" name="Text Box 15"/>
            <p:cNvSpPr txBox="1">
              <a:spLocks noChangeArrowheads="1"/>
            </p:cNvSpPr>
            <p:nvPr/>
          </p:nvSpPr>
          <p:spPr bwMode="auto">
            <a:xfrm>
              <a:off x="3812881" y="3975252"/>
              <a:ext cx="1666778" cy="708082"/>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a:latin typeface="Times New Roman" panose="02020603050405020304" pitchFamily="18" charset="0"/>
                </a:rPr>
                <a:t>I</a:t>
              </a:r>
              <a:r>
                <a:rPr kumimoji="1" lang="en-US" altLang="zh-CN" sz="2000" b="1" i="1" baseline="-25000">
                  <a:latin typeface="Times New Roman" panose="02020603050405020304" pitchFamily="18" charset="0"/>
                </a:rPr>
                <a:t>5</a:t>
              </a:r>
              <a:r>
                <a:rPr kumimoji="1" lang="en-US" altLang="zh-CN" sz="2000" b="1">
                  <a:latin typeface="Times New Roman" panose="02020603050405020304" pitchFamily="18" charset="0"/>
                </a:rPr>
                <a:t>:</a:t>
              </a:r>
            </a:p>
            <a:p>
              <a:pPr>
                <a:defRPr/>
              </a:pPr>
              <a:r>
                <a:rPr kumimoji="1" lang="en-US" altLang="zh-CN" sz="2000" b="1" i="1">
                  <a:latin typeface="Times New Roman" panose="02020603050405020304" pitchFamily="18" charset="0"/>
                </a:rPr>
                <a:t>L→</a:t>
              </a:r>
              <a:r>
                <a:rPr kumimoji="1" lang="en-US" altLang="zh-CN" sz="2000" b="1">
                  <a:latin typeface="Times New Roman" panose="02020603050405020304" pitchFamily="18" charset="0"/>
                </a:rPr>
                <a:t>id</a:t>
              </a:r>
              <a:r>
                <a:rPr kumimoji="1" lang="en-US" altLang="zh-CN" sz="2000" b="1" i="1">
                  <a:latin typeface="Times New Roman" panose="02020603050405020304" pitchFamily="18" charset="0"/>
                </a:rPr>
                <a:t> </a:t>
              </a:r>
              <a:r>
                <a:rPr lang="en-US" altLang="zh-CN" sz="2000" b="1" i="1">
                  <a:solidFill>
                    <a:srgbClr val="000000"/>
                  </a:solidFill>
                  <a:latin typeface="Times New Roman" panose="02020603050405020304" pitchFamily="18" charset="0"/>
                  <a:cs typeface="Times New Roman" panose="02020603050405020304" pitchFamily="18" charset="0"/>
                </a:rPr>
                <a:t>·</a:t>
              </a:r>
              <a:r>
                <a:rPr kumimoji="1" lang="zh-CN" altLang="en-US" sz="2000" b="1" i="1">
                  <a:latin typeface="Times New Roman" panose="02020603050405020304" pitchFamily="18" charset="0"/>
                </a:rPr>
                <a:t> </a:t>
              </a:r>
              <a:r>
                <a:rPr kumimoji="1" lang="en-US" altLang="zh-CN" sz="2000" b="1" i="1">
                  <a:latin typeface="Times New Roman" panose="02020603050405020304" pitchFamily="18" charset="0"/>
                </a:rPr>
                <a:t>, =/</a:t>
              </a:r>
              <a:r>
                <a:rPr kumimoji="1" lang="en-US" altLang="zh-CN" sz="2000" b="1">
                  <a:latin typeface="华文楷体" panose="02010600040101010101" pitchFamily="2" charset="-122"/>
                </a:rPr>
                <a:t> $</a:t>
              </a:r>
              <a:endParaRPr kumimoji="1" lang="en-US" altLang="zh-CN" sz="2000" b="1" i="1">
                <a:latin typeface="Times New Roman" panose="02020603050405020304" pitchFamily="18" charset="0"/>
              </a:endParaRPr>
            </a:p>
          </p:txBody>
        </p:sp>
        <p:sp>
          <p:nvSpPr>
            <p:cNvPr id="73745" name="Text Box 16"/>
            <p:cNvSpPr txBox="1">
              <a:spLocks noChangeArrowheads="1"/>
            </p:cNvSpPr>
            <p:nvPr/>
          </p:nvSpPr>
          <p:spPr bwMode="auto">
            <a:xfrm>
              <a:off x="1509737" y="2954418"/>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sz="2000" b="1">
                  <a:solidFill>
                    <a:schemeClr val="tx1"/>
                  </a:solidFill>
                  <a:latin typeface="Times New Roman" panose="02020603050405020304" pitchFamily="18" charset="0"/>
                </a:rPr>
                <a:t>*</a:t>
              </a:r>
            </a:p>
          </p:txBody>
        </p:sp>
        <p:sp>
          <p:nvSpPr>
            <p:cNvPr id="73746" name="Text Box 17"/>
            <p:cNvSpPr txBox="1">
              <a:spLocks noChangeArrowheads="1"/>
            </p:cNvSpPr>
            <p:nvPr/>
          </p:nvSpPr>
          <p:spPr bwMode="auto">
            <a:xfrm>
              <a:off x="717697" y="3530553"/>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a:solidFill>
                    <a:schemeClr val="tx1"/>
                  </a:solidFill>
                  <a:latin typeface="Times New Roman" panose="02020603050405020304" pitchFamily="18" charset="0"/>
                </a:rPr>
                <a:t>id</a:t>
              </a:r>
            </a:p>
          </p:txBody>
        </p:sp>
        <p:sp>
          <p:nvSpPr>
            <p:cNvPr id="19" name="Text Box 18"/>
            <p:cNvSpPr txBox="1">
              <a:spLocks noChangeArrowheads="1"/>
            </p:cNvSpPr>
            <p:nvPr/>
          </p:nvSpPr>
          <p:spPr bwMode="auto">
            <a:xfrm>
              <a:off x="3814469" y="361809"/>
              <a:ext cx="1401681" cy="1478083"/>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b="1" i="1">
                  <a:latin typeface="Times New Roman" panose="02020603050405020304" pitchFamily="18" charset="0"/>
                </a:rPr>
                <a:t>I</a:t>
              </a:r>
              <a:r>
                <a:rPr kumimoji="1" lang="en-US" altLang="zh-CN" b="1" i="1" baseline="-25000">
                  <a:latin typeface="Times New Roman" panose="02020603050405020304" pitchFamily="18" charset="0"/>
                </a:rPr>
                <a:t>6</a:t>
              </a:r>
              <a:r>
                <a:rPr kumimoji="1" lang="en-US" altLang="zh-CN" b="1">
                  <a:latin typeface="Times New Roman" panose="02020603050405020304" pitchFamily="18" charset="0"/>
                </a:rPr>
                <a:t>:</a:t>
              </a:r>
            </a:p>
            <a:p>
              <a:pPr>
                <a:defRPr/>
              </a:pPr>
              <a:r>
                <a:rPr kumimoji="1" lang="en-US" altLang="zh-CN" b="1" i="1">
                  <a:latin typeface="Times New Roman" panose="02020603050405020304" pitchFamily="18" charset="0"/>
                </a:rPr>
                <a:t>S→L=</a:t>
              </a:r>
              <a:r>
                <a:rPr lang="en-US" altLang="zh-CN" b="1" i="1">
                  <a:solidFill>
                    <a:srgbClr val="000000"/>
                  </a:solidFill>
                  <a:latin typeface="Times New Roman" panose="02020603050405020304" pitchFamily="18" charset="0"/>
                  <a:cs typeface="Times New Roman" panose="02020603050405020304" pitchFamily="18" charset="0"/>
                </a:rPr>
                <a:t>·</a:t>
              </a:r>
              <a:r>
                <a:rPr kumimoji="1" lang="en-US" altLang="zh-CN" b="1" i="1">
                  <a:latin typeface="Times New Roman" panose="02020603050405020304" pitchFamily="18" charset="0"/>
                </a:rPr>
                <a:t>R ,</a:t>
              </a:r>
              <a:r>
                <a:rPr kumimoji="1" lang="en-US" altLang="zh-CN" b="1">
                  <a:latin typeface="华文楷体" panose="02010600040101010101" pitchFamily="2" charset="-122"/>
                </a:rPr>
                <a:t> $</a:t>
              </a:r>
              <a:endParaRPr kumimoji="1" lang="en-US" altLang="zh-CN" b="1" i="1">
                <a:latin typeface="Times New Roman" panose="02020603050405020304" pitchFamily="18" charset="0"/>
              </a:endParaRPr>
            </a:p>
            <a:p>
              <a:pPr>
                <a:defRPr/>
              </a:pPr>
              <a:r>
                <a:rPr kumimoji="1" lang="en-US" altLang="zh-CN" b="1" i="1">
                  <a:latin typeface="Times New Roman" panose="02020603050405020304" pitchFamily="18" charset="0"/>
                </a:rPr>
                <a:t>R→</a:t>
              </a:r>
              <a:r>
                <a:rPr lang="en-US" altLang="zh-CN" b="1" i="1">
                  <a:solidFill>
                    <a:srgbClr val="000000"/>
                  </a:solidFill>
                  <a:latin typeface="Times New Roman" panose="02020603050405020304" pitchFamily="18" charset="0"/>
                  <a:cs typeface="Times New Roman" panose="02020603050405020304" pitchFamily="18" charset="0"/>
                </a:rPr>
                <a:t> · </a:t>
              </a:r>
              <a:r>
                <a:rPr kumimoji="1" lang="en-US" altLang="zh-CN" b="1" i="1">
                  <a:latin typeface="Times New Roman" panose="02020603050405020304" pitchFamily="18" charset="0"/>
                </a:rPr>
                <a:t>L ,</a:t>
              </a:r>
              <a:r>
                <a:rPr kumimoji="1" lang="en-US" altLang="zh-CN" b="1">
                  <a:latin typeface="华文楷体" panose="02010600040101010101" pitchFamily="2" charset="-122"/>
                </a:rPr>
                <a:t> $</a:t>
              </a:r>
              <a:endParaRPr kumimoji="1" lang="en-US" altLang="zh-CN" b="1" i="1">
                <a:latin typeface="Times New Roman" panose="02020603050405020304" pitchFamily="18" charset="0"/>
              </a:endParaRPr>
            </a:p>
            <a:p>
              <a:pPr>
                <a:defRPr/>
              </a:pPr>
              <a:r>
                <a:rPr kumimoji="1" lang="en-US" altLang="zh-CN" b="1" i="1">
                  <a:latin typeface="Times New Roman" panose="02020603050405020304" pitchFamily="18" charset="0"/>
                </a:rPr>
                <a:t>L→</a:t>
              </a:r>
              <a:r>
                <a:rPr lang="en-US" altLang="zh-CN" b="1" i="1">
                  <a:solidFill>
                    <a:srgbClr val="000000"/>
                  </a:solidFill>
                  <a:latin typeface="Times New Roman" panose="02020603050405020304" pitchFamily="18" charset="0"/>
                  <a:cs typeface="Times New Roman" panose="02020603050405020304" pitchFamily="18" charset="0"/>
                </a:rPr>
                <a:t> · </a:t>
              </a:r>
              <a:r>
                <a:rPr kumimoji="1" lang="en-US" altLang="zh-CN" b="1" i="1">
                  <a:latin typeface="Times New Roman" panose="02020603050405020304" pitchFamily="18" charset="0"/>
                </a:rPr>
                <a:t>*R ,</a:t>
              </a:r>
              <a:r>
                <a:rPr kumimoji="1" lang="en-US" altLang="zh-CN" b="1">
                  <a:latin typeface="华文楷体" panose="02010600040101010101" pitchFamily="2" charset="-122"/>
                </a:rPr>
                <a:t> $</a:t>
              </a:r>
              <a:endParaRPr kumimoji="1" lang="en-US" altLang="zh-CN" b="1" i="1">
                <a:latin typeface="Times New Roman" panose="02020603050405020304" pitchFamily="18" charset="0"/>
              </a:endParaRPr>
            </a:p>
            <a:p>
              <a:pPr>
                <a:defRPr/>
              </a:pPr>
              <a:r>
                <a:rPr kumimoji="1" lang="en-US" altLang="zh-CN" b="1" i="1">
                  <a:latin typeface="Times New Roman" panose="02020603050405020304" pitchFamily="18" charset="0"/>
                </a:rPr>
                <a:t>L→</a:t>
              </a:r>
              <a:r>
                <a:rPr lang="en-US" altLang="zh-CN" b="1" i="1">
                  <a:solidFill>
                    <a:srgbClr val="000000"/>
                  </a:solidFill>
                  <a:latin typeface="Times New Roman" panose="02020603050405020304" pitchFamily="18" charset="0"/>
                  <a:cs typeface="Times New Roman" panose="02020603050405020304" pitchFamily="18" charset="0"/>
                </a:rPr>
                <a:t> · </a:t>
              </a:r>
              <a:r>
                <a:rPr kumimoji="1" lang="en-US" altLang="zh-CN" b="1">
                  <a:latin typeface="Times New Roman" panose="02020603050405020304" pitchFamily="18" charset="0"/>
                </a:rPr>
                <a:t>id</a:t>
              </a:r>
              <a:r>
                <a:rPr kumimoji="1" lang="en-US" altLang="zh-CN" b="1" i="1">
                  <a:latin typeface="Times New Roman" panose="02020603050405020304" pitchFamily="18" charset="0"/>
                </a:rPr>
                <a:t> ,</a:t>
              </a:r>
              <a:r>
                <a:rPr kumimoji="1" lang="en-US" altLang="zh-CN" b="1">
                  <a:latin typeface="华文楷体" panose="02010600040101010101" pitchFamily="2" charset="-122"/>
                </a:rPr>
                <a:t> $</a:t>
              </a:r>
              <a:endParaRPr kumimoji="1" lang="en-US" altLang="zh-CN" b="1" i="1">
                <a:latin typeface="Times New Roman" panose="02020603050405020304" pitchFamily="18" charset="0"/>
              </a:endParaRPr>
            </a:p>
          </p:txBody>
        </p:sp>
        <p:sp>
          <p:nvSpPr>
            <p:cNvPr id="73748" name="Line 19"/>
            <p:cNvSpPr>
              <a:spLocks noChangeShapeType="1"/>
            </p:cNvSpPr>
            <p:nvPr/>
          </p:nvSpPr>
          <p:spPr bwMode="auto">
            <a:xfrm flipV="1">
              <a:off x="3413015" y="1442063"/>
              <a:ext cx="430213"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3749" name="Text Box 20"/>
            <p:cNvSpPr txBox="1">
              <a:spLocks noChangeArrowheads="1"/>
            </p:cNvSpPr>
            <p:nvPr/>
          </p:nvSpPr>
          <p:spPr bwMode="auto">
            <a:xfrm>
              <a:off x="3458031" y="1009961"/>
              <a:ext cx="457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a:solidFill>
                    <a:schemeClr val="tx1"/>
                  </a:solidFill>
                  <a:latin typeface="Times New Roman" panose="02020603050405020304" pitchFamily="18" charset="0"/>
                </a:rPr>
                <a:t>=</a:t>
              </a:r>
            </a:p>
          </p:txBody>
        </p:sp>
        <p:sp>
          <p:nvSpPr>
            <p:cNvPr id="22" name="Text Box 21"/>
            <p:cNvSpPr txBox="1">
              <a:spLocks noChangeArrowheads="1"/>
            </p:cNvSpPr>
            <p:nvPr/>
          </p:nvSpPr>
          <p:spPr bwMode="auto">
            <a:xfrm>
              <a:off x="3812881" y="2163768"/>
              <a:ext cx="1655667" cy="646164"/>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b="1" i="1">
                  <a:latin typeface="Times New Roman" panose="02020603050405020304" pitchFamily="18" charset="0"/>
                </a:rPr>
                <a:t>I</a:t>
              </a:r>
              <a:r>
                <a:rPr kumimoji="1" lang="en-US" altLang="zh-CN" b="1" i="1" baseline="-25000">
                  <a:latin typeface="Times New Roman" panose="02020603050405020304" pitchFamily="18" charset="0"/>
                </a:rPr>
                <a:t>7</a:t>
              </a:r>
              <a:r>
                <a:rPr kumimoji="1" lang="en-US" altLang="zh-CN" b="1">
                  <a:latin typeface="Times New Roman" panose="02020603050405020304" pitchFamily="18" charset="0"/>
                </a:rPr>
                <a:t>:</a:t>
              </a:r>
            </a:p>
            <a:p>
              <a:pPr>
                <a:defRPr/>
              </a:pPr>
              <a:r>
                <a:rPr kumimoji="1" lang="en-US" altLang="zh-CN" b="1" i="1">
                  <a:latin typeface="Times New Roman" panose="02020603050405020304" pitchFamily="18" charset="0"/>
                </a:rPr>
                <a:t>L→*R</a:t>
              </a:r>
              <a:r>
                <a:rPr lang="en-US" altLang="zh-CN" b="1" i="1">
                  <a:solidFill>
                    <a:srgbClr val="000000"/>
                  </a:solidFill>
                  <a:latin typeface="Times New Roman" panose="02020603050405020304" pitchFamily="18" charset="0"/>
                  <a:cs typeface="Times New Roman" panose="02020603050405020304" pitchFamily="18" charset="0"/>
                </a:rPr>
                <a:t> ·</a:t>
              </a:r>
              <a:r>
                <a:rPr kumimoji="1" lang="zh-CN" altLang="en-US" b="1" i="1">
                  <a:latin typeface="Times New Roman" panose="02020603050405020304" pitchFamily="18" charset="0"/>
                </a:rPr>
                <a:t> </a:t>
              </a:r>
              <a:r>
                <a:rPr kumimoji="1" lang="en-US" altLang="zh-CN" b="1" i="1">
                  <a:latin typeface="Times New Roman" panose="02020603050405020304" pitchFamily="18" charset="0"/>
                </a:rPr>
                <a:t>, =/</a:t>
              </a:r>
              <a:r>
                <a:rPr kumimoji="1" lang="en-US" altLang="zh-CN" b="1">
                  <a:latin typeface="华文楷体" panose="02010600040101010101" pitchFamily="2" charset="-122"/>
                </a:rPr>
                <a:t> $</a:t>
              </a:r>
              <a:endParaRPr kumimoji="1" lang="en-US" altLang="zh-CN" b="1" i="1">
                <a:latin typeface="Times New Roman" panose="02020603050405020304" pitchFamily="18" charset="0"/>
              </a:endParaRPr>
            </a:p>
          </p:txBody>
        </p:sp>
        <p:sp>
          <p:nvSpPr>
            <p:cNvPr id="73751" name="Line 22"/>
            <p:cNvSpPr>
              <a:spLocks noChangeShapeType="1"/>
            </p:cNvSpPr>
            <p:nvPr/>
          </p:nvSpPr>
          <p:spPr bwMode="auto">
            <a:xfrm flipV="1">
              <a:off x="3408935" y="2634299"/>
              <a:ext cx="392498" cy="59209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3752" name="Text Box 23"/>
            <p:cNvSpPr txBox="1">
              <a:spLocks noChangeArrowheads="1"/>
            </p:cNvSpPr>
            <p:nvPr/>
          </p:nvSpPr>
          <p:spPr bwMode="auto">
            <a:xfrm>
              <a:off x="3339202" y="2554367"/>
              <a:ext cx="457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chemeClr val="tx1"/>
                  </a:solidFill>
                  <a:latin typeface="Times New Roman" panose="02020603050405020304" pitchFamily="18" charset="0"/>
                </a:rPr>
                <a:t>R</a:t>
              </a:r>
            </a:p>
          </p:txBody>
        </p:sp>
        <p:sp>
          <p:nvSpPr>
            <p:cNvPr id="25" name="Text Box 24"/>
            <p:cNvSpPr txBox="1">
              <a:spLocks noChangeArrowheads="1"/>
            </p:cNvSpPr>
            <p:nvPr/>
          </p:nvSpPr>
          <p:spPr bwMode="auto">
            <a:xfrm>
              <a:off x="3812881" y="3027438"/>
              <a:ext cx="1662017" cy="646164"/>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b="1" i="1">
                  <a:latin typeface="Times New Roman" panose="02020603050405020304" pitchFamily="18" charset="0"/>
                </a:rPr>
                <a:t>I</a:t>
              </a:r>
              <a:r>
                <a:rPr kumimoji="1" lang="en-US" altLang="zh-CN" b="1" i="1" baseline="-25000">
                  <a:latin typeface="Times New Roman" panose="02020603050405020304" pitchFamily="18" charset="0"/>
                </a:rPr>
                <a:t>8</a:t>
              </a:r>
              <a:r>
                <a:rPr kumimoji="1" lang="en-US" altLang="zh-CN" b="1">
                  <a:latin typeface="Times New Roman" panose="02020603050405020304" pitchFamily="18" charset="0"/>
                </a:rPr>
                <a:t>:</a:t>
              </a:r>
            </a:p>
            <a:p>
              <a:pPr>
                <a:defRPr/>
              </a:pPr>
              <a:r>
                <a:rPr kumimoji="1" lang="en-US" altLang="zh-CN" b="1" i="1">
                  <a:latin typeface="Times New Roman" panose="02020603050405020304" pitchFamily="18" charset="0"/>
                </a:rPr>
                <a:t>R→L</a:t>
              </a:r>
              <a:r>
                <a:rPr lang="en-US" altLang="zh-CN" b="1" i="1">
                  <a:solidFill>
                    <a:srgbClr val="000000"/>
                  </a:solidFill>
                  <a:latin typeface="Times New Roman" panose="02020603050405020304" pitchFamily="18" charset="0"/>
                  <a:cs typeface="Times New Roman" panose="02020603050405020304" pitchFamily="18" charset="0"/>
                </a:rPr>
                <a:t> · </a:t>
              </a:r>
              <a:r>
                <a:rPr kumimoji="1" lang="en-US" altLang="zh-CN" b="1" i="1">
                  <a:latin typeface="Times New Roman" panose="02020603050405020304" pitchFamily="18" charset="0"/>
                </a:rPr>
                <a:t>, =/</a:t>
              </a:r>
              <a:r>
                <a:rPr kumimoji="1" lang="en-US" altLang="zh-CN" b="1">
                  <a:latin typeface="华文楷体" panose="02010600040101010101" pitchFamily="2" charset="-122"/>
                </a:rPr>
                <a:t> $</a:t>
              </a:r>
              <a:endParaRPr kumimoji="1" lang="en-US" altLang="zh-CN" b="1" i="1">
                <a:latin typeface="Times New Roman" panose="02020603050405020304" pitchFamily="18" charset="0"/>
              </a:endParaRPr>
            </a:p>
          </p:txBody>
        </p:sp>
        <p:sp>
          <p:nvSpPr>
            <p:cNvPr id="73754" name="Line 25"/>
            <p:cNvSpPr>
              <a:spLocks noChangeShapeType="1"/>
            </p:cNvSpPr>
            <p:nvPr/>
          </p:nvSpPr>
          <p:spPr bwMode="auto">
            <a:xfrm>
              <a:off x="3425959" y="3530553"/>
              <a:ext cx="38699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3755" name="Text Box 26"/>
            <p:cNvSpPr txBox="1">
              <a:spLocks noChangeArrowheads="1"/>
            </p:cNvSpPr>
            <p:nvPr/>
          </p:nvSpPr>
          <p:spPr bwMode="auto">
            <a:xfrm>
              <a:off x="3420432" y="3170468"/>
              <a:ext cx="381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chemeClr val="tx1"/>
                  </a:solidFill>
                  <a:latin typeface="Times New Roman" panose="02020603050405020304" pitchFamily="18" charset="0"/>
                </a:rPr>
                <a:t>L</a:t>
              </a:r>
            </a:p>
          </p:txBody>
        </p:sp>
        <p:sp>
          <p:nvSpPr>
            <p:cNvPr id="28" name="Text Box 27"/>
            <p:cNvSpPr txBox="1">
              <a:spLocks noChangeArrowheads="1"/>
            </p:cNvSpPr>
            <p:nvPr/>
          </p:nvSpPr>
          <p:spPr bwMode="auto">
            <a:xfrm>
              <a:off x="5838414" y="482469"/>
              <a:ext cx="1388982" cy="646165"/>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b="1" i="1">
                  <a:latin typeface="Times New Roman" panose="02020603050405020304" pitchFamily="18" charset="0"/>
                </a:rPr>
                <a:t>I</a:t>
              </a:r>
              <a:r>
                <a:rPr kumimoji="1" lang="en-US" altLang="zh-CN" b="1" i="1" baseline="-25000">
                  <a:latin typeface="Times New Roman" panose="02020603050405020304" pitchFamily="18" charset="0"/>
                </a:rPr>
                <a:t>9</a:t>
              </a:r>
              <a:r>
                <a:rPr kumimoji="1" lang="en-US" altLang="zh-CN" b="1">
                  <a:latin typeface="Times New Roman" panose="02020603050405020304" pitchFamily="18" charset="0"/>
                </a:rPr>
                <a:t>:</a:t>
              </a:r>
            </a:p>
            <a:p>
              <a:pPr>
                <a:defRPr/>
              </a:pPr>
              <a:r>
                <a:rPr kumimoji="1" lang="en-US" altLang="zh-CN" b="1" i="1">
                  <a:latin typeface="Times New Roman" panose="02020603050405020304" pitchFamily="18" charset="0"/>
                </a:rPr>
                <a:t>S→L=R</a:t>
              </a:r>
              <a:r>
                <a:rPr lang="en-US" altLang="zh-CN" b="1" i="1">
                  <a:solidFill>
                    <a:srgbClr val="000000"/>
                  </a:solidFill>
                  <a:latin typeface="Times New Roman" panose="02020603050405020304" pitchFamily="18" charset="0"/>
                  <a:cs typeface="Times New Roman" panose="02020603050405020304" pitchFamily="18" charset="0"/>
                </a:rPr>
                <a:t>·</a:t>
              </a:r>
              <a:r>
                <a:rPr kumimoji="1" lang="en-US" altLang="zh-CN" b="1" i="1">
                  <a:latin typeface="Times New Roman" panose="02020603050405020304" pitchFamily="18" charset="0"/>
                </a:rPr>
                <a:t>,</a:t>
              </a:r>
              <a:r>
                <a:rPr kumimoji="1" lang="en-US" altLang="zh-CN" b="1">
                  <a:latin typeface="华文楷体" panose="02010600040101010101" pitchFamily="2" charset="-122"/>
                </a:rPr>
                <a:t> $</a:t>
              </a:r>
              <a:endParaRPr kumimoji="1" lang="en-US" altLang="zh-CN" b="1" i="1">
                <a:latin typeface="Times New Roman" panose="02020603050405020304" pitchFamily="18" charset="0"/>
              </a:endParaRPr>
            </a:p>
          </p:txBody>
        </p:sp>
        <p:sp>
          <p:nvSpPr>
            <p:cNvPr id="73757" name="Line 28"/>
            <p:cNvSpPr>
              <a:spLocks noChangeShapeType="1"/>
            </p:cNvSpPr>
            <p:nvPr/>
          </p:nvSpPr>
          <p:spPr bwMode="auto">
            <a:xfrm flipV="1">
              <a:off x="5283299" y="937944"/>
              <a:ext cx="53340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3758" name="Text Box 29"/>
            <p:cNvSpPr txBox="1">
              <a:spLocks noChangeArrowheads="1"/>
            </p:cNvSpPr>
            <p:nvPr/>
          </p:nvSpPr>
          <p:spPr bwMode="auto">
            <a:xfrm>
              <a:off x="5325927" y="537894"/>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chemeClr val="tx1"/>
                  </a:solidFill>
                  <a:latin typeface="Times New Roman" panose="02020603050405020304" pitchFamily="18" charset="0"/>
                </a:rPr>
                <a:t>R</a:t>
              </a:r>
            </a:p>
          </p:txBody>
        </p:sp>
        <p:sp>
          <p:nvSpPr>
            <p:cNvPr id="73759" name="Line 30"/>
            <p:cNvSpPr>
              <a:spLocks noChangeShapeType="1"/>
            </p:cNvSpPr>
            <p:nvPr/>
          </p:nvSpPr>
          <p:spPr bwMode="auto">
            <a:xfrm flipH="1">
              <a:off x="3160229" y="1592899"/>
              <a:ext cx="663036" cy="1450602"/>
            </a:xfrm>
            <a:prstGeom prst="line">
              <a:avLst/>
            </a:prstGeom>
            <a:noFill/>
            <a:ln w="38100">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3760" name="Text Box 31"/>
            <p:cNvSpPr txBox="1">
              <a:spLocks noChangeArrowheads="1"/>
            </p:cNvSpPr>
            <p:nvPr/>
          </p:nvSpPr>
          <p:spPr bwMode="auto">
            <a:xfrm>
              <a:off x="3453834" y="1586096"/>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sz="2000" b="1">
                  <a:solidFill>
                    <a:schemeClr val="tx1"/>
                  </a:solidFill>
                  <a:latin typeface="Times New Roman" panose="02020603050405020304" pitchFamily="18" charset="0"/>
                </a:rPr>
                <a:t>*</a:t>
              </a:r>
            </a:p>
          </p:txBody>
        </p:sp>
        <p:sp>
          <p:nvSpPr>
            <p:cNvPr id="73761" name="Text Box 33"/>
            <p:cNvSpPr txBox="1">
              <a:spLocks noChangeArrowheads="1"/>
            </p:cNvSpPr>
            <p:nvPr/>
          </p:nvSpPr>
          <p:spPr bwMode="auto">
            <a:xfrm>
              <a:off x="1395105" y="793910"/>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chemeClr val="tx1"/>
                  </a:solidFill>
                  <a:latin typeface="Times New Roman" panose="02020603050405020304" pitchFamily="18" charset="0"/>
                </a:rPr>
                <a:t>S</a:t>
              </a:r>
            </a:p>
          </p:txBody>
        </p:sp>
        <p:sp>
          <p:nvSpPr>
            <p:cNvPr id="73762" name="Line 34"/>
            <p:cNvSpPr>
              <a:spLocks noChangeShapeType="1"/>
            </p:cNvSpPr>
            <p:nvPr/>
          </p:nvSpPr>
          <p:spPr bwMode="auto">
            <a:xfrm flipV="1">
              <a:off x="3436344" y="4321896"/>
              <a:ext cx="376605" cy="84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3763" name="Text Box 35"/>
            <p:cNvSpPr txBox="1">
              <a:spLocks noChangeArrowheads="1"/>
            </p:cNvSpPr>
            <p:nvPr/>
          </p:nvSpPr>
          <p:spPr bwMode="auto">
            <a:xfrm>
              <a:off x="3403524" y="3922688"/>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a:solidFill>
                    <a:schemeClr val="tx1"/>
                  </a:solidFill>
                  <a:latin typeface="Times New Roman" panose="02020603050405020304" pitchFamily="18" charset="0"/>
                </a:rPr>
                <a:t>id</a:t>
              </a:r>
            </a:p>
          </p:txBody>
        </p:sp>
        <p:grpSp>
          <p:nvGrpSpPr>
            <p:cNvPr id="73764" name="Group 36"/>
            <p:cNvGrpSpPr>
              <a:grpSpLocks/>
            </p:cNvGrpSpPr>
            <p:nvPr/>
          </p:nvGrpSpPr>
          <p:grpSpPr bwMode="auto">
            <a:xfrm>
              <a:off x="1570953" y="4102075"/>
              <a:ext cx="290512" cy="269875"/>
              <a:chOff x="2335" y="3249"/>
              <a:chExt cx="183" cy="226"/>
            </a:xfrm>
          </p:grpSpPr>
          <p:sp>
            <p:nvSpPr>
              <p:cNvPr id="73773" name="Line 37"/>
              <p:cNvSpPr>
                <a:spLocks noChangeShapeType="1"/>
              </p:cNvSpPr>
              <p:nvPr/>
            </p:nvSpPr>
            <p:spPr bwMode="auto">
              <a:xfrm>
                <a:off x="2335" y="3249"/>
                <a:ext cx="18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74" name="Line 38"/>
              <p:cNvSpPr>
                <a:spLocks noChangeShapeType="1"/>
              </p:cNvSpPr>
              <p:nvPr/>
            </p:nvSpPr>
            <p:spPr bwMode="auto">
              <a:xfrm>
                <a:off x="2335" y="3249"/>
                <a:ext cx="0" cy="22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75" name="Line 39"/>
              <p:cNvSpPr>
                <a:spLocks noChangeShapeType="1"/>
              </p:cNvSpPr>
              <p:nvPr/>
            </p:nvSpPr>
            <p:spPr bwMode="auto">
              <a:xfrm>
                <a:off x="2336" y="3475"/>
                <a:ext cx="18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73765" name="Text Box 40"/>
            <p:cNvSpPr txBox="1">
              <a:spLocks noChangeArrowheads="1"/>
            </p:cNvSpPr>
            <p:nvPr/>
          </p:nvSpPr>
          <p:spPr bwMode="auto">
            <a:xfrm>
              <a:off x="1546346" y="4071306"/>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sz="2000" b="1">
                  <a:solidFill>
                    <a:schemeClr val="tx1"/>
                  </a:solidFill>
                  <a:latin typeface="Times New Roman" panose="02020603050405020304" pitchFamily="18" charset="0"/>
                </a:rPr>
                <a:t>*</a:t>
              </a:r>
            </a:p>
          </p:txBody>
        </p:sp>
        <p:sp>
          <p:nvSpPr>
            <p:cNvPr id="73766" name="Line 41"/>
            <p:cNvSpPr>
              <a:spLocks noChangeShapeType="1"/>
            </p:cNvSpPr>
            <p:nvPr/>
          </p:nvSpPr>
          <p:spPr bwMode="auto">
            <a:xfrm>
              <a:off x="1337425" y="2931521"/>
              <a:ext cx="506132" cy="667342"/>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3767" name="Line 57"/>
            <p:cNvSpPr>
              <a:spLocks noChangeShapeType="1"/>
            </p:cNvSpPr>
            <p:nvPr/>
          </p:nvSpPr>
          <p:spPr bwMode="auto">
            <a:xfrm>
              <a:off x="675069" y="4654244"/>
              <a:ext cx="3137879"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3768" name="Line 59"/>
            <p:cNvSpPr>
              <a:spLocks noChangeShapeType="1"/>
            </p:cNvSpPr>
            <p:nvPr/>
          </p:nvSpPr>
          <p:spPr bwMode="auto">
            <a:xfrm flipV="1">
              <a:off x="675069" y="3098451"/>
              <a:ext cx="14289" cy="155697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69" name="Freeform 65"/>
            <p:cNvSpPr>
              <a:spLocks noChangeArrowheads="1"/>
            </p:cNvSpPr>
            <p:nvPr/>
          </p:nvSpPr>
          <p:spPr bwMode="auto">
            <a:xfrm rot="-239446">
              <a:off x="5320383" y="1574939"/>
              <a:ext cx="497459" cy="1998204"/>
            </a:xfrm>
            <a:custGeom>
              <a:avLst/>
              <a:gdLst>
                <a:gd name="T0" fmla="*/ 0 w 208"/>
                <a:gd name="T1" fmla="*/ 0 h 1680"/>
                <a:gd name="T2" fmla="*/ 2147483646 w 208"/>
                <a:gd name="T3" fmla="*/ 2147483646 h 1680"/>
                <a:gd name="T4" fmla="*/ 2147483646 w 208"/>
                <a:gd name="T5" fmla="*/ 2147483646 h 1680"/>
                <a:gd name="T6" fmla="*/ 2147483646 w 208"/>
                <a:gd name="T7" fmla="*/ 2147483646 h 1680"/>
                <a:gd name="T8" fmla="*/ 0 60000 65536"/>
                <a:gd name="T9" fmla="*/ 0 60000 65536"/>
                <a:gd name="T10" fmla="*/ 0 60000 65536"/>
                <a:gd name="T11" fmla="*/ 0 60000 65536"/>
                <a:gd name="T12" fmla="*/ 0 w 208"/>
                <a:gd name="T13" fmla="*/ 0 h 1680"/>
                <a:gd name="T14" fmla="*/ 208 w 208"/>
                <a:gd name="T15" fmla="*/ 1680 h 1680"/>
              </a:gdLst>
              <a:ahLst/>
              <a:cxnLst>
                <a:cxn ang="T8">
                  <a:pos x="T0" y="T1"/>
                </a:cxn>
                <a:cxn ang="T9">
                  <a:pos x="T2" y="T3"/>
                </a:cxn>
                <a:cxn ang="T10">
                  <a:pos x="T4" y="T5"/>
                </a:cxn>
                <a:cxn ang="T11">
                  <a:pos x="T6" y="T7"/>
                </a:cxn>
              </a:cxnLst>
              <a:rect l="T12" t="T13" r="T14" b="T15"/>
              <a:pathLst>
                <a:path w="208" h="1680">
                  <a:moveTo>
                    <a:pt x="0" y="0"/>
                  </a:moveTo>
                  <a:cubicBezTo>
                    <a:pt x="56" y="132"/>
                    <a:pt x="112" y="264"/>
                    <a:pt x="144" y="432"/>
                  </a:cubicBezTo>
                  <a:cubicBezTo>
                    <a:pt x="176" y="600"/>
                    <a:pt x="208" y="800"/>
                    <a:pt x="192" y="1008"/>
                  </a:cubicBezTo>
                  <a:cubicBezTo>
                    <a:pt x="176" y="1216"/>
                    <a:pt x="112" y="1448"/>
                    <a:pt x="48" y="1680"/>
                  </a:cubicBezTo>
                </a:path>
              </a:pathLst>
            </a:custGeom>
            <a:noFill/>
            <a:ln w="38100">
              <a:solidFill>
                <a:schemeClr val="hlink"/>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770" name="Text Box 66"/>
            <p:cNvSpPr txBox="1">
              <a:spLocks noChangeArrowheads="1"/>
            </p:cNvSpPr>
            <p:nvPr/>
          </p:nvSpPr>
          <p:spPr bwMode="auto">
            <a:xfrm>
              <a:off x="5474132" y="2531360"/>
              <a:ext cx="457200" cy="40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chemeClr val="tx1"/>
                  </a:solidFill>
                  <a:latin typeface="Times New Roman" panose="02020603050405020304" pitchFamily="18" charset="0"/>
                </a:rPr>
                <a:t>L</a:t>
              </a:r>
            </a:p>
          </p:txBody>
        </p:sp>
        <p:sp>
          <p:nvSpPr>
            <p:cNvPr id="73771" name="Text Box 68"/>
            <p:cNvSpPr txBox="1">
              <a:spLocks noChangeArrowheads="1"/>
            </p:cNvSpPr>
            <p:nvPr/>
          </p:nvSpPr>
          <p:spPr bwMode="auto">
            <a:xfrm>
              <a:off x="5893564" y="1874164"/>
              <a:ext cx="685800" cy="40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a:solidFill>
                    <a:schemeClr val="tx1"/>
                  </a:solidFill>
                  <a:latin typeface="Times New Roman" panose="02020603050405020304" pitchFamily="18" charset="0"/>
                </a:rPr>
                <a:t>id</a:t>
              </a:r>
            </a:p>
          </p:txBody>
        </p:sp>
        <p:sp>
          <p:nvSpPr>
            <p:cNvPr id="73772" name="Freeform 69"/>
            <p:cNvSpPr>
              <a:spLocks noChangeArrowheads="1"/>
            </p:cNvSpPr>
            <p:nvPr/>
          </p:nvSpPr>
          <p:spPr bwMode="auto">
            <a:xfrm rot="-200960">
              <a:off x="5348040" y="1167312"/>
              <a:ext cx="873074" cy="3240005"/>
            </a:xfrm>
            <a:custGeom>
              <a:avLst/>
              <a:gdLst>
                <a:gd name="T0" fmla="*/ 0 w 598"/>
                <a:gd name="T1" fmla="*/ 0 h 2268"/>
                <a:gd name="T2" fmla="*/ 2147483646 w 598"/>
                <a:gd name="T3" fmla="*/ 2147483646 h 2268"/>
                <a:gd name="T4" fmla="*/ 2147483646 w 598"/>
                <a:gd name="T5" fmla="*/ 2147483646 h 2268"/>
                <a:gd name="T6" fmla="*/ 0 60000 65536"/>
                <a:gd name="T7" fmla="*/ 0 60000 65536"/>
                <a:gd name="T8" fmla="*/ 0 60000 65536"/>
                <a:gd name="T9" fmla="*/ 0 w 598"/>
                <a:gd name="T10" fmla="*/ 0 h 2268"/>
                <a:gd name="T11" fmla="*/ 598 w 598"/>
                <a:gd name="T12" fmla="*/ 2268 h 2268"/>
              </a:gdLst>
              <a:ahLst/>
              <a:cxnLst>
                <a:cxn ang="T6">
                  <a:pos x="T0" y="T1"/>
                </a:cxn>
                <a:cxn ang="T7">
                  <a:pos x="T2" y="T3"/>
                </a:cxn>
                <a:cxn ang="T8">
                  <a:pos x="T4" y="T5"/>
                </a:cxn>
              </a:cxnLst>
              <a:rect l="T9" t="T10" r="T11" b="T12"/>
              <a:pathLst>
                <a:path w="598" h="2268">
                  <a:moveTo>
                    <a:pt x="0" y="0"/>
                  </a:moveTo>
                  <a:cubicBezTo>
                    <a:pt x="291" y="491"/>
                    <a:pt x="582" y="983"/>
                    <a:pt x="590" y="1361"/>
                  </a:cubicBezTo>
                  <a:cubicBezTo>
                    <a:pt x="598" y="1739"/>
                    <a:pt x="322" y="2003"/>
                    <a:pt x="46" y="2268"/>
                  </a:cubicBezTo>
                </a:path>
              </a:pathLst>
            </a:custGeom>
            <a:noFill/>
            <a:ln w="38100">
              <a:solidFill>
                <a:schemeClr val="hlink"/>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47" name="矩形 46"/>
          <p:cNvSpPr/>
          <p:nvPr/>
        </p:nvSpPr>
        <p:spPr bwMode="auto">
          <a:xfrm>
            <a:off x="7440613" y="4692650"/>
            <a:ext cx="1644650" cy="400050"/>
          </a:xfrm>
          <a:prstGeom prst="rect">
            <a:avLst/>
          </a:prstGeom>
          <a:solidFill>
            <a:schemeClr val="accent5">
              <a:lumMod val="60000"/>
              <a:lumOff val="40000"/>
            </a:schemeClr>
          </a:solidFill>
          <a:ln w="12700">
            <a:solidFill>
              <a:schemeClr val="tx1"/>
            </a:solidFill>
          </a:ln>
        </p:spPr>
        <p:txBody>
          <a:bodyPr>
            <a:spAutoFit/>
          </a:bodyPr>
          <a:lstStyle/>
          <a:p>
            <a:pPr eaLnBrk="1" hangingPunct="1">
              <a:buFont typeface="Arial" panose="020B0604020202020204" pitchFamily="34" charset="0"/>
              <a:buNone/>
              <a:defRPr/>
            </a:pPr>
            <a:r>
              <a:rPr lang="en-US" altLang="zh-CN" sz="2000" b="1" i="1" noProof="1">
                <a:solidFill>
                  <a:srgbClr val="000000"/>
                </a:solidFill>
                <a:latin typeface="Times New Roman" pitchFamily="18" charset="0"/>
                <a:ea typeface="Times New Roman" pitchFamily="18" charset="0"/>
                <a:cs typeface="华文楷体" pitchFamily="2" charset="-122"/>
              </a:rPr>
              <a:t>LALR</a:t>
            </a:r>
            <a:r>
              <a:rPr lang="zh-CN" altLang="en-US" sz="2000" b="1" noProof="1">
                <a:solidFill>
                  <a:srgbClr val="000000"/>
                </a:solidFill>
                <a:latin typeface="华文楷体" pitchFamily="2" charset="-122"/>
                <a:ea typeface="Times New Roman" pitchFamily="18" charset="0"/>
                <a:cs typeface="华文楷体" pitchFamily="2" charset="-122"/>
              </a:rPr>
              <a:t>自动机</a:t>
            </a:r>
            <a:endParaRPr lang="zh-CN" altLang="en-US" sz="1000" noProof="1">
              <a:latin typeface="华文楷体" pitchFamily="2" charset="-122"/>
              <a:ea typeface="Times New Roman" pitchFamily="18" charset="0"/>
              <a:cs typeface="华文楷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347139">
                                            <p:txEl>
                                              <p:pRg st="0" end="0"/>
                                            </p:txEl>
                                          </p:spTgt>
                                        </p:tgtEl>
                                        <p:attrNameLst>
                                          <p:attrName>style.visibility</p:attrName>
                                        </p:attrNameLst>
                                      </p:cBhvr>
                                      <p:to>
                                        <p:strVal val="visible"/>
                                      </p:to>
                                    </p:set>
                                    <p:anim calcmode="lin" valueType="num">
                                      <p:cBhvr>
                                        <p:cTn id="7" dur="500" fill="hold"/>
                                        <p:tgtEl>
                                          <p:spTgt spid="34713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47139">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47139">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7"/>
                                        </p:tgtEl>
                                        <p:attrNameLst>
                                          <p:attrName>style.visibility</p:attrName>
                                        </p:attrNameLst>
                                      </p:cBhvr>
                                      <p:to>
                                        <p:strVal val="visible"/>
                                      </p:to>
                                    </p:set>
                                    <p:anim calcmode="lin" valueType="num">
                                      <p:cBhvr>
                                        <p:cTn id="17" dur="500" fill="hold"/>
                                        <p:tgtEl>
                                          <p:spTgt spid="47"/>
                                        </p:tgtEl>
                                        <p:attrNameLst>
                                          <p:attrName>ppt_w</p:attrName>
                                        </p:attrNameLst>
                                      </p:cBhvr>
                                      <p:tavLst>
                                        <p:tav tm="0">
                                          <p:val>
                                            <p:fltVal val="0"/>
                                          </p:val>
                                        </p:tav>
                                        <p:tav tm="100000">
                                          <p:val>
                                            <p:strVal val="#ppt_w"/>
                                          </p:val>
                                        </p:tav>
                                      </p:tavLst>
                                    </p:anim>
                                    <p:anim calcmode="lin" valueType="num">
                                      <p:cBhvr>
                                        <p:cTn id="18" dur="500" fill="hold"/>
                                        <p:tgtEl>
                                          <p:spTgt spid="47"/>
                                        </p:tgtEl>
                                        <p:attrNameLst>
                                          <p:attrName>ppt_h</p:attrName>
                                        </p:attrNameLst>
                                      </p:cBhvr>
                                      <p:tavLst>
                                        <p:tav tm="0">
                                          <p:val>
                                            <p:fltVal val="0"/>
                                          </p:val>
                                        </p:tav>
                                        <p:tav tm="100000">
                                          <p:val>
                                            <p:strVal val="#ppt_h"/>
                                          </p:val>
                                        </p:tav>
                                      </p:tavLst>
                                    </p:anim>
                                    <p:animEffect transition="in" filter="fade">
                                      <p:cBhvr>
                                        <p:cTn id="19" dur="500"/>
                                        <p:tgtEl>
                                          <p:spTgt spid="47"/>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3" presetClass="exit" presetSubtype="16" fill="hold" nodeType="clickEffect">
                                  <p:stCondLst>
                                    <p:cond delay="0"/>
                                  </p:stCondLst>
                                  <p:childTnLst>
                                    <p:anim calcmode="lin" valueType="num">
                                      <p:cBhvr>
                                        <p:cTn id="23" dur="500"/>
                                        <p:tgtEl>
                                          <p:spTgt spid="2"/>
                                        </p:tgtEl>
                                        <p:attrNameLst>
                                          <p:attrName>ppt_w</p:attrName>
                                        </p:attrNameLst>
                                      </p:cBhvr>
                                      <p:tavLst>
                                        <p:tav tm="0">
                                          <p:val>
                                            <p:strVal val="ppt_w"/>
                                          </p:val>
                                        </p:tav>
                                        <p:tav tm="100000">
                                          <p:val>
                                            <p:fltVal val="0"/>
                                          </p:val>
                                        </p:tav>
                                      </p:tavLst>
                                    </p:anim>
                                    <p:anim calcmode="lin" valueType="num">
                                      <p:cBhvr>
                                        <p:cTn id="24" dur="500"/>
                                        <p:tgtEl>
                                          <p:spTgt spid="2"/>
                                        </p:tgtEl>
                                        <p:attrNameLst>
                                          <p:attrName>ppt_h</p:attrName>
                                        </p:attrNameLst>
                                      </p:cBhvr>
                                      <p:tavLst>
                                        <p:tav tm="0">
                                          <p:val>
                                            <p:strVal val="ppt_h"/>
                                          </p:val>
                                        </p:tav>
                                        <p:tav tm="100000">
                                          <p:val>
                                            <p:fltVal val="0"/>
                                          </p:val>
                                        </p:tav>
                                      </p:tavLst>
                                    </p:anim>
                                    <p:animEffect transition="out" filter="fade">
                                      <p:cBhvr>
                                        <p:cTn id="25" dur="500"/>
                                        <p:tgtEl>
                                          <p:spTgt spid="2"/>
                                        </p:tgtEl>
                                      </p:cBhvr>
                                    </p:animEffect>
                                    <p:set>
                                      <p:cBhvr>
                                        <p:cTn id="26" dur="1" fill="hold">
                                          <p:stCondLst>
                                            <p:cond delay="499"/>
                                          </p:stCondLst>
                                        </p:cTn>
                                        <p:tgtEl>
                                          <p:spTgt spid="2"/>
                                        </p:tgtEl>
                                        <p:attrNameLst>
                                          <p:attrName>style.visibility</p:attrName>
                                        </p:attrNameLst>
                                      </p:cBhvr>
                                      <p:to>
                                        <p:strVal val="hidden"/>
                                      </p:to>
                                    </p:set>
                                  </p:childTnLst>
                                </p:cTn>
                              </p:par>
                              <p:par>
                                <p:cTn id="27" presetID="53" presetClass="exit" presetSubtype="32" fill="hold" grpId="1" nodeType="withEffect">
                                  <p:stCondLst>
                                    <p:cond delay="0"/>
                                  </p:stCondLst>
                                  <p:childTnLst>
                                    <p:anim calcmode="lin" valueType="num">
                                      <p:cBhvr>
                                        <p:cTn id="28" dur="500"/>
                                        <p:tgtEl>
                                          <p:spTgt spid="47"/>
                                        </p:tgtEl>
                                        <p:attrNameLst>
                                          <p:attrName>ppt_w</p:attrName>
                                        </p:attrNameLst>
                                      </p:cBhvr>
                                      <p:tavLst>
                                        <p:tav tm="0">
                                          <p:val>
                                            <p:strVal val="ppt_w"/>
                                          </p:val>
                                        </p:tav>
                                        <p:tav tm="100000">
                                          <p:val>
                                            <p:fltVal val="0"/>
                                          </p:val>
                                        </p:tav>
                                      </p:tavLst>
                                    </p:anim>
                                    <p:anim calcmode="lin" valueType="num">
                                      <p:cBhvr>
                                        <p:cTn id="29" dur="500"/>
                                        <p:tgtEl>
                                          <p:spTgt spid="47"/>
                                        </p:tgtEl>
                                        <p:attrNameLst>
                                          <p:attrName>ppt_h</p:attrName>
                                        </p:attrNameLst>
                                      </p:cBhvr>
                                      <p:tavLst>
                                        <p:tav tm="0">
                                          <p:val>
                                            <p:strVal val="ppt_h"/>
                                          </p:val>
                                        </p:tav>
                                        <p:tav tm="100000">
                                          <p:val>
                                            <p:fltVal val="0"/>
                                          </p:val>
                                        </p:tav>
                                      </p:tavLst>
                                    </p:anim>
                                    <p:animEffect transition="out" filter="fade">
                                      <p:cBhvr>
                                        <p:cTn id="30" dur="500"/>
                                        <p:tgtEl>
                                          <p:spTgt spid="47"/>
                                        </p:tgtEl>
                                      </p:cBhvr>
                                    </p:animEffect>
                                    <p:set>
                                      <p:cBhvr>
                                        <p:cTn id="31" dur="1" fill="hold">
                                          <p:stCondLst>
                                            <p:cond delay="499"/>
                                          </p:stCondLst>
                                        </p:cTn>
                                        <p:tgtEl>
                                          <p:spTgt spid="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7"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内容占位符 2"/>
          <p:cNvSpPr>
            <a:spLocks noGrp="1"/>
          </p:cNvSpPr>
          <p:nvPr>
            <p:ph idx="1"/>
          </p:nvPr>
        </p:nvSpPr>
        <p:spPr>
          <a:xfrm>
            <a:off x="550863" y="714375"/>
            <a:ext cx="1628775" cy="2701925"/>
          </a:xfrm>
          <a:solidFill>
            <a:schemeClr val="accent5">
              <a:lumMod val="60000"/>
              <a:lumOff val="40000"/>
            </a:schemeClr>
          </a:solidFill>
          <a:ln w="12700">
            <a:solidFill>
              <a:schemeClr val="tx1"/>
            </a:solidFill>
          </a:ln>
        </p:spPr>
        <p:txBody>
          <a:bodyPr anchor="ctr"/>
          <a:lstStyle/>
          <a:p>
            <a:pPr marL="0" indent="0" eaLnBrk="1" hangingPunct="1">
              <a:lnSpc>
                <a:spcPts val="2000"/>
              </a:lnSpc>
              <a:buClrTx/>
              <a:buFont typeface="Symbol" panose="05050102010706020507" pitchFamily="18" charset="2"/>
              <a:buNone/>
              <a:defRPr/>
            </a:pPr>
            <a:r>
              <a:rPr lang="zh-CN" altLang="en-US" sz="2500" b="1" dirty="0">
                <a:solidFill>
                  <a:schemeClr val="tx1"/>
                </a:solidFill>
                <a:latin typeface="+mn-ea"/>
              </a:rPr>
              <a:t>文法：</a:t>
            </a:r>
            <a:endParaRPr lang="en-US" altLang="zh-CN" b="1" dirty="0">
              <a:solidFill>
                <a:schemeClr val="tx1"/>
              </a:solidFill>
              <a:latin typeface="+mn-ea"/>
              <a:cs typeface="Times New Roman" pitchFamily="18" charset="0"/>
            </a:endParaRPr>
          </a:p>
          <a:p>
            <a:pPr marL="0" indent="0" eaLnBrk="1" hangingPunct="1">
              <a:lnSpc>
                <a:spcPts val="2000"/>
              </a:lnSpc>
              <a:buClrTx/>
              <a:buFont typeface="Symbol" panose="05050102010706020507" pitchFamily="18" charset="2"/>
              <a:buNone/>
              <a:defRPr/>
            </a:pPr>
            <a:r>
              <a:rPr lang="en-US" altLang="zh-CN" sz="2000" b="1" dirty="0">
                <a:solidFill>
                  <a:schemeClr val="tx1"/>
                </a:solidFill>
                <a:ea typeface="宋体" pitchFamily="2" charset="-122"/>
                <a:cs typeface="Times New Roman" pitchFamily="18" charset="0"/>
              </a:rPr>
              <a:t>(0) </a:t>
            </a:r>
            <a:r>
              <a:rPr lang="en-US" altLang="zh-CN" sz="2000" b="1" i="1" dirty="0">
                <a:solidFill>
                  <a:schemeClr val="tx1"/>
                </a:solidFill>
                <a:ea typeface="宋体" pitchFamily="2" charset="-122"/>
              </a:rPr>
              <a:t>E</a:t>
            </a:r>
            <a:r>
              <a:rPr lang="en-US" altLang="zh-CN" sz="2000" b="1" i="1" dirty="0">
                <a:solidFill>
                  <a:schemeClr val="tx1"/>
                </a:solidFill>
                <a:ea typeface="宋体" pitchFamily="2" charset="-122"/>
                <a:cs typeface="Times New Roman" pitchFamily="18" charset="0"/>
              </a:rPr>
              <a:t>′</a:t>
            </a:r>
            <a:r>
              <a:rPr lang="en-US" altLang="zh-CN" sz="2000" b="1" i="1" dirty="0">
                <a:ea typeface="宋体" pitchFamily="2" charset="-122"/>
                <a:cs typeface="Times New Roman" pitchFamily="18" charset="0"/>
              </a:rPr>
              <a:t> </a:t>
            </a:r>
            <a:r>
              <a:rPr lang="en-US" altLang="zh-CN" sz="2000" b="1" dirty="0">
                <a:solidFill>
                  <a:schemeClr val="tx1"/>
                </a:solidFill>
                <a:ea typeface="宋体" pitchFamily="2" charset="-122"/>
              </a:rPr>
              <a:t>→ </a:t>
            </a:r>
            <a:r>
              <a:rPr lang="en-US" altLang="zh-CN" sz="2000" b="1" i="1" dirty="0">
                <a:solidFill>
                  <a:schemeClr val="tx1"/>
                </a:solidFill>
                <a:ea typeface="宋体" pitchFamily="2" charset="-122"/>
              </a:rPr>
              <a:t>E</a:t>
            </a:r>
            <a:r>
              <a:rPr lang="en-US" altLang="zh-CN" sz="2000" b="1" dirty="0">
                <a:solidFill>
                  <a:schemeClr val="tx1"/>
                </a:solidFill>
                <a:ea typeface="宋体" pitchFamily="2" charset="-122"/>
              </a:rPr>
              <a:t> </a:t>
            </a:r>
          </a:p>
          <a:p>
            <a:pPr marL="0" indent="0" eaLnBrk="1" hangingPunct="1">
              <a:lnSpc>
                <a:spcPts val="2000"/>
              </a:lnSpc>
              <a:buClrTx/>
              <a:buFont typeface="Symbol" panose="05050102010706020507" pitchFamily="18" charset="2"/>
              <a:buNone/>
              <a:defRPr/>
            </a:pPr>
            <a:r>
              <a:rPr lang="en-US" altLang="zh-CN" sz="2000" b="1" dirty="0">
                <a:solidFill>
                  <a:schemeClr val="tx1"/>
                </a:solidFill>
                <a:ea typeface="宋体" pitchFamily="2" charset="-122"/>
              </a:rPr>
              <a:t>(1) </a:t>
            </a:r>
            <a:r>
              <a:rPr lang="en-US" altLang="zh-CN" sz="2000" b="1" i="1" dirty="0">
                <a:solidFill>
                  <a:schemeClr val="tx1"/>
                </a:solidFill>
                <a:ea typeface="宋体" pitchFamily="2" charset="-122"/>
              </a:rPr>
              <a:t>E</a:t>
            </a:r>
            <a:r>
              <a:rPr lang="en-US" altLang="zh-CN" sz="2000" b="1" dirty="0">
                <a:solidFill>
                  <a:schemeClr val="tx1"/>
                </a:solidFill>
                <a:ea typeface="宋体" pitchFamily="2" charset="-122"/>
              </a:rPr>
              <a:t> → </a:t>
            </a:r>
            <a:r>
              <a:rPr lang="en-US" altLang="zh-CN" sz="2000" b="1" i="1" dirty="0">
                <a:solidFill>
                  <a:schemeClr val="tx1"/>
                </a:solidFill>
                <a:ea typeface="宋体" pitchFamily="2" charset="-122"/>
              </a:rPr>
              <a:t>E</a:t>
            </a:r>
            <a:r>
              <a:rPr lang="en-US" altLang="zh-CN" sz="2000" b="1" dirty="0">
                <a:solidFill>
                  <a:schemeClr val="tx1"/>
                </a:solidFill>
                <a:ea typeface="宋体" pitchFamily="2" charset="-122"/>
              </a:rPr>
              <a:t>+</a:t>
            </a:r>
            <a:r>
              <a:rPr lang="en-US" altLang="zh-CN" sz="2000" b="1" i="1" dirty="0">
                <a:solidFill>
                  <a:schemeClr val="tx1"/>
                </a:solidFill>
                <a:ea typeface="宋体" pitchFamily="2" charset="-122"/>
              </a:rPr>
              <a:t>T</a:t>
            </a:r>
          </a:p>
          <a:p>
            <a:pPr marL="0" indent="0" eaLnBrk="1" hangingPunct="1">
              <a:lnSpc>
                <a:spcPts val="2000"/>
              </a:lnSpc>
              <a:buClrTx/>
              <a:buFont typeface="Symbol" panose="05050102010706020507" pitchFamily="18" charset="2"/>
              <a:buNone/>
              <a:defRPr/>
            </a:pPr>
            <a:r>
              <a:rPr lang="en-US" altLang="zh-CN" sz="2000" b="1" dirty="0">
                <a:solidFill>
                  <a:schemeClr val="tx1"/>
                </a:solidFill>
                <a:ea typeface="宋体" pitchFamily="2" charset="-122"/>
              </a:rPr>
              <a:t>(2) </a:t>
            </a:r>
            <a:r>
              <a:rPr lang="en-US" altLang="zh-CN" sz="2000" b="1" i="1" dirty="0">
                <a:solidFill>
                  <a:schemeClr val="tx1"/>
                </a:solidFill>
                <a:ea typeface="宋体" pitchFamily="2" charset="-122"/>
              </a:rPr>
              <a:t>E</a:t>
            </a:r>
            <a:r>
              <a:rPr lang="en-US" altLang="zh-CN" sz="2000" b="1" dirty="0">
                <a:solidFill>
                  <a:schemeClr val="tx1"/>
                </a:solidFill>
                <a:ea typeface="宋体" pitchFamily="2" charset="-122"/>
              </a:rPr>
              <a:t> → </a:t>
            </a:r>
            <a:r>
              <a:rPr lang="en-US" altLang="zh-CN" sz="2000" b="1" i="1" dirty="0">
                <a:solidFill>
                  <a:schemeClr val="tx1"/>
                </a:solidFill>
                <a:ea typeface="宋体" pitchFamily="2" charset="-122"/>
              </a:rPr>
              <a:t>T</a:t>
            </a:r>
          </a:p>
          <a:p>
            <a:pPr marL="0" indent="0" eaLnBrk="1" hangingPunct="1">
              <a:lnSpc>
                <a:spcPts val="2000"/>
              </a:lnSpc>
              <a:buClrTx/>
              <a:buFont typeface="Symbol" panose="05050102010706020507" pitchFamily="18" charset="2"/>
              <a:buNone/>
              <a:defRPr/>
            </a:pPr>
            <a:r>
              <a:rPr lang="en-US" altLang="zh-CN" sz="2000" b="1" dirty="0">
                <a:solidFill>
                  <a:schemeClr val="tx1"/>
                </a:solidFill>
                <a:ea typeface="宋体" pitchFamily="2" charset="-122"/>
              </a:rPr>
              <a:t>(3) </a:t>
            </a:r>
            <a:r>
              <a:rPr lang="en-US" altLang="zh-CN" sz="2000" b="1" i="1" dirty="0">
                <a:solidFill>
                  <a:schemeClr val="tx1"/>
                </a:solidFill>
                <a:ea typeface="宋体" pitchFamily="2" charset="-122"/>
              </a:rPr>
              <a:t>T</a:t>
            </a:r>
            <a:r>
              <a:rPr lang="en-US" altLang="zh-CN" sz="2000" b="1" dirty="0">
                <a:solidFill>
                  <a:schemeClr val="tx1"/>
                </a:solidFill>
                <a:ea typeface="宋体" pitchFamily="2" charset="-122"/>
              </a:rPr>
              <a:t> → </a:t>
            </a:r>
            <a:r>
              <a:rPr lang="en-US" altLang="zh-CN" sz="2000" b="1" i="1" dirty="0">
                <a:solidFill>
                  <a:schemeClr val="tx1"/>
                </a:solidFill>
                <a:ea typeface="宋体" pitchFamily="2" charset="-122"/>
              </a:rPr>
              <a:t>T</a:t>
            </a:r>
            <a:r>
              <a:rPr lang="en-US" altLang="zh-CN" sz="2000" b="1" dirty="0">
                <a:solidFill>
                  <a:schemeClr val="tx1"/>
                </a:solidFill>
                <a:ea typeface="宋体" pitchFamily="2" charset="-122"/>
              </a:rPr>
              <a:t>*</a:t>
            </a:r>
            <a:r>
              <a:rPr lang="en-US" altLang="zh-CN" sz="2000" b="1" i="1" dirty="0">
                <a:solidFill>
                  <a:schemeClr val="tx1"/>
                </a:solidFill>
                <a:ea typeface="宋体" pitchFamily="2" charset="-122"/>
              </a:rPr>
              <a:t>F</a:t>
            </a:r>
          </a:p>
          <a:p>
            <a:pPr marL="0" indent="0" eaLnBrk="1" hangingPunct="1">
              <a:lnSpc>
                <a:spcPts val="2000"/>
              </a:lnSpc>
              <a:buClrTx/>
              <a:buFont typeface="Symbol" panose="05050102010706020507" pitchFamily="18" charset="2"/>
              <a:buNone/>
              <a:defRPr/>
            </a:pPr>
            <a:r>
              <a:rPr lang="en-US" altLang="zh-CN" sz="2000" b="1" dirty="0">
                <a:solidFill>
                  <a:schemeClr val="tx1"/>
                </a:solidFill>
                <a:ea typeface="宋体" pitchFamily="2" charset="-122"/>
              </a:rPr>
              <a:t>(4) </a:t>
            </a:r>
            <a:r>
              <a:rPr lang="en-US" altLang="zh-CN" sz="2000" b="1" i="1" dirty="0">
                <a:solidFill>
                  <a:schemeClr val="tx1"/>
                </a:solidFill>
                <a:ea typeface="宋体" pitchFamily="2" charset="-122"/>
              </a:rPr>
              <a:t>T</a:t>
            </a:r>
            <a:r>
              <a:rPr lang="en-US" altLang="zh-CN" sz="2000" b="1" dirty="0">
                <a:solidFill>
                  <a:schemeClr val="tx1"/>
                </a:solidFill>
                <a:ea typeface="宋体" pitchFamily="2" charset="-122"/>
              </a:rPr>
              <a:t> → </a:t>
            </a:r>
            <a:r>
              <a:rPr lang="en-US" altLang="zh-CN" sz="2000" b="1" i="1" dirty="0">
                <a:solidFill>
                  <a:schemeClr val="tx1"/>
                </a:solidFill>
                <a:ea typeface="宋体" pitchFamily="2" charset="-122"/>
              </a:rPr>
              <a:t>F</a:t>
            </a:r>
          </a:p>
          <a:p>
            <a:pPr marL="0" indent="0" eaLnBrk="1" hangingPunct="1">
              <a:lnSpc>
                <a:spcPts val="2000"/>
              </a:lnSpc>
              <a:buClrTx/>
              <a:buFont typeface="Symbol" panose="05050102010706020507" pitchFamily="18" charset="2"/>
              <a:buNone/>
              <a:defRPr/>
            </a:pPr>
            <a:r>
              <a:rPr lang="en-US" altLang="zh-CN" sz="2000" b="1" dirty="0">
                <a:solidFill>
                  <a:schemeClr val="tx1"/>
                </a:solidFill>
                <a:ea typeface="宋体" pitchFamily="2" charset="-122"/>
              </a:rPr>
              <a:t>(5) </a:t>
            </a:r>
            <a:r>
              <a:rPr lang="en-US" altLang="zh-CN" sz="2000" b="1" i="1" dirty="0">
                <a:solidFill>
                  <a:schemeClr val="tx1"/>
                </a:solidFill>
                <a:ea typeface="宋体" pitchFamily="2" charset="-122"/>
              </a:rPr>
              <a:t>F</a:t>
            </a:r>
            <a:r>
              <a:rPr lang="en-US" altLang="zh-CN" sz="2000" b="1" dirty="0">
                <a:solidFill>
                  <a:schemeClr val="tx1"/>
                </a:solidFill>
                <a:ea typeface="宋体" pitchFamily="2" charset="-122"/>
              </a:rPr>
              <a:t> → (</a:t>
            </a:r>
            <a:r>
              <a:rPr lang="en-US" altLang="zh-CN" sz="2000" b="1" i="1" dirty="0">
                <a:solidFill>
                  <a:schemeClr val="tx1"/>
                </a:solidFill>
                <a:ea typeface="宋体" pitchFamily="2" charset="-122"/>
              </a:rPr>
              <a:t>E</a:t>
            </a:r>
            <a:r>
              <a:rPr lang="en-US" altLang="zh-CN" sz="2000" b="1" dirty="0">
                <a:solidFill>
                  <a:schemeClr val="tx1"/>
                </a:solidFill>
                <a:ea typeface="宋体" pitchFamily="2" charset="-122"/>
              </a:rPr>
              <a:t>)</a:t>
            </a:r>
          </a:p>
          <a:p>
            <a:pPr marL="0" indent="0" eaLnBrk="1" hangingPunct="1">
              <a:lnSpc>
                <a:spcPts val="2000"/>
              </a:lnSpc>
              <a:buClrTx/>
              <a:buFont typeface="Symbol" panose="05050102010706020507" pitchFamily="18" charset="2"/>
              <a:buNone/>
              <a:defRPr/>
            </a:pPr>
            <a:r>
              <a:rPr lang="en-US" altLang="zh-CN" sz="2000" b="1" dirty="0">
                <a:solidFill>
                  <a:schemeClr val="tx1"/>
                </a:solidFill>
                <a:ea typeface="宋体" pitchFamily="2" charset="-122"/>
              </a:rPr>
              <a:t>(6) </a:t>
            </a:r>
            <a:r>
              <a:rPr lang="en-US" altLang="zh-CN" sz="2000" b="1" i="1" dirty="0">
                <a:solidFill>
                  <a:schemeClr val="tx1"/>
                </a:solidFill>
                <a:ea typeface="宋体" pitchFamily="2" charset="-122"/>
              </a:rPr>
              <a:t>F</a:t>
            </a:r>
            <a:r>
              <a:rPr lang="en-US" altLang="zh-CN" sz="2000" b="1" dirty="0">
                <a:solidFill>
                  <a:schemeClr val="tx1"/>
                </a:solidFill>
                <a:ea typeface="宋体" pitchFamily="2" charset="-122"/>
              </a:rPr>
              <a:t> → id</a:t>
            </a:r>
          </a:p>
        </p:txBody>
      </p:sp>
      <p:sp>
        <p:nvSpPr>
          <p:cNvPr id="20483" name="标题 1"/>
          <p:cNvSpPr txBox="1">
            <a:spLocks noChangeArrowheads="1"/>
          </p:cNvSpPr>
          <p:nvPr/>
        </p:nvSpPr>
        <p:spPr bwMode="auto">
          <a:xfrm>
            <a:off x="798513" y="787400"/>
            <a:ext cx="793115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spcBef>
                <a:spcPct val="0"/>
              </a:spcBef>
              <a:buClrTx/>
              <a:buSzTx/>
              <a:buFont typeface="Arial" panose="020B0604020202020204" pitchFamily="34" charset="0"/>
              <a:buNone/>
            </a:pPr>
            <a:endParaRPr lang="zh-CN" altLang="en-US" sz="2800" b="1">
              <a:solidFill>
                <a:srgbClr val="000000"/>
              </a:solidFill>
              <a:latin typeface="微软雅黑" panose="020B0503020204020204" pitchFamily="34" charset="-122"/>
              <a:ea typeface="微软雅黑" panose="020B0503020204020204" pitchFamily="34" charset="-122"/>
            </a:endParaRPr>
          </a:p>
        </p:txBody>
      </p:sp>
      <p:sp>
        <p:nvSpPr>
          <p:cNvPr id="20484" name="标题 1"/>
          <p:cNvSpPr>
            <a:spLocks noGrp="1" noChangeArrowheads="1"/>
          </p:cNvSpPr>
          <p:nvPr>
            <p:ph type="title"/>
          </p:nvPr>
        </p:nvSpPr>
        <p:spPr>
          <a:xfrm>
            <a:off x="755650" y="268288"/>
            <a:ext cx="6173788" cy="358775"/>
          </a:xfrm>
        </p:spPr>
        <p:txBody>
          <a:bodyPr/>
          <a:lstStyle/>
          <a:p>
            <a:pPr eaLnBrk="1" hangingPunct="1"/>
            <a:r>
              <a:rPr lang="zh-CN" altLang="en-US" sz="3000">
                <a:solidFill>
                  <a:schemeClr val="tx1"/>
                </a:solidFill>
                <a:latin typeface="微软雅黑" panose="020B0503020204020204" pitchFamily="34" charset="-122"/>
                <a:ea typeface="微软雅黑" panose="020B0503020204020204" pitchFamily="34" charset="-122"/>
              </a:rPr>
              <a:t>例：</a:t>
            </a:r>
            <a:r>
              <a:rPr lang="en-US" altLang="zh-CN" sz="3000">
                <a:solidFill>
                  <a:schemeClr val="tx1"/>
                </a:solidFill>
                <a:latin typeface="微软雅黑" panose="020B0503020204020204" pitchFamily="34" charset="-122"/>
                <a:ea typeface="微软雅黑" panose="020B0503020204020204" pitchFamily="34" charset="-122"/>
              </a:rPr>
              <a:t>LR(0) </a:t>
            </a:r>
            <a:r>
              <a:rPr lang="zh-CN" altLang="en-US" sz="3000">
                <a:solidFill>
                  <a:schemeClr val="tx1"/>
                </a:solidFill>
                <a:latin typeface="微软雅黑" panose="020B0503020204020204" pitchFamily="34" charset="-122"/>
                <a:ea typeface="微软雅黑" panose="020B0503020204020204" pitchFamily="34" charset="-122"/>
              </a:rPr>
              <a:t>分析过程中的冲突</a:t>
            </a:r>
          </a:p>
        </p:txBody>
      </p:sp>
      <p:graphicFrame>
        <p:nvGraphicFramePr>
          <p:cNvPr id="64" name="Group 18"/>
          <p:cNvGraphicFramePr>
            <a:graphicFrameLocks noGrp="1"/>
          </p:cNvGraphicFramePr>
          <p:nvPr/>
        </p:nvGraphicFramePr>
        <p:xfrm>
          <a:off x="142875" y="3522663"/>
          <a:ext cx="2089150" cy="1493836"/>
        </p:xfrm>
        <a:graphic>
          <a:graphicData uri="http://schemas.openxmlformats.org/drawingml/2006/table">
            <a:tbl>
              <a:tblPr/>
              <a:tblGrid>
                <a:gridCol w="360363">
                  <a:extLst>
                    <a:ext uri="{9D8B030D-6E8A-4147-A177-3AD203B41FA5}">
                      <a16:colId xmlns:a16="http://schemas.microsoft.com/office/drawing/2014/main" val="20000"/>
                    </a:ext>
                  </a:extLst>
                </a:gridCol>
                <a:gridCol w="1728787">
                  <a:extLst>
                    <a:ext uri="{9D8B030D-6E8A-4147-A177-3AD203B41FA5}">
                      <a16:colId xmlns:a16="http://schemas.microsoft.com/office/drawing/2014/main" val="20001"/>
                    </a:ext>
                  </a:extLst>
                </a:gridCol>
              </a:tblGrid>
              <a:tr h="373459">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X</a:t>
                      </a:r>
                    </a:p>
                  </a:txBody>
                  <a:tcPr marL="91546" marR="91546" marT="34322" marB="343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9D98C"/>
                    </a:solid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1" u="none" strike="noStrike" cap="none" normalizeH="0" baseline="0">
                          <a:ln>
                            <a:noFill/>
                          </a:ln>
                          <a:solidFill>
                            <a:schemeClr val="tx1"/>
                          </a:solidFill>
                          <a:effectLst/>
                          <a:latin typeface="Times New Roman" panose="02020603050405020304" pitchFamily="18" charset="0"/>
                          <a:ea typeface="楷体_GB2312"/>
                          <a:cs typeface="Times New Roman" panose="02020603050405020304" pitchFamily="18" charset="0"/>
                        </a:rPr>
                        <a:t>FOLLOW</a:t>
                      </a:r>
                      <a:r>
                        <a:rPr kumimoji="0" lang="en-US" altLang="zh-CN" sz="2000" b="1" i="0" u="none" strike="noStrike" cap="none" normalizeH="0" baseline="0">
                          <a:ln>
                            <a:noFill/>
                          </a:ln>
                          <a:solidFill>
                            <a:schemeClr val="tx1"/>
                          </a:solidFill>
                          <a:effectLst/>
                          <a:latin typeface="Times New Roman" panose="02020603050405020304" pitchFamily="18" charset="0"/>
                          <a:ea typeface="楷体_GB2312"/>
                          <a:cs typeface="Times New Roman" panose="02020603050405020304" pitchFamily="18" charset="0"/>
                        </a:rPr>
                        <a:t>( </a:t>
                      </a:r>
                      <a:r>
                        <a:rPr kumimoji="0" lang="en-US" altLang="zh-CN" sz="2000" b="1" i="1" u="none" strike="noStrike" cap="none" normalizeH="0" baseline="0">
                          <a:ln>
                            <a:noFill/>
                          </a:ln>
                          <a:solidFill>
                            <a:schemeClr val="tx1"/>
                          </a:solidFill>
                          <a:effectLst/>
                          <a:latin typeface="Times New Roman" panose="02020603050405020304" pitchFamily="18" charset="0"/>
                          <a:ea typeface="楷体_GB2312"/>
                          <a:cs typeface="Times New Roman" panose="02020603050405020304" pitchFamily="18" charset="0"/>
                        </a:rPr>
                        <a:t>X</a:t>
                      </a:r>
                      <a:r>
                        <a:rPr kumimoji="0" lang="en-US" altLang="zh-CN" sz="2000" b="1" i="0" u="none" strike="noStrike" cap="none" normalizeH="0" baseline="0">
                          <a:ln>
                            <a:noFill/>
                          </a:ln>
                          <a:solidFill>
                            <a:schemeClr val="tx1"/>
                          </a:solidFill>
                          <a:effectLst/>
                          <a:latin typeface="Times New Roman" panose="02020603050405020304" pitchFamily="18" charset="0"/>
                          <a:ea typeface="楷体_GB2312"/>
                          <a:cs typeface="Times New Roman" panose="02020603050405020304" pitchFamily="18" charset="0"/>
                        </a:rPr>
                        <a:t> )</a:t>
                      </a:r>
                      <a:endParaRPr kumimoji="0" lang="zh-CN" altLang="en-US" sz="2000" b="1" i="0" u="none" strike="noStrike" cap="none" normalizeH="0" baseline="0">
                        <a:ln>
                          <a:noFill/>
                        </a:ln>
                        <a:solidFill>
                          <a:schemeClr val="tx1"/>
                        </a:solidFill>
                        <a:effectLst/>
                        <a:latin typeface="Times New Roman" panose="02020603050405020304" pitchFamily="18" charset="0"/>
                        <a:ea typeface="楷体_GB2312"/>
                        <a:cs typeface="Times New Roman" panose="02020603050405020304" pitchFamily="18" charset="0"/>
                      </a:endParaRPr>
                    </a:p>
                  </a:txBody>
                  <a:tcPr marL="91546" marR="91546" marT="34322" marB="343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9D98C"/>
                    </a:solidFill>
                  </a:tcPr>
                </a:tc>
                <a:extLst>
                  <a:ext uri="{0D108BD9-81ED-4DB2-BD59-A6C34878D82A}">
                    <a16:rowId xmlns:a16="http://schemas.microsoft.com/office/drawing/2014/main" val="10000"/>
                  </a:ext>
                </a:extLst>
              </a:tr>
              <a:tr h="373459">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E</a:t>
                      </a:r>
                    </a:p>
                  </a:txBody>
                  <a:tcPr marL="91546" marR="91546" marT="34322" marB="343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a:cs typeface="Times New Roman" panose="02020603050405020304" pitchFamily="18" charset="0"/>
                        </a:rPr>
                        <a:t>  ),  +,  </a:t>
                      </a:r>
                      <a:r>
                        <a:rPr kumimoji="0" lang="en-US" altLang="zh-CN"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a:t>
                      </a:r>
                      <a:r>
                        <a:rPr kumimoji="0" lang="en-US" altLang="zh-CN" sz="2000" b="1" i="0" u="none" strike="noStrike" cap="none" normalizeH="0" baseline="0">
                          <a:ln>
                            <a:noFill/>
                          </a:ln>
                          <a:solidFill>
                            <a:schemeClr val="tx1"/>
                          </a:solidFill>
                          <a:effectLst/>
                          <a:latin typeface="Times New Roman" panose="02020603050405020304" pitchFamily="18" charset="0"/>
                          <a:ea typeface="楷体_GB2312"/>
                          <a:cs typeface="Times New Roman" panose="02020603050405020304" pitchFamily="18" charset="0"/>
                        </a:rPr>
                        <a:t> </a:t>
                      </a:r>
                      <a:endParaRPr kumimoji="0" lang="zh-CN" altLang="en-US" sz="2000" b="1" i="0" u="none" strike="noStrike" cap="none" normalizeH="0" baseline="0">
                        <a:ln>
                          <a:noFill/>
                        </a:ln>
                        <a:solidFill>
                          <a:schemeClr val="tx1"/>
                        </a:solidFill>
                        <a:effectLst/>
                        <a:latin typeface="Times New Roman" panose="02020603050405020304" pitchFamily="18" charset="0"/>
                        <a:ea typeface="楷体_GB2312"/>
                        <a:cs typeface="Times New Roman" panose="02020603050405020304" pitchFamily="18" charset="0"/>
                      </a:endParaRPr>
                    </a:p>
                  </a:txBody>
                  <a:tcPr marL="91546" marR="91546" marT="34322" marB="343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3459">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marL="91546" marR="91546" marT="34322" marB="343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a:cs typeface="Times New Roman" panose="02020603050405020304" pitchFamily="18" charset="0"/>
                        </a:rPr>
                        <a:t>  ),  +,  </a:t>
                      </a:r>
                      <a:r>
                        <a:rPr kumimoji="0" lang="en-US" altLang="zh-CN"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a:t>
                      </a:r>
                      <a:r>
                        <a:rPr kumimoji="0" lang="en-US" altLang="zh-CN" sz="2000" b="1" i="0" u="none" strike="noStrike" cap="none" normalizeH="0" baseline="0">
                          <a:ln>
                            <a:noFill/>
                          </a:ln>
                          <a:solidFill>
                            <a:schemeClr val="tx1"/>
                          </a:solidFill>
                          <a:effectLst/>
                          <a:latin typeface="Times New Roman" panose="02020603050405020304" pitchFamily="18" charset="0"/>
                          <a:ea typeface="楷体_GB2312"/>
                          <a:cs typeface="Times New Roman" panose="02020603050405020304" pitchFamily="18" charset="0"/>
                        </a:rPr>
                        <a:t> ,  *</a:t>
                      </a:r>
                      <a:endParaRPr kumimoji="0" lang="zh-CN" altLang="en-US" sz="2000" b="1" i="0" u="none" strike="noStrike" cap="none" normalizeH="0" baseline="0">
                        <a:ln>
                          <a:noFill/>
                        </a:ln>
                        <a:solidFill>
                          <a:schemeClr val="tx1"/>
                        </a:solidFill>
                        <a:effectLst/>
                        <a:latin typeface="Times New Roman" panose="02020603050405020304" pitchFamily="18" charset="0"/>
                        <a:ea typeface="楷体_GB2312"/>
                        <a:cs typeface="Times New Roman" panose="02020603050405020304" pitchFamily="18" charset="0"/>
                      </a:endParaRPr>
                    </a:p>
                  </a:txBody>
                  <a:tcPr marL="91546" marR="91546" marT="34322" marB="343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3459">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marL="91546" marR="91546" marT="34322" marB="343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a:cs typeface="Times New Roman" panose="02020603050405020304" pitchFamily="18" charset="0"/>
                        </a:rPr>
                        <a:t>  ),  +,  </a:t>
                      </a:r>
                      <a:r>
                        <a:rPr kumimoji="0" lang="en-US" altLang="zh-CN" sz="20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a:t>
                      </a:r>
                      <a:r>
                        <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a:cs typeface="Times New Roman" panose="02020603050405020304" pitchFamily="18" charset="0"/>
                        </a:rPr>
                        <a:t> , *</a:t>
                      </a:r>
                      <a:endParaRPr kumimoji="0" lang="zh-CN" altLang="en-US" sz="2000" b="1" i="0" u="none" strike="noStrike" cap="none" normalizeH="0" baseline="0" dirty="0">
                        <a:ln>
                          <a:noFill/>
                        </a:ln>
                        <a:solidFill>
                          <a:schemeClr val="tx1"/>
                        </a:solidFill>
                        <a:effectLst/>
                        <a:latin typeface="Times New Roman" panose="02020603050405020304" pitchFamily="18" charset="0"/>
                        <a:ea typeface="楷体_GB2312"/>
                        <a:cs typeface="Times New Roman" panose="02020603050405020304" pitchFamily="18" charset="0"/>
                      </a:endParaRPr>
                    </a:p>
                  </a:txBody>
                  <a:tcPr marL="91546" marR="91546" marT="34322" marB="343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pSp>
        <p:nvGrpSpPr>
          <p:cNvPr id="20502" name="组合 2"/>
          <p:cNvGrpSpPr>
            <a:grpSpLocks/>
          </p:cNvGrpSpPr>
          <p:nvPr/>
        </p:nvGrpSpPr>
        <p:grpSpPr bwMode="auto">
          <a:xfrm>
            <a:off x="2312988" y="571500"/>
            <a:ext cx="6654800" cy="4445000"/>
            <a:chOff x="2312988" y="571500"/>
            <a:chExt cx="6654800" cy="4445000"/>
          </a:xfrm>
        </p:grpSpPr>
        <p:sp>
          <p:nvSpPr>
            <p:cNvPr id="63" name="任意多边形 62"/>
            <p:cNvSpPr/>
            <p:nvPr/>
          </p:nvSpPr>
          <p:spPr>
            <a:xfrm>
              <a:off x="2679700" y="909638"/>
              <a:ext cx="6288088" cy="4106862"/>
            </a:xfrm>
            <a:custGeom>
              <a:avLst/>
              <a:gdLst>
                <a:gd name="connsiteX0" fmla="*/ 5697416 w 8383465"/>
                <a:gd name="connsiteY0" fmla="*/ 2930 h 5489330"/>
                <a:gd name="connsiteX1" fmla="*/ 6770077 w 8383465"/>
                <a:gd name="connsiteY1" fmla="*/ 20515 h 5489330"/>
                <a:gd name="connsiteX2" fmla="*/ 7429500 w 8383465"/>
                <a:gd name="connsiteY2" fmla="*/ 126023 h 5489330"/>
                <a:gd name="connsiteX3" fmla="*/ 8018585 w 8383465"/>
                <a:gd name="connsiteY3" fmla="*/ 574430 h 5489330"/>
                <a:gd name="connsiteX4" fmla="*/ 8326316 w 8383465"/>
                <a:gd name="connsiteY4" fmla="*/ 1471246 h 5489330"/>
                <a:gd name="connsiteX5" fmla="*/ 8317523 w 8383465"/>
                <a:gd name="connsiteY5" fmla="*/ 3968261 h 5489330"/>
                <a:gd name="connsiteX6" fmla="*/ 7930662 w 8383465"/>
                <a:gd name="connsiteY6" fmla="*/ 5146430 h 5489330"/>
                <a:gd name="connsiteX7" fmla="*/ 6761285 w 8383465"/>
                <a:gd name="connsiteY7" fmla="*/ 5427784 h 5489330"/>
                <a:gd name="connsiteX8" fmla="*/ 2233246 w 8383465"/>
                <a:gd name="connsiteY8" fmla="*/ 5462953 h 5489330"/>
                <a:gd name="connsiteX9" fmla="*/ 826477 w 8383465"/>
                <a:gd name="connsiteY9" fmla="*/ 5269523 h 5489330"/>
                <a:gd name="connsiteX10" fmla="*/ 0 w 8383465"/>
                <a:gd name="connsiteY10" fmla="*/ 4205653 h 5489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383465" h="5489330">
                  <a:moveTo>
                    <a:pt x="5697416" y="2930"/>
                  </a:moveTo>
                  <a:cubicBezTo>
                    <a:pt x="6089406" y="1465"/>
                    <a:pt x="6481396" y="0"/>
                    <a:pt x="6770077" y="20515"/>
                  </a:cubicBezTo>
                  <a:cubicBezTo>
                    <a:pt x="7058758" y="41031"/>
                    <a:pt x="7221415" y="33704"/>
                    <a:pt x="7429500" y="126023"/>
                  </a:cubicBezTo>
                  <a:cubicBezTo>
                    <a:pt x="7637585" y="218342"/>
                    <a:pt x="7869116" y="350226"/>
                    <a:pt x="8018585" y="574430"/>
                  </a:cubicBezTo>
                  <a:cubicBezTo>
                    <a:pt x="8168054" y="798634"/>
                    <a:pt x="8276493" y="905607"/>
                    <a:pt x="8326316" y="1471246"/>
                  </a:cubicBezTo>
                  <a:cubicBezTo>
                    <a:pt x="8376139" y="2036885"/>
                    <a:pt x="8383465" y="3355730"/>
                    <a:pt x="8317523" y="3968261"/>
                  </a:cubicBezTo>
                  <a:cubicBezTo>
                    <a:pt x="8251581" y="4580792"/>
                    <a:pt x="8190035" y="4903176"/>
                    <a:pt x="7930662" y="5146430"/>
                  </a:cubicBezTo>
                  <a:cubicBezTo>
                    <a:pt x="7671289" y="5389684"/>
                    <a:pt x="7710854" y="5375030"/>
                    <a:pt x="6761285" y="5427784"/>
                  </a:cubicBezTo>
                  <a:cubicBezTo>
                    <a:pt x="5811716" y="5480538"/>
                    <a:pt x="3222381" y="5489330"/>
                    <a:pt x="2233246" y="5462953"/>
                  </a:cubicBezTo>
                  <a:cubicBezTo>
                    <a:pt x="1244111" y="5436576"/>
                    <a:pt x="1198685" y="5479073"/>
                    <a:pt x="826477" y="5269523"/>
                  </a:cubicBezTo>
                  <a:cubicBezTo>
                    <a:pt x="454269" y="5059973"/>
                    <a:pt x="227134" y="4632813"/>
                    <a:pt x="0" y="4205653"/>
                  </a:cubicBezTo>
                </a:path>
              </a:pathLst>
            </a:cu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solidFill>
                  <a:prstClr val="black"/>
                </a:solidFill>
              </a:endParaRPr>
            </a:p>
          </p:txBody>
        </p:sp>
        <p:sp>
          <p:nvSpPr>
            <p:cNvPr id="20504" name="Freeform 27"/>
            <p:cNvSpPr>
              <a:spLocks noChangeArrowheads="1"/>
            </p:cNvSpPr>
            <p:nvPr/>
          </p:nvSpPr>
          <p:spPr bwMode="auto">
            <a:xfrm>
              <a:off x="4915478" y="2074040"/>
              <a:ext cx="373552" cy="1070357"/>
            </a:xfrm>
            <a:custGeom>
              <a:avLst/>
              <a:gdLst>
                <a:gd name="T0" fmla="*/ 0 w 160"/>
                <a:gd name="T1" fmla="*/ 2147483646 h 1008"/>
                <a:gd name="T2" fmla="*/ 2147483646 w 160"/>
                <a:gd name="T3" fmla="*/ 2147483646 h 1008"/>
                <a:gd name="T4" fmla="*/ 2147483646 w 160"/>
                <a:gd name="T5" fmla="*/ 2147483646 h 1008"/>
                <a:gd name="T6" fmla="*/ 0 w 160"/>
                <a:gd name="T7" fmla="*/ 0 h 1008"/>
                <a:gd name="T8" fmla="*/ 0 60000 65536"/>
                <a:gd name="T9" fmla="*/ 0 60000 65536"/>
                <a:gd name="T10" fmla="*/ 0 60000 65536"/>
                <a:gd name="T11" fmla="*/ 0 60000 65536"/>
                <a:gd name="T12" fmla="*/ 0 w 160"/>
                <a:gd name="T13" fmla="*/ 0 h 1008"/>
                <a:gd name="T14" fmla="*/ 160 w 160"/>
                <a:gd name="T15" fmla="*/ 1008 h 1008"/>
              </a:gdLst>
              <a:ahLst/>
              <a:cxnLst>
                <a:cxn ang="T8">
                  <a:pos x="T0" y="T1"/>
                </a:cxn>
                <a:cxn ang="T9">
                  <a:pos x="T2" y="T3"/>
                </a:cxn>
                <a:cxn ang="T10">
                  <a:pos x="T4" y="T5"/>
                </a:cxn>
                <a:cxn ang="T11">
                  <a:pos x="T6" y="T7"/>
                </a:cxn>
              </a:cxnLst>
              <a:rect l="T12" t="T13" r="T14" b="T15"/>
              <a:pathLst>
                <a:path w="160" h="1008">
                  <a:moveTo>
                    <a:pt x="0" y="1008"/>
                  </a:moveTo>
                  <a:cubicBezTo>
                    <a:pt x="36" y="988"/>
                    <a:pt x="72" y="968"/>
                    <a:pt x="96" y="864"/>
                  </a:cubicBezTo>
                  <a:cubicBezTo>
                    <a:pt x="120" y="760"/>
                    <a:pt x="160" y="528"/>
                    <a:pt x="144" y="384"/>
                  </a:cubicBezTo>
                  <a:cubicBezTo>
                    <a:pt x="128" y="240"/>
                    <a:pt x="64" y="120"/>
                    <a:pt x="0" y="0"/>
                  </a:cubicBezTo>
                </a:path>
              </a:pathLst>
            </a:custGeom>
            <a:noFill/>
            <a:ln w="381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505" name="Line 35"/>
            <p:cNvSpPr>
              <a:spLocks noChangeShapeType="1"/>
            </p:cNvSpPr>
            <p:nvPr/>
          </p:nvSpPr>
          <p:spPr bwMode="auto">
            <a:xfrm flipV="1">
              <a:off x="6821073" y="1643822"/>
              <a:ext cx="457154" cy="1"/>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06" name="Line 43"/>
            <p:cNvSpPr>
              <a:spLocks noChangeShapeType="1"/>
            </p:cNvSpPr>
            <p:nvPr/>
          </p:nvSpPr>
          <p:spPr bwMode="auto">
            <a:xfrm>
              <a:off x="6780691" y="2715663"/>
              <a:ext cx="504005"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07" name="Line 9"/>
            <p:cNvSpPr>
              <a:spLocks noChangeShapeType="1"/>
            </p:cNvSpPr>
            <p:nvPr/>
          </p:nvSpPr>
          <p:spPr bwMode="auto">
            <a:xfrm flipV="1">
              <a:off x="3350237" y="2430179"/>
              <a:ext cx="528893"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08" name="Line 3"/>
            <p:cNvSpPr>
              <a:spLocks noChangeShapeType="1"/>
            </p:cNvSpPr>
            <p:nvPr/>
          </p:nvSpPr>
          <p:spPr bwMode="auto">
            <a:xfrm flipV="1">
              <a:off x="3288410" y="989468"/>
              <a:ext cx="590721"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09" name="Freeform 55"/>
            <p:cNvSpPr>
              <a:spLocks noChangeArrowheads="1"/>
            </p:cNvSpPr>
            <p:nvPr/>
          </p:nvSpPr>
          <p:spPr bwMode="auto">
            <a:xfrm>
              <a:off x="2965736" y="3416984"/>
              <a:ext cx="3428417" cy="1442354"/>
            </a:xfrm>
            <a:custGeom>
              <a:avLst/>
              <a:gdLst>
                <a:gd name="T0" fmla="*/ 2147483646 w 2912"/>
                <a:gd name="T1" fmla="*/ 0 h 1760"/>
                <a:gd name="T2" fmla="*/ 2147483646 w 2912"/>
                <a:gd name="T3" fmla="*/ 2147483646 h 1760"/>
                <a:gd name="T4" fmla="*/ 2147483646 w 2912"/>
                <a:gd name="T5" fmla="*/ 2147483646 h 1760"/>
                <a:gd name="T6" fmla="*/ 2147483646 w 2912"/>
                <a:gd name="T7" fmla="*/ 2147483646 h 1760"/>
                <a:gd name="T8" fmla="*/ 2147483646 w 2912"/>
                <a:gd name="T9" fmla="*/ 2147483646 h 1760"/>
                <a:gd name="T10" fmla="*/ 2147483646 w 2912"/>
                <a:gd name="T11" fmla="*/ 2147483646 h 1760"/>
                <a:gd name="T12" fmla="*/ 2147483646 w 2912"/>
                <a:gd name="T13" fmla="*/ 2147483646 h 1760"/>
                <a:gd name="T14" fmla="*/ 0 w 2912"/>
                <a:gd name="T15" fmla="*/ 2147483646 h 1760"/>
                <a:gd name="T16" fmla="*/ 0 60000 65536"/>
                <a:gd name="T17" fmla="*/ 0 60000 65536"/>
                <a:gd name="T18" fmla="*/ 0 60000 65536"/>
                <a:gd name="T19" fmla="*/ 0 60000 65536"/>
                <a:gd name="T20" fmla="*/ 0 60000 65536"/>
                <a:gd name="T21" fmla="*/ 0 60000 65536"/>
                <a:gd name="T22" fmla="*/ 0 60000 65536"/>
                <a:gd name="T23" fmla="*/ 0 60000 65536"/>
                <a:gd name="T24" fmla="*/ 0 w 2912"/>
                <a:gd name="T25" fmla="*/ 0 h 1760"/>
                <a:gd name="T26" fmla="*/ 2912 w 2912"/>
                <a:gd name="T27" fmla="*/ 1760 h 176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12" h="1760">
                  <a:moveTo>
                    <a:pt x="2880" y="0"/>
                  </a:moveTo>
                  <a:cubicBezTo>
                    <a:pt x="2896" y="280"/>
                    <a:pt x="2912" y="560"/>
                    <a:pt x="2832" y="816"/>
                  </a:cubicBezTo>
                  <a:cubicBezTo>
                    <a:pt x="2752" y="1072"/>
                    <a:pt x="2544" y="1384"/>
                    <a:pt x="2400" y="1536"/>
                  </a:cubicBezTo>
                  <a:cubicBezTo>
                    <a:pt x="2256" y="1688"/>
                    <a:pt x="2232" y="1696"/>
                    <a:pt x="1968" y="1728"/>
                  </a:cubicBezTo>
                  <a:cubicBezTo>
                    <a:pt x="1704" y="1760"/>
                    <a:pt x="1064" y="1752"/>
                    <a:pt x="816" y="1728"/>
                  </a:cubicBezTo>
                  <a:cubicBezTo>
                    <a:pt x="568" y="1704"/>
                    <a:pt x="592" y="1672"/>
                    <a:pt x="480" y="1584"/>
                  </a:cubicBezTo>
                  <a:cubicBezTo>
                    <a:pt x="368" y="1496"/>
                    <a:pt x="224" y="1336"/>
                    <a:pt x="144" y="1200"/>
                  </a:cubicBezTo>
                  <a:cubicBezTo>
                    <a:pt x="64" y="1064"/>
                    <a:pt x="8" y="856"/>
                    <a:pt x="0" y="768"/>
                  </a:cubicBezTo>
                </a:path>
              </a:pathLst>
            </a:custGeom>
            <a:noFill/>
            <a:ln w="381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510" name="Line 53"/>
            <p:cNvSpPr>
              <a:spLocks noChangeShapeType="1"/>
            </p:cNvSpPr>
            <p:nvPr/>
          </p:nvSpPr>
          <p:spPr bwMode="auto">
            <a:xfrm>
              <a:off x="8035963" y="3658209"/>
              <a:ext cx="0" cy="571703"/>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11" name="Line 15"/>
            <p:cNvSpPr>
              <a:spLocks noChangeShapeType="1"/>
            </p:cNvSpPr>
            <p:nvPr/>
          </p:nvSpPr>
          <p:spPr bwMode="auto">
            <a:xfrm flipH="1">
              <a:off x="2626432" y="2817870"/>
              <a:ext cx="0" cy="645338"/>
            </a:xfrm>
            <a:prstGeom prst="line">
              <a:avLst/>
            </a:prstGeom>
            <a:noFill/>
            <a:ln w="381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0512" name="Line 6"/>
            <p:cNvSpPr>
              <a:spLocks noChangeShapeType="1"/>
            </p:cNvSpPr>
            <p:nvPr/>
          </p:nvSpPr>
          <p:spPr bwMode="auto">
            <a:xfrm>
              <a:off x="3278820" y="1709823"/>
              <a:ext cx="600312"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13" name="Text Box 2"/>
            <p:cNvSpPr txBox="1">
              <a:spLocks noChangeArrowheads="1"/>
            </p:cNvSpPr>
            <p:nvPr/>
          </p:nvSpPr>
          <p:spPr bwMode="auto">
            <a:xfrm>
              <a:off x="2322513" y="766763"/>
              <a:ext cx="1050925" cy="2043112"/>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nSpc>
                  <a:spcPts val="1925"/>
                </a:lnSpc>
                <a:spcBef>
                  <a:spcPct val="0"/>
                </a:spcBef>
                <a:buClr>
                  <a:srgbClr val="073E87"/>
                </a:buClr>
                <a:buSzPct val="75000"/>
                <a:buFont typeface="Arial" panose="020B0604020202020204" pitchFamily="34" charset="0"/>
                <a:buNone/>
              </a:pPr>
              <a:r>
                <a:rPr lang="en-US" altLang="zh-CN" sz="1600" b="1" i="1">
                  <a:solidFill>
                    <a:srgbClr val="000000"/>
                  </a:solidFill>
                  <a:latin typeface="Times New Roman" panose="02020603050405020304" pitchFamily="18" charset="0"/>
                </a:rPr>
                <a:t>I</a:t>
              </a:r>
              <a:r>
                <a:rPr lang="en-US" altLang="zh-CN" sz="1600" b="1" i="1" baseline="-25000">
                  <a:solidFill>
                    <a:srgbClr val="000000"/>
                  </a:solidFill>
                  <a:latin typeface="Times New Roman" panose="02020603050405020304" pitchFamily="18" charset="0"/>
                </a:rPr>
                <a:t>0</a:t>
              </a:r>
              <a:r>
                <a:rPr lang="en-US" altLang="zh-CN" sz="1600" b="1">
                  <a:solidFill>
                    <a:srgbClr val="000000"/>
                  </a:solidFill>
                  <a:latin typeface="Times New Roman" panose="02020603050405020304" pitchFamily="18" charset="0"/>
                </a:rPr>
                <a:t>:</a:t>
              </a:r>
            </a:p>
            <a:p>
              <a:pPr>
                <a:lnSpc>
                  <a:spcPts val="1925"/>
                </a:lnSpc>
                <a:spcBef>
                  <a:spcPct val="0"/>
                </a:spcBef>
                <a:buClr>
                  <a:srgbClr val="073E87"/>
                </a:buClr>
                <a:buSzPct val="75000"/>
                <a:buFont typeface="Arial" panose="020B0604020202020204" pitchFamily="34" charset="0"/>
                <a:buNone/>
              </a:pPr>
              <a:r>
                <a:rPr lang="en-US" altLang="zh-CN" sz="1600" b="1" i="1">
                  <a:solidFill>
                    <a:srgbClr val="000000"/>
                  </a:solidFill>
                  <a:latin typeface="Times New Roman" panose="02020603050405020304" pitchFamily="18" charset="0"/>
                </a:rPr>
                <a:t>E</a:t>
              </a:r>
              <a:r>
                <a:rPr lang="en-US" altLang="zh-CN" sz="1600" b="1" i="1">
                  <a:solidFill>
                    <a:srgbClr val="000000"/>
                  </a:solidFill>
                  <a:latin typeface="Times New Roman" panose="02020603050405020304" pitchFamily="18" charset="0"/>
                  <a:cs typeface="Times New Roman" panose="02020603050405020304" pitchFamily="18" charset="0"/>
                </a:rPr>
                <a:t>′ </a:t>
              </a:r>
              <a:r>
                <a:rPr lang="en-US" altLang="zh-CN" sz="1600" b="1" i="1">
                  <a:solidFill>
                    <a:srgbClr val="000000"/>
                  </a:solidFill>
                  <a:latin typeface="Times New Roman" panose="02020603050405020304" pitchFamily="18" charset="0"/>
                </a:rPr>
                <a:t>→</a:t>
              </a:r>
              <a:r>
                <a:rPr lang="en-US" altLang="zh-CN" sz="1600" b="1">
                  <a:solidFill>
                    <a:srgbClr val="000000"/>
                  </a:solidFill>
                  <a:latin typeface="Times New Roman" panose="02020603050405020304" pitchFamily="18" charset="0"/>
                </a:rPr>
                <a:t> </a:t>
              </a:r>
              <a:r>
                <a:rPr lang="en-US" altLang="zh-CN" sz="1600" b="1" i="1">
                  <a:solidFill>
                    <a:srgbClr val="000000"/>
                  </a:solidFill>
                  <a:latin typeface="Times New Roman" panose="02020603050405020304" pitchFamily="18" charset="0"/>
                </a:rPr>
                <a:t>· E </a:t>
              </a:r>
            </a:p>
            <a:p>
              <a:pPr>
                <a:lnSpc>
                  <a:spcPts val="1925"/>
                </a:lnSpc>
                <a:spcBef>
                  <a:spcPct val="0"/>
                </a:spcBef>
                <a:buClr>
                  <a:srgbClr val="073E87"/>
                </a:buClr>
                <a:buSzPct val="75000"/>
                <a:buFont typeface="Arial" panose="020B0604020202020204" pitchFamily="34" charset="0"/>
                <a:buNone/>
              </a:pPr>
              <a:r>
                <a:rPr lang="en-US" altLang="zh-CN" sz="1600" b="1" i="1">
                  <a:solidFill>
                    <a:srgbClr val="000000"/>
                  </a:solidFill>
                  <a:latin typeface="Times New Roman" panose="02020603050405020304" pitchFamily="18" charset="0"/>
                </a:rPr>
                <a:t>E→ · E+T</a:t>
              </a:r>
            </a:p>
            <a:p>
              <a:pPr>
                <a:lnSpc>
                  <a:spcPts val="1925"/>
                </a:lnSpc>
                <a:spcBef>
                  <a:spcPct val="0"/>
                </a:spcBef>
                <a:buClr>
                  <a:srgbClr val="073E87"/>
                </a:buClr>
                <a:buSzPct val="75000"/>
                <a:buFont typeface="Arial" panose="020B0604020202020204" pitchFamily="34" charset="0"/>
                <a:buNone/>
              </a:pPr>
              <a:r>
                <a:rPr lang="en-US" altLang="zh-CN" sz="1600" b="1" i="1">
                  <a:solidFill>
                    <a:srgbClr val="000000"/>
                  </a:solidFill>
                  <a:latin typeface="Times New Roman" panose="02020603050405020304" pitchFamily="18" charset="0"/>
                </a:rPr>
                <a:t>E→ · T</a:t>
              </a:r>
            </a:p>
            <a:p>
              <a:pPr>
                <a:lnSpc>
                  <a:spcPts val="1925"/>
                </a:lnSpc>
                <a:spcBef>
                  <a:spcPct val="0"/>
                </a:spcBef>
                <a:buClr>
                  <a:srgbClr val="073E87"/>
                </a:buClr>
                <a:buSzPct val="75000"/>
                <a:buFont typeface="Arial" panose="020B0604020202020204" pitchFamily="34" charset="0"/>
                <a:buNone/>
              </a:pPr>
              <a:r>
                <a:rPr lang="en-US" altLang="zh-CN" sz="1600" b="1" i="1">
                  <a:solidFill>
                    <a:srgbClr val="000000"/>
                  </a:solidFill>
                  <a:latin typeface="Times New Roman" panose="02020603050405020304" pitchFamily="18" charset="0"/>
                </a:rPr>
                <a:t>T→ · T*F</a:t>
              </a:r>
            </a:p>
            <a:p>
              <a:pPr>
                <a:lnSpc>
                  <a:spcPts val="1925"/>
                </a:lnSpc>
                <a:spcBef>
                  <a:spcPct val="0"/>
                </a:spcBef>
                <a:buClr>
                  <a:srgbClr val="073E87"/>
                </a:buClr>
                <a:buSzPct val="75000"/>
                <a:buFont typeface="Arial" panose="020B0604020202020204" pitchFamily="34" charset="0"/>
                <a:buNone/>
              </a:pPr>
              <a:r>
                <a:rPr lang="en-US" altLang="zh-CN" sz="1600" b="1" i="1">
                  <a:solidFill>
                    <a:srgbClr val="000000"/>
                  </a:solidFill>
                  <a:latin typeface="Times New Roman" panose="02020603050405020304" pitchFamily="18" charset="0"/>
                </a:rPr>
                <a:t>T→ · F</a:t>
              </a:r>
            </a:p>
            <a:p>
              <a:pPr>
                <a:lnSpc>
                  <a:spcPts val="1925"/>
                </a:lnSpc>
                <a:spcBef>
                  <a:spcPct val="0"/>
                </a:spcBef>
                <a:buClr>
                  <a:srgbClr val="073E87"/>
                </a:buClr>
                <a:buSzPct val="75000"/>
                <a:buFont typeface="Arial" panose="020B0604020202020204" pitchFamily="34" charset="0"/>
                <a:buNone/>
              </a:pPr>
              <a:r>
                <a:rPr lang="en-US" altLang="zh-CN" sz="1600" b="1" i="1">
                  <a:solidFill>
                    <a:srgbClr val="000000"/>
                  </a:solidFill>
                  <a:latin typeface="Times New Roman" panose="02020603050405020304" pitchFamily="18" charset="0"/>
                </a:rPr>
                <a:t>F→ · </a:t>
              </a:r>
              <a:r>
                <a:rPr lang="en-US" altLang="zh-CN" sz="1600" b="1">
                  <a:solidFill>
                    <a:srgbClr val="000000"/>
                  </a:solidFill>
                  <a:latin typeface="Times New Roman" panose="02020603050405020304" pitchFamily="18" charset="0"/>
                </a:rPr>
                <a:t>(</a:t>
              </a:r>
              <a:r>
                <a:rPr lang="en-US" altLang="zh-CN" sz="1600" b="1" i="1">
                  <a:solidFill>
                    <a:srgbClr val="000000"/>
                  </a:solidFill>
                  <a:latin typeface="Times New Roman" panose="02020603050405020304" pitchFamily="18" charset="0"/>
                </a:rPr>
                <a:t>E</a:t>
              </a:r>
              <a:r>
                <a:rPr lang="en-US" altLang="zh-CN" sz="1600" b="1">
                  <a:solidFill>
                    <a:srgbClr val="000000"/>
                  </a:solidFill>
                  <a:latin typeface="Times New Roman" panose="02020603050405020304" pitchFamily="18" charset="0"/>
                </a:rPr>
                <a:t>)</a:t>
              </a:r>
            </a:p>
            <a:p>
              <a:pPr>
                <a:lnSpc>
                  <a:spcPts val="1925"/>
                </a:lnSpc>
                <a:spcBef>
                  <a:spcPct val="0"/>
                </a:spcBef>
                <a:buClr>
                  <a:srgbClr val="073E87"/>
                </a:buClr>
                <a:buSzPct val="75000"/>
                <a:buFont typeface="Arial" panose="020B0604020202020204" pitchFamily="34" charset="0"/>
                <a:buNone/>
              </a:pPr>
              <a:r>
                <a:rPr lang="en-US" altLang="zh-CN" sz="1600" b="1" i="1">
                  <a:solidFill>
                    <a:srgbClr val="000000"/>
                  </a:solidFill>
                  <a:latin typeface="Times New Roman" panose="02020603050405020304" pitchFamily="18" charset="0"/>
                </a:rPr>
                <a:t>F→ · </a:t>
              </a:r>
              <a:r>
                <a:rPr lang="en-US" altLang="zh-CN" sz="1600" b="1">
                  <a:solidFill>
                    <a:srgbClr val="000000"/>
                  </a:solidFill>
                  <a:latin typeface="Times New Roman" panose="02020603050405020304" pitchFamily="18" charset="0"/>
                </a:rPr>
                <a:t>id</a:t>
              </a:r>
            </a:p>
          </p:txBody>
        </p:sp>
        <p:sp>
          <p:nvSpPr>
            <p:cNvPr id="20514" name="Text Box 4"/>
            <p:cNvSpPr txBox="1">
              <a:spLocks noChangeArrowheads="1"/>
            </p:cNvSpPr>
            <p:nvPr/>
          </p:nvSpPr>
          <p:spPr bwMode="auto">
            <a:xfrm>
              <a:off x="3397785" y="642043"/>
              <a:ext cx="380962"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E</a:t>
              </a:r>
            </a:p>
          </p:txBody>
        </p:sp>
        <p:sp>
          <p:nvSpPr>
            <p:cNvPr id="20515" name="Text Box 5"/>
            <p:cNvSpPr txBox="1">
              <a:spLocks noChangeArrowheads="1"/>
            </p:cNvSpPr>
            <p:nvPr/>
          </p:nvSpPr>
          <p:spPr bwMode="auto">
            <a:xfrm>
              <a:off x="3878263" y="746125"/>
              <a:ext cx="1035050" cy="747713"/>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nSpc>
                  <a:spcPts val="1700"/>
                </a:lnSpc>
                <a:spcBef>
                  <a:spcPct val="0"/>
                </a:spcBef>
                <a:buClr>
                  <a:srgbClr val="073E87"/>
                </a:buClr>
                <a:buSzPct val="75000"/>
                <a:buFont typeface="Arial" panose="020B0604020202020204" pitchFamily="34" charset="0"/>
                <a:buNone/>
              </a:pPr>
              <a:r>
                <a:rPr lang="en-US" altLang="zh-CN" sz="1600" b="1" i="1">
                  <a:solidFill>
                    <a:srgbClr val="000000"/>
                  </a:solidFill>
                  <a:latin typeface="Times New Roman" panose="02020603050405020304" pitchFamily="18" charset="0"/>
                </a:rPr>
                <a:t>I</a:t>
              </a:r>
              <a:r>
                <a:rPr lang="en-US" altLang="zh-CN" sz="1600" b="1" i="1" baseline="-25000">
                  <a:solidFill>
                    <a:srgbClr val="000000"/>
                  </a:solidFill>
                  <a:latin typeface="Times New Roman" panose="02020603050405020304" pitchFamily="18" charset="0"/>
                </a:rPr>
                <a:t>1</a:t>
              </a:r>
              <a:r>
                <a:rPr lang="en-US" altLang="zh-CN" sz="1600" b="1">
                  <a:solidFill>
                    <a:srgbClr val="000000"/>
                  </a:solidFill>
                  <a:latin typeface="Times New Roman" panose="02020603050405020304" pitchFamily="18" charset="0"/>
                </a:rPr>
                <a:t>:</a:t>
              </a:r>
            </a:p>
            <a:p>
              <a:pPr>
                <a:lnSpc>
                  <a:spcPts val="1700"/>
                </a:lnSpc>
                <a:spcBef>
                  <a:spcPct val="0"/>
                </a:spcBef>
                <a:buClr>
                  <a:srgbClr val="073E87"/>
                </a:buClr>
                <a:buSzPct val="75000"/>
                <a:buFont typeface="Arial" panose="020B0604020202020204" pitchFamily="34" charset="0"/>
                <a:buNone/>
              </a:pPr>
              <a:r>
                <a:rPr lang="en-US" altLang="zh-CN" sz="1600" b="1" i="1">
                  <a:solidFill>
                    <a:srgbClr val="000000"/>
                  </a:solidFill>
                  <a:latin typeface="Times New Roman" panose="02020603050405020304" pitchFamily="18" charset="0"/>
                </a:rPr>
                <a:t>E</a:t>
              </a:r>
              <a:r>
                <a:rPr lang="en-US" altLang="zh-CN" sz="1600" b="1" i="1">
                  <a:solidFill>
                    <a:srgbClr val="000000"/>
                  </a:solidFill>
                  <a:latin typeface="Times New Roman" panose="02020603050405020304" pitchFamily="18" charset="0"/>
                  <a:cs typeface="Times New Roman" panose="02020603050405020304" pitchFamily="18" charset="0"/>
                </a:rPr>
                <a:t>′ </a:t>
              </a:r>
              <a:r>
                <a:rPr lang="en-US" altLang="zh-CN" sz="1600" b="1" i="1">
                  <a:solidFill>
                    <a:srgbClr val="000000"/>
                  </a:solidFill>
                  <a:latin typeface="Times New Roman" panose="02020603050405020304" pitchFamily="18" charset="0"/>
                </a:rPr>
                <a:t>→E · </a:t>
              </a:r>
            </a:p>
            <a:p>
              <a:pPr>
                <a:lnSpc>
                  <a:spcPts val="1700"/>
                </a:lnSpc>
                <a:spcBef>
                  <a:spcPct val="0"/>
                </a:spcBef>
                <a:buClr>
                  <a:srgbClr val="073E87"/>
                </a:buClr>
                <a:buSzPct val="75000"/>
                <a:buFont typeface="Arial" panose="020B0604020202020204" pitchFamily="34" charset="0"/>
                <a:buNone/>
              </a:pPr>
              <a:r>
                <a:rPr lang="en-US" altLang="zh-CN" sz="1600" b="1" i="1">
                  <a:solidFill>
                    <a:srgbClr val="000000"/>
                  </a:solidFill>
                  <a:latin typeface="Times New Roman" panose="02020603050405020304" pitchFamily="18" charset="0"/>
                </a:rPr>
                <a:t>E→E· +T</a:t>
              </a:r>
            </a:p>
          </p:txBody>
        </p:sp>
        <p:sp>
          <p:nvSpPr>
            <p:cNvPr id="20516" name="Text Box 7"/>
            <p:cNvSpPr txBox="1">
              <a:spLocks noChangeArrowheads="1"/>
            </p:cNvSpPr>
            <p:nvPr/>
          </p:nvSpPr>
          <p:spPr bwMode="auto">
            <a:xfrm>
              <a:off x="3397784" y="1346387"/>
              <a:ext cx="380962"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T</a:t>
              </a:r>
            </a:p>
          </p:txBody>
        </p:sp>
        <p:sp>
          <p:nvSpPr>
            <p:cNvPr id="80" name="Text Box 8"/>
            <p:cNvSpPr txBox="1">
              <a:spLocks noChangeArrowheads="1"/>
            </p:cNvSpPr>
            <p:nvPr/>
          </p:nvSpPr>
          <p:spPr bwMode="auto">
            <a:xfrm>
              <a:off x="3878263" y="1538288"/>
              <a:ext cx="1025525" cy="747712"/>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ts val="1700"/>
                </a:lnSpc>
                <a:buClr>
                  <a:srgbClr val="073E87"/>
                </a:buClr>
                <a:buSzPct val="75000"/>
                <a:defRPr/>
              </a:pPr>
              <a:r>
                <a:rPr kumimoji="1" lang="en-US" altLang="zh-CN" sz="1600" b="1" i="1">
                  <a:solidFill>
                    <a:srgbClr val="000000"/>
                  </a:solidFill>
                  <a:latin typeface="Times New Roman" panose="02020603050405020304" pitchFamily="18" charset="0"/>
                </a:rPr>
                <a:t>I</a:t>
              </a:r>
              <a:r>
                <a:rPr kumimoji="1" lang="en-US" altLang="zh-CN" sz="1600" b="1" i="1" baseline="-25000">
                  <a:solidFill>
                    <a:srgbClr val="000000"/>
                  </a:solidFill>
                  <a:latin typeface="Times New Roman" panose="02020603050405020304" pitchFamily="18" charset="0"/>
                </a:rPr>
                <a:t>2</a:t>
              </a:r>
              <a:r>
                <a:rPr kumimoji="1" lang="en-US" altLang="zh-CN" sz="1600" b="1">
                  <a:solidFill>
                    <a:srgbClr val="000000"/>
                  </a:solidFill>
                  <a:latin typeface="Times New Roman" panose="02020603050405020304" pitchFamily="18" charset="0"/>
                </a:rPr>
                <a:t>:</a:t>
              </a:r>
            </a:p>
            <a:p>
              <a:pPr>
                <a:lnSpc>
                  <a:spcPts val="1700"/>
                </a:lnSpc>
                <a:buClr>
                  <a:srgbClr val="073E87"/>
                </a:buClr>
                <a:buSzPct val="75000"/>
                <a:defRPr/>
              </a:pPr>
              <a:r>
                <a:rPr kumimoji="1" lang="en-US" altLang="zh-CN" sz="1600" b="1" i="1">
                  <a:solidFill>
                    <a:srgbClr val="FF0000"/>
                  </a:solidFill>
                  <a:latin typeface="Times New Roman" panose="02020603050405020304" pitchFamily="18" charset="0"/>
                </a:rPr>
                <a:t>E→T</a:t>
              </a:r>
              <a:r>
                <a:rPr lang="en-US" altLang="zh-CN" sz="1600" b="1" i="1">
                  <a:solidFill>
                    <a:srgbClr val="000000"/>
                  </a:solidFill>
                  <a:latin typeface="Times New Roman" panose="02020603050405020304" pitchFamily="18" charset="0"/>
                  <a:cs typeface="Times New Roman" panose="02020603050405020304" pitchFamily="18" charset="0"/>
                </a:rPr>
                <a:t> </a:t>
              </a:r>
              <a:r>
                <a:rPr lang="en-US" altLang="zh-CN" sz="1600" b="1" i="1">
                  <a:solidFill>
                    <a:srgbClr val="FF0000"/>
                  </a:solidFill>
                  <a:latin typeface="Times New Roman" panose="02020603050405020304" pitchFamily="18" charset="0"/>
                  <a:cs typeface="Times New Roman" panose="02020603050405020304" pitchFamily="18" charset="0"/>
                </a:rPr>
                <a:t>·</a:t>
              </a:r>
              <a:r>
                <a:rPr lang="en-US" altLang="zh-CN" sz="1600" b="1" i="1">
                  <a:solidFill>
                    <a:srgbClr val="000000"/>
                  </a:solidFill>
                  <a:latin typeface="Times New Roman" panose="02020603050405020304" pitchFamily="18" charset="0"/>
                  <a:cs typeface="Times New Roman" panose="02020603050405020304" pitchFamily="18" charset="0"/>
                </a:rPr>
                <a:t> </a:t>
              </a:r>
              <a:endParaRPr kumimoji="1" lang="en-US" altLang="zh-CN" sz="1600" b="1" i="1">
                <a:solidFill>
                  <a:srgbClr val="FF0000"/>
                </a:solidFill>
                <a:latin typeface="Times New Roman" panose="02020603050405020304" pitchFamily="18" charset="0"/>
              </a:endParaRPr>
            </a:p>
            <a:p>
              <a:pPr>
                <a:lnSpc>
                  <a:spcPts val="1700"/>
                </a:lnSpc>
                <a:buClr>
                  <a:srgbClr val="073E87"/>
                </a:buClr>
                <a:buSzPct val="75000"/>
                <a:defRPr/>
              </a:pPr>
              <a:r>
                <a:rPr kumimoji="1" lang="en-US" altLang="zh-CN" sz="1600" b="1" i="1">
                  <a:solidFill>
                    <a:srgbClr val="FF0000"/>
                  </a:solidFill>
                  <a:latin typeface="Times New Roman" panose="02020603050405020304" pitchFamily="18" charset="0"/>
                </a:rPr>
                <a:t>T→T </a:t>
              </a:r>
              <a:r>
                <a:rPr lang="en-US" altLang="zh-CN" sz="1600" b="1" i="1">
                  <a:solidFill>
                    <a:srgbClr val="FF0000"/>
                  </a:solidFill>
                  <a:latin typeface="Times New Roman" panose="02020603050405020304" pitchFamily="18" charset="0"/>
                  <a:cs typeface="Times New Roman" panose="02020603050405020304" pitchFamily="18" charset="0"/>
                </a:rPr>
                <a:t>·</a:t>
              </a:r>
              <a:r>
                <a:rPr lang="en-US" altLang="zh-CN" sz="1600" b="1" i="1">
                  <a:solidFill>
                    <a:srgbClr val="000000"/>
                  </a:solidFill>
                  <a:latin typeface="Times New Roman" panose="02020603050405020304" pitchFamily="18" charset="0"/>
                  <a:cs typeface="Times New Roman" panose="02020603050405020304" pitchFamily="18" charset="0"/>
                </a:rPr>
                <a:t> </a:t>
              </a:r>
              <a:r>
                <a:rPr kumimoji="1" lang="en-US" altLang="zh-CN" sz="1600" b="1">
                  <a:solidFill>
                    <a:srgbClr val="FF0000"/>
                  </a:solidFill>
                  <a:latin typeface="Times New Roman" panose="02020603050405020304" pitchFamily="18" charset="0"/>
                </a:rPr>
                <a:t>*</a:t>
              </a:r>
              <a:r>
                <a:rPr kumimoji="1" lang="en-US" altLang="zh-CN" sz="1600" b="1" i="1">
                  <a:solidFill>
                    <a:srgbClr val="FF0000"/>
                  </a:solidFill>
                  <a:latin typeface="Times New Roman" panose="02020603050405020304" pitchFamily="18" charset="0"/>
                </a:rPr>
                <a:t>F</a:t>
              </a:r>
            </a:p>
          </p:txBody>
        </p:sp>
        <p:sp>
          <p:nvSpPr>
            <p:cNvPr id="20518" name="Text Box 10"/>
            <p:cNvSpPr txBox="1">
              <a:spLocks noChangeArrowheads="1"/>
            </p:cNvSpPr>
            <p:nvPr/>
          </p:nvSpPr>
          <p:spPr bwMode="auto">
            <a:xfrm>
              <a:off x="3578715" y="2645320"/>
              <a:ext cx="380962"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F</a:t>
              </a:r>
            </a:p>
          </p:txBody>
        </p:sp>
        <p:sp>
          <p:nvSpPr>
            <p:cNvPr id="82" name="Text Box 11"/>
            <p:cNvSpPr txBox="1">
              <a:spLocks noChangeArrowheads="1"/>
            </p:cNvSpPr>
            <p:nvPr/>
          </p:nvSpPr>
          <p:spPr bwMode="auto">
            <a:xfrm>
              <a:off x="3878263" y="2335213"/>
              <a:ext cx="1035050" cy="527050"/>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ts val="1700"/>
                </a:lnSpc>
                <a:buClr>
                  <a:srgbClr val="073E87"/>
                </a:buClr>
                <a:buSzPct val="75000"/>
                <a:defRPr/>
              </a:pPr>
              <a:r>
                <a:rPr kumimoji="1" lang="en-US" altLang="zh-CN" sz="1600" b="1" i="1">
                  <a:solidFill>
                    <a:srgbClr val="000000"/>
                  </a:solidFill>
                  <a:latin typeface="Times New Roman" panose="02020603050405020304" pitchFamily="18" charset="0"/>
                </a:rPr>
                <a:t>I</a:t>
              </a:r>
              <a:r>
                <a:rPr kumimoji="1" lang="en-US" altLang="zh-CN" sz="1600" b="1" i="1" baseline="-25000">
                  <a:solidFill>
                    <a:srgbClr val="000000"/>
                  </a:solidFill>
                  <a:latin typeface="Times New Roman" panose="02020603050405020304" pitchFamily="18" charset="0"/>
                </a:rPr>
                <a:t>3</a:t>
              </a:r>
              <a:r>
                <a:rPr kumimoji="1" lang="en-US" altLang="zh-CN" sz="1600" b="1">
                  <a:solidFill>
                    <a:srgbClr val="000000"/>
                  </a:solidFill>
                  <a:latin typeface="Times New Roman" panose="02020603050405020304" pitchFamily="18" charset="0"/>
                </a:rPr>
                <a:t>:</a:t>
              </a:r>
            </a:p>
            <a:p>
              <a:pPr>
                <a:lnSpc>
                  <a:spcPts val="1700"/>
                </a:lnSpc>
                <a:buClr>
                  <a:srgbClr val="073E87"/>
                </a:buClr>
                <a:buSzPct val="75000"/>
                <a:defRPr/>
              </a:pPr>
              <a:r>
                <a:rPr kumimoji="1" lang="en-US" altLang="zh-CN" sz="1600" b="1" i="1">
                  <a:solidFill>
                    <a:srgbClr val="000000"/>
                  </a:solidFill>
                  <a:latin typeface="Times New Roman" panose="02020603050405020304" pitchFamily="18" charset="0"/>
                </a:rPr>
                <a:t>T→F</a:t>
              </a:r>
              <a:r>
                <a:rPr lang="en-US" altLang="zh-CN" sz="1600" b="1" i="1">
                  <a:solidFill>
                    <a:srgbClr val="000000"/>
                  </a:solidFill>
                  <a:latin typeface="Times New Roman" panose="02020603050405020304" pitchFamily="18" charset="0"/>
                  <a:cs typeface="Times New Roman" panose="02020603050405020304" pitchFamily="18" charset="0"/>
                </a:rPr>
                <a:t> · </a:t>
              </a:r>
              <a:endParaRPr kumimoji="1" lang="en-US" altLang="zh-CN" sz="1600" b="1" i="1">
                <a:solidFill>
                  <a:srgbClr val="000000"/>
                </a:solidFill>
                <a:latin typeface="Times New Roman" panose="02020603050405020304" pitchFamily="18" charset="0"/>
              </a:endParaRPr>
            </a:p>
          </p:txBody>
        </p:sp>
        <p:sp>
          <p:nvSpPr>
            <p:cNvPr id="20520" name="Freeform 12"/>
            <p:cNvSpPr>
              <a:spLocks noChangeArrowheads="1"/>
            </p:cNvSpPr>
            <p:nvPr/>
          </p:nvSpPr>
          <p:spPr bwMode="auto">
            <a:xfrm>
              <a:off x="3159467" y="2844070"/>
              <a:ext cx="699119" cy="577401"/>
            </a:xfrm>
            <a:custGeom>
              <a:avLst/>
              <a:gdLst>
                <a:gd name="T0" fmla="*/ 2147483646 w 736"/>
                <a:gd name="T1" fmla="*/ 0 h 768"/>
                <a:gd name="T2" fmla="*/ 2147483646 w 736"/>
                <a:gd name="T3" fmla="*/ 2147483646 h 768"/>
                <a:gd name="T4" fmla="*/ 2147483646 w 736"/>
                <a:gd name="T5" fmla="*/ 2147483646 h 768"/>
                <a:gd name="T6" fmla="*/ 2147483646 w 736"/>
                <a:gd name="T7" fmla="*/ 2147483646 h 768"/>
                <a:gd name="T8" fmla="*/ 2147483646 w 736"/>
                <a:gd name="T9" fmla="*/ 2147483646 h 768"/>
                <a:gd name="T10" fmla="*/ 0 60000 65536"/>
                <a:gd name="T11" fmla="*/ 0 60000 65536"/>
                <a:gd name="T12" fmla="*/ 0 60000 65536"/>
                <a:gd name="T13" fmla="*/ 0 60000 65536"/>
                <a:gd name="T14" fmla="*/ 0 60000 65536"/>
                <a:gd name="T15" fmla="*/ 0 w 736"/>
                <a:gd name="T16" fmla="*/ 0 h 768"/>
                <a:gd name="T17" fmla="*/ 736 w 736"/>
                <a:gd name="T18" fmla="*/ 768 h 768"/>
              </a:gdLst>
              <a:ahLst/>
              <a:cxnLst>
                <a:cxn ang="T10">
                  <a:pos x="T0" y="T1"/>
                </a:cxn>
                <a:cxn ang="T11">
                  <a:pos x="T2" y="T3"/>
                </a:cxn>
                <a:cxn ang="T12">
                  <a:pos x="T4" y="T5"/>
                </a:cxn>
                <a:cxn ang="T13">
                  <a:pos x="T6" y="T7"/>
                </a:cxn>
                <a:cxn ang="T14">
                  <a:pos x="T8" y="T9"/>
                </a:cxn>
              </a:cxnLst>
              <a:rect l="T15" t="T16" r="T17" b="T18"/>
              <a:pathLst>
                <a:path w="736" h="768">
                  <a:moveTo>
                    <a:pt x="16" y="0"/>
                  </a:moveTo>
                  <a:cubicBezTo>
                    <a:pt x="8" y="144"/>
                    <a:pt x="0" y="288"/>
                    <a:pt x="16" y="384"/>
                  </a:cubicBezTo>
                  <a:cubicBezTo>
                    <a:pt x="32" y="480"/>
                    <a:pt x="64" y="528"/>
                    <a:pt x="112" y="576"/>
                  </a:cubicBezTo>
                  <a:cubicBezTo>
                    <a:pt x="160" y="624"/>
                    <a:pt x="200" y="640"/>
                    <a:pt x="304" y="672"/>
                  </a:cubicBezTo>
                  <a:cubicBezTo>
                    <a:pt x="408" y="704"/>
                    <a:pt x="572" y="736"/>
                    <a:pt x="736" y="768"/>
                  </a:cubicBezTo>
                </a:path>
              </a:pathLst>
            </a:custGeom>
            <a:noFill/>
            <a:ln w="381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521" name="Text Box 13"/>
            <p:cNvSpPr txBox="1">
              <a:spLocks noChangeArrowheads="1"/>
            </p:cNvSpPr>
            <p:nvPr/>
          </p:nvSpPr>
          <p:spPr bwMode="auto">
            <a:xfrm>
              <a:off x="3160434" y="2774528"/>
              <a:ext cx="304769"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sz="2000" b="1">
                  <a:solidFill>
                    <a:srgbClr val="000000"/>
                  </a:solidFill>
                  <a:latin typeface="Times New Roman" panose="02020603050405020304" pitchFamily="18" charset="0"/>
                </a:rPr>
                <a:t>(</a:t>
              </a:r>
            </a:p>
          </p:txBody>
        </p:sp>
        <p:sp>
          <p:nvSpPr>
            <p:cNvPr id="85" name="Text Box 14"/>
            <p:cNvSpPr txBox="1">
              <a:spLocks noChangeArrowheads="1"/>
            </p:cNvSpPr>
            <p:nvPr/>
          </p:nvSpPr>
          <p:spPr bwMode="auto">
            <a:xfrm>
              <a:off x="3878263" y="2928938"/>
              <a:ext cx="1077912" cy="1836737"/>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ts val="1700"/>
                </a:lnSpc>
                <a:buClr>
                  <a:srgbClr val="073E87"/>
                </a:buClr>
                <a:buSzPct val="75000"/>
                <a:defRPr/>
              </a:pPr>
              <a:r>
                <a:rPr kumimoji="1" lang="en-US" altLang="zh-CN" sz="1600" b="1" i="1">
                  <a:solidFill>
                    <a:srgbClr val="000000"/>
                  </a:solidFill>
                  <a:latin typeface="Times New Roman" panose="02020603050405020304" pitchFamily="18" charset="0"/>
                </a:rPr>
                <a:t>I</a:t>
              </a:r>
              <a:r>
                <a:rPr kumimoji="1" lang="en-US" altLang="zh-CN" sz="1600" b="1" i="1" baseline="-25000">
                  <a:solidFill>
                    <a:srgbClr val="000000"/>
                  </a:solidFill>
                  <a:latin typeface="Times New Roman" panose="02020603050405020304" pitchFamily="18" charset="0"/>
                </a:rPr>
                <a:t>4</a:t>
              </a:r>
              <a:r>
                <a:rPr kumimoji="1" lang="en-US" altLang="zh-CN" sz="1600" b="1">
                  <a:solidFill>
                    <a:srgbClr val="000000"/>
                  </a:solidFill>
                  <a:latin typeface="Times New Roman" panose="02020603050405020304" pitchFamily="18" charset="0"/>
                </a:rPr>
                <a:t>:</a:t>
              </a:r>
            </a:p>
            <a:p>
              <a:pPr>
                <a:lnSpc>
                  <a:spcPts val="1700"/>
                </a:lnSpc>
                <a:buClr>
                  <a:srgbClr val="073E87"/>
                </a:buClr>
                <a:buSzPct val="75000"/>
                <a:defRPr/>
              </a:pPr>
              <a:r>
                <a:rPr kumimoji="1" lang="en-US" altLang="zh-CN" sz="1600" b="1" i="1">
                  <a:solidFill>
                    <a:srgbClr val="000000"/>
                  </a:solidFill>
                  <a:latin typeface="Times New Roman" panose="02020603050405020304" pitchFamily="18" charset="0"/>
                </a:rPr>
                <a:t>F→</a:t>
              </a:r>
              <a:r>
                <a:rPr kumimoji="1" lang="en-US" altLang="zh-CN" sz="1600" b="1">
                  <a:solidFill>
                    <a:srgbClr val="000000"/>
                  </a:solidFill>
                  <a:latin typeface="Times New Roman" panose="02020603050405020304" pitchFamily="18" charset="0"/>
                </a:rPr>
                <a:t>(</a:t>
              </a:r>
              <a:r>
                <a:rPr lang="en-US" altLang="zh-CN" sz="1600" b="1" i="1">
                  <a:solidFill>
                    <a:srgbClr val="000000"/>
                  </a:solidFill>
                  <a:latin typeface="Times New Roman" panose="02020603050405020304" pitchFamily="18" charset="0"/>
                  <a:cs typeface="Times New Roman" panose="02020603050405020304" pitchFamily="18" charset="0"/>
                </a:rPr>
                <a:t>· </a:t>
              </a:r>
              <a:r>
                <a:rPr kumimoji="1" lang="en-US" altLang="zh-CN" sz="1600" b="1" i="1">
                  <a:solidFill>
                    <a:srgbClr val="000000"/>
                  </a:solidFill>
                  <a:latin typeface="Times New Roman" panose="02020603050405020304" pitchFamily="18" charset="0"/>
                </a:rPr>
                <a:t>E </a:t>
              </a:r>
              <a:r>
                <a:rPr kumimoji="1" lang="en-US" altLang="zh-CN" sz="1600" b="1">
                  <a:solidFill>
                    <a:srgbClr val="000000"/>
                  </a:solidFill>
                  <a:latin typeface="Times New Roman" panose="02020603050405020304" pitchFamily="18" charset="0"/>
                </a:rPr>
                <a:t>)</a:t>
              </a:r>
            </a:p>
            <a:p>
              <a:pPr>
                <a:lnSpc>
                  <a:spcPts val="1700"/>
                </a:lnSpc>
                <a:buClr>
                  <a:srgbClr val="073E87"/>
                </a:buClr>
                <a:buSzPct val="75000"/>
                <a:defRPr/>
              </a:pPr>
              <a:r>
                <a:rPr kumimoji="1" lang="en-US" altLang="zh-CN" sz="1600" b="1" i="1">
                  <a:solidFill>
                    <a:srgbClr val="000000"/>
                  </a:solidFill>
                  <a:latin typeface="Times New Roman" panose="02020603050405020304" pitchFamily="18" charset="0"/>
                </a:rPr>
                <a:t>E→ </a:t>
              </a:r>
              <a:r>
                <a:rPr lang="en-US" altLang="zh-CN" sz="1600" b="1" i="1">
                  <a:solidFill>
                    <a:srgbClr val="000000"/>
                  </a:solidFill>
                  <a:latin typeface="Times New Roman" panose="02020603050405020304" pitchFamily="18" charset="0"/>
                  <a:cs typeface="Times New Roman" panose="02020603050405020304" pitchFamily="18" charset="0"/>
                </a:rPr>
                <a:t>· </a:t>
              </a:r>
              <a:r>
                <a:rPr kumimoji="1" lang="en-US" altLang="zh-CN" sz="1600" b="1" i="1">
                  <a:solidFill>
                    <a:srgbClr val="000000"/>
                  </a:solidFill>
                  <a:latin typeface="Times New Roman" panose="02020603050405020304" pitchFamily="18" charset="0"/>
                </a:rPr>
                <a:t>E+T</a:t>
              </a:r>
            </a:p>
            <a:p>
              <a:pPr>
                <a:lnSpc>
                  <a:spcPts val="1700"/>
                </a:lnSpc>
                <a:buClr>
                  <a:srgbClr val="073E87"/>
                </a:buClr>
                <a:buSzPct val="75000"/>
                <a:defRPr/>
              </a:pPr>
              <a:r>
                <a:rPr kumimoji="1" lang="en-US" altLang="zh-CN" sz="1600" b="1" i="1">
                  <a:solidFill>
                    <a:srgbClr val="000000"/>
                  </a:solidFill>
                  <a:latin typeface="Times New Roman" panose="02020603050405020304" pitchFamily="18" charset="0"/>
                </a:rPr>
                <a:t>E→</a:t>
              </a:r>
              <a:r>
                <a:rPr lang="en-US" altLang="zh-CN" sz="1600" b="1" i="1">
                  <a:solidFill>
                    <a:srgbClr val="000000"/>
                  </a:solidFill>
                  <a:latin typeface="Times New Roman" panose="02020603050405020304" pitchFamily="18" charset="0"/>
                  <a:cs typeface="Times New Roman" panose="02020603050405020304" pitchFamily="18" charset="0"/>
                </a:rPr>
                <a:t> · </a:t>
              </a:r>
              <a:r>
                <a:rPr kumimoji="1" lang="en-US" altLang="zh-CN" sz="1600" b="1" i="1">
                  <a:solidFill>
                    <a:srgbClr val="000000"/>
                  </a:solidFill>
                  <a:latin typeface="Times New Roman" panose="02020603050405020304" pitchFamily="18" charset="0"/>
                </a:rPr>
                <a:t>T</a:t>
              </a:r>
            </a:p>
            <a:p>
              <a:pPr>
                <a:lnSpc>
                  <a:spcPts val="1700"/>
                </a:lnSpc>
                <a:buClr>
                  <a:srgbClr val="073E87"/>
                </a:buClr>
                <a:buSzPct val="75000"/>
                <a:defRPr/>
              </a:pPr>
              <a:r>
                <a:rPr kumimoji="1" lang="en-US" altLang="zh-CN" sz="1600" b="1" i="1">
                  <a:solidFill>
                    <a:srgbClr val="000000"/>
                  </a:solidFill>
                  <a:latin typeface="Times New Roman" panose="02020603050405020304" pitchFamily="18" charset="0"/>
                </a:rPr>
                <a:t>T→ </a:t>
              </a:r>
              <a:r>
                <a:rPr lang="en-US" altLang="zh-CN" sz="1600" b="1" i="1">
                  <a:solidFill>
                    <a:srgbClr val="000000"/>
                  </a:solidFill>
                  <a:latin typeface="Times New Roman" panose="02020603050405020304" pitchFamily="18" charset="0"/>
                  <a:cs typeface="Times New Roman" panose="02020603050405020304" pitchFamily="18" charset="0"/>
                </a:rPr>
                <a:t>· </a:t>
              </a:r>
              <a:r>
                <a:rPr kumimoji="1" lang="en-US" altLang="zh-CN" sz="1600" b="1" i="1">
                  <a:solidFill>
                    <a:srgbClr val="000000"/>
                  </a:solidFill>
                  <a:latin typeface="Times New Roman" panose="02020603050405020304" pitchFamily="18" charset="0"/>
                </a:rPr>
                <a:t>T*F</a:t>
              </a:r>
            </a:p>
            <a:p>
              <a:pPr>
                <a:lnSpc>
                  <a:spcPts val="1700"/>
                </a:lnSpc>
                <a:buClr>
                  <a:srgbClr val="073E87"/>
                </a:buClr>
                <a:buSzPct val="75000"/>
                <a:defRPr/>
              </a:pPr>
              <a:r>
                <a:rPr kumimoji="1" lang="en-US" altLang="zh-CN" sz="1600" b="1" i="1">
                  <a:solidFill>
                    <a:srgbClr val="000000"/>
                  </a:solidFill>
                  <a:latin typeface="Times New Roman" panose="02020603050405020304" pitchFamily="18" charset="0"/>
                </a:rPr>
                <a:t>T→</a:t>
              </a:r>
              <a:r>
                <a:rPr lang="en-US" altLang="zh-CN" sz="1600" b="1" i="1">
                  <a:solidFill>
                    <a:srgbClr val="000000"/>
                  </a:solidFill>
                  <a:latin typeface="Times New Roman" panose="02020603050405020304" pitchFamily="18" charset="0"/>
                  <a:cs typeface="Times New Roman" panose="02020603050405020304" pitchFamily="18" charset="0"/>
                </a:rPr>
                <a:t> · </a:t>
              </a:r>
              <a:r>
                <a:rPr kumimoji="1" lang="en-US" altLang="zh-CN" sz="1600" b="1" i="1">
                  <a:solidFill>
                    <a:srgbClr val="000000"/>
                  </a:solidFill>
                  <a:latin typeface="Times New Roman" panose="02020603050405020304" pitchFamily="18" charset="0"/>
                </a:rPr>
                <a:t>F</a:t>
              </a:r>
            </a:p>
            <a:p>
              <a:pPr>
                <a:lnSpc>
                  <a:spcPts val="1700"/>
                </a:lnSpc>
                <a:buClr>
                  <a:srgbClr val="073E87"/>
                </a:buClr>
                <a:buSzPct val="75000"/>
                <a:defRPr/>
              </a:pPr>
              <a:r>
                <a:rPr kumimoji="1" lang="en-US" altLang="zh-CN" sz="1600" b="1" i="1">
                  <a:solidFill>
                    <a:srgbClr val="000000"/>
                  </a:solidFill>
                  <a:latin typeface="Times New Roman" panose="02020603050405020304" pitchFamily="18" charset="0"/>
                </a:rPr>
                <a:t>F→</a:t>
              </a:r>
              <a:r>
                <a:rPr lang="en-US" altLang="zh-CN" sz="1600" b="1" i="1">
                  <a:solidFill>
                    <a:srgbClr val="000000"/>
                  </a:solidFill>
                  <a:latin typeface="Times New Roman" panose="02020603050405020304" pitchFamily="18" charset="0"/>
                  <a:cs typeface="Times New Roman" panose="02020603050405020304" pitchFamily="18" charset="0"/>
                </a:rPr>
                <a:t> · </a:t>
              </a:r>
              <a:r>
                <a:rPr kumimoji="1" lang="en-US" altLang="zh-CN" sz="1600" b="1">
                  <a:solidFill>
                    <a:srgbClr val="000000"/>
                  </a:solidFill>
                  <a:latin typeface="Times New Roman" panose="02020603050405020304" pitchFamily="18" charset="0"/>
                </a:rPr>
                <a:t>(</a:t>
              </a:r>
              <a:r>
                <a:rPr kumimoji="1" lang="en-US" altLang="zh-CN" sz="1600" b="1" i="1">
                  <a:solidFill>
                    <a:srgbClr val="000000"/>
                  </a:solidFill>
                  <a:latin typeface="Times New Roman" panose="02020603050405020304" pitchFamily="18" charset="0"/>
                </a:rPr>
                <a:t>E</a:t>
              </a:r>
              <a:r>
                <a:rPr kumimoji="1" lang="en-US" altLang="zh-CN" sz="1600" b="1">
                  <a:solidFill>
                    <a:srgbClr val="000000"/>
                  </a:solidFill>
                  <a:latin typeface="Times New Roman" panose="02020603050405020304" pitchFamily="18" charset="0"/>
                </a:rPr>
                <a:t>)</a:t>
              </a:r>
            </a:p>
            <a:p>
              <a:pPr>
                <a:lnSpc>
                  <a:spcPts val="1700"/>
                </a:lnSpc>
                <a:buClr>
                  <a:srgbClr val="073E87"/>
                </a:buClr>
                <a:buSzPct val="75000"/>
                <a:defRPr/>
              </a:pPr>
              <a:r>
                <a:rPr kumimoji="1" lang="en-US" altLang="zh-CN" sz="1600" b="1" i="1">
                  <a:solidFill>
                    <a:srgbClr val="000000"/>
                  </a:solidFill>
                  <a:latin typeface="Times New Roman" panose="02020603050405020304" pitchFamily="18" charset="0"/>
                </a:rPr>
                <a:t>F→</a:t>
              </a:r>
              <a:r>
                <a:rPr lang="en-US" altLang="zh-CN" sz="1600" b="1" i="1">
                  <a:solidFill>
                    <a:srgbClr val="000000"/>
                  </a:solidFill>
                  <a:latin typeface="Times New Roman" panose="02020603050405020304" pitchFamily="18" charset="0"/>
                  <a:cs typeface="Times New Roman" panose="02020603050405020304" pitchFamily="18" charset="0"/>
                </a:rPr>
                <a:t> · </a:t>
              </a:r>
              <a:r>
                <a:rPr kumimoji="1" lang="en-US" altLang="zh-CN" sz="1600" b="1">
                  <a:solidFill>
                    <a:srgbClr val="000000"/>
                  </a:solidFill>
                  <a:latin typeface="Times New Roman" panose="02020603050405020304" pitchFamily="18" charset="0"/>
                </a:rPr>
                <a:t>id</a:t>
              </a:r>
            </a:p>
          </p:txBody>
        </p:sp>
        <p:sp>
          <p:nvSpPr>
            <p:cNvPr id="20523" name="Text Box 16"/>
            <p:cNvSpPr txBox="1">
              <a:spLocks noChangeArrowheads="1"/>
            </p:cNvSpPr>
            <p:nvPr/>
          </p:nvSpPr>
          <p:spPr bwMode="auto">
            <a:xfrm>
              <a:off x="2613246" y="2894577"/>
              <a:ext cx="533347"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a:solidFill>
                    <a:srgbClr val="000000"/>
                  </a:solidFill>
                  <a:latin typeface="Times New Roman" panose="02020603050405020304" pitchFamily="18" charset="0"/>
                </a:rPr>
                <a:t>id</a:t>
              </a:r>
            </a:p>
          </p:txBody>
        </p:sp>
        <p:sp>
          <p:nvSpPr>
            <p:cNvPr id="87" name="Text Box 17"/>
            <p:cNvSpPr txBox="1">
              <a:spLocks noChangeArrowheads="1"/>
            </p:cNvSpPr>
            <p:nvPr/>
          </p:nvSpPr>
          <p:spPr bwMode="auto">
            <a:xfrm>
              <a:off x="2312988" y="3467100"/>
              <a:ext cx="800100" cy="585788"/>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buClr>
                  <a:srgbClr val="073E87"/>
                </a:buClr>
                <a:buSzPct val="75000"/>
                <a:buFont typeface="Monotype Sorts"/>
                <a:buNone/>
                <a:defRPr/>
              </a:pPr>
              <a:r>
                <a:rPr kumimoji="1" lang="en-US" altLang="zh-CN" sz="1600" b="1" i="1">
                  <a:solidFill>
                    <a:srgbClr val="000000"/>
                  </a:solidFill>
                  <a:latin typeface="Times New Roman" panose="02020603050405020304" pitchFamily="18" charset="0"/>
                </a:rPr>
                <a:t>I</a:t>
              </a:r>
              <a:r>
                <a:rPr kumimoji="1" lang="en-US" altLang="zh-CN" sz="1600" b="1" i="1" baseline="-25000">
                  <a:solidFill>
                    <a:srgbClr val="000000"/>
                  </a:solidFill>
                  <a:latin typeface="Times New Roman" panose="02020603050405020304" pitchFamily="18" charset="0"/>
                </a:rPr>
                <a:t>5</a:t>
              </a:r>
              <a:r>
                <a:rPr kumimoji="1" lang="en-US" altLang="zh-CN" sz="1600" b="1">
                  <a:solidFill>
                    <a:srgbClr val="000000"/>
                  </a:solidFill>
                  <a:latin typeface="Times New Roman" panose="02020603050405020304" pitchFamily="18" charset="0"/>
                </a:rPr>
                <a:t>:</a:t>
              </a:r>
            </a:p>
            <a:p>
              <a:pPr>
                <a:buClr>
                  <a:srgbClr val="073E87"/>
                </a:buClr>
                <a:buSzPct val="75000"/>
                <a:buFont typeface="Monotype Sorts"/>
                <a:buNone/>
                <a:defRPr/>
              </a:pPr>
              <a:r>
                <a:rPr kumimoji="1" lang="en-US" altLang="zh-CN" sz="1600" b="1" i="1">
                  <a:solidFill>
                    <a:srgbClr val="000000"/>
                  </a:solidFill>
                  <a:latin typeface="Times New Roman" panose="02020603050405020304" pitchFamily="18" charset="0"/>
                </a:rPr>
                <a:t>F→ </a:t>
              </a:r>
              <a:r>
                <a:rPr kumimoji="1" lang="en-US" altLang="zh-CN" sz="1600" b="1">
                  <a:solidFill>
                    <a:srgbClr val="000000"/>
                  </a:solidFill>
                  <a:latin typeface="Times New Roman" panose="02020603050405020304" pitchFamily="18" charset="0"/>
                </a:rPr>
                <a:t>id</a:t>
              </a:r>
              <a:r>
                <a:rPr lang="en-US" altLang="zh-CN" sz="1600" b="1" i="1">
                  <a:solidFill>
                    <a:srgbClr val="000000"/>
                  </a:solidFill>
                  <a:latin typeface="Times New Roman" panose="02020603050405020304" pitchFamily="18" charset="0"/>
                  <a:cs typeface="Times New Roman" panose="02020603050405020304" pitchFamily="18" charset="0"/>
                </a:rPr>
                <a:t>· </a:t>
              </a:r>
              <a:endParaRPr kumimoji="1" lang="en-US" altLang="zh-CN" sz="1600" b="1" i="1">
                <a:solidFill>
                  <a:srgbClr val="000000"/>
                </a:solidFill>
                <a:latin typeface="Times New Roman" panose="02020603050405020304" pitchFamily="18" charset="0"/>
              </a:endParaRPr>
            </a:p>
          </p:txBody>
        </p:sp>
        <p:sp>
          <p:nvSpPr>
            <p:cNvPr id="20525" name="Line 18"/>
            <p:cNvSpPr>
              <a:spLocks noChangeShapeType="1"/>
            </p:cNvSpPr>
            <p:nvPr/>
          </p:nvSpPr>
          <p:spPr bwMode="auto">
            <a:xfrm>
              <a:off x="4921788" y="1000675"/>
              <a:ext cx="838116"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26" name="Text Box 19"/>
            <p:cNvSpPr txBox="1">
              <a:spLocks noChangeArrowheads="1"/>
            </p:cNvSpPr>
            <p:nvPr/>
          </p:nvSpPr>
          <p:spPr bwMode="auto">
            <a:xfrm>
              <a:off x="4901021" y="654024"/>
              <a:ext cx="380962"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sz="2000" b="1">
                  <a:solidFill>
                    <a:srgbClr val="000000"/>
                  </a:solidFill>
                  <a:latin typeface="Times New Roman" panose="02020603050405020304" pitchFamily="18" charset="0"/>
                </a:rPr>
                <a:t>+</a:t>
              </a:r>
            </a:p>
          </p:txBody>
        </p:sp>
        <p:sp>
          <p:nvSpPr>
            <p:cNvPr id="90" name="Text Box 20"/>
            <p:cNvSpPr txBox="1">
              <a:spLocks noChangeArrowheads="1"/>
            </p:cNvSpPr>
            <p:nvPr/>
          </p:nvSpPr>
          <p:spPr bwMode="auto">
            <a:xfrm>
              <a:off x="5759450" y="714375"/>
              <a:ext cx="1200150" cy="1570038"/>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buClr>
                  <a:srgbClr val="073E87"/>
                </a:buClr>
                <a:buSzPct val="75000"/>
                <a:buFont typeface="Monotype Sorts"/>
                <a:buNone/>
                <a:defRPr/>
              </a:pPr>
              <a:r>
                <a:rPr kumimoji="1" lang="en-US" altLang="zh-CN" sz="1600" b="1" i="1">
                  <a:solidFill>
                    <a:srgbClr val="000000"/>
                  </a:solidFill>
                  <a:latin typeface="Times New Roman" panose="02020603050405020304" pitchFamily="18" charset="0"/>
                </a:rPr>
                <a:t>I</a:t>
              </a:r>
              <a:r>
                <a:rPr kumimoji="1" lang="en-US" altLang="zh-CN" sz="1600" b="1" i="1" baseline="-25000">
                  <a:solidFill>
                    <a:srgbClr val="000000"/>
                  </a:solidFill>
                  <a:latin typeface="Times New Roman" panose="02020603050405020304" pitchFamily="18" charset="0"/>
                </a:rPr>
                <a:t>6</a:t>
              </a:r>
              <a:r>
                <a:rPr kumimoji="1" lang="en-US" altLang="zh-CN" sz="1600" b="1">
                  <a:solidFill>
                    <a:srgbClr val="000000"/>
                  </a:solidFill>
                  <a:latin typeface="Times New Roman" panose="02020603050405020304" pitchFamily="18" charset="0"/>
                </a:rPr>
                <a:t>:</a:t>
              </a:r>
            </a:p>
            <a:p>
              <a:pPr>
                <a:buClr>
                  <a:srgbClr val="073E87"/>
                </a:buClr>
                <a:buSzPct val="75000"/>
                <a:buFont typeface="Monotype Sorts"/>
                <a:buNone/>
                <a:defRPr/>
              </a:pPr>
              <a:r>
                <a:rPr kumimoji="1" lang="en-US" altLang="zh-CN" sz="1600" b="1" i="1">
                  <a:solidFill>
                    <a:srgbClr val="000000"/>
                  </a:solidFill>
                  <a:latin typeface="Times New Roman" panose="02020603050405020304" pitchFamily="18" charset="0"/>
                </a:rPr>
                <a:t>E→ E+ </a:t>
              </a:r>
              <a:r>
                <a:rPr lang="en-US" altLang="zh-CN" sz="1600" b="1" i="1">
                  <a:solidFill>
                    <a:srgbClr val="000000"/>
                  </a:solidFill>
                  <a:latin typeface="Times New Roman" panose="02020603050405020304" pitchFamily="18" charset="0"/>
                  <a:cs typeface="Times New Roman" panose="02020603050405020304" pitchFamily="18" charset="0"/>
                </a:rPr>
                <a:t>· </a:t>
              </a:r>
              <a:r>
                <a:rPr kumimoji="1" lang="en-US" altLang="zh-CN" sz="1600" b="1" i="1">
                  <a:solidFill>
                    <a:srgbClr val="000000"/>
                  </a:solidFill>
                  <a:latin typeface="Times New Roman" panose="02020603050405020304" pitchFamily="18" charset="0"/>
                </a:rPr>
                <a:t>T</a:t>
              </a:r>
            </a:p>
            <a:p>
              <a:pPr>
                <a:buClr>
                  <a:srgbClr val="073E87"/>
                </a:buClr>
                <a:buSzPct val="75000"/>
                <a:buFont typeface="Monotype Sorts"/>
                <a:buNone/>
                <a:defRPr/>
              </a:pPr>
              <a:r>
                <a:rPr kumimoji="1" lang="en-US" altLang="zh-CN" sz="1600" b="1" i="1">
                  <a:solidFill>
                    <a:srgbClr val="000000"/>
                  </a:solidFill>
                  <a:latin typeface="Times New Roman" panose="02020603050405020304" pitchFamily="18" charset="0"/>
                </a:rPr>
                <a:t>T→ </a:t>
              </a:r>
              <a:r>
                <a:rPr lang="en-US" altLang="zh-CN" sz="1600" b="1" i="1">
                  <a:solidFill>
                    <a:srgbClr val="000000"/>
                  </a:solidFill>
                  <a:latin typeface="Times New Roman" panose="02020603050405020304" pitchFamily="18" charset="0"/>
                  <a:cs typeface="Times New Roman" panose="02020603050405020304" pitchFamily="18" charset="0"/>
                </a:rPr>
                <a:t>· </a:t>
              </a:r>
              <a:r>
                <a:rPr kumimoji="1" lang="en-US" altLang="zh-CN" sz="1600" b="1" i="1">
                  <a:solidFill>
                    <a:srgbClr val="000000"/>
                  </a:solidFill>
                  <a:latin typeface="Times New Roman" panose="02020603050405020304" pitchFamily="18" charset="0"/>
                </a:rPr>
                <a:t>T*F</a:t>
              </a:r>
            </a:p>
            <a:p>
              <a:pPr>
                <a:buClr>
                  <a:srgbClr val="073E87"/>
                </a:buClr>
                <a:buSzPct val="75000"/>
                <a:buFont typeface="Monotype Sorts"/>
                <a:buNone/>
                <a:defRPr/>
              </a:pPr>
              <a:r>
                <a:rPr kumimoji="1" lang="en-US" altLang="zh-CN" sz="1600" b="1" i="1">
                  <a:solidFill>
                    <a:srgbClr val="000000"/>
                  </a:solidFill>
                  <a:latin typeface="Times New Roman" panose="02020603050405020304" pitchFamily="18" charset="0"/>
                </a:rPr>
                <a:t>T→</a:t>
              </a:r>
              <a:r>
                <a:rPr lang="en-US" altLang="zh-CN" sz="1600" b="1" i="1">
                  <a:solidFill>
                    <a:srgbClr val="000000"/>
                  </a:solidFill>
                  <a:latin typeface="Times New Roman" panose="02020603050405020304" pitchFamily="18" charset="0"/>
                  <a:cs typeface="Times New Roman" panose="02020603050405020304" pitchFamily="18" charset="0"/>
                </a:rPr>
                <a:t> · </a:t>
              </a:r>
              <a:r>
                <a:rPr kumimoji="1" lang="en-US" altLang="zh-CN" sz="1600" b="1" i="1">
                  <a:solidFill>
                    <a:srgbClr val="000000"/>
                  </a:solidFill>
                  <a:latin typeface="Times New Roman" panose="02020603050405020304" pitchFamily="18" charset="0"/>
                </a:rPr>
                <a:t>F</a:t>
              </a:r>
            </a:p>
            <a:p>
              <a:pPr>
                <a:buClr>
                  <a:srgbClr val="073E87"/>
                </a:buClr>
                <a:buSzPct val="75000"/>
                <a:buFont typeface="Monotype Sorts"/>
                <a:buNone/>
                <a:defRPr/>
              </a:pPr>
              <a:r>
                <a:rPr kumimoji="1" lang="en-US" altLang="zh-CN" sz="1600" b="1" i="1">
                  <a:solidFill>
                    <a:srgbClr val="000000"/>
                  </a:solidFill>
                  <a:latin typeface="Times New Roman" panose="02020603050405020304" pitchFamily="18" charset="0"/>
                </a:rPr>
                <a:t>F→</a:t>
              </a:r>
              <a:r>
                <a:rPr lang="en-US" altLang="zh-CN" sz="1600" b="1" i="1">
                  <a:solidFill>
                    <a:srgbClr val="000000"/>
                  </a:solidFill>
                  <a:latin typeface="Times New Roman" panose="02020603050405020304" pitchFamily="18" charset="0"/>
                  <a:cs typeface="Times New Roman" panose="02020603050405020304" pitchFamily="18" charset="0"/>
                </a:rPr>
                <a:t> · </a:t>
              </a:r>
              <a:r>
                <a:rPr kumimoji="1" lang="en-US" altLang="zh-CN" sz="1600" b="1">
                  <a:solidFill>
                    <a:srgbClr val="000000"/>
                  </a:solidFill>
                  <a:latin typeface="Times New Roman" panose="02020603050405020304" pitchFamily="18" charset="0"/>
                </a:rPr>
                <a:t>(</a:t>
              </a:r>
              <a:r>
                <a:rPr kumimoji="1" lang="en-US" altLang="zh-CN" sz="1600" b="1" i="1">
                  <a:solidFill>
                    <a:srgbClr val="000000"/>
                  </a:solidFill>
                  <a:latin typeface="Times New Roman" panose="02020603050405020304" pitchFamily="18" charset="0"/>
                </a:rPr>
                <a:t>E</a:t>
              </a:r>
              <a:r>
                <a:rPr kumimoji="1" lang="en-US" altLang="zh-CN" sz="1600" b="1">
                  <a:solidFill>
                    <a:srgbClr val="000000"/>
                  </a:solidFill>
                  <a:latin typeface="Times New Roman" panose="02020603050405020304" pitchFamily="18" charset="0"/>
                </a:rPr>
                <a:t>)</a:t>
              </a:r>
            </a:p>
            <a:p>
              <a:pPr>
                <a:buClr>
                  <a:srgbClr val="073E87"/>
                </a:buClr>
                <a:buSzPct val="75000"/>
                <a:buFont typeface="Monotype Sorts"/>
                <a:buNone/>
                <a:defRPr/>
              </a:pPr>
              <a:r>
                <a:rPr kumimoji="1" lang="en-US" altLang="zh-CN" sz="1600" b="1" i="1">
                  <a:solidFill>
                    <a:srgbClr val="000000"/>
                  </a:solidFill>
                  <a:latin typeface="Times New Roman" panose="02020603050405020304" pitchFamily="18" charset="0"/>
                </a:rPr>
                <a:t>F→</a:t>
              </a:r>
              <a:r>
                <a:rPr lang="en-US" altLang="zh-CN" sz="1600" b="1" i="1">
                  <a:solidFill>
                    <a:srgbClr val="000000"/>
                  </a:solidFill>
                  <a:latin typeface="Times New Roman" panose="02020603050405020304" pitchFamily="18" charset="0"/>
                  <a:cs typeface="Times New Roman" panose="02020603050405020304" pitchFamily="18" charset="0"/>
                </a:rPr>
                <a:t> · </a:t>
              </a:r>
              <a:r>
                <a:rPr kumimoji="1" lang="en-US" altLang="zh-CN" sz="1600" b="1">
                  <a:solidFill>
                    <a:srgbClr val="000000"/>
                  </a:solidFill>
                  <a:latin typeface="Times New Roman" panose="02020603050405020304" pitchFamily="18" charset="0"/>
                </a:rPr>
                <a:t>id</a:t>
              </a:r>
            </a:p>
          </p:txBody>
        </p:sp>
        <p:sp>
          <p:nvSpPr>
            <p:cNvPr id="20528" name="Line 21"/>
            <p:cNvSpPr>
              <a:spLocks noChangeShapeType="1"/>
            </p:cNvSpPr>
            <p:nvPr/>
          </p:nvSpPr>
          <p:spPr bwMode="auto">
            <a:xfrm>
              <a:off x="4921947" y="1886707"/>
              <a:ext cx="838116" cy="686044"/>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29" name="Text Box 22"/>
            <p:cNvSpPr txBox="1">
              <a:spLocks noChangeArrowheads="1"/>
            </p:cNvSpPr>
            <p:nvPr/>
          </p:nvSpPr>
          <p:spPr bwMode="auto">
            <a:xfrm>
              <a:off x="4823672" y="1636944"/>
              <a:ext cx="380962"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sz="2000" b="1">
                  <a:solidFill>
                    <a:srgbClr val="000000"/>
                  </a:solidFill>
                  <a:latin typeface="Times New Roman" panose="02020603050405020304" pitchFamily="18" charset="0"/>
                </a:rPr>
                <a:t>*</a:t>
              </a:r>
            </a:p>
          </p:txBody>
        </p:sp>
        <p:sp>
          <p:nvSpPr>
            <p:cNvPr id="93" name="Text Box 23"/>
            <p:cNvSpPr txBox="1">
              <a:spLocks noChangeArrowheads="1"/>
            </p:cNvSpPr>
            <p:nvPr/>
          </p:nvSpPr>
          <p:spPr bwMode="auto">
            <a:xfrm>
              <a:off x="5759450" y="2413000"/>
              <a:ext cx="1050925" cy="1076325"/>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buClr>
                  <a:srgbClr val="073E87"/>
                </a:buClr>
                <a:buSzPct val="75000"/>
                <a:buFont typeface="Monotype Sorts"/>
                <a:buNone/>
                <a:defRPr/>
              </a:pPr>
              <a:r>
                <a:rPr kumimoji="1" lang="en-US" altLang="zh-CN" sz="1600" b="1" i="1">
                  <a:solidFill>
                    <a:srgbClr val="000000"/>
                  </a:solidFill>
                  <a:latin typeface="Times New Roman" panose="02020603050405020304" pitchFamily="18" charset="0"/>
                </a:rPr>
                <a:t>I</a:t>
              </a:r>
              <a:r>
                <a:rPr kumimoji="1" lang="en-US" altLang="zh-CN" sz="1600" b="1" i="1" baseline="-25000">
                  <a:solidFill>
                    <a:srgbClr val="000000"/>
                  </a:solidFill>
                  <a:latin typeface="Times New Roman" panose="02020603050405020304" pitchFamily="18" charset="0"/>
                </a:rPr>
                <a:t>7</a:t>
              </a:r>
              <a:r>
                <a:rPr kumimoji="1" lang="en-US" altLang="zh-CN" sz="1600" b="1">
                  <a:solidFill>
                    <a:srgbClr val="000000"/>
                  </a:solidFill>
                  <a:latin typeface="Times New Roman" panose="02020603050405020304" pitchFamily="18" charset="0"/>
                </a:rPr>
                <a:t>:</a:t>
              </a:r>
            </a:p>
            <a:p>
              <a:pPr>
                <a:buClr>
                  <a:srgbClr val="073E87"/>
                </a:buClr>
                <a:buSzPct val="75000"/>
                <a:buFont typeface="Monotype Sorts"/>
                <a:buNone/>
                <a:defRPr/>
              </a:pPr>
              <a:r>
                <a:rPr kumimoji="1" lang="en-US" altLang="zh-CN" sz="1600" b="1" i="1">
                  <a:solidFill>
                    <a:srgbClr val="000000"/>
                  </a:solidFill>
                  <a:latin typeface="Times New Roman" panose="02020603050405020304" pitchFamily="18" charset="0"/>
                </a:rPr>
                <a:t>T→T* </a:t>
              </a:r>
              <a:r>
                <a:rPr lang="en-US" altLang="zh-CN" sz="1600" b="1" i="1">
                  <a:solidFill>
                    <a:srgbClr val="000000"/>
                  </a:solidFill>
                  <a:latin typeface="Times New Roman" panose="02020603050405020304" pitchFamily="18" charset="0"/>
                  <a:cs typeface="Times New Roman" panose="02020603050405020304" pitchFamily="18" charset="0"/>
                </a:rPr>
                <a:t>· </a:t>
              </a:r>
              <a:r>
                <a:rPr kumimoji="1" lang="en-US" altLang="zh-CN" sz="1600" b="1" i="1">
                  <a:solidFill>
                    <a:srgbClr val="000000"/>
                  </a:solidFill>
                  <a:latin typeface="Times New Roman" panose="02020603050405020304" pitchFamily="18" charset="0"/>
                </a:rPr>
                <a:t>F</a:t>
              </a:r>
            </a:p>
            <a:p>
              <a:pPr>
                <a:buClr>
                  <a:srgbClr val="073E87"/>
                </a:buClr>
                <a:buSzPct val="75000"/>
                <a:buFont typeface="Monotype Sorts"/>
                <a:buNone/>
                <a:defRPr/>
              </a:pPr>
              <a:r>
                <a:rPr kumimoji="1" lang="en-US" altLang="zh-CN" sz="1600" b="1" i="1">
                  <a:solidFill>
                    <a:srgbClr val="000000"/>
                  </a:solidFill>
                  <a:latin typeface="Times New Roman" panose="02020603050405020304" pitchFamily="18" charset="0"/>
                </a:rPr>
                <a:t>F→</a:t>
              </a:r>
              <a:r>
                <a:rPr lang="en-US" altLang="zh-CN" sz="1600" b="1" i="1">
                  <a:solidFill>
                    <a:srgbClr val="000000"/>
                  </a:solidFill>
                  <a:latin typeface="Times New Roman" panose="02020603050405020304" pitchFamily="18" charset="0"/>
                  <a:cs typeface="Times New Roman" panose="02020603050405020304" pitchFamily="18" charset="0"/>
                </a:rPr>
                <a:t> · </a:t>
              </a:r>
              <a:r>
                <a:rPr kumimoji="1" lang="en-US" altLang="zh-CN" sz="1600" b="1">
                  <a:solidFill>
                    <a:srgbClr val="000000"/>
                  </a:solidFill>
                  <a:latin typeface="Times New Roman" panose="02020603050405020304" pitchFamily="18" charset="0"/>
                </a:rPr>
                <a:t>(</a:t>
              </a:r>
              <a:r>
                <a:rPr kumimoji="1" lang="en-US" altLang="zh-CN" sz="1600" b="1" i="1">
                  <a:solidFill>
                    <a:srgbClr val="000000"/>
                  </a:solidFill>
                  <a:latin typeface="Times New Roman" panose="02020603050405020304" pitchFamily="18" charset="0"/>
                </a:rPr>
                <a:t>E</a:t>
              </a:r>
              <a:r>
                <a:rPr kumimoji="1" lang="en-US" altLang="zh-CN" sz="1600" b="1">
                  <a:solidFill>
                    <a:srgbClr val="000000"/>
                  </a:solidFill>
                  <a:latin typeface="Times New Roman" panose="02020603050405020304" pitchFamily="18" charset="0"/>
                </a:rPr>
                <a:t>)</a:t>
              </a:r>
            </a:p>
            <a:p>
              <a:pPr>
                <a:buClr>
                  <a:srgbClr val="073E87"/>
                </a:buClr>
                <a:buSzPct val="75000"/>
                <a:buFont typeface="Monotype Sorts"/>
                <a:buNone/>
                <a:defRPr/>
              </a:pPr>
              <a:r>
                <a:rPr kumimoji="1" lang="en-US" altLang="zh-CN" sz="1600" b="1" i="1">
                  <a:solidFill>
                    <a:srgbClr val="000000"/>
                  </a:solidFill>
                  <a:latin typeface="Times New Roman" panose="02020603050405020304" pitchFamily="18" charset="0"/>
                </a:rPr>
                <a:t>F→</a:t>
              </a:r>
              <a:r>
                <a:rPr lang="en-US" altLang="zh-CN" sz="1600" b="1" i="1">
                  <a:solidFill>
                    <a:srgbClr val="000000"/>
                  </a:solidFill>
                  <a:latin typeface="Times New Roman" panose="02020603050405020304" pitchFamily="18" charset="0"/>
                  <a:cs typeface="Times New Roman" panose="02020603050405020304" pitchFamily="18" charset="0"/>
                </a:rPr>
                <a:t> · </a:t>
              </a:r>
              <a:r>
                <a:rPr kumimoji="1" lang="en-US" altLang="zh-CN" sz="1600" b="1">
                  <a:solidFill>
                    <a:srgbClr val="000000"/>
                  </a:solidFill>
                  <a:latin typeface="Times New Roman" panose="02020603050405020304" pitchFamily="18" charset="0"/>
                </a:rPr>
                <a:t>id</a:t>
              </a:r>
            </a:p>
          </p:txBody>
        </p:sp>
        <p:sp>
          <p:nvSpPr>
            <p:cNvPr id="20531" name="Line 24"/>
            <p:cNvSpPr>
              <a:spLocks noChangeShapeType="1"/>
            </p:cNvSpPr>
            <p:nvPr/>
          </p:nvSpPr>
          <p:spPr bwMode="auto">
            <a:xfrm flipV="1">
              <a:off x="4968764" y="3858991"/>
              <a:ext cx="2280575" cy="10787"/>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32" name="Text Box 25"/>
            <p:cNvSpPr txBox="1">
              <a:spLocks noChangeArrowheads="1"/>
            </p:cNvSpPr>
            <p:nvPr/>
          </p:nvSpPr>
          <p:spPr bwMode="auto">
            <a:xfrm>
              <a:off x="4921947" y="3508556"/>
              <a:ext cx="380962"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E</a:t>
              </a:r>
            </a:p>
          </p:txBody>
        </p:sp>
        <p:sp>
          <p:nvSpPr>
            <p:cNvPr id="96" name="Text Box 26"/>
            <p:cNvSpPr txBox="1">
              <a:spLocks noChangeArrowheads="1"/>
            </p:cNvSpPr>
            <p:nvPr/>
          </p:nvSpPr>
          <p:spPr bwMode="auto">
            <a:xfrm>
              <a:off x="7289800" y="3149600"/>
              <a:ext cx="1141413" cy="831850"/>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buClr>
                  <a:srgbClr val="073E87"/>
                </a:buClr>
                <a:buSzPct val="75000"/>
                <a:buFont typeface="Monotype Sorts"/>
                <a:buNone/>
                <a:defRPr/>
              </a:pPr>
              <a:r>
                <a:rPr kumimoji="1" lang="en-US" altLang="zh-CN" sz="1600" b="1" i="1" dirty="0">
                  <a:solidFill>
                    <a:srgbClr val="000000"/>
                  </a:solidFill>
                  <a:latin typeface="Times New Roman" panose="02020603050405020304" pitchFamily="18" charset="0"/>
                </a:rPr>
                <a:t>I</a:t>
              </a:r>
              <a:r>
                <a:rPr kumimoji="1" lang="en-US" altLang="zh-CN" sz="1600" b="1" i="1" baseline="-25000" dirty="0">
                  <a:solidFill>
                    <a:srgbClr val="000000"/>
                  </a:solidFill>
                  <a:latin typeface="Times New Roman" panose="02020603050405020304" pitchFamily="18" charset="0"/>
                </a:rPr>
                <a:t>8</a:t>
              </a:r>
              <a:r>
                <a:rPr kumimoji="1" lang="en-US" altLang="zh-CN" sz="1600" b="1" dirty="0">
                  <a:solidFill>
                    <a:srgbClr val="000000"/>
                  </a:solidFill>
                  <a:latin typeface="Times New Roman" panose="02020603050405020304" pitchFamily="18" charset="0"/>
                </a:rPr>
                <a:t>:</a:t>
              </a:r>
            </a:p>
            <a:p>
              <a:pPr>
                <a:buClr>
                  <a:srgbClr val="073E87"/>
                </a:buClr>
                <a:buSzPct val="75000"/>
                <a:buFont typeface="Monotype Sorts"/>
                <a:buNone/>
                <a:defRPr/>
              </a:pPr>
              <a:r>
                <a:rPr kumimoji="1" lang="en-US" altLang="zh-CN" sz="1600" b="1" i="1" dirty="0">
                  <a:solidFill>
                    <a:srgbClr val="000000"/>
                  </a:solidFill>
                  <a:latin typeface="Times New Roman" panose="02020603050405020304" pitchFamily="18" charset="0"/>
                </a:rPr>
                <a:t>F→ </a:t>
              </a:r>
              <a:r>
                <a:rPr kumimoji="1" lang="en-US" altLang="zh-CN" sz="1600" b="1" dirty="0">
                  <a:solidFill>
                    <a:srgbClr val="000000"/>
                  </a:solidFill>
                  <a:latin typeface="Times New Roman" panose="02020603050405020304" pitchFamily="18" charset="0"/>
                </a:rPr>
                <a:t>(</a:t>
              </a:r>
              <a:r>
                <a:rPr kumimoji="1" lang="en-US" altLang="zh-CN" sz="1600" b="1" i="1" dirty="0">
                  <a:solidFill>
                    <a:srgbClr val="000000"/>
                  </a:solidFill>
                  <a:latin typeface="Times New Roman" panose="02020603050405020304" pitchFamily="18" charset="0"/>
                </a:rPr>
                <a:t>E</a:t>
              </a:r>
              <a:r>
                <a:rPr lang="en-US" altLang="zh-CN" sz="1600" b="1" i="1" dirty="0">
                  <a:solidFill>
                    <a:srgbClr val="000000"/>
                  </a:solidFill>
                  <a:latin typeface="Times New Roman" panose="02020603050405020304" pitchFamily="18" charset="0"/>
                  <a:cs typeface="Times New Roman" panose="02020603050405020304" pitchFamily="18" charset="0"/>
                </a:rPr>
                <a:t> · </a:t>
              </a:r>
              <a:r>
                <a:rPr kumimoji="1" lang="en-US" altLang="zh-CN" sz="1600" b="1" dirty="0">
                  <a:solidFill>
                    <a:srgbClr val="000000"/>
                  </a:solidFill>
                  <a:latin typeface="Times New Roman" panose="02020603050405020304" pitchFamily="18" charset="0"/>
                </a:rPr>
                <a:t>)</a:t>
              </a:r>
            </a:p>
            <a:p>
              <a:pPr>
                <a:buClr>
                  <a:srgbClr val="073E87"/>
                </a:buClr>
                <a:buSzPct val="75000"/>
                <a:buFont typeface="Monotype Sorts"/>
                <a:buNone/>
                <a:defRPr/>
              </a:pPr>
              <a:r>
                <a:rPr kumimoji="1" lang="en-US" altLang="zh-CN" sz="1600" b="1" i="1" dirty="0">
                  <a:solidFill>
                    <a:srgbClr val="000000"/>
                  </a:solidFill>
                  <a:latin typeface="Times New Roman" panose="02020603050405020304" pitchFamily="18" charset="0"/>
                </a:rPr>
                <a:t>E→E</a:t>
              </a:r>
              <a:r>
                <a:rPr lang="en-US" altLang="zh-CN" sz="1600" b="1" i="1" dirty="0">
                  <a:solidFill>
                    <a:srgbClr val="000000"/>
                  </a:solidFill>
                  <a:latin typeface="Times New Roman" panose="02020603050405020304" pitchFamily="18" charset="0"/>
                  <a:cs typeface="Times New Roman" panose="02020603050405020304" pitchFamily="18" charset="0"/>
                </a:rPr>
                <a:t> · </a:t>
              </a:r>
              <a:r>
                <a:rPr kumimoji="1" lang="en-US" altLang="zh-CN" sz="1600" b="1" i="1" dirty="0">
                  <a:solidFill>
                    <a:srgbClr val="000000"/>
                  </a:solidFill>
                  <a:latin typeface="Times New Roman" panose="02020603050405020304" pitchFamily="18" charset="0"/>
                </a:rPr>
                <a:t>+T</a:t>
              </a:r>
            </a:p>
          </p:txBody>
        </p:sp>
        <p:sp>
          <p:nvSpPr>
            <p:cNvPr id="20534" name="Text Box 28"/>
            <p:cNvSpPr txBox="1">
              <a:spLocks noChangeArrowheads="1"/>
            </p:cNvSpPr>
            <p:nvPr/>
          </p:nvSpPr>
          <p:spPr bwMode="auto">
            <a:xfrm>
              <a:off x="4874707" y="2749316"/>
              <a:ext cx="380962"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T</a:t>
              </a:r>
            </a:p>
          </p:txBody>
        </p:sp>
        <p:sp>
          <p:nvSpPr>
            <p:cNvPr id="20535" name="Freeform 29"/>
            <p:cNvSpPr>
              <a:spLocks noChangeArrowheads="1"/>
            </p:cNvSpPr>
            <p:nvPr/>
          </p:nvSpPr>
          <p:spPr bwMode="auto">
            <a:xfrm>
              <a:off x="3534877" y="2578831"/>
              <a:ext cx="344253" cy="571703"/>
            </a:xfrm>
            <a:custGeom>
              <a:avLst/>
              <a:gdLst>
                <a:gd name="T0" fmla="*/ 2147483646 w 112"/>
                <a:gd name="T1" fmla="*/ 2147483646 h 480"/>
                <a:gd name="T2" fmla="*/ 2147483646 w 112"/>
                <a:gd name="T3" fmla="*/ 2147483646 h 480"/>
                <a:gd name="T4" fmla="*/ 2147483646 w 112"/>
                <a:gd name="T5" fmla="*/ 2147483646 h 480"/>
                <a:gd name="T6" fmla="*/ 2147483646 w 112"/>
                <a:gd name="T7" fmla="*/ 0 h 480"/>
                <a:gd name="T8" fmla="*/ 0 60000 65536"/>
                <a:gd name="T9" fmla="*/ 0 60000 65536"/>
                <a:gd name="T10" fmla="*/ 0 60000 65536"/>
                <a:gd name="T11" fmla="*/ 0 60000 65536"/>
                <a:gd name="T12" fmla="*/ 0 w 112"/>
                <a:gd name="T13" fmla="*/ 0 h 480"/>
                <a:gd name="T14" fmla="*/ 112 w 112"/>
                <a:gd name="T15" fmla="*/ 480 h 480"/>
              </a:gdLst>
              <a:ahLst/>
              <a:cxnLst>
                <a:cxn ang="T8">
                  <a:pos x="T0" y="T1"/>
                </a:cxn>
                <a:cxn ang="T9">
                  <a:pos x="T2" y="T3"/>
                </a:cxn>
                <a:cxn ang="T10">
                  <a:pos x="T4" y="T5"/>
                </a:cxn>
                <a:cxn ang="T11">
                  <a:pos x="T6" y="T7"/>
                </a:cxn>
              </a:cxnLst>
              <a:rect l="T12" t="T13" r="T14" b="T15"/>
              <a:pathLst>
                <a:path w="112" h="480">
                  <a:moveTo>
                    <a:pt x="112" y="480"/>
                  </a:moveTo>
                  <a:cubicBezTo>
                    <a:pt x="72" y="436"/>
                    <a:pt x="32" y="392"/>
                    <a:pt x="16" y="336"/>
                  </a:cubicBezTo>
                  <a:cubicBezTo>
                    <a:pt x="0" y="280"/>
                    <a:pt x="0" y="200"/>
                    <a:pt x="16" y="144"/>
                  </a:cubicBezTo>
                  <a:cubicBezTo>
                    <a:pt x="32" y="88"/>
                    <a:pt x="72" y="44"/>
                    <a:pt x="112" y="0"/>
                  </a:cubicBezTo>
                </a:path>
              </a:pathLst>
            </a:custGeom>
            <a:noFill/>
            <a:ln w="381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536" name="Text Box 30"/>
            <p:cNvSpPr txBox="1">
              <a:spLocks noChangeArrowheads="1"/>
            </p:cNvSpPr>
            <p:nvPr/>
          </p:nvSpPr>
          <p:spPr bwMode="auto">
            <a:xfrm>
              <a:off x="3350237" y="2072561"/>
              <a:ext cx="304769"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F</a:t>
              </a:r>
            </a:p>
          </p:txBody>
        </p:sp>
        <p:sp>
          <p:nvSpPr>
            <p:cNvPr id="20537" name="Freeform 31"/>
            <p:cNvSpPr>
              <a:spLocks noChangeArrowheads="1"/>
            </p:cNvSpPr>
            <p:nvPr/>
          </p:nvSpPr>
          <p:spPr bwMode="auto">
            <a:xfrm>
              <a:off x="3574360" y="4103560"/>
              <a:ext cx="330167" cy="571703"/>
            </a:xfrm>
            <a:custGeom>
              <a:avLst/>
              <a:gdLst>
                <a:gd name="T0" fmla="*/ 2147483646 w 208"/>
                <a:gd name="T1" fmla="*/ 2147483646 h 480"/>
                <a:gd name="T2" fmla="*/ 0 w 208"/>
                <a:gd name="T3" fmla="*/ 2147483646 h 480"/>
                <a:gd name="T4" fmla="*/ 2147483646 w 208"/>
                <a:gd name="T5" fmla="*/ 0 h 480"/>
                <a:gd name="T6" fmla="*/ 0 60000 65536"/>
                <a:gd name="T7" fmla="*/ 0 60000 65536"/>
                <a:gd name="T8" fmla="*/ 0 60000 65536"/>
                <a:gd name="T9" fmla="*/ 0 w 208"/>
                <a:gd name="T10" fmla="*/ 0 h 480"/>
                <a:gd name="T11" fmla="*/ 208 w 208"/>
                <a:gd name="T12" fmla="*/ 480 h 480"/>
              </a:gdLst>
              <a:ahLst/>
              <a:cxnLst>
                <a:cxn ang="T6">
                  <a:pos x="T0" y="T1"/>
                </a:cxn>
                <a:cxn ang="T7">
                  <a:pos x="T2" y="T3"/>
                </a:cxn>
                <a:cxn ang="T8">
                  <a:pos x="T4" y="T5"/>
                </a:cxn>
              </a:cxnLst>
              <a:rect l="T9" t="T10" r="T11" b="T12"/>
              <a:pathLst>
                <a:path w="208" h="480">
                  <a:moveTo>
                    <a:pt x="192" y="480"/>
                  </a:moveTo>
                  <a:cubicBezTo>
                    <a:pt x="96" y="400"/>
                    <a:pt x="0" y="320"/>
                    <a:pt x="0" y="240"/>
                  </a:cubicBezTo>
                  <a:cubicBezTo>
                    <a:pt x="0" y="160"/>
                    <a:pt x="208" y="40"/>
                    <a:pt x="192" y="0"/>
                  </a:cubicBezTo>
                </a:path>
              </a:pathLst>
            </a:custGeom>
            <a:noFill/>
            <a:ln w="381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538" name="Text Box 32"/>
            <p:cNvSpPr txBox="1">
              <a:spLocks noChangeArrowheads="1"/>
            </p:cNvSpPr>
            <p:nvPr/>
          </p:nvSpPr>
          <p:spPr bwMode="auto">
            <a:xfrm>
              <a:off x="3621226" y="4203021"/>
              <a:ext cx="304769"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sz="2000" b="1">
                  <a:solidFill>
                    <a:srgbClr val="000000"/>
                  </a:solidFill>
                  <a:latin typeface="Times New Roman" panose="02020603050405020304" pitchFamily="18" charset="0"/>
                </a:rPr>
                <a:t>(</a:t>
              </a:r>
            </a:p>
          </p:txBody>
        </p:sp>
        <p:sp>
          <p:nvSpPr>
            <p:cNvPr id="20539" name="Line 33"/>
            <p:cNvSpPr>
              <a:spLocks noChangeShapeType="1"/>
            </p:cNvSpPr>
            <p:nvPr/>
          </p:nvSpPr>
          <p:spPr bwMode="auto">
            <a:xfrm flipH="1">
              <a:off x="3124102" y="3882967"/>
              <a:ext cx="755029"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40" name="Text Box 34"/>
            <p:cNvSpPr txBox="1">
              <a:spLocks noChangeArrowheads="1"/>
            </p:cNvSpPr>
            <p:nvPr/>
          </p:nvSpPr>
          <p:spPr bwMode="auto">
            <a:xfrm>
              <a:off x="3500461" y="3500458"/>
              <a:ext cx="457154"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a:solidFill>
                    <a:srgbClr val="000000"/>
                  </a:solidFill>
                  <a:latin typeface="Times New Roman" panose="02020603050405020304" pitchFamily="18" charset="0"/>
                </a:rPr>
                <a:t>id</a:t>
              </a:r>
            </a:p>
          </p:txBody>
        </p:sp>
        <p:sp>
          <p:nvSpPr>
            <p:cNvPr id="20541" name="Text Box 36"/>
            <p:cNvSpPr txBox="1">
              <a:spLocks noChangeArrowheads="1"/>
            </p:cNvSpPr>
            <p:nvPr/>
          </p:nvSpPr>
          <p:spPr bwMode="auto">
            <a:xfrm>
              <a:off x="6942472" y="1296638"/>
              <a:ext cx="457154"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T</a:t>
              </a:r>
            </a:p>
          </p:txBody>
        </p:sp>
        <p:sp>
          <p:nvSpPr>
            <p:cNvPr id="105" name="Text Box 37"/>
            <p:cNvSpPr txBox="1">
              <a:spLocks noChangeArrowheads="1"/>
            </p:cNvSpPr>
            <p:nvPr/>
          </p:nvSpPr>
          <p:spPr bwMode="auto">
            <a:xfrm>
              <a:off x="7273925" y="1333500"/>
              <a:ext cx="1019175" cy="831850"/>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buClr>
                  <a:srgbClr val="073E87"/>
                </a:buClr>
                <a:buSzPct val="75000"/>
                <a:buFont typeface="Monotype Sorts"/>
                <a:buNone/>
                <a:defRPr/>
              </a:pPr>
              <a:r>
                <a:rPr kumimoji="1" lang="en-US" altLang="zh-CN" sz="1600" b="1" i="1" dirty="0">
                  <a:solidFill>
                    <a:srgbClr val="000000"/>
                  </a:solidFill>
                  <a:latin typeface="Times New Roman" panose="02020603050405020304" pitchFamily="18" charset="0"/>
                </a:rPr>
                <a:t>I</a:t>
              </a:r>
              <a:r>
                <a:rPr kumimoji="1" lang="en-US" altLang="zh-CN" sz="1600" b="1" i="1" baseline="-25000" dirty="0">
                  <a:solidFill>
                    <a:srgbClr val="000000"/>
                  </a:solidFill>
                  <a:latin typeface="Times New Roman" panose="02020603050405020304" pitchFamily="18" charset="0"/>
                </a:rPr>
                <a:t>9</a:t>
              </a:r>
              <a:r>
                <a:rPr kumimoji="1" lang="en-US" altLang="zh-CN" sz="1600" b="1" dirty="0">
                  <a:solidFill>
                    <a:srgbClr val="000000"/>
                  </a:solidFill>
                  <a:latin typeface="Times New Roman" panose="02020603050405020304" pitchFamily="18" charset="0"/>
                </a:rPr>
                <a:t>:</a:t>
              </a:r>
            </a:p>
            <a:p>
              <a:pPr>
                <a:buClr>
                  <a:srgbClr val="073E87"/>
                </a:buClr>
                <a:buSzPct val="75000"/>
                <a:buFont typeface="Monotype Sorts"/>
                <a:buNone/>
                <a:defRPr/>
              </a:pPr>
              <a:r>
                <a:rPr kumimoji="1" lang="en-US" altLang="zh-CN" sz="1600" b="1" i="1" dirty="0">
                  <a:solidFill>
                    <a:srgbClr val="FF0000"/>
                  </a:solidFill>
                  <a:latin typeface="Times New Roman" panose="02020603050405020304" pitchFamily="18" charset="0"/>
                </a:rPr>
                <a:t>E→E+T</a:t>
              </a:r>
              <a:r>
                <a:rPr lang="en-US" altLang="zh-CN" sz="1600" b="1" i="1" dirty="0">
                  <a:solidFill>
                    <a:srgbClr val="000000"/>
                  </a:solidFill>
                  <a:latin typeface="Times New Roman" panose="02020603050405020304" pitchFamily="18" charset="0"/>
                  <a:cs typeface="Times New Roman" panose="02020603050405020304" pitchFamily="18" charset="0"/>
                </a:rPr>
                <a:t> </a:t>
              </a:r>
              <a:r>
                <a:rPr lang="en-US" altLang="zh-CN" sz="1600" b="1" i="1" dirty="0">
                  <a:solidFill>
                    <a:srgbClr val="FF0000"/>
                  </a:solidFill>
                  <a:latin typeface="Times New Roman" panose="02020603050405020304" pitchFamily="18" charset="0"/>
                  <a:cs typeface="Times New Roman" panose="02020603050405020304" pitchFamily="18" charset="0"/>
                </a:rPr>
                <a:t>·</a:t>
              </a:r>
              <a:r>
                <a:rPr lang="en-US" altLang="zh-CN" sz="1600" b="1" i="1" dirty="0">
                  <a:solidFill>
                    <a:srgbClr val="000000"/>
                  </a:solidFill>
                  <a:latin typeface="Times New Roman" panose="02020603050405020304" pitchFamily="18" charset="0"/>
                  <a:cs typeface="Times New Roman" panose="02020603050405020304" pitchFamily="18" charset="0"/>
                </a:rPr>
                <a:t> </a:t>
              </a:r>
              <a:endParaRPr kumimoji="1" lang="en-US" altLang="zh-CN" sz="1600" b="1" i="1" dirty="0">
                <a:solidFill>
                  <a:srgbClr val="FF0000"/>
                </a:solidFill>
                <a:latin typeface="Times New Roman" panose="02020603050405020304" pitchFamily="18" charset="0"/>
              </a:endParaRPr>
            </a:p>
            <a:p>
              <a:pPr>
                <a:buClr>
                  <a:srgbClr val="073E87"/>
                </a:buClr>
                <a:buSzPct val="75000"/>
                <a:buFont typeface="Monotype Sorts"/>
                <a:buNone/>
                <a:defRPr/>
              </a:pPr>
              <a:r>
                <a:rPr kumimoji="1" lang="en-US" altLang="zh-CN" sz="1600" b="1" i="1" dirty="0">
                  <a:solidFill>
                    <a:srgbClr val="FF0000"/>
                  </a:solidFill>
                  <a:latin typeface="Times New Roman" panose="02020603050405020304" pitchFamily="18" charset="0"/>
                </a:rPr>
                <a:t>T→T</a:t>
              </a:r>
              <a:r>
                <a:rPr lang="en-US" altLang="zh-CN" sz="1600" b="1" i="1" dirty="0">
                  <a:solidFill>
                    <a:srgbClr val="FF0000"/>
                  </a:solidFill>
                  <a:latin typeface="Times New Roman" panose="02020603050405020304" pitchFamily="18" charset="0"/>
                  <a:cs typeface="Times New Roman" panose="02020603050405020304" pitchFamily="18" charset="0"/>
                </a:rPr>
                <a:t> ·</a:t>
              </a:r>
              <a:r>
                <a:rPr kumimoji="1" lang="en-US" altLang="zh-CN" sz="1600" b="1" dirty="0">
                  <a:solidFill>
                    <a:srgbClr val="FF0000"/>
                  </a:solidFill>
                  <a:latin typeface="Times New Roman" panose="02020603050405020304" pitchFamily="18" charset="0"/>
                </a:rPr>
                <a:t>*</a:t>
              </a:r>
              <a:r>
                <a:rPr kumimoji="1" lang="en-US" altLang="zh-CN" sz="1600" b="1" i="1" dirty="0">
                  <a:solidFill>
                    <a:srgbClr val="FF0000"/>
                  </a:solidFill>
                  <a:latin typeface="Times New Roman" panose="02020603050405020304" pitchFamily="18" charset="0"/>
                </a:rPr>
                <a:t>F</a:t>
              </a:r>
            </a:p>
          </p:txBody>
        </p:sp>
        <p:sp>
          <p:nvSpPr>
            <p:cNvPr id="20543" name="Freeform 38"/>
            <p:cNvSpPr>
              <a:spLocks noChangeArrowheads="1"/>
            </p:cNvSpPr>
            <p:nvPr/>
          </p:nvSpPr>
          <p:spPr bwMode="auto">
            <a:xfrm>
              <a:off x="4921947" y="1143633"/>
              <a:ext cx="838116" cy="1543598"/>
            </a:xfrm>
            <a:custGeom>
              <a:avLst/>
              <a:gdLst>
                <a:gd name="T0" fmla="*/ 2147483646 w 528"/>
                <a:gd name="T1" fmla="*/ 0 h 1296"/>
                <a:gd name="T2" fmla="*/ 2147483646 w 528"/>
                <a:gd name="T3" fmla="*/ 2147483646 h 1296"/>
                <a:gd name="T4" fmla="*/ 2147483646 w 528"/>
                <a:gd name="T5" fmla="*/ 2147483646 h 1296"/>
                <a:gd name="T6" fmla="*/ 0 w 528"/>
                <a:gd name="T7" fmla="*/ 2147483646 h 1296"/>
                <a:gd name="T8" fmla="*/ 0 60000 65536"/>
                <a:gd name="T9" fmla="*/ 0 60000 65536"/>
                <a:gd name="T10" fmla="*/ 0 60000 65536"/>
                <a:gd name="T11" fmla="*/ 0 60000 65536"/>
                <a:gd name="T12" fmla="*/ 0 w 528"/>
                <a:gd name="T13" fmla="*/ 0 h 1296"/>
                <a:gd name="T14" fmla="*/ 528 w 528"/>
                <a:gd name="T15" fmla="*/ 1296 h 1296"/>
              </a:gdLst>
              <a:ahLst/>
              <a:cxnLst>
                <a:cxn ang="T8">
                  <a:pos x="T0" y="T1"/>
                </a:cxn>
                <a:cxn ang="T9">
                  <a:pos x="T2" y="T3"/>
                </a:cxn>
                <a:cxn ang="T10">
                  <a:pos x="T4" y="T5"/>
                </a:cxn>
                <a:cxn ang="T11">
                  <a:pos x="T6" y="T7"/>
                </a:cxn>
              </a:cxnLst>
              <a:rect l="T12" t="T13" r="T14" b="T15"/>
              <a:pathLst>
                <a:path w="528" h="1296">
                  <a:moveTo>
                    <a:pt x="528" y="0"/>
                  </a:moveTo>
                  <a:cubicBezTo>
                    <a:pt x="464" y="36"/>
                    <a:pt x="400" y="72"/>
                    <a:pt x="336" y="240"/>
                  </a:cubicBezTo>
                  <a:cubicBezTo>
                    <a:pt x="272" y="408"/>
                    <a:pt x="200" y="832"/>
                    <a:pt x="144" y="1008"/>
                  </a:cubicBezTo>
                  <a:cubicBezTo>
                    <a:pt x="88" y="1184"/>
                    <a:pt x="44" y="1240"/>
                    <a:pt x="0" y="1296"/>
                  </a:cubicBezTo>
                </a:path>
              </a:pathLst>
            </a:custGeom>
            <a:noFill/>
            <a:ln w="381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544" name="Text Box 39"/>
            <p:cNvSpPr txBox="1">
              <a:spLocks noChangeArrowheads="1"/>
            </p:cNvSpPr>
            <p:nvPr/>
          </p:nvSpPr>
          <p:spPr bwMode="auto">
            <a:xfrm>
              <a:off x="5485604" y="1183749"/>
              <a:ext cx="457154"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F</a:t>
              </a:r>
            </a:p>
          </p:txBody>
        </p:sp>
        <p:sp>
          <p:nvSpPr>
            <p:cNvPr id="20545" name="Freeform 40"/>
            <p:cNvSpPr>
              <a:spLocks noChangeArrowheads="1"/>
            </p:cNvSpPr>
            <p:nvPr/>
          </p:nvSpPr>
          <p:spPr bwMode="auto">
            <a:xfrm>
              <a:off x="4966466" y="1643822"/>
              <a:ext cx="793597" cy="1857854"/>
            </a:xfrm>
            <a:custGeom>
              <a:avLst/>
              <a:gdLst>
                <a:gd name="T0" fmla="*/ 2147483646 w 528"/>
                <a:gd name="T1" fmla="*/ 0 h 1488"/>
                <a:gd name="T2" fmla="*/ 2147483646 w 528"/>
                <a:gd name="T3" fmla="*/ 2147483646 h 1488"/>
                <a:gd name="T4" fmla="*/ 2147483646 w 528"/>
                <a:gd name="T5" fmla="*/ 2147483646 h 1488"/>
                <a:gd name="T6" fmla="*/ 0 w 528"/>
                <a:gd name="T7" fmla="*/ 2147483646 h 1488"/>
                <a:gd name="T8" fmla="*/ 0 60000 65536"/>
                <a:gd name="T9" fmla="*/ 0 60000 65536"/>
                <a:gd name="T10" fmla="*/ 0 60000 65536"/>
                <a:gd name="T11" fmla="*/ 0 60000 65536"/>
                <a:gd name="T12" fmla="*/ 0 w 528"/>
                <a:gd name="T13" fmla="*/ 0 h 1488"/>
                <a:gd name="T14" fmla="*/ 528 w 528"/>
                <a:gd name="T15" fmla="*/ 1488 h 1488"/>
              </a:gdLst>
              <a:ahLst/>
              <a:cxnLst>
                <a:cxn ang="T8">
                  <a:pos x="T0" y="T1"/>
                </a:cxn>
                <a:cxn ang="T9">
                  <a:pos x="T2" y="T3"/>
                </a:cxn>
                <a:cxn ang="T10">
                  <a:pos x="T4" y="T5"/>
                </a:cxn>
                <a:cxn ang="T11">
                  <a:pos x="T6" y="T7"/>
                </a:cxn>
              </a:cxnLst>
              <a:rect l="T12" t="T13" r="T14" b="T15"/>
              <a:pathLst>
                <a:path w="528" h="1488">
                  <a:moveTo>
                    <a:pt x="528" y="0"/>
                  </a:moveTo>
                  <a:cubicBezTo>
                    <a:pt x="504" y="48"/>
                    <a:pt x="480" y="96"/>
                    <a:pt x="432" y="288"/>
                  </a:cubicBezTo>
                  <a:cubicBezTo>
                    <a:pt x="384" y="480"/>
                    <a:pt x="312" y="952"/>
                    <a:pt x="240" y="1152"/>
                  </a:cubicBezTo>
                  <a:cubicBezTo>
                    <a:pt x="168" y="1352"/>
                    <a:pt x="84" y="1420"/>
                    <a:pt x="0" y="1488"/>
                  </a:cubicBezTo>
                </a:path>
              </a:pathLst>
            </a:custGeom>
            <a:noFill/>
            <a:ln w="381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546" name="Text Box 41"/>
            <p:cNvSpPr txBox="1">
              <a:spLocks noChangeArrowheads="1"/>
            </p:cNvSpPr>
            <p:nvPr/>
          </p:nvSpPr>
          <p:spPr bwMode="auto">
            <a:xfrm>
              <a:off x="5539044" y="1879441"/>
              <a:ext cx="380962"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sz="2000" b="1">
                  <a:solidFill>
                    <a:srgbClr val="000000"/>
                  </a:solidFill>
                  <a:latin typeface="Times New Roman" panose="02020603050405020304" pitchFamily="18" charset="0"/>
                </a:rPr>
                <a:t>(</a:t>
              </a:r>
            </a:p>
          </p:txBody>
        </p:sp>
        <p:sp>
          <p:nvSpPr>
            <p:cNvPr id="20547" name="Text Box 42"/>
            <p:cNvSpPr txBox="1">
              <a:spLocks noChangeArrowheads="1"/>
            </p:cNvSpPr>
            <p:nvPr/>
          </p:nvSpPr>
          <p:spPr bwMode="auto">
            <a:xfrm>
              <a:off x="6358461" y="3428617"/>
              <a:ext cx="457154"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a:solidFill>
                    <a:srgbClr val="000000"/>
                  </a:solidFill>
                  <a:latin typeface="Times New Roman" panose="02020603050405020304" pitchFamily="18" charset="0"/>
                </a:rPr>
                <a:t>id</a:t>
              </a:r>
            </a:p>
          </p:txBody>
        </p:sp>
        <p:sp>
          <p:nvSpPr>
            <p:cNvPr id="20548" name="Text Box 44"/>
            <p:cNvSpPr txBox="1">
              <a:spLocks noChangeArrowheads="1"/>
            </p:cNvSpPr>
            <p:nvPr/>
          </p:nvSpPr>
          <p:spPr bwMode="auto">
            <a:xfrm>
              <a:off x="6857345" y="2347649"/>
              <a:ext cx="380962"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F</a:t>
              </a:r>
            </a:p>
          </p:txBody>
        </p:sp>
        <p:sp>
          <p:nvSpPr>
            <p:cNvPr id="112" name="Text Box 45"/>
            <p:cNvSpPr txBox="1">
              <a:spLocks noChangeArrowheads="1"/>
            </p:cNvSpPr>
            <p:nvPr/>
          </p:nvSpPr>
          <p:spPr bwMode="auto">
            <a:xfrm>
              <a:off x="7273925" y="2274888"/>
              <a:ext cx="1019175" cy="584200"/>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buClr>
                  <a:srgbClr val="073E87"/>
                </a:buClr>
                <a:buSzPct val="75000"/>
                <a:buFont typeface="Monotype Sorts"/>
                <a:buNone/>
                <a:defRPr/>
              </a:pPr>
              <a:r>
                <a:rPr kumimoji="1" lang="en-US" altLang="zh-CN" sz="1600" b="1" i="1">
                  <a:solidFill>
                    <a:srgbClr val="000000"/>
                  </a:solidFill>
                  <a:latin typeface="Times New Roman" panose="02020603050405020304" pitchFamily="18" charset="0"/>
                </a:rPr>
                <a:t>I</a:t>
              </a:r>
              <a:r>
                <a:rPr kumimoji="1" lang="en-US" altLang="zh-CN" sz="1600" b="1" i="1" baseline="-25000">
                  <a:solidFill>
                    <a:srgbClr val="000000"/>
                  </a:solidFill>
                  <a:latin typeface="Times New Roman" panose="02020603050405020304" pitchFamily="18" charset="0"/>
                </a:rPr>
                <a:t>10</a:t>
              </a:r>
              <a:r>
                <a:rPr kumimoji="1" lang="en-US" altLang="zh-CN" sz="1600" b="1">
                  <a:solidFill>
                    <a:srgbClr val="000000"/>
                  </a:solidFill>
                  <a:latin typeface="Times New Roman" panose="02020603050405020304" pitchFamily="18" charset="0"/>
                </a:rPr>
                <a:t>:</a:t>
              </a:r>
            </a:p>
            <a:p>
              <a:pPr>
                <a:buClr>
                  <a:srgbClr val="073E87"/>
                </a:buClr>
                <a:buSzPct val="75000"/>
                <a:buFont typeface="Monotype Sorts"/>
                <a:buNone/>
                <a:defRPr/>
              </a:pPr>
              <a:r>
                <a:rPr kumimoji="1" lang="en-US" altLang="zh-CN" sz="1600" b="1" i="1">
                  <a:solidFill>
                    <a:srgbClr val="000000"/>
                  </a:solidFill>
                  <a:latin typeface="Times New Roman" panose="02020603050405020304" pitchFamily="18" charset="0"/>
                </a:rPr>
                <a:t>T→T*F</a:t>
              </a:r>
              <a:r>
                <a:rPr lang="en-US" altLang="zh-CN" sz="1600" b="1" i="1">
                  <a:solidFill>
                    <a:srgbClr val="000000"/>
                  </a:solidFill>
                  <a:latin typeface="Times New Roman" panose="02020603050405020304" pitchFamily="18" charset="0"/>
                  <a:cs typeface="Times New Roman" panose="02020603050405020304" pitchFamily="18" charset="0"/>
                </a:rPr>
                <a:t> · </a:t>
              </a:r>
              <a:endParaRPr kumimoji="1" lang="en-US" altLang="zh-CN" sz="1600" b="1" i="1">
                <a:solidFill>
                  <a:srgbClr val="000000"/>
                </a:solidFill>
                <a:latin typeface="Times New Roman" panose="02020603050405020304" pitchFamily="18" charset="0"/>
              </a:endParaRPr>
            </a:p>
          </p:txBody>
        </p:sp>
        <p:sp>
          <p:nvSpPr>
            <p:cNvPr id="20550" name="Text Box 46"/>
            <p:cNvSpPr txBox="1">
              <a:spLocks noChangeArrowheads="1"/>
            </p:cNvSpPr>
            <p:nvPr/>
          </p:nvSpPr>
          <p:spPr bwMode="auto">
            <a:xfrm>
              <a:off x="5930092" y="3402956"/>
              <a:ext cx="457154"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sz="2000" b="1">
                  <a:solidFill>
                    <a:srgbClr val="000000"/>
                  </a:solidFill>
                  <a:latin typeface="Times New Roman" panose="02020603050405020304" pitchFamily="18" charset="0"/>
                </a:rPr>
                <a:t>(</a:t>
              </a:r>
            </a:p>
          </p:txBody>
        </p:sp>
        <p:sp>
          <p:nvSpPr>
            <p:cNvPr id="20551" name="Text Box 47"/>
            <p:cNvSpPr txBox="1">
              <a:spLocks noChangeArrowheads="1"/>
            </p:cNvSpPr>
            <p:nvPr/>
          </p:nvSpPr>
          <p:spPr bwMode="auto">
            <a:xfrm>
              <a:off x="7682689" y="3888277"/>
              <a:ext cx="380962" cy="36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sz="1800" b="1">
                  <a:solidFill>
                    <a:srgbClr val="000000"/>
                  </a:solidFill>
                  <a:latin typeface="Times New Roman" panose="02020603050405020304" pitchFamily="18" charset="0"/>
                </a:rPr>
                <a:t>)</a:t>
              </a:r>
            </a:p>
          </p:txBody>
        </p:sp>
        <p:sp>
          <p:nvSpPr>
            <p:cNvPr id="115" name="Text Box 48"/>
            <p:cNvSpPr txBox="1">
              <a:spLocks noChangeArrowheads="1"/>
            </p:cNvSpPr>
            <p:nvPr/>
          </p:nvSpPr>
          <p:spPr bwMode="auto">
            <a:xfrm>
              <a:off x="7281863" y="4230688"/>
              <a:ext cx="1000125" cy="584200"/>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buClr>
                  <a:srgbClr val="073E87"/>
                </a:buClr>
                <a:buSzPct val="75000"/>
                <a:buFont typeface="Monotype Sorts"/>
                <a:buNone/>
                <a:defRPr/>
              </a:pPr>
              <a:r>
                <a:rPr kumimoji="1" lang="en-US" altLang="zh-CN" sz="1600" b="1" i="1">
                  <a:solidFill>
                    <a:srgbClr val="000000"/>
                  </a:solidFill>
                  <a:latin typeface="Times New Roman" panose="02020603050405020304" pitchFamily="18" charset="0"/>
                </a:rPr>
                <a:t>I</a:t>
              </a:r>
              <a:r>
                <a:rPr kumimoji="1" lang="en-US" altLang="zh-CN" sz="1600" b="1" i="1" baseline="-25000">
                  <a:solidFill>
                    <a:srgbClr val="000000"/>
                  </a:solidFill>
                  <a:latin typeface="Times New Roman" panose="02020603050405020304" pitchFamily="18" charset="0"/>
                </a:rPr>
                <a:t>11</a:t>
              </a:r>
              <a:r>
                <a:rPr kumimoji="1" lang="en-US" altLang="zh-CN" sz="1600" b="1">
                  <a:solidFill>
                    <a:srgbClr val="000000"/>
                  </a:solidFill>
                  <a:latin typeface="Times New Roman" panose="02020603050405020304" pitchFamily="18" charset="0"/>
                </a:rPr>
                <a:t>:</a:t>
              </a:r>
            </a:p>
            <a:p>
              <a:pPr>
                <a:buClr>
                  <a:srgbClr val="073E87"/>
                </a:buClr>
                <a:buSzPct val="75000"/>
                <a:buFont typeface="Monotype Sorts"/>
                <a:buNone/>
                <a:defRPr/>
              </a:pPr>
              <a:r>
                <a:rPr kumimoji="1" lang="en-US" altLang="zh-CN" sz="1600" b="1" i="1">
                  <a:solidFill>
                    <a:srgbClr val="000000"/>
                  </a:solidFill>
                  <a:latin typeface="Times New Roman" panose="02020603050405020304" pitchFamily="18" charset="0"/>
                </a:rPr>
                <a:t>F→</a:t>
              </a:r>
              <a:r>
                <a:rPr kumimoji="1" lang="en-US" altLang="zh-CN" sz="1600" b="1">
                  <a:solidFill>
                    <a:srgbClr val="000000"/>
                  </a:solidFill>
                  <a:latin typeface="Times New Roman" panose="02020603050405020304" pitchFamily="18" charset="0"/>
                </a:rPr>
                <a:t>(</a:t>
              </a:r>
              <a:r>
                <a:rPr kumimoji="1" lang="en-US" altLang="zh-CN" sz="1600" b="1" i="1">
                  <a:solidFill>
                    <a:srgbClr val="000000"/>
                  </a:solidFill>
                  <a:latin typeface="Times New Roman" panose="02020603050405020304" pitchFamily="18" charset="0"/>
                </a:rPr>
                <a:t>E</a:t>
              </a:r>
              <a:r>
                <a:rPr kumimoji="1" lang="en-US" altLang="zh-CN" sz="1600" b="1">
                  <a:solidFill>
                    <a:srgbClr val="000000"/>
                  </a:solidFill>
                  <a:latin typeface="Times New Roman" panose="02020603050405020304" pitchFamily="18" charset="0"/>
                </a:rPr>
                <a:t>)</a:t>
              </a:r>
              <a:r>
                <a:rPr lang="en-US" altLang="zh-CN" sz="1600" b="1" i="1">
                  <a:solidFill>
                    <a:srgbClr val="000000"/>
                  </a:solidFill>
                  <a:latin typeface="Times New Roman" panose="02020603050405020304" pitchFamily="18" charset="0"/>
                  <a:cs typeface="Times New Roman" panose="02020603050405020304" pitchFamily="18" charset="0"/>
                </a:rPr>
                <a:t> · </a:t>
              </a:r>
              <a:endParaRPr kumimoji="1" lang="en-US" altLang="zh-CN" sz="1600" b="1" i="1">
                <a:solidFill>
                  <a:srgbClr val="000000"/>
                </a:solidFill>
                <a:latin typeface="Times New Roman" panose="02020603050405020304" pitchFamily="18" charset="0"/>
              </a:endParaRPr>
            </a:p>
          </p:txBody>
        </p:sp>
        <p:sp>
          <p:nvSpPr>
            <p:cNvPr id="20553" name="Text Box 49"/>
            <p:cNvSpPr txBox="1">
              <a:spLocks noChangeArrowheads="1"/>
            </p:cNvSpPr>
            <p:nvPr/>
          </p:nvSpPr>
          <p:spPr bwMode="auto">
            <a:xfrm>
              <a:off x="8402676" y="3221535"/>
              <a:ext cx="380962" cy="461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b="1">
                  <a:solidFill>
                    <a:srgbClr val="000000"/>
                  </a:solidFill>
                  <a:latin typeface="Times New Roman" panose="02020603050405020304" pitchFamily="18" charset="0"/>
                </a:rPr>
                <a:t>+</a:t>
              </a:r>
            </a:p>
          </p:txBody>
        </p:sp>
        <p:sp>
          <p:nvSpPr>
            <p:cNvPr id="20554" name="Line 50"/>
            <p:cNvSpPr>
              <a:spLocks noChangeShapeType="1"/>
            </p:cNvSpPr>
            <p:nvPr/>
          </p:nvSpPr>
          <p:spPr bwMode="auto">
            <a:xfrm flipH="1">
              <a:off x="6833483" y="1929667"/>
              <a:ext cx="439826" cy="625272"/>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55" name="Text Box 51"/>
            <p:cNvSpPr txBox="1">
              <a:spLocks noChangeArrowheads="1"/>
            </p:cNvSpPr>
            <p:nvPr/>
          </p:nvSpPr>
          <p:spPr bwMode="auto">
            <a:xfrm>
              <a:off x="7009729" y="1702502"/>
              <a:ext cx="457154" cy="461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b="1">
                  <a:solidFill>
                    <a:srgbClr val="000000"/>
                  </a:solidFill>
                  <a:latin typeface="Times New Roman" panose="02020603050405020304" pitchFamily="18" charset="0"/>
                </a:rPr>
                <a:t>*</a:t>
              </a:r>
            </a:p>
          </p:txBody>
        </p:sp>
        <p:sp>
          <p:nvSpPr>
            <p:cNvPr id="20556" name="Freeform 52"/>
            <p:cNvSpPr>
              <a:spLocks noChangeArrowheads="1"/>
            </p:cNvSpPr>
            <p:nvPr/>
          </p:nvSpPr>
          <p:spPr bwMode="auto">
            <a:xfrm>
              <a:off x="6969956" y="1096057"/>
              <a:ext cx="1758944" cy="2286589"/>
            </a:xfrm>
            <a:custGeom>
              <a:avLst/>
              <a:gdLst>
                <a:gd name="T0" fmla="*/ 2147483646 w 1712"/>
                <a:gd name="T1" fmla="*/ 2147483646 h 2352"/>
                <a:gd name="T2" fmla="*/ 2147483646 w 1712"/>
                <a:gd name="T3" fmla="*/ 2147483646 h 2352"/>
                <a:gd name="T4" fmla="*/ 2147483646 w 1712"/>
                <a:gd name="T5" fmla="*/ 2147483646 h 2352"/>
                <a:gd name="T6" fmla="*/ 2147483646 w 1712"/>
                <a:gd name="T7" fmla="*/ 2147483646 h 2352"/>
                <a:gd name="T8" fmla="*/ 2147483646 w 1712"/>
                <a:gd name="T9" fmla="*/ 2147483646 h 2352"/>
                <a:gd name="T10" fmla="*/ 0 w 1712"/>
                <a:gd name="T11" fmla="*/ 0 h 2352"/>
                <a:gd name="T12" fmla="*/ 0 60000 65536"/>
                <a:gd name="T13" fmla="*/ 0 60000 65536"/>
                <a:gd name="T14" fmla="*/ 0 60000 65536"/>
                <a:gd name="T15" fmla="*/ 0 60000 65536"/>
                <a:gd name="T16" fmla="*/ 0 60000 65536"/>
                <a:gd name="T17" fmla="*/ 0 60000 65536"/>
                <a:gd name="T18" fmla="*/ 0 w 1712"/>
                <a:gd name="T19" fmla="*/ 0 h 2352"/>
                <a:gd name="T20" fmla="*/ 1712 w 1712"/>
                <a:gd name="T21" fmla="*/ 2352 h 2352"/>
              </a:gdLst>
              <a:ahLst/>
              <a:cxnLst>
                <a:cxn ang="T12">
                  <a:pos x="T0" y="T1"/>
                </a:cxn>
                <a:cxn ang="T13">
                  <a:pos x="T2" y="T3"/>
                </a:cxn>
                <a:cxn ang="T14">
                  <a:pos x="T4" y="T5"/>
                </a:cxn>
                <a:cxn ang="T15">
                  <a:pos x="T6" y="T7"/>
                </a:cxn>
                <a:cxn ang="T16">
                  <a:pos x="T8" y="T9"/>
                </a:cxn>
                <a:cxn ang="T17">
                  <a:pos x="T10" y="T11"/>
                </a:cxn>
              </a:cxnLst>
              <a:rect l="T18" t="T19" r="T20" b="T21"/>
              <a:pathLst>
                <a:path w="1712" h="2352">
                  <a:moveTo>
                    <a:pt x="1440" y="2352"/>
                  </a:moveTo>
                  <a:cubicBezTo>
                    <a:pt x="1516" y="2060"/>
                    <a:pt x="1592" y="1768"/>
                    <a:pt x="1632" y="1488"/>
                  </a:cubicBezTo>
                  <a:cubicBezTo>
                    <a:pt x="1672" y="1208"/>
                    <a:pt x="1712" y="888"/>
                    <a:pt x="1680" y="672"/>
                  </a:cubicBezTo>
                  <a:cubicBezTo>
                    <a:pt x="1648" y="456"/>
                    <a:pt x="1536" y="296"/>
                    <a:pt x="1440" y="192"/>
                  </a:cubicBezTo>
                  <a:cubicBezTo>
                    <a:pt x="1344" y="88"/>
                    <a:pt x="1344" y="80"/>
                    <a:pt x="1104" y="48"/>
                  </a:cubicBezTo>
                  <a:cubicBezTo>
                    <a:pt x="864" y="16"/>
                    <a:pt x="152" y="0"/>
                    <a:pt x="0" y="0"/>
                  </a:cubicBezTo>
                </a:path>
              </a:pathLst>
            </a:custGeom>
            <a:noFill/>
            <a:ln w="381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557" name="Freeform 54"/>
            <p:cNvSpPr>
              <a:spLocks noChangeArrowheads="1"/>
            </p:cNvSpPr>
            <p:nvPr/>
          </p:nvSpPr>
          <p:spPr bwMode="auto">
            <a:xfrm>
              <a:off x="4985874" y="3475793"/>
              <a:ext cx="971377" cy="845200"/>
            </a:xfrm>
            <a:custGeom>
              <a:avLst/>
              <a:gdLst>
                <a:gd name="T0" fmla="*/ 2147483646 w 640"/>
                <a:gd name="T1" fmla="*/ 0 h 1104"/>
                <a:gd name="T2" fmla="*/ 2147483646 w 640"/>
                <a:gd name="T3" fmla="*/ 2147483646 h 1104"/>
                <a:gd name="T4" fmla="*/ 2147483646 w 640"/>
                <a:gd name="T5" fmla="*/ 2147483646 h 1104"/>
                <a:gd name="T6" fmla="*/ 0 w 640"/>
                <a:gd name="T7" fmla="*/ 2147483646 h 1104"/>
                <a:gd name="T8" fmla="*/ 0 60000 65536"/>
                <a:gd name="T9" fmla="*/ 0 60000 65536"/>
                <a:gd name="T10" fmla="*/ 0 60000 65536"/>
                <a:gd name="T11" fmla="*/ 0 60000 65536"/>
                <a:gd name="T12" fmla="*/ 0 w 640"/>
                <a:gd name="T13" fmla="*/ 0 h 1104"/>
                <a:gd name="T14" fmla="*/ 640 w 640"/>
                <a:gd name="T15" fmla="*/ 1104 h 1104"/>
              </a:gdLst>
              <a:ahLst/>
              <a:cxnLst>
                <a:cxn ang="T8">
                  <a:pos x="T0" y="T1"/>
                </a:cxn>
                <a:cxn ang="T9">
                  <a:pos x="T2" y="T3"/>
                </a:cxn>
                <a:cxn ang="T10">
                  <a:pos x="T4" y="T5"/>
                </a:cxn>
                <a:cxn ang="T11">
                  <a:pos x="T6" y="T7"/>
                </a:cxn>
              </a:cxnLst>
              <a:rect l="T12" t="T13" r="T14" b="T15"/>
              <a:pathLst>
                <a:path w="640" h="1104">
                  <a:moveTo>
                    <a:pt x="624" y="0"/>
                  </a:moveTo>
                  <a:cubicBezTo>
                    <a:pt x="632" y="144"/>
                    <a:pt x="640" y="288"/>
                    <a:pt x="624" y="384"/>
                  </a:cubicBezTo>
                  <a:cubicBezTo>
                    <a:pt x="608" y="480"/>
                    <a:pt x="632" y="456"/>
                    <a:pt x="528" y="576"/>
                  </a:cubicBezTo>
                  <a:cubicBezTo>
                    <a:pt x="424" y="696"/>
                    <a:pt x="212" y="900"/>
                    <a:pt x="0" y="1104"/>
                  </a:cubicBezTo>
                </a:path>
              </a:pathLst>
            </a:custGeom>
            <a:noFill/>
            <a:ln w="381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558" name="Text Box 56"/>
            <p:cNvSpPr txBox="1">
              <a:spLocks noChangeArrowheads="1"/>
            </p:cNvSpPr>
            <p:nvPr/>
          </p:nvSpPr>
          <p:spPr bwMode="auto">
            <a:xfrm>
              <a:off x="7001688" y="571500"/>
              <a:ext cx="457154"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a:solidFill>
                    <a:srgbClr val="000000"/>
                  </a:solidFill>
                  <a:latin typeface="Times New Roman" panose="02020603050405020304" pitchFamily="18" charset="0"/>
                </a:rPr>
                <a:t>id</a:t>
              </a: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5" name="Rectangle 3"/>
          <p:cNvSpPr>
            <a:spLocks noGrp="1" noChangeArrowheads="1"/>
          </p:cNvSpPr>
          <p:nvPr>
            <p:ph idx="1"/>
          </p:nvPr>
        </p:nvSpPr>
        <p:spPr>
          <a:xfrm>
            <a:off x="250825" y="1203325"/>
            <a:ext cx="5927725" cy="576263"/>
          </a:xfrm>
        </p:spPr>
        <p:txBody>
          <a:bodyPr/>
          <a:lstStyle/>
          <a:p>
            <a:pPr eaLnBrk="1" hangingPunct="1">
              <a:buClr>
                <a:schemeClr val="tx1"/>
              </a:buClr>
              <a:buFont typeface="Wingdings" pitchFamily="2" charset="2"/>
              <a:buChar char="Ø"/>
              <a:defRPr/>
            </a:pPr>
            <a:r>
              <a:rPr lang="zh-CN" altLang="en-US" sz="2500" b="1" dirty="0">
                <a:solidFill>
                  <a:schemeClr val="tx1"/>
                </a:solidFill>
                <a:latin typeface="+mn-ea"/>
              </a:rPr>
              <a:t>大小上与</a:t>
            </a:r>
            <a:r>
              <a:rPr lang="en-US" altLang="zh-CN" sz="2500" b="1" i="1" dirty="0">
                <a:solidFill>
                  <a:schemeClr val="tx1"/>
                </a:solidFill>
                <a:ea typeface="宋体" pitchFamily="2" charset="-122"/>
                <a:cs typeface="Times New Roman" pitchFamily="18" charset="0"/>
              </a:rPr>
              <a:t>LR</a:t>
            </a:r>
            <a:r>
              <a:rPr lang="en-US" altLang="zh-CN" sz="2500" b="1" dirty="0">
                <a:solidFill>
                  <a:schemeClr val="tx1"/>
                </a:solidFill>
                <a:ea typeface="宋体" pitchFamily="2" charset="-122"/>
                <a:cs typeface="Times New Roman" pitchFamily="18" charset="0"/>
              </a:rPr>
              <a:t>(0)/</a:t>
            </a:r>
            <a:r>
              <a:rPr lang="en-US" altLang="zh-CN" sz="2500" b="1" i="1" dirty="0">
                <a:solidFill>
                  <a:schemeClr val="tx1"/>
                </a:solidFill>
                <a:ea typeface="宋体" pitchFamily="2" charset="-122"/>
                <a:cs typeface="Times New Roman" pitchFamily="18" charset="0"/>
              </a:rPr>
              <a:t>SLR</a:t>
            </a:r>
            <a:r>
              <a:rPr lang="zh-CN" altLang="en-US" sz="2500" b="1" dirty="0">
                <a:solidFill>
                  <a:schemeClr val="tx1"/>
                </a:solidFill>
                <a:latin typeface="+mn-ea"/>
              </a:rPr>
              <a:t>相当</a:t>
            </a:r>
            <a:endParaRPr lang="zh-CN" altLang="en-US" dirty="0">
              <a:latin typeface="+mn-ea"/>
            </a:endParaRPr>
          </a:p>
          <a:p>
            <a:pPr eaLnBrk="1" hangingPunct="1">
              <a:buFont typeface="Symbol" panose="05050102010706020507" pitchFamily="18" charset="2"/>
              <a:buChar char="•"/>
              <a:defRPr/>
            </a:pPr>
            <a:endParaRPr lang="zh-CN" altLang="en-US" sz="2800" dirty="0">
              <a:latin typeface="楷体_GB2312" pitchFamily="49" charset="-122"/>
              <a:ea typeface="楷体_GB2312" pitchFamily="49" charset="-122"/>
            </a:endParaRPr>
          </a:p>
        </p:txBody>
      </p:sp>
      <p:sp>
        <p:nvSpPr>
          <p:cNvPr id="75779" name="Rectangle 3"/>
          <p:cNvSpPr txBox="1">
            <a:spLocks noChangeArrowheads="1"/>
          </p:cNvSpPr>
          <p:nvPr/>
        </p:nvSpPr>
        <p:spPr bwMode="auto">
          <a:xfrm>
            <a:off x="250825" y="771525"/>
            <a:ext cx="54959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buClr>
                <a:schemeClr val="tx1"/>
              </a:buClr>
              <a:buFont typeface="Wingdings" panose="05000000000000000000" pitchFamily="2" charset="2"/>
              <a:buChar char="Ø"/>
            </a:pPr>
            <a:r>
              <a:rPr lang="zh-CN" altLang="en-US" sz="2500" b="1">
                <a:solidFill>
                  <a:schemeClr val="tx1"/>
                </a:solidFill>
                <a:latin typeface="Times New Roman" panose="02020603050405020304" pitchFamily="18" charset="0"/>
                <a:ea typeface="华文楷体" panose="02010600040101010101" pitchFamily="2" charset="-122"/>
              </a:rPr>
              <a:t>形式上与</a:t>
            </a:r>
            <a:r>
              <a:rPr lang="en-US" altLang="zh-CN" sz="2500" b="1" i="1">
                <a:solidFill>
                  <a:schemeClr val="tx1"/>
                </a:solidFill>
                <a:latin typeface="Times New Roman" panose="02020603050405020304" pitchFamily="18" charset="0"/>
                <a:cs typeface="Times New Roman" panose="02020603050405020304" pitchFamily="18" charset="0"/>
              </a:rPr>
              <a:t>LR</a:t>
            </a:r>
            <a:r>
              <a:rPr lang="en-US" altLang="zh-CN" sz="2500" b="1">
                <a:solidFill>
                  <a:schemeClr val="tx1"/>
                </a:solidFill>
                <a:latin typeface="Times New Roman" panose="02020603050405020304" pitchFamily="18" charset="0"/>
                <a:cs typeface="Times New Roman" panose="02020603050405020304" pitchFamily="18" charset="0"/>
              </a:rPr>
              <a:t>(1)</a:t>
            </a:r>
            <a:r>
              <a:rPr lang="zh-CN" altLang="en-US" sz="2500" b="1">
                <a:solidFill>
                  <a:schemeClr val="tx1"/>
                </a:solidFill>
                <a:latin typeface="Times New Roman" panose="02020603050405020304" pitchFamily="18" charset="0"/>
                <a:ea typeface="华文楷体" panose="02010600040101010101" pitchFamily="2" charset="-122"/>
              </a:rPr>
              <a:t>相同</a:t>
            </a:r>
          </a:p>
        </p:txBody>
      </p:sp>
      <p:sp>
        <p:nvSpPr>
          <p:cNvPr id="75780" name="Rectangle 2"/>
          <p:cNvSpPr>
            <a:spLocks noGrp="1" noChangeArrowheads="1"/>
          </p:cNvSpPr>
          <p:nvPr>
            <p:ph type="title"/>
          </p:nvPr>
        </p:nvSpPr>
        <p:spPr>
          <a:xfrm>
            <a:off x="755650" y="268288"/>
            <a:ext cx="7931150" cy="358775"/>
          </a:xfrm>
        </p:spPr>
        <p:txBody>
          <a:bodyPr/>
          <a:lstStyle/>
          <a:p>
            <a:pPr eaLnBrk="1" hangingPunct="1"/>
            <a:r>
              <a:rPr lang="en-US" altLang="zh-CN" sz="3000" i="1">
                <a:solidFill>
                  <a:schemeClr val="tx1"/>
                </a:solidFill>
                <a:ea typeface="黑体" panose="02010609060101010101" pitchFamily="49" charset="-122"/>
              </a:rPr>
              <a:t>LALR</a:t>
            </a:r>
            <a:r>
              <a:rPr lang="en-US" altLang="zh-CN" sz="3000">
                <a:solidFill>
                  <a:schemeClr val="tx1"/>
                </a:solidFill>
                <a:ea typeface="黑体" panose="02010609060101010101" pitchFamily="49" charset="-122"/>
              </a:rPr>
              <a:t>(1)</a:t>
            </a:r>
            <a:r>
              <a:rPr lang="zh-CN" altLang="en-US" sz="3000">
                <a:solidFill>
                  <a:schemeClr val="tx1"/>
                </a:solidFill>
                <a:latin typeface="微软雅黑" panose="020B0503020204020204" pitchFamily="34" charset="-122"/>
                <a:ea typeface="微软雅黑" panose="020B0503020204020204" pitchFamily="34" charset="-122"/>
              </a:rPr>
              <a:t>的特点</a:t>
            </a:r>
          </a:p>
        </p:txBody>
      </p:sp>
      <p:grpSp>
        <p:nvGrpSpPr>
          <p:cNvPr id="2" name="组 2"/>
          <p:cNvGrpSpPr>
            <a:grpSpLocks/>
          </p:cNvGrpSpPr>
          <p:nvPr/>
        </p:nvGrpSpPr>
        <p:grpSpPr bwMode="auto">
          <a:xfrm>
            <a:off x="2916238" y="627063"/>
            <a:ext cx="6019800" cy="4321175"/>
            <a:chOff x="1976144" y="771550"/>
            <a:chExt cx="6019720" cy="4319840"/>
          </a:xfrm>
        </p:grpSpPr>
        <p:sp>
          <p:nvSpPr>
            <p:cNvPr id="75783" name="Text Box 5"/>
            <p:cNvSpPr txBox="1">
              <a:spLocks noChangeArrowheads="1"/>
            </p:cNvSpPr>
            <p:nvPr/>
          </p:nvSpPr>
          <p:spPr bwMode="auto">
            <a:xfrm>
              <a:off x="1976144" y="1857065"/>
              <a:ext cx="1084248" cy="1937738"/>
            </a:xfrm>
            <a:prstGeom prst="rect">
              <a:avLst/>
            </a:prstGeom>
            <a:solidFill>
              <a:srgbClr val="B5CEED"/>
            </a:solidFill>
            <a:ln w="12700">
              <a:solidFill>
                <a:schemeClr val="tx1"/>
              </a:solidFill>
              <a:miter lim="800000"/>
              <a:headEnd type="none" w="sm" len="sm"/>
              <a:tailEnd type="none" w="sm" len="sm"/>
            </a:ln>
          </p:spPr>
          <p:txBody>
            <a:bodyPr tIns="0" bIns="0">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rPr>
                <a:t>I</a:t>
              </a:r>
              <a:r>
                <a:rPr lang="en-US" altLang="zh-CN" sz="1800" b="1" i="1" baseline="-25000">
                  <a:solidFill>
                    <a:schemeClr val="tx1"/>
                  </a:solidFill>
                  <a:latin typeface="Times New Roman" panose="02020603050405020304" pitchFamily="18" charset="0"/>
                </a:rPr>
                <a:t>0</a:t>
              </a:r>
              <a:r>
                <a:rPr lang="en-US" altLang="zh-CN" sz="1800" b="1">
                  <a:solidFill>
                    <a:schemeClr val="tx1"/>
                  </a:solidFill>
                  <a:latin typeface="Times New Roman" panose="02020603050405020304" pitchFamily="18" charset="0"/>
                </a:rPr>
                <a:t>:</a:t>
              </a:r>
            </a:p>
            <a:p>
              <a:pPr>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S′</a:t>
              </a:r>
              <a:r>
                <a:rPr lang="en-US" altLang="zh-CN" sz="1800" b="1" i="1">
                  <a:solidFill>
                    <a:schemeClr val="tx1"/>
                  </a:solidFill>
                  <a:latin typeface="Times New Roman" panose="02020603050405020304" pitchFamily="18" charset="0"/>
                </a:rPr>
                <a:t>→</a:t>
              </a:r>
              <a:r>
                <a:rPr lang="en-US" altLang="zh-CN" sz="1800" b="1" i="1">
                  <a:solidFill>
                    <a:srgbClr val="000000"/>
                  </a:solidFill>
                  <a:latin typeface="Times New Roman" panose="02020603050405020304" pitchFamily="18" charset="0"/>
                </a:rPr>
                <a:t> · </a:t>
              </a:r>
              <a:r>
                <a:rPr lang="en-US" altLang="zh-CN" sz="1800" b="1" i="1">
                  <a:solidFill>
                    <a:schemeClr val="tx1"/>
                  </a:solidFill>
                  <a:latin typeface="Times New Roman" panose="02020603050405020304" pitchFamily="18" charset="0"/>
                </a:rPr>
                <a:t>S</a:t>
              </a:r>
              <a:r>
                <a:rPr lang="zh-CN" altLang="en-US" sz="1800" b="1" i="1">
                  <a:solidFill>
                    <a:schemeClr val="tx1"/>
                  </a:solidFill>
                  <a:latin typeface="Times New Roman" panose="02020603050405020304" pitchFamily="18" charset="0"/>
                </a:rPr>
                <a:t> </a:t>
              </a:r>
              <a:endParaRPr lang="en-US" altLang="zh-CN" sz="1800" b="1" i="1">
                <a:solidFill>
                  <a:schemeClr val="tx1"/>
                </a:solidFill>
                <a:latin typeface="Times New Roman" panose="02020603050405020304" pitchFamily="18" charset="0"/>
              </a:endParaRPr>
            </a:p>
            <a:p>
              <a:pPr>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rPr>
                <a:t>S→</a:t>
              </a:r>
              <a:r>
                <a:rPr lang="en-US" altLang="zh-CN" sz="1800" b="1" i="1">
                  <a:solidFill>
                    <a:srgbClr val="000000"/>
                  </a:solidFill>
                  <a:latin typeface="Times New Roman" panose="02020603050405020304" pitchFamily="18" charset="0"/>
                </a:rPr>
                <a:t> ·</a:t>
              </a:r>
              <a:r>
                <a:rPr lang="en-US" altLang="zh-CN" sz="1800" b="1" i="1">
                  <a:solidFill>
                    <a:schemeClr val="tx1"/>
                  </a:solidFill>
                  <a:latin typeface="Times New Roman" panose="02020603050405020304" pitchFamily="18" charset="0"/>
                </a:rPr>
                <a:t>L=R </a:t>
              </a:r>
            </a:p>
            <a:p>
              <a:pPr>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rPr>
                <a:t>S→</a:t>
              </a:r>
              <a:r>
                <a:rPr lang="en-US" altLang="zh-CN" sz="1800" b="1" i="1">
                  <a:solidFill>
                    <a:srgbClr val="000000"/>
                  </a:solidFill>
                  <a:latin typeface="Times New Roman" panose="02020603050405020304" pitchFamily="18" charset="0"/>
                </a:rPr>
                <a:t> · </a:t>
              </a:r>
              <a:r>
                <a:rPr lang="en-US" altLang="zh-CN" sz="1800" b="1" i="1">
                  <a:solidFill>
                    <a:schemeClr val="tx1"/>
                  </a:solidFill>
                  <a:latin typeface="Times New Roman" panose="02020603050405020304" pitchFamily="18" charset="0"/>
                </a:rPr>
                <a:t>R </a:t>
              </a:r>
            </a:p>
            <a:p>
              <a:pPr>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rPr>
                <a:t>L→</a:t>
              </a:r>
              <a:r>
                <a:rPr lang="en-US" altLang="zh-CN" sz="1800" b="1" i="1">
                  <a:solidFill>
                    <a:srgbClr val="000000"/>
                  </a:solidFill>
                  <a:latin typeface="Times New Roman" panose="02020603050405020304" pitchFamily="18" charset="0"/>
                </a:rPr>
                <a:t> · </a:t>
              </a:r>
              <a:r>
                <a:rPr lang="en-US" altLang="zh-CN" sz="1800" b="1" i="1">
                  <a:solidFill>
                    <a:schemeClr val="tx1"/>
                  </a:solidFill>
                  <a:latin typeface="Times New Roman" panose="02020603050405020304" pitchFamily="18" charset="0"/>
                </a:rPr>
                <a:t>*R </a:t>
              </a:r>
            </a:p>
            <a:p>
              <a:pPr>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rPr>
                <a:t>L→</a:t>
              </a:r>
              <a:r>
                <a:rPr lang="en-US" altLang="zh-CN" sz="1800" b="1" i="1">
                  <a:solidFill>
                    <a:srgbClr val="000000"/>
                  </a:solidFill>
                  <a:latin typeface="Times New Roman" panose="02020603050405020304" pitchFamily="18" charset="0"/>
                </a:rPr>
                <a:t> · </a:t>
              </a:r>
              <a:r>
                <a:rPr lang="en-US" altLang="zh-CN" sz="1800" b="1">
                  <a:solidFill>
                    <a:schemeClr val="tx1"/>
                  </a:solidFill>
                  <a:latin typeface="Times New Roman" panose="02020603050405020304" pitchFamily="18" charset="0"/>
                </a:rPr>
                <a:t>id </a:t>
              </a:r>
            </a:p>
            <a:p>
              <a:pPr>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rPr>
                <a:t>R→</a:t>
              </a:r>
              <a:r>
                <a:rPr lang="en-US" altLang="zh-CN" sz="1800" b="1" i="1">
                  <a:solidFill>
                    <a:srgbClr val="000000"/>
                  </a:solidFill>
                  <a:latin typeface="Times New Roman" panose="02020603050405020304" pitchFamily="18" charset="0"/>
                </a:rPr>
                <a:t> · </a:t>
              </a:r>
              <a:r>
                <a:rPr lang="en-US" altLang="zh-CN" sz="1800" b="1" i="1">
                  <a:solidFill>
                    <a:schemeClr val="tx1"/>
                  </a:solidFill>
                  <a:latin typeface="Times New Roman" panose="02020603050405020304" pitchFamily="18" charset="0"/>
                </a:rPr>
                <a:t>L </a:t>
              </a:r>
            </a:p>
          </p:txBody>
        </p:sp>
        <p:sp>
          <p:nvSpPr>
            <p:cNvPr id="75784" name="Text Box 6"/>
            <p:cNvSpPr txBox="1">
              <a:spLocks noChangeArrowheads="1"/>
            </p:cNvSpPr>
            <p:nvPr/>
          </p:nvSpPr>
          <p:spPr bwMode="auto">
            <a:xfrm>
              <a:off x="3595372" y="771550"/>
              <a:ext cx="1225534" cy="645912"/>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rPr>
                <a:t>I</a:t>
              </a:r>
              <a:r>
                <a:rPr lang="en-US" altLang="zh-CN" sz="1800" b="1" i="1" baseline="-25000">
                  <a:solidFill>
                    <a:schemeClr val="tx1"/>
                  </a:solidFill>
                  <a:latin typeface="Times New Roman" panose="02020603050405020304" pitchFamily="18" charset="0"/>
                </a:rPr>
                <a:t>1</a:t>
              </a:r>
              <a:r>
                <a:rPr lang="en-US" altLang="zh-CN" sz="1800" b="1">
                  <a:solidFill>
                    <a:schemeClr val="tx1"/>
                  </a:solidFill>
                  <a:latin typeface="Times New Roman" panose="02020603050405020304" pitchFamily="18" charset="0"/>
                </a:rPr>
                <a:t>:</a:t>
              </a:r>
            </a:p>
            <a:p>
              <a:pPr>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S′</a:t>
              </a:r>
              <a:r>
                <a:rPr lang="en-US" altLang="zh-CN" sz="1800" b="1" i="1">
                  <a:solidFill>
                    <a:schemeClr val="tx1"/>
                  </a:solidFill>
                  <a:latin typeface="Times New Roman" panose="02020603050405020304" pitchFamily="18" charset="0"/>
                </a:rPr>
                <a:t>→S</a:t>
              </a:r>
              <a:r>
                <a:rPr lang="en-US" altLang="zh-CN" sz="1800" b="1" i="1">
                  <a:solidFill>
                    <a:srgbClr val="000000"/>
                  </a:solidFill>
                  <a:latin typeface="Times New Roman" panose="02020603050405020304" pitchFamily="18" charset="0"/>
                </a:rPr>
                <a:t> ·</a:t>
              </a:r>
              <a:r>
                <a:rPr lang="en-US" altLang="zh-CN" sz="1800" b="1" i="1">
                  <a:solidFill>
                    <a:schemeClr val="tx1"/>
                  </a:solidFill>
                  <a:latin typeface="Times New Roman" panose="02020603050405020304" pitchFamily="18" charset="0"/>
                </a:rPr>
                <a:t> </a:t>
              </a:r>
            </a:p>
          </p:txBody>
        </p:sp>
        <p:sp>
          <p:nvSpPr>
            <p:cNvPr id="75785" name="Line 7"/>
            <p:cNvSpPr>
              <a:spLocks noChangeShapeType="1"/>
            </p:cNvSpPr>
            <p:nvPr/>
          </p:nvSpPr>
          <p:spPr bwMode="auto">
            <a:xfrm flipV="1">
              <a:off x="3060392" y="1335719"/>
              <a:ext cx="546566" cy="914725"/>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 name="Text Box 8"/>
            <p:cNvSpPr txBox="1">
              <a:spLocks noChangeArrowheads="1"/>
            </p:cNvSpPr>
            <p:nvPr/>
          </p:nvSpPr>
          <p:spPr bwMode="auto">
            <a:xfrm>
              <a:off x="3595372" y="1563467"/>
              <a:ext cx="1225534" cy="939510"/>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ts val="2200"/>
                </a:lnSpc>
                <a:defRPr/>
              </a:pPr>
              <a:r>
                <a:rPr kumimoji="1" lang="en-US" altLang="zh-CN" b="1" i="1" dirty="0">
                  <a:latin typeface="Times New Roman" panose="02020603050405020304" pitchFamily="18" charset="0"/>
                </a:rPr>
                <a:t>I</a:t>
              </a:r>
              <a:r>
                <a:rPr kumimoji="1" lang="en-US" altLang="zh-CN" b="1" i="1" baseline="-25000" dirty="0">
                  <a:latin typeface="Times New Roman" panose="02020603050405020304" pitchFamily="18" charset="0"/>
                </a:rPr>
                <a:t>2</a:t>
              </a:r>
              <a:r>
                <a:rPr kumimoji="1" lang="en-US" altLang="zh-CN" b="1" dirty="0">
                  <a:latin typeface="Times New Roman" panose="02020603050405020304" pitchFamily="18" charset="0"/>
                </a:rPr>
                <a:t>:</a:t>
              </a:r>
            </a:p>
            <a:p>
              <a:pPr>
                <a:lnSpc>
                  <a:spcPts val="2200"/>
                </a:lnSpc>
                <a:defRPr/>
              </a:pPr>
              <a:r>
                <a:rPr kumimoji="1" lang="en-US" altLang="zh-CN" b="1" i="1" dirty="0">
                  <a:latin typeface="Times New Roman" panose="02020603050405020304" pitchFamily="18" charset="0"/>
                </a:rPr>
                <a:t>S→L</a:t>
              </a:r>
              <a:r>
                <a:rPr lang="en-US" altLang="zh-CN" b="1" i="1" dirty="0">
                  <a:latin typeface="Times New Roman" panose="02020603050405020304" pitchFamily="18" charset="0"/>
                  <a:cs typeface="Times New Roman" panose="02020603050405020304" pitchFamily="18" charset="0"/>
                </a:rPr>
                <a:t> · </a:t>
              </a:r>
              <a:r>
                <a:rPr kumimoji="1" lang="en-US" altLang="zh-CN" b="1" i="1" dirty="0">
                  <a:latin typeface="Times New Roman" panose="02020603050405020304" pitchFamily="18" charset="0"/>
                </a:rPr>
                <a:t>=R </a:t>
              </a:r>
            </a:p>
            <a:p>
              <a:pPr>
                <a:lnSpc>
                  <a:spcPts val="2200"/>
                </a:lnSpc>
                <a:defRPr/>
              </a:pPr>
              <a:r>
                <a:rPr kumimoji="1" lang="en-US" altLang="zh-CN" b="1" i="1" dirty="0">
                  <a:latin typeface="Times New Roman" panose="02020603050405020304" pitchFamily="18" charset="0"/>
                </a:rPr>
                <a:t>R→L</a:t>
              </a:r>
              <a:r>
                <a:rPr lang="en-US" altLang="zh-CN" b="1" i="1" dirty="0">
                  <a:latin typeface="Times New Roman" panose="02020603050405020304" pitchFamily="18" charset="0"/>
                  <a:cs typeface="Times New Roman" panose="02020603050405020304" pitchFamily="18" charset="0"/>
                </a:rPr>
                <a:t> ·</a:t>
              </a:r>
              <a:endParaRPr kumimoji="1" lang="en-US" altLang="zh-CN" b="1" i="1" dirty="0">
                <a:latin typeface="Times New Roman" panose="02020603050405020304" pitchFamily="18" charset="0"/>
              </a:endParaRPr>
            </a:p>
          </p:txBody>
        </p:sp>
        <p:sp>
          <p:nvSpPr>
            <p:cNvPr id="75787" name="Line 9"/>
            <p:cNvSpPr>
              <a:spLocks noChangeShapeType="1"/>
            </p:cNvSpPr>
            <p:nvPr/>
          </p:nvSpPr>
          <p:spPr bwMode="auto">
            <a:xfrm flipV="1">
              <a:off x="3065423" y="2396456"/>
              <a:ext cx="541535" cy="93"/>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788" name="Text Box 10"/>
            <p:cNvSpPr txBox="1">
              <a:spLocks noChangeArrowheads="1"/>
            </p:cNvSpPr>
            <p:nvPr/>
          </p:nvSpPr>
          <p:spPr bwMode="auto">
            <a:xfrm>
              <a:off x="3131838" y="2000754"/>
              <a:ext cx="503269" cy="400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chemeClr val="tx1"/>
                  </a:solidFill>
                  <a:latin typeface="Times New Roman" panose="02020603050405020304" pitchFamily="18" charset="0"/>
                </a:rPr>
                <a:t>L</a:t>
              </a:r>
            </a:p>
          </p:txBody>
        </p:sp>
        <p:sp>
          <p:nvSpPr>
            <p:cNvPr id="16" name="Text Box 11"/>
            <p:cNvSpPr txBox="1">
              <a:spLocks noChangeArrowheads="1"/>
            </p:cNvSpPr>
            <p:nvPr/>
          </p:nvSpPr>
          <p:spPr bwMode="auto">
            <a:xfrm>
              <a:off x="3595372" y="2644221"/>
              <a:ext cx="1225534" cy="645912"/>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b="1" i="1">
                  <a:latin typeface="Times New Roman" panose="02020603050405020304" pitchFamily="18" charset="0"/>
                </a:rPr>
                <a:t>I</a:t>
              </a:r>
              <a:r>
                <a:rPr kumimoji="1" lang="en-US" altLang="zh-CN" b="1" i="1" baseline="-25000">
                  <a:latin typeface="Times New Roman" panose="02020603050405020304" pitchFamily="18" charset="0"/>
                </a:rPr>
                <a:t>3</a:t>
              </a:r>
              <a:r>
                <a:rPr kumimoji="1" lang="en-US" altLang="zh-CN" b="1">
                  <a:latin typeface="Times New Roman" panose="02020603050405020304" pitchFamily="18" charset="0"/>
                </a:rPr>
                <a:t>:</a:t>
              </a:r>
            </a:p>
            <a:p>
              <a:pPr>
                <a:defRPr/>
              </a:pPr>
              <a:r>
                <a:rPr kumimoji="1" lang="en-US" altLang="zh-CN" b="1" i="1">
                  <a:latin typeface="Times New Roman" panose="02020603050405020304" pitchFamily="18" charset="0"/>
                </a:rPr>
                <a:t>S→R</a:t>
              </a:r>
              <a:r>
                <a:rPr lang="en-US" altLang="zh-CN" b="1" i="1">
                  <a:solidFill>
                    <a:srgbClr val="000000"/>
                  </a:solidFill>
                  <a:latin typeface="Times New Roman" panose="02020603050405020304" pitchFamily="18" charset="0"/>
                  <a:cs typeface="Times New Roman" panose="02020603050405020304" pitchFamily="18" charset="0"/>
                </a:rPr>
                <a:t> ·</a:t>
              </a:r>
              <a:r>
                <a:rPr kumimoji="1" lang="en-US" altLang="zh-CN" b="1" i="1">
                  <a:latin typeface="Times New Roman" panose="02020603050405020304" pitchFamily="18" charset="0"/>
                </a:rPr>
                <a:t> </a:t>
              </a:r>
            </a:p>
          </p:txBody>
        </p:sp>
        <p:sp>
          <p:nvSpPr>
            <p:cNvPr id="75790" name="Line 12"/>
            <p:cNvSpPr>
              <a:spLocks noChangeShapeType="1"/>
            </p:cNvSpPr>
            <p:nvPr/>
          </p:nvSpPr>
          <p:spPr bwMode="auto">
            <a:xfrm flipV="1">
              <a:off x="3065423" y="3082971"/>
              <a:ext cx="508824" cy="3668"/>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791" name="Text Box 13"/>
            <p:cNvSpPr txBox="1">
              <a:spLocks noChangeArrowheads="1"/>
            </p:cNvSpPr>
            <p:nvPr/>
          </p:nvSpPr>
          <p:spPr bwMode="auto">
            <a:xfrm>
              <a:off x="3131838" y="2715766"/>
              <a:ext cx="609638" cy="400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chemeClr val="tx1"/>
                  </a:solidFill>
                  <a:latin typeface="Times New Roman" panose="02020603050405020304" pitchFamily="18" charset="0"/>
                </a:rPr>
                <a:t>R</a:t>
              </a:r>
            </a:p>
          </p:txBody>
        </p:sp>
        <p:sp>
          <p:nvSpPr>
            <p:cNvPr id="19" name="Text Box 14"/>
            <p:cNvSpPr txBox="1">
              <a:spLocks noChangeArrowheads="1"/>
            </p:cNvSpPr>
            <p:nvPr/>
          </p:nvSpPr>
          <p:spPr bwMode="auto">
            <a:xfrm>
              <a:off x="3606484" y="3436139"/>
              <a:ext cx="1214422" cy="1502899"/>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ts val="2200"/>
                </a:lnSpc>
                <a:defRPr/>
              </a:pPr>
              <a:r>
                <a:rPr kumimoji="1" lang="en-US" altLang="zh-CN" b="1" i="1" dirty="0">
                  <a:latin typeface="Times New Roman" panose="02020603050405020304" pitchFamily="18" charset="0"/>
                </a:rPr>
                <a:t>I</a:t>
              </a:r>
              <a:r>
                <a:rPr kumimoji="1" lang="en-US" altLang="zh-CN" b="1" i="1" baseline="-25000" dirty="0">
                  <a:latin typeface="Times New Roman" panose="02020603050405020304" pitchFamily="18" charset="0"/>
                </a:rPr>
                <a:t>4</a:t>
              </a:r>
              <a:r>
                <a:rPr kumimoji="1" lang="en-US" altLang="zh-CN" b="1" dirty="0">
                  <a:latin typeface="Times New Roman" panose="02020603050405020304" pitchFamily="18" charset="0"/>
                </a:rPr>
                <a:t>:</a:t>
              </a:r>
            </a:p>
            <a:p>
              <a:pPr>
                <a:lnSpc>
                  <a:spcPts val="2200"/>
                </a:lnSpc>
                <a:defRPr/>
              </a:pPr>
              <a:r>
                <a:rPr kumimoji="1" lang="en-US" altLang="zh-CN" b="1" i="1" dirty="0">
                  <a:latin typeface="Times New Roman" panose="02020603050405020304" pitchFamily="18" charset="0"/>
                </a:rPr>
                <a:t>L→*</a:t>
              </a:r>
              <a:r>
                <a:rPr lang="en-US" altLang="zh-CN" b="1" i="1" dirty="0">
                  <a:solidFill>
                    <a:srgbClr val="000000"/>
                  </a:solidFill>
                  <a:latin typeface="Times New Roman" panose="02020603050405020304" pitchFamily="18" charset="0"/>
                  <a:cs typeface="Times New Roman" panose="02020603050405020304" pitchFamily="18" charset="0"/>
                </a:rPr>
                <a:t> · </a:t>
              </a:r>
              <a:r>
                <a:rPr kumimoji="1" lang="en-US" altLang="zh-CN" b="1" i="1" dirty="0">
                  <a:latin typeface="Times New Roman" panose="02020603050405020304" pitchFamily="18" charset="0"/>
                </a:rPr>
                <a:t>R</a:t>
              </a:r>
              <a:r>
                <a:rPr kumimoji="1" lang="zh-CN" altLang="en-US" b="1" i="1" dirty="0">
                  <a:latin typeface="Times New Roman" panose="02020603050405020304" pitchFamily="18" charset="0"/>
                </a:rPr>
                <a:t> </a:t>
              </a:r>
              <a:endParaRPr kumimoji="1" lang="en-US" altLang="zh-CN" b="1" i="1" dirty="0">
                <a:latin typeface="Times New Roman" panose="02020603050405020304" pitchFamily="18" charset="0"/>
              </a:endParaRPr>
            </a:p>
            <a:p>
              <a:pPr>
                <a:lnSpc>
                  <a:spcPts val="2200"/>
                </a:lnSpc>
                <a:defRPr/>
              </a:pPr>
              <a:r>
                <a:rPr kumimoji="1" lang="en-US" altLang="zh-CN" b="1" i="1" dirty="0">
                  <a:latin typeface="Times New Roman" panose="02020603050405020304" pitchFamily="18" charset="0"/>
                </a:rPr>
                <a:t>R→</a:t>
              </a:r>
              <a:r>
                <a:rPr lang="en-US" altLang="zh-CN" b="1" i="1" dirty="0">
                  <a:solidFill>
                    <a:srgbClr val="000000"/>
                  </a:solidFill>
                  <a:latin typeface="Times New Roman" panose="02020603050405020304" pitchFamily="18" charset="0"/>
                  <a:cs typeface="Times New Roman" panose="02020603050405020304" pitchFamily="18" charset="0"/>
                </a:rPr>
                <a:t> · </a:t>
              </a:r>
              <a:r>
                <a:rPr kumimoji="1" lang="en-US" altLang="zh-CN" b="1" i="1" dirty="0">
                  <a:latin typeface="Times New Roman" panose="02020603050405020304" pitchFamily="18" charset="0"/>
                </a:rPr>
                <a:t>L</a:t>
              </a:r>
              <a:r>
                <a:rPr kumimoji="1" lang="zh-CN" altLang="en-US" b="1" i="1" dirty="0">
                  <a:latin typeface="Times New Roman" panose="02020603050405020304" pitchFamily="18" charset="0"/>
                </a:rPr>
                <a:t> </a:t>
              </a:r>
              <a:r>
                <a:rPr kumimoji="1" lang="en-US" altLang="zh-CN" b="1" i="1" dirty="0">
                  <a:latin typeface="Times New Roman" panose="02020603050405020304" pitchFamily="18" charset="0"/>
                </a:rPr>
                <a:t>L→</a:t>
              </a:r>
              <a:r>
                <a:rPr lang="en-US" altLang="zh-CN" b="1" i="1" dirty="0">
                  <a:solidFill>
                    <a:srgbClr val="000000"/>
                  </a:solidFill>
                  <a:latin typeface="Times New Roman" panose="02020603050405020304" pitchFamily="18" charset="0"/>
                  <a:cs typeface="Times New Roman" panose="02020603050405020304" pitchFamily="18" charset="0"/>
                </a:rPr>
                <a:t> · </a:t>
              </a:r>
              <a:r>
                <a:rPr kumimoji="1" lang="en-US" altLang="zh-CN" b="1" i="1" dirty="0">
                  <a:latin typeface="Times New Roman" panose="02020603050405020304" pitchFamily="18" charset="0"/>
                </a:rPr>
                <a:t>*R L→</a:t>
              </a:r>
              <a:r>
                <a:rPr lang="en-US" altLang="zh-CN" b="1" i="1" dirty="0">
                  <a:solidFill>
                    <a:srgbClr val="000000"/>
                  </a:solidFill>
                  <a:latin typeface="Times New Roman" panose="02020603050405020304" pitchFamily="18" charset="0"/>
                  <a:cs typeface="Times New Roman" panose="02020603050405020304" pitchFamily="18" charset="0"/>
                </a:rPr>
                <a:t> · </a:t>
              </a:r>
              <a:r>
                <a:rPr kumimoji="1" lang="en-US" altLang="zh-CN" b="1" dirty="0">
                  <a:latin typeface="Times New Roman" panose="02020603050405020304" pitchFamily="18" charset="0"/>
                </a:rPr>
                <a:t>id</a:t>
              </a:r>
            </a:p>
          </p:txBody>
        </p:sp>
        <p:sp>
          <p:nvSpPr>
            <p:cNvPr id="20" name="Text Box 15"/>
            <p:cNvSpPr txBox="1">
              <a:spLocks noChangeArrowheads="1"/>
            </p:cNvSpPr>
            <p:nvPr/>
          </p:nvSpPr>
          <p:spPr bwMode="auto">
            <a:xfrm>
              <a:off x="5287625" y="4383584"/>
              <a:ext cx="1081073" cy="707806"/>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a:latin typeface="Times New Roman" panose="02020603050405020304" pitchFamily="18" charset="0"/>
                </a:rPr>
                <a:t>I</a:t>
              </a:r>
              <a:r>
                <a:rPr kumimoji="1" lang="en-US" altLang="zh-CN" sz="2000" b="1" i="1" baseline="-25000">
                  <a:latin typeface="Times New Roman" panose="02020603050405020304" pitchFamily="18" charset="0"/>
                </a:rPr>
                <a:t>5</a:t>
              </a:r>
              <a:r>
                <a:rPr kumimoji="1" lang="en-US" altLang="zh-CN" sz="2000" b="1">
                  <a:latin typeface="Times New Roman" panose="02020603050405020304" pitchFamily="18" charset="0"/>
                </a:rPr>
                <a:t>:</a:t>
              </a:r>
            </a:p>
            <a:p>
              <a:pPr>
                <a:defRPr/>
              </a:pPr>
              <a:r>
                <a:rPr kumimoji="1" lang="en-US" altLang="zh-CN" sz="2000" b="1" i="1">
                  <a:latin typeface="Times New Roman" panose="02020603050405020304" pitchFamily="18" charset="0"/>
                </a:rPr>
                <a:t>L→</a:t>
              </a:r>
              <a:r>
                <a:rPr kumimoji="1" lang="en-US" altLang="zh-CN" sz="2000" b="1">
                  <a:latin typeface="Times New Roman" panose="02020603050405020304" pitchFamily="18" charset="0"/>
                </a:rPr>
                <a:t>id</a:t>
              </a:r>
              <a:r>
                <a:rPr kumimoji="1" lang="en-US" altLang="zh-CN" sz="2000" b="1" i="1">
                  <a:latin typeface="Times New Roman" panose="02020603050405020304" pitchFamily="18" charset="0"/>
                </a:rPr>
                <a:t> </a:t>
              </a:r>
              <a:r>
                <a:rPr lang="en-US" altLang="zh-CN" sz="2000" b="1" i="1">
                  <a:solidFill>
                    <a:srgbClr val="000000"/>
                  </a:solidFill>
                  <a:latin typeface="Times New Roman" panose="02020603050405020304" pitchFamily="18" charset="0"/>
                  <a:cs typeface="Times New Roman" panose="02020603050405020304" pitchFamily="18" charset="0"/>
                </a:rPr>
                <a:t>·</a:t>
              </a:r>
              <a:r>
                <a:rPr kumimoji="1" lang="zh-CN" altLang="en-US" sz="2000" b="1" i="1">
                  <a:latin typeface="Times New Roman" panose="02020603050405020304" pitchFamily="18" charset="0"/>
                </a:rPr>
                <a:t> </a:t>
              </a:r>
              <a:endParaRPr kumimoji="1" lang="en-US" altLang="zh-CN" sz="2000" b="1" i="1">
                <a:latin typeface="Times New Roman" panose="02020603050405020304" pitchFamily="18" charset="0"/>
              </a:endParaRPr>
            </a:p>
          </p:txBody>
        </p:sp>
        <p:sp>
          <p:nvSpPr>
            <p:cNvPr id="75794" name="Text Box 16"/>
            <p:cNvSpPr txBox="1">
              <a:spLocks noChangeArrowheads="1"/>
            </p:cNvSpPr>
            <p:nvPr/>
          </p:nvSpPr>
          <p:spPr bwMode="auto">
            <a:xfrm>
              <a:off x="3246477" y="3363838"/>
              <a:ext cx="533433" cy="400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sz="2000" b="1">
                  <a:solidFill>
                    <a:schemeClr val="tx1"/>
                  </a:solidFill>
                  <a:latin typeface="Times New Roman" panose="02020603050405020304" pitchFamily="18" charset="0"/>
                </a:rPr>
                <a:t>*</a:t>
              </a:r>
            </a:p>
          </p:txBody>
        </p:sp>
        <p:sp>
          <p:nvSpPr>
            <p:cNvPr id="75795" name="Text Box 17"/>
            <p:cNvSpPr txBox="1">
              <a:spLocks noChangeArrowheads="1"/>
            </p:cNvSpPr>
            <p:nvPr/>
          </p:nvSpPr>
          <p:spPr bwMode="auto">
            <a:xfrm>
              <a:off x="2432090" y="3795579"/>
              <a:ext cx="533433" cy="400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a:solidFill>
                    <a:schemeClr val="tx1"/>
                  </a:solidFill>
                  <a:latin typeface="Times New Roman" panose="02020603050405020304" pitchFamily="18" charset="0"/>
                </a:rPr>
                <a:t>id</a:t>
              </a:r>
            </a:p>
          </p:txBody>
        </p:sp>
        <p:sp>
          <p:nvSpPr>
            <p:cNvPr id="23" name="Text Box 18"/>
            <p:cNvSpPr txBox="1">
              <a:spLocks noChangeArrowheads="1"/>
            </p:cNvSpPr>
            <p:nvPr/>
          </p:nvSpPr>
          <p:spPr bwMode="auto">
            <a:xfrm>
              <a:off x="5225713" y="771550"/>
              <a:ext cx="1079486" cy="1477505"/>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b="1" i="1">
                  <a:latin typeface="Times New Roman" panose="02020603050405020304" pitchFamily="18" charset="0"/>
                </a:rPr>
                <a:t>I</a:t>
              </a:r>
              <a:r>
                <a:rPr kumimoji="1" lang="en-US" altLang="zh-CN" b="1" i="1" baseline="-25000">
                  <a:latin typeface="Times New Roman" panose="02020603050405020304" pitchFamily="18" charset="0"/>
                </a:rPr>
                <a:t>6</a:t>
              </a:r>
              <a:r>
                <a:rPr kumimoji="1" lang="en-US" altLang="zh-CN" b="1">
                  <a:latin typeface="Times New Roman" panose="02020603050405020304" pitchFamily="18" charset="0"/>
                </a:rPr>
                <a:t>:</a:t>
              </a:r>
            </a:p>
            <a:p>
              <a:pPr>
                <a:defRPr/>
              </a:pPr>
              <a:r>
                <a:rPr kumimoji="1" lang="en-US" altLang="zh-CN" b="1" i="1">
                  <a:latin typeface="Times New Roman" panose="02020603050405020304" pitchFamily="18" charset="0"/>
                </a:rPr>
                <a:t>S→L=</a:t>
              </a:r>
              <a:r>
                <a:rPr lang="en-US" altLang="zh-CN" b="1" i="1">
                  <a:solidFill>
                    <a:srgbClr val="000000"/>
                  </a:solidFill>
                  <a:latin typeface="Times New Roman" panose="02020603050405020304" pitchFamily="18" charset="0"/>
                  <a:cs typeface="Times New Roman" panose="02020603050405020304" pitchFamily="18" charset="0"/>
                </a:rPr>
                <a:t> ·</a:t>
              </a:r>
              <a:r>
                <a:rPr kumimoji="1" lang="en-US" altLang="zh-CN" b="1" i="1">
                  <a:latin typeface="Times New Roman" panose="02020603050405020304" pitchFamily="18" charset="0"/>
                </a:rPr>
                <a:t>R R→</a:t>
              </a:r>
              <a:r>
                <a:rPr lang="en-US" altLang="zh-CN" b="1" i="1">
                  <a:solidFill>
                    <a:srgbClr val="000000"/>
                  </a:solidFill>
                  <a:latin typeface="Times New Roman" panose="02020603050405020304" pitchFamily="18" charset="0"/>
                  <a:cs typeface="Times New Roman" panose="02020603050405020304" pitchFamily="18" charset="0"/>
                </a:rPr>
                <a:t> · </a:t>
              </a:r>
              <a:r>
                <a:rPr kumimoji="1" lang="en-US" altLang="zh-CN" b="1" i="1">
                  <a:latin typeface="Times New Roman" panose="02020603050405020304" pitchFamily="18" charset="0"/>
                </a:rPr>
                <a:t>L L→</a:t>
              </a:r>
              <a:r>
                <a:rPr lang="en-US" altLang="zh-CN" b="1" i="1">
                  <a:solidFill>
                    <a:srgbClr val="000000"/>
                  </a:solidFill>
                  <a:latin typeface="Times New Roman" panose="02020603050405020304" pitchFamily="18" charset="0"/>
                  <a:cs typeface="Times New Roman" panose="02020603050405020304" pitchFamily="18" charset="0"/>
                </a:rPr>
                <a:t> · </a:t>
              </a:r>
              <a:r>
                <a:rPr kumimoji="1" lang="en-US" altLang="zh-CN" b="1" i="1">
                  <a:latin typeface="Times New Roman" panose="02020603050405020304" pitchFamily="18" charset="0"/>
                </a:rPr>
                <a:t>*R L→</a:t>
              </a:r>
              <a:r>
                <a:rPr lang="en-US" altLang="zh-CN" b="1" i="1">
                  <a:solidFill>
                    <a:srgbClr val="000000"/>
                  </a:solidFill>
                  <a:latin typeface="Times New Roman" panose="02020603050405020304" pitchFamily="18" charset="0"/>
                  <a:cs typeface="Times New Roman" panose="02020603050405020304" pitchFamily="18" charset="0"/>
                </a:rPr>
                <a:t> · </a:t>
              </a:r>
              <a:r>
                <a:rPr kumimoji="1" lang="en-US" altLang="zh-CN" b="1">
                  <a:latin typeface="Times New Roman" panose="02020603050405020304" pitchFamily="18" charset="0"/>
                </a:rPr>
                <a:t>id</a:t>
              </a:r>
            </a:p>
          </p:txBody>
        </p:sp>
        <p:sp>
          <p:nvSpPr>
            <p:cNvPr id="75797" name="Line 19"/>
            <p:cNvSpPr>
              <a:spLocks noChangeShapeType="1"/>
            </p:cNvSpPr>
            <p:nvPr/>
          </p:nvSpPr>
          <p:spPr bwMode="auto">
            <a:xfrm flipV="1">
              <a:off x="4824801" y="1851670"/>
              <a:ext cx="430239"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798" name="Text Box 20"/>
            <p:cNvSpPr txBox="1">
              <a:spLocks noChangeArrowheads="1"/>
            </p:cNvSpPr>
            <p:nvPr/>
          </p:nvSpPr>
          <p:spPr bwMode="auto">
            <a:xfrm>
              <a:off x="4869820" y="1419622"/>
              <a:ext cx="457228" cy="400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a:solidFill>
                    <a:schemeClr val="tx1"/>
                  </a:solidFill>
                  <a:latin typeface="Times New Roman" panose="02020603050405020304" pitchFamily="18" charset="0"/>
                </a:rPr>
                <a:t>=</a:t>
              </a:r>
            </a:p>
          </p:txBody>
        </p:sp>
        <p:sp>
          <p:nvSpPr>
            <p:cNvPr id="26" name="Text Box 21"/>
            <p:cNvSpPr txBox="1">
              <a:spLocks noChangeArrowheads="1"/>
            </p:cNvSpPr>
            <p:nvPr/>
          </p:nvSpPr>
          <p:spPr bwMode="auto">
            <a:xfrm>
              <a:off x="5224126" y="2572805"/>
              <a:ext cx="1081073" cy="647500"/>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b="1" i="1">
                  <a:latin typeface="Times New Roman" panose="02020603050405020304" pitchFamily="18" charset="0"/>
                </a:rPr>
                <a:t>I</a:t>
              </a:r>
              <a:r>
                <a:rPr kumimoji="1" lang="en-US" altLang="zh-CN" b="1" i="1" baseline="-25000">
                  <a:latin typeface="Times New Roman" panose="02020603050405020304" pitchFamily="18" charset="0"/>
                </a:rPr>
                <a:t>7</a:t>
              </a:r>
              <a:r>
                <a:rPr kumimoji="1" lang="en-US" altLang="zh-CN" b="1">
                  <a:latin typeface="Times New Roman" panose="02020603050405020304" pitchFamily="18" charset="0"/>
                </a:rPr>
                <a:t>:</a:t>
              </a:r>
            </a:p>
            <a:p>
              <a:pPr>
                <a:defRPr/>
              </a:pPr>
              <a:r>
                <a:rPr kumimoji="1" lang="en-US" altLang="zh-CN" b="1" i="1">
                  <a:latin typeface="Times New Roman" panose="02020603050405020304" pitchFamily="18" charset="0"/>
                </a:rPr>
                <a:t>L→*R</a:t>
              </a:r>
              <a:r>
                <a:rPr lang="en-US" altLang="zh-CN" b="1" i="1">
                  <a:solidFill>
                    <a:srgbClr val="000000"/>
                  </a:solidFill>
                  <a:latin typeface="Times New Roman" panose="02020603050405020304" pitchFamily="18" charset="0"/>
                  <a:cs typeface="Times New Roman" panose="02020603050405020304" pitchFamily="18" charset="0"/>
                </a:rPr>
                <a:t> ·</a:t>
              </a:r>
              <a:r>
                <a:rPr kumimoji="1" lang="zh-CN" altLang="en-US" b="1" i="1">
                  <a:latin typeface="Times New Roman" panose="02020603050405020304" pitchFamily="18" charset="0"/>
                </a:rPr>
                <a:t> </a:t>
              </a:r>
              <a:endParaRPr kumimoji="1" lang="en-US" altLang="zh-CN" b="1" i="1">
                <a:latin typeface="Times New Roman" panose="02020603050405020304" pitchFamily="18" charset="0"/>
              </a:endParaRPr>
            </a:p>
          </p:txBody>
        </p:sp>
        <p:sp>
          <p:nvSpPr>
            <p:cNvPr id="75800" name="Line 22"/>
            <p:cNvSpPr>
              <a:spLocks noChangeShapeType="1"/>
            </p:cNvSpPr>
            <p:nvPr/>
          </p:nvSpPr>
          <p:spPr bwMode="auto">
            <a:xfrm flipV="1">
              <a:off x="4820721" y="3203869"/>
              <a:ext cx="392522" cy="592017"/>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01" name="Text Box 23"/>
            <p:cNvSpPr txBox="1">
              <a:spLocks noChangeArrowheads="1"/>
            </p:cNvSpPr>
            <p:nvPr/>
          </p:nvSpPr>
          <p:spPr bwMode="auto">
            <a:xfrm>
              <a:off x="4932040" y="2859782"/>
              <a:ext cx="457228" cy="400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chemeClr val="tx1"/>
                  </a:solidFill>
                  <a:latin typeface="Times New Roman" panose="02020603050405020304" pitchFamily="18" charset="0"/>
                </a:rPr>
                <a:t>R</a:t>
              </a:r>
            </a:p>
          </p:txBody>
        </p:sp>
        <p:sp>
          <p:nvSpPr>
            <p:cNvPr id="29" name="Text Box 24"/>
            <p:cNvSpPr txBox="1">
              <a:spLocks noChangeArrowheads="1"/>
            </p:cNvSpPr>
            <p:nvPr/>
          </p:nvSpPr>
          <p:spPr bwMode="auto">
            <a:xfrm>
              <a:off x="5224126" y="3437726"/>
              <a:ext cx="1081073" cy="645912"/>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b="1" i="1">
                  <a:latin typeface="Times New Roman" panose="02020603050405020304" pitchFamily="18" charset="0"/>
                </a:rPr>
                <a:t>I</a:t>
              </a:r>
              <a:r>
                <a:rPr kumimoji="1" lang="en-US" altLang="zh-CN" b="1" i="1" baseline="-25000">
                  <a:latin typeface="Times New Roman" panose="02020603050405020304" pitchFamily="18" charset="0"/>
                </a:rPr>
                <a:t>8</a:t>
              </a:r>
              <a:r>
                <a:rPr kumimoji="1" lang="en-US" altLang="zh-CN" b="1">
                  <a:latin typeface="Times New Roman" panose="02020603050405020304" pitchFamily="18" charset="0"/>
                </a:rPr>
                <a:t>:</a:t>
              </a:r>
            </a:p>
            <a:p>
              <a:pPr>
                <a:defRPr/>
              </a:pPr>
              <a:r>
                <a:rPr kumimoji="1" lang="en-US" altLang="zh-CN" b="1" i="1">
                  <a:latin typeface="Times New Roman" panose="02020603050405020304" pitchFamily="18" charset="0"/>
                </a:rPr>
                <a:t>R→L</a:t>
              </a:r>
              <a:r>
                <a:rPr lang="en-US" altLang="zh-CN" b="1" i="1">
                  <a:solidFill>
                    <a:srgbClr val="000000"/>
                  </a:solidFill>
                  <a:latin typeface="Times New Roman" panose="02020603050405020304" pitchFamily="18" charset="0"/>
                  <a:cs typeface="Times New Roman" panose="02020603050405020304" pitchFamily="18" charset="0"/>
                </a:rPr>
                <a:t> ·</a:t>
              </a:r>
              <a:r>
                <a:rPr kumimoji="1" lang="zh-CN" altLang="en-US" b="1" i="1">
                  <a:latin typeface="Times New Roman" panose="02020603050405020304" pitchFamily="18" charset="0"/>
                </a:rPr>
                <a:t> </a:t>
              </a:r>
              <a:endParaRPr kumimoji="1" lang="en-US" altLang="zh-CN" b="1" i="1">
                <a:latin typeface="Times New Roman" panose="02020603050405020304" pitchFamily="18" charset="0"/>
              </a:endParaRPr>
            </a:p>
          </p:txBody>
        </p:sp>
        <p:sp>
          <p:nvSpPr>
            <p:cNvPr id="75803" name="Line 25"/>
            <p:cNvSpPr>
              <a:spLocks noChangeShapeType="1"/>
            </p:cNvSpPr>
            <p:nvPr/>
          </p:nvSpPr>
          <p:spPr bwMode="auto">
            <a:xfrm>
              <a:off x="4837746" y="4011910"/>
              <a:ext cx="387014"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04" name="Text Box 26"/>
            <p:cNvSpPr txBox="1">
              <a:spLocks noChangeArrowheads="1"/>
            </p:cNvSpPr>
            <p:nvPr/>
          </p:nvSpPr>
          <p:spPr bwMode="auto">
            <a:xfrm>
              <a:off x="4832219" y="3651870"/>
              <a:ext cx="381023" cy="400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chemeClr val="tx1"/>
                  </a:solidFill>
                  <a:latin typeface="Times New Roman" panose="02020603050405020304" pitchFamily="18" charset="0"/>
                </a:rPr>
                <a:t>L</a:t>
              </a:r>
            </a:p>
          </p:txBody>
        </p:sp>
        <p:sp>
          <p:nvSpPr>
            <p:cNvPr id="32" name="Text Box 27"/>
            <p:cNvSpPr txBox="1">
              <a:spLocks noChangeArrowheads="1"/>
            </p:cNvSpPr>
            <p:nvPr/>
          </p:nvSpPr>
          <p:spPr bwMode="auto">
            <a:xfrm>
              <a:off x="6883041" y="892163"/>
              <a:ext cx="1112823" cy="647500"/>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b="1" i="1">
                  <a:latin typeface="Times New Roman" panose="02020603050405020304" pitchFamily="18" charset="0"/>
                </a:rPr>
                <a:t>I</a:t>
              </a:r>
              <a:r>
                <a:rPr kumimoji="1" lang="en-US" altLang="zh-CN" b="1" i="1" baseline="-25000">
                  <a:latin typeface="Times New Roman" panose="02020603050405020304" pitchFamily="18" charset="0"/>
                </a:rPr>
                <a:t>9</a:t>
              </a:r>
              <a:r>
                <a:rPr kumimoji="1" lang="en-US" altLang="zh-CN" b="1">
                  <a:latin typeface="Times New Roman" panose="02020603050405020304" pitchFamily="18" charset="0"/>
                </a:rPr>
                <a:t>:</a:t>
              </a:r>
            </a:p>
            <a:p>
              <a:pPr>
                <a:defRPr/>
              </a:pPr>
              <a:r>
                <a:rPr kumimoji="1" lang="en-US" altLang="zh-CN" b="1" i="1">
                  <a:latin typeface="Times New Roman" panose="02020603050405020304" pitchFamily="18" charset="0"/>
                </a:rPr>
                <a:t>S→L=R</a:t>
              </a:r>
              <a:r>
                <a:rPr lang="en-US" altLang="zh-CN" b="1" i="1">
                  <a:solidFill>
                    <a:srgbClr val="000000"/>
                  </a:solidFill>
                  <a:latin typeface="Times New Roman" panose="02020603050405020304" pitchFamily="18" charset="0"/>
                  <a:cs typeface="Times New Roman" panose="02020603050405020304" pitchFamily="18" charset="0"/>
                </a:rPr>
                <a:t> ·</a:t>
              </a:r>
              <a:r>
                <a:rPr kumimoji="1" lang="en-US" altLang="zh-CN" b="1" i="1">
                  <a:latin typeface="Times New Roman" panose="02020603050405020304" pitchFamily="18" charset="0"/>
                </a:rPr>
                <a:t> </a:t>
              </a:r>
            </a:p>
          </p:txBody>
        </p:sp>
        <p:sp>
          <p:nvSpPr>
            <p:cNvPr id="75806" name="Line 28"/>
            <p:cNvSpPr>
              <a:spLocks noChangeShapeType="1"/>
            </p:cNvSpPr>
            <p:nvPr/>
          </p:nvSpPr>
          <p:spPr bwMode="auto">
            <a:xfrm flipV="1">
              <a:off x="6329335" y="1347614"/>
              <a:ext cx="533433"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07" name="Text Box 29"/>
            <p:cNvSpPr txBox="1">
              <a:spLocks noChangeArrowheads="1"/>
            </p:cNvSpPr>
            <p:nvPr/>
          </p:nvSpPr>
          <p:spPr bwMode="auto">
            <a:xfrm>
              <a:off x="6371966" y="947613"/>
              <a:ext cx="533433" cy="400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chemeClr val="tx1"/>
                  </a:solidFill>
                  <a:latin typeface="Times New Roman" panose="02020603050405020304" pitchFamily="18" charset="0"/>
                </a:rPr>
                <a:t>R</a:t>
              </a:r>
            </a:p>
          </p:txBody>
        </p:sp>
        <p:sp>
          <p:nvSpPr>
            <p:cNvPr id="75808" name="Line 30"/>
            <p:cNvSpPr>
              <a:spLocks noChangeShapeType="1"/>
            </p:cNvSpPr>
            <p:nvPr/>
          </p:nvSpPr>
          <p:spPr bwMode="auto">
            <a:xfrm flipH="1">
              <a:off x="4815309" y="2243758"/>
              <a:ext cx="469076" cy="1233789"/>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09" name="Text Box 31"/>
            <p:cNvSpPr txBox="1">
              <a:spLocks noChangeArrowheads="1"/>
            </p:cNvSpPr>
            <p:nvPr/>
          </p:nvSpPr>
          <p:spPr bwMode="auto">
            <a:xfrm>
              <a:off x="4932040" y="2171749"/>
              <a:ext cx="533433" cy="400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sz="2000" b="1">
                  <a:solidFill>
                    <a:schemeClr val="tx1"/>
                  </a:solidFill>
                  <a:latin typeface="Times New Roman" panose="02020603050405020304" pitchFamily="18" charset="0"/>
                </a:rPr>
                <a:t>*</a:t>
              </a:r>
            </a:p>
          </p:txBody>
        </p:sp>
        <p:sp>
          <p:nvSpPr>
            <p:cNvPr id="75810" name="Text Box 33"/>
            <p:cNvSpPr txBox="1">
              <a:spLocks noChangeArrowheads="1"/>
            </p:cNvSpPr>
            <p:nvPr/>
          </p:nvSpPr>
          <p:spPr bwMode="auto">
            <a:xfrm>
              <a:off x="2996078" y="1662103"/>
              <a:ext cx="533433" cy="400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chemeClr val="tx1"/>
                  </a:solidFill>
                  <a:latin typeface="Times New Roman" panose="02020603050405020304" pitchFamily="18" charset="0"/>
                </a:rPr>
                <a:t>S</a:t>
              </a:r>
            </a:p>
          </p:txBody>
        </p:sp>
        <p:sp>
          <p:nvSpPr>
            <p:cNvPr id="75811" name="Line 34"/>
            <p:cNvSpPr>
              <a:spLocks noChangeShapeType="1"/>
            </p:cNvSpPr>
            <p:nvPr/>
          </p:nvSpPr>
          <p:spPr bwMode="auto">
            <a:xfrm flipV="1">
              <a:off x="4848132" y="4731147"/>
              <a:ext cx="376628" cy="84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12" name="Text Box 35"/>
            <p:cNvSpPr txBox="1">
              <a:spLocks noChangeArrowheads="1"/>
            </p:cNvSpPr>
            <p:nvPr/>
          </p:nvSpPr>
          <p:spPr bwMode="auto">
            <a:xfrm>
              <a:off x="4815310" y="4331989"/>
              <a:ext cx="533433" cy="400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a:solidFill>
                    <a:schemeClr val="tx1"/>
                  </a:solidFill>
                  <a:latin typeface="Times New Roman" panose="02020603050405020304" pitchFamily="18" charset="0"/>
                </a:rPr>
                <a:t>id</a:t>
              </a:r>
            </a:p>
          </p:txBody>
        </p:sp>
        <p:grpSp>
          <p:nvGrpSpPr>
            <p:cNvPr id="75813" name="Group 36"/>
            <p:cNvGrpSpPr>
              <a:grpSpLocks/>
            </p:cNvGrpSpPr>
            <p:nvPr/>
          </p:nvGrpSpPr>
          <p:grpSpPr bwMode="auto">
            <a:xfrm>
              <a:off x="3307697" y="4511353"/>
              <a:ext cx="290530" cy="269842"/>
              <a:chOff x="2335" y="3249"/>
              <a:chExt cx="183" cy="226"/>
            </a:xfrm>
          </p:grpSpPr>
          <p:sp>
            <p:nvSpPr>
              <p:cNvPr id="75822" name="Line 37"/>
              <p:cNvSpPr>
                <a:spLocks noChangeShapeType="1"/>
              </p:cNvSpPr>
              <p:nvPr/>
            </p:nvSpPr>
            <p:spPr bwMode="auto">
              <a:xfrm>
                <a:off x="2335" y="3249"/>
                <a:ext cx="18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23" name="Line 38"/>
              <p:cNvSpPr>
                <a:spLocks noChangeShapeType="1"/>
              </p:cNvSpPr>
              <p:nvPr/>
            </p:nvSpPr>
            <p:spPr bwMode="auto">
              <a:xfrm>
                <a:off x="2335" y="3249"/>
                <a:ext cx="0" cy="22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24" name="Line 39"/>
              <p:cNvSpPr>
                <a:spLocks noChangeShapeType="1"/>
              </p:cNvSpPr>
              <p:nvPr/>
            </p:nvSpPr>
            <p:spPr bwMode="auto">
              <a:xfrm>
                <a:off x="2336" y="3475"/>
                <a:ext cx="18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75814" name="Text Box 40"/>
            <p:cNvSpPr txBox="1">
              <a:spLocks noChangeArrowheads="1"/>
            </p:cNvSpPr>
            <p:nvPr/>
          </p:nvSpPr>
          <p:spPr bwMode="auto">
            <a:xfrm>
              <a:off x="3283088" y="4480588"/>
              <a:ext cx="533433" cy="400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sz="2000" b="1">
                  <a:solidFill>
                    <a:schemeClr val="tx1"/>
                  </a:solidFill>
                  <a:latin typeface="Times New Roman" panose="02020603050405020304" pitchFamily="18" charset="0"/>
                </a:rPr>
                <a:t>*</a:t>
              </a:r>
            </a:p>
          </p:txBody>
        </p:sp>
        <p:sp>
          <p:nvSpPr>
            <p:cNvPr id="75815" name="Line 41"/>
            <p:cNvSpPr>
              <a:spLocks noChangeShapeType="1"/>
            </p:cNvSpPr>
            <p:nvPr/>
          </p:nvSpPr>
          <p:spPr bwMode="auto">
            <a:xfrm>
              <a:off x="3074155" y="3340944"/>
              <a:ext cx="506163" cy="667259"/>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16" name="Line 57"/>
            <p:cNvSpPr>
              <a:spLocks noChangeShapeType="1"/>
            </p:cNvSpPr>
            <p:nvPr/>
          </p:nvSpPr>
          <p:spPr bwMode="auto">
            <a:xfrm>
              <a:off x="2411758" y="5063454"/>
              <a:ext cx="2801484" cy="1178"/>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17" name="Line 59"/>
            <p:cNvSpPr>
              <a:spLocks noChangeShapeType="1"/>
            </p:cNvSpPr>
            <p:nvPr/>
          </p:nvSpPr>
          <p:spPr bwMode="auto">
            <a:xfrm flipV="1">
              <a:off x="2411758" y="3788158"/>
              <a:ext cx="0" cy="127647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18" name="Freeform 65"/>
            <p:cNvSpPr>
              <a:spLocks noChangeArrowheads="1"/>
            </p:cNvSpPr>
            <p:nvPr/>
          </p:nvSpPr>
          <p:spPr bwMode="auto">
            <a:xfrm rot="152298">
              <a:off x="6266224" y="1936523"/>
              <a:ext cx="497490" cy="1841524"/>
            </a:xfrm>
            <a:custGeom>
              <a:avLst/>
              <a:gdLst>
                <a:gd name="T0" fmla="*/ 0 w 208"/>
                <a:gd name="T1" fmla="*/ 0 h 1680"/>
                <a:gd name="T2" fmla="*/ 2147483646 w 208"/>
                <a:gd name="T3" fmla="*/ 2147483646 h 1680"/>
                <a:gd name="T4" fmla="*/ 2147483646 w 208"/>
                <a:gd name="T5" fmla="*/ 2147483646 h 1680"/>
                <a:gd name="T6" fmla="*/ 2147483646 w 208"/>
                <a:gd name="T7" fmla="*/ 2147483646 h 1680"/>
                <a:gd name="T8" fmla="*/ 0 60000 65536"/>
                <a:gd name="T9" fmla="*/ 0 60000 65536"/>
                <a:gd name="T10" fmla="*/ 0 60000 65536"/>
                <a:gd name="T11" fmla="*/ 0 60000 65536"/>
                <a:gd name="T12" fmla="*/ 0 w 208"/>
                <a:gd name="T13" fmla="*/ 0 h 1680"/>
                <a:gd name="T14" fmla="*/ 208 w 208"/>
                <a:gd name="T15" fmla="*/ 1680 h 1680"/>
              </a:gdLst>
              <a:ahLst/>
              <a:cxnLst>
                <a:cxn ang="T8">
                  <a:pos x="T0" y="T1"/>
                </a:cxn>
                <a:cxn ang="T9">
                  <a:pos x="T2" y="T3"/>
                </a:cxn>
                <a:cxn ang="T10">
                  <a:pos x="T4" y="T5"/>
                </a:cxn>
                <a:cxn ang="T11">
                  <a:pos x="T6" y="T7"/>
                </a:cxn>
              </a:cxnLst>
              <a:rect l="T12" t="T13" r="T14" b="T15"/>
              <a:pathLst>
                <a:path w="208" h="1680">
                  <a:moveTo>
                    <a:pt x="0" y="0"/>
                  </a:moveTo>
                  <a:cubicBezTo>
                    <a:pt x="56" y="132"/>
                    <a:pt x="112" y="264"/>
                    <a:pt x="144" y="432"/>
                  </a:cubicBezTo>
                  <a:cubicBezTo>
                    <a:pt x="176" y="600"/>
                    <a:pt x="208" y="800"/>
                    <a:pt x="192" y="1008"/>
                  </a:cubicBezTo>
                  <a:cubicBezTo>
                    <a:pt x="176" y="1216"/>
                    <a:pt x="112" y="1448"/>
                    <a:pt x="48" y="1680"/>
                  </a:cubicBezTo>
                </a:path>
              </a:pathLst>
            </a:custGeom>
            <a:noFill/>
            <a:ln w="381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19" name="Text Box 66"/>
            <p:cNvSpPr txBox="1">
              <a:spLocks noChangeArrowheads="1"/>
            </p:cNvSpPr>
            <p:nvPr/>
          </p:nvSpPr>
          <p:spPr bwMode="auto">
            <a:xfrm>
              <a:off x="6372200" y="2715766"/>
              <a:ext cx="457228" cy="400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chemeClr val="tx1"/>
                  </a:solidFill>
                  <a:latin typeface="Times New Roman" panose="02020603050405020304" pitchFamily="18" charset="0"/>
                </a:rPr>
                <a:t>L</a:t>
              </a:r>
            </a:p>
          </p:txBody>
        </p:sp>
        <p:sp>
          <p:nvSpPr>
            <p:cNvPr id="75820" name="Text Box 68"/>
            <p:cNvSpPr txBox="1">
              <a:spLocks noChangeArrowheads="1"/>
            </p:cNvSpPr>
            <p:nvPr/>
          </p:nvSpPr>
          <p:spPr bwMode="auto">
            <a:xfrm>
              <a:off x="7054510" y="2364769"/>
              <a:ext cx="685842" cy="400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a:solidFill>
                    <a:schemeClr val="tx1"/>
                  </a:solidFill>
                  <a:latin typeface="Times New Roman" panose="02020603050405020304" pitchFamily="18" charset="0"/>
                </a:rPr>
                <a:t>id</a:t>
              </a:r>
            </a:p>
          </p:txBody>
        </p:sp>
        <p:sp>
          <p:nvSpPr>
            <p:cNvPr id="75821" name="Freeform 69"/>
            <p:cNvSpPr>
              <a:spLocks noChangeArrowheads="1"/>
            </p:cNvSpPr>
            <p:nvPr/>
          </p:nvSpPr>
          <p:spPr bwMode="auto">
            <a:xfrm>
              <a:off x="6315647" y="1581929"/>
              <a:ext cx="920649" cy="2930613"/>
            </a:xfrm>
            <a:custGeom>
              <a:avLst/>
              <a:gdLst>
                <a:gd name="T0" fmla="*/ 0 w 598"/>
                <a:gd name="T1" fmla="*/ 0 h 2268"/>
                <a:gd name="T2" fmla="*/ 2147483646 w 598"/>
                <a:gd name="T3" fmla="*/ 2147483646 h 2268"/>
                <a:gd name="T4" fmla="*/ 2147483646 w 598"/>
                <a:gd name="T5" fmla="*/ 2147483646 h 2268"/>
                <a:gd name="T6" fmla="*/ 0 60000 65536"/>
                <a:gd name="T7" fmla="*/ 0 60000 65536"/>
                <a:gd name="T8" fmla="*/ 0 60000 65536"/>
                <a:gd name="T9" fmla="*/ 0 w 598"/>
                <a:gd name="T10" fmla="*/ 0 h 2268"/>
                <a:gd name="T11" fmla="*/ 598 w 598"/>
                <a:gd name="T12" fmla="*/ 2268 h 2268"/>
              </a:gdLst>
              <a:ahLst/>
              <a:cxnLst>
                <a:cxn ang="T6">
                  <a:pos x="T0" y="T1"/>
                </a:cxn>
                <a:cxn ang="T7">
                  <a:pos x="T2" y="T3"/>
                </a:cxn>
                <a:cxn ang="T8">
                  <a:pos x="T4" y="T5"/>
                </a:cxn>
              </a:cxnLst>
              <a:rect l="T9" t="T10" r="T11" b="T12"/>
              <a:pathLst>
                <a:path w="598" h="2268">
                  <a:moveTo>
                    <a:pt x="0" y="0"/>
                  </a:moveTo>
                  <a:cubicBezTo>
                    <a:pt x="291" y="491"/>
                    <a:pt x="582" y="983"/>
                    <a:pt x="590" y="1361"/>
                  </a:cubicBezTo>
                  <a:cubicBezTo>
                    <a:pt x="598" y="1739"/>
                    <a:pt x="322" y="2003"/>
                    <a:pt x="46" y="2268"/>
                  </a:cubicBezTo>
                </a:path>
              </a:pathLst>
            </a:custGeom>
            <a:noFill/>
            <a:ln w="38100">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90" name="矩形 89"/>
          <p:cNvSpPr/>
          <p:nvPr/>
        </p:nvSpPr>
        <p:spPr bwMode="auto">
          <a:xfrm>
            <a:off x="7440613" y="4692650"/>
            <a:ext cx="1644650" cy="400050"/>
          </a:xfrm>
          <a:prstGeom prst="rect">
            <a:avLst/>
          </a:prstGeom>
          <a:solidFill>
            <a:schemeClr val="accent5">
              <a:lumMod val="60000"/>
              <a:lumOff val="40000"/>
            </a:schemeClr>
          </a:solidFill>
          <a:ln w="12700">
            <a:solidFill>
              <a:schemeClr val="tx1"/>
            </a:solidFill>
          </a:ln>
        </p:spPr>
        <p:txBody>
          <a:bodyPr>
            <a:spAutoFit/>
          </a:bodyPr>
          <a:lstStyle/>
          <a:p>
            <a:pPr eaLnBrk="1" hangingPunct="1">
              <a:buFont typeface="Arial" panose="020B0604020202020204" pitchFamily="34" charset="0"/>
              <a:buNone/>
              <a:defRPr/>
            </a:pPr>
            <a:r>
              <a:rPr lang="en-US" altLang="zh-CN" sz="2000" b="1" i="1" noProof="1">
                <a:solidFill>
                  <a:srgbClr val="000000"/>
                </a:solidFill>
                <a:latin typeface="Times New Roman" pitchFamily="18" charset="0"/>
                <a:ea typeface="Times New Roman" pitchFamily="18" charset="0"/>
                <a:cs typeface="华文楷体" pitchFamily="2" charset="-122"/>
              </a:rPr>
              <a:t>SLR</a:t>
            </a:r>
            <a:r>
              <a:rPr lang="zh-CN" altLang="en-US" sz="2000" b="1" noProof="1">
                <a:solidFill>
                  <a:srgbClr val="000000"/>
                </a:solidFill>
                <a:latin typeface="华文楷体" pitchFamily="2" charset="-122"/>
                <a:ea typeface="Times New Roman" pitchFamily="18" charset="0"/>
                <a:cs typeface="华文楷体" pitchFamily="2" charset="-122"/>
              </a:rPr>
              <a:t>自动机</a:t>
            </a:r>
            <a:endParaRPr lang="zh-CN" altLang="en-US" sz="1000" noProof="1">
              <a:latin typeface="华文楷体" pitchFamily="2" charset="-122"/>
              <a:ea typeface="Times New Roman" pitchFamily="18" charset="0"/>
              <a:cs typeface="华文楷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withEffect">
                                  <p:stCondLst>
                                    <p:cond delay="0"/>
                                  </p:stCondLst>
                                  <p:childTnLst>
                                    <p:set>
                                      <p:cBhvr>
                                        <p:cTn id="6" dur="1" fill="hold">
                                          <p:stCondLst>
                                            <p:cond delay="0"/>
                                          </p:stCondLst>
                                        </p:cTn>
                                        <p:tgtEl>
                                          <p:spTgt spid="131075">
                                            <p:txEl>
                                              <p:pRg st="0" end="0"/>
                                            </p:txEl>
                                          </p:spTgt>
                                        </p:tgtEl>
                                        <p:attrNameLst>
                                          <p:attrName>style.visibility</p:attrName>
                                        </p:attrNameLst>
                                      </p:cBhvr>
                                      <p:to>
                                        <p:strVal val="visible"/>
                                      </p:to>
                                    </p:set>
                                    <p:anim calcmode="lin" valueType="num">
                                      <p:cBhvr>
                                        <p:cTn id="7" dur="500" fill="hold"/>
                                        <p:tgtEl>
                                          <p:spTgt spid="13107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31075">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31075">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90"/>
                                        </p:tgtEl>
                                        <p:attrNameLst>
                                          <p:attrName>style.visibility</p:attrName>
                                        </p:attrNameLst>
                                      </p:cBhvr>
                                      <p:to>
                                        <p:strVal val="visible"/>
                                      </p:to>
                                    </p:set>
                                    <p:anim calcmode="lin" valueType="num">
                                      <p:cBhvr>
                                        <p:cTn id="17" dur="500" fill="hold"/>
                                        <p:tgtEl>
                                          <p:spTgt spid="90"/>
                                        </p:tgtEl>
                                        <p:attrNameLst>
                                          <p:attrName>ppt_w</p:attrName>
                                        </p:attrNameLst>
                                      </p:cBhvr>
                                      <p:tavLst>
                                        <p:tav tm="0">
                                          <p:val>
                                            <p:fltVal val="0"/>
                                          </p:val>
                                        </p:tav>
                                        <p:tav tm="100000">
                                          <p:val>
                                            <p:strVal val="#ppt_w"/>
                                          </p:val>
                                        </p:tav>
                                      </p:tavLst>
                                    </p:anim>
                                    <p:anim calcmode="lin" valueType="num">
                                      <p:cBhvr>
                                        <p:cTn id="18" dur="500" fill="hold"/>
                                        <p:tgtEl>
                                          <p:spTgt spid="90"/>
                                        </p:tgtEl>
                                        <p:attrNameLst>
                                          <p:attrName>ppt_h</p:attrName>
                                        </p:attrNameLst>
                                      </p:cBhvr>
                                      <p:tavLst>
                                        <p:tav tm="0">
                                          <p:val>
                                            <p:fltVal val="0"/>
                                          </p:val>
                                        </p:tav>
                                        <p:tav tm="100000">
                                          <p:val>
                                            <p:strVal val="#ppt_h"/>
                                          </p:val>
                                        </p:tav>
                                      </p:tavLst>
                                    </p:anim>
                                    <p:animEffect transition="in" filter="fade">
                                      <p:cBhvr>
                                        <p:cTn id="19" dur="500"/>
                                        <p:tgtEl>
                                          <p:spTgt spid="9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3" presetClass="exit" presetSubtype="32" fill="hold" nodeType="clickEffect">
                                  <p:stCondLst>
                                    <p:cond delay="0"/>
                                  </p:stCondLst>
                                  <p:childTnLst>
                                    <p:anim calcmode="lin" valueType="num">
                                      <p:cBhvr>
                                        <p:cTn id="23" dur="500"/>
                                        <p:tgtEl>
                                          <p:spTgt spid="2"/>
                                        </p:tgtEl>
                                        <p:attrNameLst>
                                          <p:attrName>ppt_w</p:attrName>
                                        </p:attrNameLst>
                                      </p:cBhvr>
                                      <p:tavLst>
                                        <p:tav tm="0">
                                          <p:val>
                                            <p:strVal val="ppt_w"/>
                                          </p:val>
                                        </p:tav>
                                        <p:tav tm="100000">
                                          <p:val>
                                            <p:fltVal val="0"/>
                                          </p:val>
                                        </p:tav>
                                      </p:tavLst>
                                    </p:anim>
                                    <p:anim calcmode="lin" valueType="num">
                                      <p:cBhvr>
                                        <p:cTn id="24" dur="500"/>
                                        <p:tgtEl>
                                          <p:spTgt spid="2"/>
                                        </p:tgtEl>
                                        <p:attrNameLst>
                                          <p:attrName>ppt_h</p:attrName>
                                        </p:attrNameLst>
                                      </p:cBhvr>
                                      <p:tavLst>
                                        <p:tav tm="0">
                                          <p:val>
                                            <p:strVal val="ppt_h"/>
                                          </p:val>
                                        </p:tav>
                                        <p:tav tm="100000">
                                          <p:val>
                                            <p:fltVal val="0"/>
                                          </p:val>
                                        </p:tav>
                                      </p:tavLst>
                                    </p:anim>
                                    <p:animEffect transition="out" filter="fade">
                                      <p:cBhvr>
                                        <p:cTn id="25" dur="500"/>
                                        <p:tgtEl>
                                          <p:spTgt spid="2"/>
                                        </p:tgtEl>
                                      </p:cBhvr>
                                    </p:animEffect>
                                    <p:set>
                                      <p:cBhvr>
                                        <p:cTn id="26" dur="1" fill="hold">
                                          <p:stCondLst>
                                            <p:cond delay="499"/>
                                          </p:stCondLst>
                                        </p:cTn>
                                        <p:tgtEl>
                                          <p:spTgt spid="2"/>
                                        </p:tgtEl>
                                        <p:attrNameLst>
                                          <p:attrName>style.visibility</p:attrName>
                                        </p:attrNameLst>
                                      </p:cBhvr>
                                      <p:to>
                                        <p:strVal val="hidden"/>
                                      </p:to>
                                    </p:set>
                                  </p:childTnLst>
                                </p:cTn>
                              </p:par>
                              <p:par>
                                <p:cTn id="27" presetID="53" presetClass="exit" presetSubtype="32" fill="hold" grpId="1" nodeType="withEffect">
                                  <p:stCondLst>
                                    <p:cond delay="0"/>
                                  </p:stCondLst>
                                  <p:childTnLst>
                                    <p:anim calcmode="lin" valueType="num">
                                      <p:cBhvr>
                                        <p:cTn id="28" dur="500"/>
                                        <p:tgtEl>
                                          <p:spTgt spid="90"/>
                                        </p:tgtEl>
                                        <p:attrNameLst>
                                          <p:attrName>ppt_w</p:attrName>
                                        </p:attrNameLst>
                                      </p:cBhvr>
                                      <p:tavLst>
                                        <p:tav tm="0">
                                          <p:val>
                                            <p:strVal val="ppt_w"/>
                                          </p:val>
                                        </p:tav>
                                        <p:tav tm="100000">
                                          <p:val>
                                            <p:fltVal val="0"/>
                                          </p:val>
                                        </p:tav>
                                      </p:tavLst>
                                    </p:anim>
                                    <p:anim calcmode="lin" valueType="num">
                                      <p:cBhvr>
                                        <p:cTn id="29" dur="500"/>
                                        <p:tgtEl>
                                          <p:spTgt spid="90"/>
                                        </p:tgtEl>
                                        <p:attrNameLst>
                                          <p:attrName>ppt_h</p:attrName>
                                        </p:attrNameLst>
                                      </p:cBhvr>
                                      <p:tavLst>
                                        <p:tav tm="0">
                                          <p:val>
                                            <p:strVal val="ppt_h"/>
                                          </p:val>
                                        </p:tav>
                                        <p:tav tm="100000">
                                          <p:val>
                                            <p:fltVal val="0"/>
                                          </p:val>
                                        </p:tav>
                                      </p:tavLst>
                                    </p:anim>
                                    <p:animEffect transition="out" filter="fade">
                                      <p:cBhvr>
                                        <p:cTn id="30" dur="500"/>
                                        <p:tgtEl>
                                          <p:spTgt spid="90"/>
                                        </p:tgtEl>
                                      </p:cBhvr>
                                    </p:animEffect>
                                    <p:set>
                                      <p:cBhvr>
                                        <p:cTn id="31" dur="1" fill="hold">
                                          <p:stCondLst>
                                            <p:cond delay="499"/>
                                          </p:stCondLst>
                                        </p:cTn>
                                        <p:tgtEl>
                                          <p:spTgt spid="9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P spid="90"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5" name="Rectangle 3"/>
          <p:cNvSpPr>
            <a:spLocks noGrp="1" noChangeArrowheads="1"/>
          </p:cNvSpPr>
          <p:nvPr>
            <p:ph idx="1"/>
          </p:nvPr>
        </p:nvSpPr>
        <p:spPr>
          <a:xfrm>
            <a:off x="250825" y="1203325"/>
            <a:ext cx="7705725" cy="3168650"/>
          </a:xfrm>
        </p:spPr>
        <p:txBody>
          <a:bodyPr/>
          <a:lstStyle/>
          <a:p>
            <a:pPr eaLnBrk="1" hangingPunct="1">
              <a:buClr>
                <a:schemeClr val="tx1"/>
              </a:buClr>
              <a:buFont typeface="Wingdings" pitchFamily="2" charset="2"/>
              <a:buChar char="Ø"/>
              <a:defRPr/>
            </a:pPr>
            <a:r>
              <a:rPr lang="zh-CN" altLang="en-US" sz="2500" b="1" dirty="0">
                <a:solidFill>
                  <a:schemeClr val="tx1"/>
                </a:solidFill>
                <a:latin typeface="+mn-ea"/>
              </a:rPr>
              <a:t>大小上与</a:t>
            </a:r>
            <a:r>
              <a:rPr lang="en-US" altLang="zh-CN" sz="2500" b="1" i="1" dirty="0">
                <a:solidFill>
                  <a:schemeClr val="tx1"/>
                </a:solidFill>
                <a:ea typeface="宋体" pitchFamily="2" charset="-122"/>
                <a:cs typeface="Times New Roman" pitchFamily="18" charset="0"/>
              </a:rPr>
              <a:t>LR</a:t>
            </a:r>
            <a:r>
              <a:rPr lang="en-US" altLang="zh-CN" sz="2500" b="1" dirty="0">
                <a:solidFill>
                  <a:schemeClr val="tx1"/>
                </a:solidFill>
                <a:ea typeface="宋体" pitchFamily="2" charset="-122"/>
                <a:cs typeface="Times New Roman" pitchFamily="18" charset="0"/>
              </a:rPr>
              <a:t>(0)/</a:t>
            </a:r>
            <a:r>
              <a:rPr lang="en-US" altLang="zh-CN" sz="2500" b="1" i="1" dirty="0">
                <a:solidFill>
                  <a:schemeClr val="tx1"/>
                </a:solidFill>
                <a:ea typeface="宋体" pitchFamily="2" charset="-122"/>
                <a:cs typeface="Times New Roman" pitchFamily="18" charset="0"/>
              </a:rPr>
              <a:t>SLR</a:t>
            </a:r>
            <a:r>
              <a:rPr lang="zh-CN" altLang="en-US" sz="2500" b="1" dirty="0">
                <a:solidFill>
                  <a:schemeClr val="tx1"/>
                </a:solidFill>
                <a:latin typeface="+mn-ea"/>
              </a:rPr>
              <a:t>相当</a:t>
            </a:r>
            <a:endParaRPr lang="en-US" altLang="zh-CN" sz="2500" b="1" dirty="0">
              <a:solidFill>
                <a:schemeClr val="tx1"/>
              </a:solidFill>
              <a:latin typeface="+mn-ea"/>
              <a:cs typeface="Times New Roman" pitchFamily="18" charset="0"/>
            </a:endParaRPr>
          </a:p>
          <a:p>
            <a:pPr eaLnBrk="1" hangingPunct="1">
              <a:lnSpc>
                <a:spcPts val="4000"/>
              </a:lnSpc>
              <a:buClrTx/>
              <a:buFont typeface="Wingdings" pitchFamily="2" charset="2"/>
              <a:buChar char="Ø"/>
              <a:defRPr/>
            </a:pPr>
            <a:r>
              <a:rPr lang="zh-CN" altLang="en-US" sz="2500" b="1" dirty="0">
                <a:solidFill>
                  <a:srgbClr val="000000"/>
                </a:solidFill>
                <a:latin typeface="+mn-ea"/>
              </a:rPr>
              <a:t>分析能力介于</a:t>
            </a:r>
            <a:r>
              <a:rPr lang="en-US" altLang="zh-CN" sz="2500" b="1" i="1" dirty="0">
                <a:solidFill>
                  <a:srgbClr val="000000"/>
                </a:solidFill>
                <a:ea typeface="宋体" pitchFamily="2" charset="-122"/>
                <a:cs typeface="Times New Roman" pitchFamily="18" charset="0"/>
              </a:rPr>
              <a:t>SLR</a:t>
            </a:r>
            <a:r>
              <a:rPr lang="zh-CN" altLang="en-US" sz="2500" b="1" dirty="0">
                <a:solidFill>
                  <a:srgbClr val="000000"/>
                </a:solidFill>
                <a:latin typeface="+mn-ea"/>
              </a:rPr>
              <a:t>和</a:t>
            </a:r>
            <a:r>
              <a:rPr lang="en-US" altLang="zh-CN" sz="2500" b="1" i="1" dirty="0">
                <a:solidFill>
                  <a:srgbClr val="000000"/>
                </a:solidFill>
                <a:ea typeface="宋体" pitchFamily="2" charset="-122"/>
                <a:cs typeface="Times New Roman" pitchFamily="18" charset="0"/>
              </a:rPr>
              <a:t>LR</a:t>
            </a:r>
            <a:r>
              <a:rPr lang="en-US" altLang="zh-CN" sz="2500" b="1" dirty="0">
                <a:solidFill>
                  <a:srgbClr val="000000"/>
                </a:solidFill>
                <a:ea typeface="宋体" pitchFamily="2" charset="-122"/>
                <a:cs typeface="Times New Roman" pitchFamily="18" charset="0"/>
              </a:rPr>
              <a:t>(1)</a:t>
            </a:r>
            <a:r>
              <a:rPr lang="zh-CN" altLang="en-US" sz="2500" b="1" dirty="0">
                <a:solidFill>
                  <a:srgbClr val="000000"/>
                </a:solidFill>
                <a:latin typeface="+mn-ea"/>
              </a:rPr>
              <a:t>二者之间</a:t>
            </a:r>
            <a:endParaRPr lang="en-US" altLang="zh-CN" sz="2500" b="1" dirty="0">
              <a:solidFill>
                <a:srgbClr val="000000"/>
              </a:solidFill>
              <a:latin typeface="+mn-ea"/>
              <a:cs typeface="Times New Roman" pitchFamily="18" charset="0"/>
            </a:endParaRPr>
          </a:p>
          <a:p>
            <a:pPr algn="ctr" eaLnBrk="1" hangingPunct="1">
              <a:lnSpc>
                <a:spcPts val="4000"/>
              </a:lnSpc>
              <a:buClr>
                <a:srgbClr val="31B6FD"/>
              </a:buClr>
              <a:buFont typeface="Symbol" panose="05050102010706020507" pitchFamily="18" charset="2"/>
              <a:buNone/>
              <a:defRPr/>
            </a:pPr>
            <a:r>
              <a:rPr lang="en-US" altLang="zh-CN" sz="2500" b="1" i="1" dirty="0">
                <a:solidFill>
                  <a:srgbClr val="000000"/>
                </a:solidFill>
                <a:ea typeface="宋体" pitchFamily="2" charset="-122"/>
                <a:cs typeface="Times New Roman" pitchFamily="18" charset="0"/>
              </a:rPr>
              <a:t>SLR</a:t>
            </a:r>
            <a:r>
              <a:rPr lang="en-US" altLang="zh-CN" sz="2500" b="1" dirty="0">
                <a:solidFill>
                  <a:srgbClr val="000000"/>
                </a:solidFill>
                <a:ea typeface="宋体" pitchFamily="2" charset="-122"/>
                <a:cs typeface="Times New Roman" pitchFamily="18" charset="0"/>
              </a:rPr>
              <a:t>&lt;</a:t>
            </a:r>
            <a:r>
              <a:rPr lang="en-US" altLang="zh-CN" sz="2500" b="1" i="1" dirty="0">
                <a:solidFill>
                  <a:srgbClr val="000000"/>
                </a:solidFill>
                <a:ea typeface="宋体" pitchFamily="2" charset="-122"/>
                <a:cs typeface="Times New Roman" pitchFamily="18" charset="0"/>
              </a:rPr>
              <a:t>LALR</a:t>
            </a:r>
            <a:r>
              <a:rPr lang="en-US" altLang="zh-CN" sz="2500" b="1" dirty="0">
                <a:solidFill>
                  <a:srgbClr val="000000"/>
                </a:solidFill>
                <a:ea typeface="宋体" pitchFamily="2" charset="-122"/>
                <a:cs typeface="Times New Roman" pitchFamily="18" charset="0"/>
              </a:rPr>
              <a:t>(1)&lt;</a:t>
            </a:r>
            <a:r>
              <a:rPr lang="en-US" altLang="zh-CN" sz="2500" b="1" i="1" dirty="0">
                <a:solidFill>
                  <a:srgbClr val="000000"/>
                </a:solidFill>
                <a:ea typeface="宋体" pitchFamily="2" charset="-122"/>
                <a:cs typeface="Times New Roman" pitchFamily="18" charset="0"/>
              </a:rPr>
              <a:t>LR</a:t>
            </a:r>
            <a:r>
              <a:rPr lang="en-US" altLang="zh-CN" sz="2500" b="1" dirty="0">
                <a:solidFill>
                  <a:srgbClr val="000000"/>
                </a:solidFill>
                <a:ea typeface="宋体" pitchFamily="2" charset="-122"/>
                <a:cs typeface="Times New Roman" pitchFamily="18" charset="0"/>
              </a:rPr>
              <a:t>(1)</a:t>
            </a:r>
          </a:p>
          <a:p>
            <a:pPr lvl="1" eaLnBrk="1" hangingPunct="1">
              <a:lnSpc>
                <a:spcPts val="4000"/>
              </a:lnSpc>
              <a:buClrTx/>
              <a:buFont typeface="Wingdings" pitchFamily="2" charset="2"/>
              <a:buChar char="Ø"/>
              <a:defRPr/>
            </a:pPr>
            <a:r>
              <a:rPr lang="zh-CN" altLang="en-US" sz="2500" b="1" dirty="0">
                <a:solidFill>
                  <a:srgbClr val="000000"/>
                </a:solidFill>
                <a:latin typeface="+mn-ea"/>
              </a:rPr>
              <a:t>合并后的展望符集合仍为</a:t>
            </a:r>
            <a:r>
              <a:rPr lang="en-US" altLang="zh-CN" sz="2500" b="1" i="1" dirty="0">
                <a:solidFill>
                  <a:srgbClr val="000000"/>
                </a:solidFill>
                <a:ea typeface="宋体" pitchFamily="2" charset="-122"/>
                <a:cs typeface="Times New Roman" pitchFamily="18" charset="0"/>
              </a:rPr>
              <a:t>FOLLOW</a:t>
            </a:r>
            <a:r>
              <a:rPr lang="zh-CN" altLang="zh-CN" sz="2500" b="1" dirty="0">
                <a:solidFill>
                  <a:srgbClr val="000000"/>
                </a:solidFill>
                <a:latin typeface="+mn-ea"/>
              </a:rPr>
              <a:t>集的</a:t>
            </a:r>
            <a:r>
              <a:rPr lang="zh-CN" altLang="zh-CN" sz="2500" b="1" dirty="0">
                <a:solidFill>
                  <a:srgbClr val="2D83F4"/>
                </a:solidFill>
                <a:latin typeface="+mn-ea"/>
              </a:rPr>
              <a:t>子集</a:t>
            </a:r>
            <a:endParaRPr lang="zh-CN" altLang="en-US" sz="2500" dirty="0">
              <a:solidFill>
                <a:srgbClr val="2D83F4"/>
              </a:solidFill>
              <a:latin typeface="+mn-ea"/>
            </a:endParaRPr>
          </a:p>
          <a:p>
            <a:pPr eaLnBrk="1" hangingPunct="1">
              <a:buClr>
                <a:schemeClr val="tx1"/>
              </a:buClr>
              <a:buFont typeface="Wingdings" pitchFamily="2" charset="2"/>
              <a:buChar char="Ø"/>
              <a:defRPr/>
            </a:pPr>
            <a:endParaRPr lang="zh-CN" altLang="en-US" dirty="0">
              <a:latin typeface="楷体_GB2312" pitchFamily="49" charset="-122"/>
              <a:ea typeface="楷体_GB2312" pitchFamily="49" charset="-122"/>
            </a:endParaRPr>
          </a:p>
          <a:p>
            <a:pPr eaLnBrk="1" hangingPunct="1">
              <a:defRPr/>
            </a:pPr>
            <a:endParaRPr lang="zh-CN" altLang="en-US" sz="2800" dirty="0">
              <a:latin typeface="楷体_GB2312" pitchFamily="49" charset="-122"/>
              <a:ea typeface="楷体_GB2312" pitchFamily="49" charset="-122"/>
            </a:endParaRPr>
          </a:p>
        </p:txBody>
      </p:sp>
      <p:sp>
        <p:nvSpPr>
          <p:cNvPr id="77827" name="Rectangle 3"/>
          <p:cNvSpPr txBox="1">
            <a:spLocks noChangeArrowheads="1"/>
          </p:cNvSpPr>
          <p:nvPr/>
        </p:nvSpPr>
        <p:spPr bwMode="auto">
          <a:xfrm>
            <a:off x="250825" y="771525"/>
            <a:ext cx="54959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buClrTx/>
              <a:buFont typeface="Wingdings" panose="05000000000000000000" pitchFamily="2" charset="2"/>
              <a:buChar char="Ø"/>
            </a:pPr>
            <a:r>
              <a:rPr lang="zh-CN" altLang="en-US" sz="2500" b="1">
                <a:solidFill>
                  <a:srgbClr val="000000"/>
                </a:solidFill>
                <a:latin typeface="Times New Roman" panose="02020603050405020304" pitchFamily="18" charset="0"/>
                <a:ea typeface="华文楷体" panose="02010600040101010101" pitchFamily="2" charset="-122"/>
              </a:rPr>
              <a:t>形式上与</a:t>
            </a:r>
            <a:r>
              <a:rPr lang="en-US" altLang="zh-CN" sz="2500" b="1" i="1">
                <a:solidFill>
                  <a:srgbClr val="000000"/>
                </a:solidFill>
                <a:latin typeface="Times New Roman" panose="02020603050405020304" pitchFamily="18" charset="0"/>
                <a:cs typeface="Times New Roman" panose="02020603050405020304" pitchFamily="18" charset="0"/>
              </a:rPr>
              <a:t>LR</a:t>
            </a:r>
            <a:r>
              <a:rPr lang="en-US" altLang="zh-CN" sz="2500" b="1">
                <a:solidFill>
                  <a:srgbClr val="000000"/>
                </a:solidFill>
                <a:latin typeface="Times New Roman" panose="02020603050405020304" pitchFamily="18" charset="0"/>
                <a:cs typeface="Times New Roman" panose="02020603050405020304" pitchFamily="18" charset="0"/>
              </a:rPr>
              <a:t>(1)</a:t>
            </a:r>
            <a:r>
              <a:rPr lang="zh-CN" altLang="en-US" sz="2500" b="1">
                <a:solidFill>
                  <a:srgbClr val="000000"/>
                </a:solidFill>
                <a:latin typeface="Times New Roman" panose="02020603050405020304" pitchFamily="18" charset="0"/>
                <a:ea typeface="华文楷体" panose="02010600040101010101" pitchFamily="2" charset="-122"/>
              </a:rPr>
              <a:t>相同</a:t>
            </a:r>
          </a:p>
        </p:txBody>
      </p:sp>
      <p:sp>
        <p:nvSpPr>
          <p:cNvPr id="77828" name="Rectangle 2"/>
          <p:cNvSpPr>
            <a:spLocks noGrp="1" noChangeArrowheads="1"/>
          </p:cNvSpPr>
          <p:nvPr>
            <p:ph type="title"/>
          </p:nvPr>
        </p:nvSpPr>
        <p:spPr>
          <a:xfrm>
            <a:off x="755650" y="268288"/>
            <a:ext cx="7931150" cy="358775"/>
          </a:xfrm>
        </p:spPr>
        <p:txBody>
          <a:bodyPr/>
          <a:lstStyle/>
          <a:p>
            <a:pPr eaLnBrk="1" hangingPunct="1"/>
            <a:r>
              <a:rPr lang="en-US" altLang="zh-CN" sz="3000" i="1">
                <a:solidFill>
                  <a:schemeClr val="tx1"/>
                </a:solidFill>
                <a:ea typeface="黑体" panose="02010609060101010101" pitchFamily="49" charset="-122"/>
              </a:rPr>
              <a:t>LALR</a:t>
            </a:r>
            <a:r>
              <a:rPr lang="en-US" altLang="zh-CN" sz="3000">
                <a:solidFill>
                  <a:schemeClr val="tx1"/>
                </a:solidFill>
                <a:ea typeface="黑体" panose="02010609060101010101" pitchFamily="49" charset="-122"/>
              </a:rPr>
              <a:t>(1)</a:t>
            </a:r>
            <a:r>
              <a:rPr lang="zh-CN" altLang="en-US" sz="3000">
                <a:solidFill>
                  <a:schemeClr val="tx1"/>
                </a:solidFill>
                <a:latin typeface="微软雅黑" panose="020B0503020204020204" pitchFamily="34" charset="-122"/>
                <a:ea typeface="微软雅黑" panose="020B0503020204020204" pitchFamily="34" charset="-122"/>
              </a:rPr>
              <a:t>的特点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withEffect">
                                  <p:stCondLst>
                                    <p:cond delay="0"/>
                                  </p:stCondLst>
                                  <p:childTnLst>
                                    <p:set>
                                      <p:cBhvr>
                                        <p:cTn id="6" dur="1" fill="hold">
                                          <p:stCondLst>
                                            <p:cond delay="0"/>
                                          </p:stCondLst>
                                        </p:cTn>
                                        <p:tgtEl>
                                          <p:spTgt spid="131075">
                                            <p:txEl>
                                              <p:pRg st="1" end="1"/>
                                            </p:txEl>
                                          </p:spTgt>
                                        </p:tgtEl>
                                        <p:attrNameLst>
                                          <p:attrName>style.visibility</p:attrName>
                                        </p:attrNameLst>
                                      </p:cBhvr>
                                      <p:to>
                                        <p:strVal val="visible"/>
                                      </p:to>
                                    </p:set>
                                    <p:anim calcmode="lin" valueType="num">
                                      <p:cBhvr>
                                        <p:cTn id="7" dur="500" fill="hold"/>
                                        <p:tgtEl>
                                          <p:spTgt spid="131075">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131075">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131075">
                                            <p:txEl>
                                              <p:pRg st="1" end="1"/>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131075">
                                            <p:txEl>
                                              <p:pRg st="2" end="2"/>
                                            </p:txEl>
                                          </p:spTgt>
                                        </p:tgtEl>
                                        <p:attrNameLst>
                                          <p:attrName>style.visibility</p:attrName>
                                        </p:attrNameLst>
                                      </p:cBhvr>
                                      <p:to>
                                        <p:strVal val="visible"/>
                                      </p:to>
                                    </p:set>
                                    <p:anim calcmode="lin" valueType="num">
                                      <p:cBhvr>
                                        <p:cTn id="12" dur="500" fill="hold"/>
                                        <p:tgtEl>
                                          <p:spTgt spid="131075">
                                            <p:txEl>
                                              <p:pRg st="2" end="2"/>
                                            </p:txEl>
                                          </p:spTgt>
                                        </p:tgtEl>
                                        <p:attrNameLst>
                                          <p:attrName>ppt_w</p:attrName>
                                        </p:attrNameLst>
                                      </p:cBhvr>
                                      <p:tavLst>
                                        <p:tav tm="0">
                                          <p:val>
                                            <p:fltVal val="0"/>
                                          </p:val>
                                        </p:tav>
                                        <p:tav tm="100000">
                                          <p:val>
                                            <p:strVal val="#ppt_w"/>
                                          </p:val>
                                        </p:tav>
                                      </p:tavLst>
                                    </p:anim>
                                    <p:anim calcmode="lin" valueType="num">
                                      <p:cBhvr>
                                        <p:cTn id="13" dur="500" fill="hold"/>
                                        <p:tgtEl>
                                          <p:spTgt spid="131075">
                                            <p:txEl>
                                              <p:pRg st="2" end="2"/>
                                            </p:txEl>
                                          </p:spTgt>
                                        </p:tgtEl>
                                        <p:attrNameLst>
                                          <p:attrName>ppt_h</p:attrName>
                                        </p:attrNameLst>
                                      </p:cBhvr>
                                      <p:tavLst>
                                        <p:tav tm="0">
                                          <p:val>
                                            <p:fltVal val="0"/>
                                          </p:val>
                                        </p:tav>
                                        <p:tav tm="100000">
                                          <p:val>
                                            <p:strVal val="#ppt_h"/>
                                          </p:val>
                                        </p:tav>
                                      </p:tavLst>
                                    </p:anim>
                                    <p:animEffect transition="in" filter="fade">
                                      <p:cBhvr>
                                        <p:cTn id="14" dur="500"/>
                                        <p:tgtEl>
                                          <p:spTgt spid="131075">
                                            <p:txEl>
                                              <p:pRg st="2" end="2"/>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3" presetClass="entr" presetSubtype="16" fill="hold" nodeType="clickEffect">
                                  <p:stCondLst>
                                    <p:cond delay="0"/>
                                  </p:stCondLst>
                                  <p:childTnLst>
                                    <p:set>
                                      <p:cBhvr>
                                        <p:cTn id="18" dur="1" fill="hold">
                                          <p:stCondLst>
                                            <p:cond delay="0"/>
                                          </p:stCondLst>
                                        </p:cTn>
                                        <p:tgtEl>
                                          <p:spTgt spid="131075">
                                            <p:txEl>
                                              <p:pRg st="3" end="3"/>
                                            </p:txEl>
                                          </p:spTgt>
                                        </p:tgtEl>
                                        <p:attrNameLst>
                                          <p:attrName>style.visibility</p:attrName>
                                        </p:attrNameLst>
                                      </p:cBhvr>
                                      <p:to>
                                        <p:strVal val="visible"/>
                                      </p:to>
                                    </p:set>
                                    <p:anim calcmode="lin" valueType="num">
                                      <p:cBhvr>
                                        <p:cTn id="19" dur="500" fill="hold"/>
                                        <p:tgtEl>
                                          <p:spTgt spid="131075">
                                            <p:txEl>
                                              <p:pRg st="3" end="3"/>
                                            </p:txEl>
                                          </p:spTgt>
                                        </p:tgtEl>
                                        <p:attrNameLst>
                                          <p:attrName>ppt_w</p:attrName>
                                        </p:attrNameLst>
                                      </p:cBhvr>
                                      <p:tavLst>
                                        <p:tav tm="0">
                                          <p:val>
                                            <p:fltVal val="0"/>
                                          </p:val>
                                        </p:tav>
                                        <p:tav tm="100000">
                                          <p:val>
                                            <p:strVal val="#ppt_w"/>
                                          </p:val>
                                        </p:tav>
                                      </p:tavLst>
                                    </p:anim>
                                    <p:anim calcmode="lin" valueType="num">
                                      <p:cBhvr>
                                        <p:cTn id="20" dur="500" fill="hold"/>
                                        <p:tgtEl>
                                          <p:spTgt spid="131075">
                                            <p:txEl>
                                              <p:pRg st="3" end="3"/>
                                            </p:txEl>
                                          </p:spTgt>
                                        </p:tgtEl>
                                        <p:attrNameLst>
                                          <p:attrName>ppt_h</p:attrName>
                                        </p:attrNameLst>
                                      </p:cBhvr>
                                      <p:tavLst>
                                        <p:tav tm="0">
                                          <p:val>
                                            <p:fltVal val="0"/>
                                          </p:val>
                                        </p:tav>
                                        <p:tav tm="100000">
                                          <p:val>
                                            <p:strVal val="#ppt_h"/>
                                          </p:val>
                                        </p:tav>
                                      </p:tavLst>
                                    </p:anim>
                                    <p:animEffect transition="in" filter="fade">
                                      <p:cBhvr>
                                        <p:cTn id="21" dur="500"/>
                                        <p:tgtEl>
                                          <p:spTgt spid="1310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9" name="Rectangle 3"/>
          <p:cNvSpPr>
            <a:spLocks noGrp="1" noChangeArrowheads="1"/>
          </p:cNvSpPr>
          <p:nvPr>
            <p:ph idx="1"/>
          </p:nvPr>
        </p:nvSpPr>
        <p:spPr>
          <a:xfrm>
            <a:off x="395288" y="911225"/>
            <a:ext cx="8748712" cy="3225800"/>
          </a:xfrm>
        </p:spPr>
        <p:txBody>
          <a:bodyPr/>
          <a:lstStyle/>
          <a:p>
            <a:pPr eaLnBrk="1" hangingPunct="1">
              <a:buClr>
                <a:schemeClr val="tx1"/>
              </a:buClr>
              <a:buFont typeface="Wingdings" pitchFamily="2" charset="2"/>
              <a:buChar char="Ø"/>
              <a:defRPr/>
            </a:pPr>
            <a:r>
              <a:rPr lang="zh-CN" altLang="en-US" sz="2800" b="1" dirty="0">
                <a:solidFill>
                  <a:schemeClr val="tx1"/>
                </a:solidFill>
                <a:latin typeface="+mn-ea"/>
              </a:rPr>
              <a:t>每个二义性文法都不是</a:t>
            </a:r>
            <a:r>
              <a:rPr lang="en-US" altLang="zh-CN" sz="2800" b="1" i="1" dirty="0">
                <a:solidFill>
                  <a:schemeClr val="tx1"/>
                </a:solidFill>
                <a:cs typeface="Times New Roman" pitchFamily="18" charset="0"/>
              </a:rPr>
              <a:t>LR</a:t>
            </a:r>
            <a:r>
              <a:rPr lang="zh-CN" altLang="en-US" sz="2800" b="1" dirty="0">
                <a:solidFill>
                  <a:schemeClr val="tx1"/>
                </a:solidFill>
                <a:latin typeface="+mn-ea"/>
              </a:rPr>
              <a:t>的</a:t>
            </a:r>
            <a:endParaRPr lang="en-US" altLang="zh-CN" sz="2800" b="1" dirty="0">
              <a:solidFill>
                <a:schemeClr val="tx1"/>
              </a:solidFill>
              <a:latin typeface="+mn-ea"/>
            </a:endParaRPr>
          </a:p>
          <a:p>
            <a:pPr eaLnBrk="1" hangingPunct="1">
              <a:buClr>
                <a:schemeClr val="tx1"/>
              </a:buClr>
              <a:buFont typeface="Wingdings" pitchFamily="2" charset="2"/>
              <a:buChar char="Ø"/>
              <a:defRPr/>
            </a:pPr>
            <a:r>
              <a:rPr lang="zh-CN" altLang="en-US" sz="2800" b="1" dirty="0">
                <a:solidFill>
                  <a:schemeClr val="tx1"/>
                </a:solidFill>
                <a:latin typeface="+mn-ea"/>
              </a:rPr>
              <a:t>某些类型的二义性文法在语言的描述和实现中很有用</a:t>
            </a:r>
            <a:endParaRPr lang="en-US" altLang="zh-CN" sz="2800" b="1" dirty="0">
              <a:solidFill>
                <a:schemeClr val="tx1"/>
              </a:solidFill>
              <a:latin typeface="+mn-ea"/>
            </a:endParaRPr>
          </a:p>
          <a:p>
            <a:pPr lvl="1" eaLnBrk="1" hangingPunct="1">
              <a:buClr>
                <a:schemeClr val="tx1"/>
              </a:buClr>
              <a:buFont typeface="Wingdings" pitchFamily="2" charset="2"/>
              <a:buChar char="Ø"/>
              <a:defRPr/>
            </a:pPr>
            <a:r>
              <a:rPr lang="zh-CN" altLang="en-US" sz="2800" b="1" dirty="0">
                <a:solidFill>
                  <a:schemeClr val="tx1"/>
                </a:solidFill>
                <a:latin typeface="+mn-ea"/>
              </a:rPr>
              <a:t>更简短、更自然</a:t>
            </a:r>
            <a:endParaRPr lang="en-US" altLang="zh-CN" sz="2800" b="1" dirty="0">
              <a:solidFill>
                <a:schemeClr val="tx1"/>
              </a:solidFill>
              <a:latin typeface="+mn-ea"/>
            </a:endParaRPr>
          </a:p>
          <a:p>
            <a:pPr lvl="2" eaLnBrk="1" hangingPunct="1">
              <a:buClr>
                <a:schemeClr val="tx1"/>
              </a:buClr>
              <a:buFont typeface="Wingdings" pitchFamily="2" charset="2"/>
              <a:buChar char="Ø"/>
              <a:defRPr/>
            </a:pPr>
            <a:r>
              <a:rPr lang="zh-CN" altLang="en-US" sz="2400" b="1" dirty="0">
                <a:solidFill>
                  <a:schemeClr val="tx1"/>
                </a:solidFill>
                <a:latin typeface="+mn-ea"/>
              </a:rPr>
              <a:t>例</a:t>
            </a:r>
            <a:endParaRPr lang="en-US" altLang="zh-CN" sz="2400" b="1" dirty="0">
              <a:solidFill>
                <a:schemeClr val="tx1"/>
              </a:solidFill>
              <a:latin typeface="+mn-ea"/>
            </a:endParaRPr>
          </a:p>
        </p:txBody>
      </p:sp>
      <p:sp>
        <p:nvSpPr>
          <p:cNvPr id="79875" name="Rectangle 2"/>
          <p:cNvSpPr>
            <a:spLocks noGrp="1" noChangeArrowheads="1"/>
          </p:cNvSpPr>
          <p:nvPr>
            <p:ph type="title"/>
          </p:nvPr>
        </p:nvSpPr>
        <p:spPr>
          <a:xfrm>
            <a:off x="755650" y="268288"/>
            <a:ext cx="7931150" cy="358775"/>
          </a:xfrm>
        </p:spPr>
        <p:txBody>
          <a:bodyPr/>
          <a:lstStyle/>
          <a:p>
            <a:pPr eaLnBrk="1" hangingPunct="1"/>
            <a:r>
              <a:rPr lang="en-US" altLang="zh-CN" sz="3000">
                <a:solidFill>
                  <a:srgbClr val="000000"/>
                </a:solidFill>
                <a:latin typeface="微软雅黑" panose="020B0503020204020204" pitchFamily="34" charset="-122"/>
                <a:ea typeface="微软雅黑" panose="020B0503020204020204" pitchFamily="34" charset="-122"/>
              </a:rPr>
              <a:t>4.4.5 </a:t>
            </a:r>
            <a:r>
              <a:rPr lang="zh-CN" altLang="en-US" sz="3000">
                <a:solidFill>
                  <a:schemeClr val="tx1"/>
                </a:solidFill>
                <a:latin typeface="微软雅黑" panose="020B0503020204020204" pitchFamily="34" charset="-122"/>
                <a:ea typeface="微软雅黑" panose="020B0503020204020204" pitchFamily="34" charset="-122"/>
              </a:rPr>
              <a:t>二义性文法的</a:t>
            </a:r>
            <a:r>
              <a:rPr lang="en-US" altLang="zh-CN" sz="3000">
                <a:solidFill>
                  <a:schemeClr val="tx1"/>
                </a:solidFill>
                <a:latin typeface="微软雅黑" panose="020B0503020204020204" pitchFamily="34" charset="-122"/>
                <a:ea typeface="微软雅黑" panose="020B0503020204020204" pitchFamily="34" charset="-122"/>
              </a:rPr>
              <a:t>LR</a:t>
            </a:r>
            <a:r>
              <a:rPr lang="zh-CN" altLang="en-US" sz="3000">
                <a:solidFill>
                  <a:schemeClr val="tx1"/>
                </a:solidFill>
                <a:latin typeface="微软雅黑" panose="020B0503020204020204" pitchFamily="34" charset="-122"/>
                <a:ea typeface="微软雅黑" panose="020B0503020204020204" pitchFamily="34" charset="-122"/>
              </a:rPr>
              <a:t>分析</a:t>
            </a:r>
          </a:p>
        </p:txBody>
      </p:sp>
      <p:sp>
        <p:nvSpPr>
          <p:cNvPr id="4" name="Rectangle 5"/>
          <p:cNvSpPr>
            <a:spLocks noChangeArrowheads="1"/>
          </p:cNvSpPr>
          <p:nvPr/>
        </p:nvSpPr>
        <p:spPr bwMode="auto">
          <a:xfrm>
            <a:off x="2051050" y="2686050"/>
            <a:ext cx="1873250" cy="2144713"/>
          </a:xfrm>
          <a:prstGeom prst="rect">
            <a:avLst/>
          </a:prstGeom>
          <a:solidFill>
            <a:srgbClr val="B5CEED"/>
          </a:solidFill>
          <a:ln w="12700">
            <a:solidFill>
              <a:schemeClr val="tx1"/>
            </a:solidFill>
            <a:miter lim="800000"/>
            <a:headEnd/>
            <a:tailEnd/>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lnSpc>
                <a:spcPts val="3200"/>
              </a:lnSpc>
              <a:spcBef>
                <a:spcPct val="0"/>
              </a:spcBef>
              <a:buClrTx/>
              <a:buSzTx/>
              <a:buFont typeface="Arial" panose="020B0604020202020204" pitchFamily="34" charset="0"/>
              <a:buNone/>
            </a:pPr>
            <a:r>
              <a:rPr lang="zh-CN" altLang="en-US" b="1">
                <a:solidFill>
                  <a:schemeClr val="tx1"/>
                </a:solidFill>
                <a:latin typeface="楷体" panose="02010609060101010101" pitchFamily="49" charset="-122"/>
                <a:ea typeface="楷体" panose="02010609060101010101" pitchFamily="49" charset="-122"/>
              </a:rPr>
              <a:t>二义性文法</a:t>
            </a:r>
            <a:endParaRPr lang="en-US" altLang="zh-CN" b="1">
              <a:solidFill>
                <a:schemeClr val="tx1"/>
              </a:solidFill>
              <a:latin typeface="楷体" panose="02010609060101010101" pitchFamily="49" charset="-122"/>
              <a:cs typeface="Times New Roman" panose="02020603050405020304" pitchFamily="18" charset="0"/>
            </a:endParaRPr>
          </a:p>
          <a:p>
            <a:pPr eaLnBrk="1" hangingPunct="1">
              <a:lnSpc>
                <a:spcPts val="3200"/>
              </a:lnSpc>
              <a:spcBef>
                <a:spcPct val="0"/>
              </a:spcBef>
              <a:buClrTx/>
              <a:buSzTx/>
              <a:buFont typeface="Arial" panose="020B0604020202020204" pitchFamily="34" charset="0"/>
              <a:buNone/>
            </a:pPr>
            <a:r>
              <a:rPr lang="en-US" altLang="zh-CN" b="1">
                <a:solidFill>
                  <a:schemeClr val="tx1"/>
                </a:solidFill>
                <a:latin typeface="Times New Roman" panose="02020603050405020304" pitchFamily="18" charset="0"/>
              </a:rPr>
              <a:t>① </a:t>
            </a:r>
            <a:r>
              <a:rPr lang="en-US" altLang="zh-CN" b="1" i="1">
                <a:solidFill>
                  <a:schemeClr val="tx1"/>
                </a:solidFill>
                <a:latin typeface="Times New Roman" panose="02020603050405020304" pitchFamily="18" charset="0"/>
                <a:ea typeface="楷体_GB2312" panose="02010609030101010101" pitchFamily="49" charset="-122"/>
              </a:rPr>
              <a:t>E</a:t>
            </a:r>
            <a:r>
              <a:rPr lang="en-US" altLang="zh-CN" b="1">
                <a:solidFill>
                  <a:schemeClr val="tx1"/>
                </a:solidFill>
                <a:latin typeface="Times New Roman" panose="02020603050405020304" pitchFamily="18" charset="0"/>
                <a:ea typeface="楷体_GB2312" panose="02010609030101010101" pitchFamily="49" charset="-122"/>
              </a:rPr>
              <a:t>→ </a:t>
            </a:r>
            <a:r>
              <a:rPr lang="en-US" altLang="zh-CN" b="1" i="1">
                <a:solidFill>
                  <a:schemeClr val="tx1"/>
                </a:solidFill>
                <a:latin typeface="Times New Roman" panose="02020603050405020304" pitchFamily="18" charset="0"/>
                <a:ea typeface="楷体_GB2312" panose="02010609030101010101" pitchFamily="49" charset="-122"/>
              </a:rPr>
              <a:t>E</a:t>
            </a:r>
            <a:r>
              <a:rPr lang="en-US" altLang="zh-CN" b="1">
                <a:solidFill>
                  <a:schemeClr val="tx1"/>
                </a:solidFill>
                <a:latin typeface="Times New Roman" panose="02020603050405020304" pitchFamily="18" charset="0"/>
                <a:ea typeface="楷体_GB2312" panose="02010609030101010101" pitchFamily="49" charset="-122"/>
              </a:rPr>
              <a:t>+</a:t>
            </a:r>
            <a:r>
              <a:rPr lang="en-US" altLang="zh-CN" b="1" i="1">
                <a:solidFill>
                  <a:schemeClr val="tx1"/>
                </a:solidFill>
                <a:latin typeface="Times New Roman" panose="02020603050405020304" pitchFamily="18" charset="0"/>
                <a:ea typeface="楷体_GB2312" panose="02010609030101010101" pitchFamily="49" charset="-122"/>
              </a:rPr>
              <a:t>E</a:t>
            </a:r>
          </a:p>
          <a:p>
            <a:pPr eaLnBrk="1" hangingPunct="1">
              <a:lnSpc>
                <a:spcPts val="3200"/>
              </a:lnSpc>
              <a:spcBef>
                <a:spcPct val="0"/>
              </a:spcBef>
              <a:buClrTx/>
              <a:buSzTx/>
              <a:buFont typeface="Arial" panose="020B0604020202020204" pitchFamily="34" charset="0"/>
              <a:buNone/>
            </a:pPr>
            <a:r>
              <a:rPr lang="en-US" altLang="zh-CN" b="1">
                <a:solidFill>
                  <a:schemeClr val="tx1"/>
                </a:solidFill>
                <a:latin typeface="Times New Roman" panose="02020603050405020304" pitchFamily="18" charset="0"/>
              </a:rPr>
              <a:t>② </a:t>
            </a:r>
            <a:r>
              <a:rPr lang="en-US" altLang="zh-CN" b="1" i="1">
                <a:solidFill>
                  <a:schemeClr val="tx1"/>
                </a:solidFill>
                <a:latin typeface="Times New Roman" panose="02020603050405020304" pitchFamily="18" charset="0"/>
                <a:ea typeface="楷体_GB2312" panose="02010609030101010101" pitchFamily="49" charset="-122"/>
              </a:rPr>
              <a:t>E</a:t>
            </a:r>
            <a:r>
              <a:rPr lang="en-US" altLang="zh-CN" b="1">
                <a:solidFill>
                  <a:schemeClr val="tx1"/>
                </a:solidFill>
                <a:latin typeface="Times New Roman" panose="02020603050405020304" pitchFamily="18" charset="0"/>
                <a:ea typeface="楷体_GB2312" panose="02010609030101010101" pitchFamily="49" charset="-122"/>
              </a:rPr>
              <a:t>→ </a:t>
            </a:r>
            <a:r>
              <a:rPr lang="en-US" altLang="zh-CN" b="1" i="1">
                <a:solidFill>
                  <a:schemeClr val="tx1"/>
                </a:solidFill>
                <a:latin typeface="Times New Roman" panose="02020603050405020304" pitchFamily="18" charset="0"/>
                <a:ea typeface="楷体_GB2312" panose="02010609030101010101" pitchFamily="49" charset="-122"/>
              </a:rPr>
              <a:t>E</a:t>
            </a:r>
            <a:r>
              <a:rPr lang="en-US" altLang="zh-CN" b="1">
                <a:solidFill>
                  <a:schemeClr val="tx1"/>
                </a:solidFill>
                <a:latin typeface="Times New Roman" panose="02020603050405020304" pitchFamily="18" charset="0"/>
                <a:ea typeface="楷体_GB2312" panose="02010609030101010101" pitchFamily="49" charset="-122"/>
              </a:rPr>
              <a:t>*</a:t>
            </a:r>
            <a:r>
              <a:rPr lang="en-US" altLang="zh-CN" b="1" i="1">
                <a:solidFill>
                  <a:schemeClr val="tx1"/>
                </a:solidFill>
                <a:latin typeface="Times New Roman" panose="02020603050405020304" pitchFamily="18" charset="0"/>
                <a:ea typeface="楷体_GB2312" panose="02010609030101010101" pitchFamily="49" charset="-122"/>
              </a:rPr>
              <a:t>E</a:t>
            </a:r>
          </a:p>
          <a:p>
            <a:pPr eaLnBrk="1" hangingPunct="1">
              <a:lnSpc>
                <a:spcPts val="3200"/>
              </a:lnSpc>
              <a:spcBef>
                <a:spcPct val="0"/>
              </a:spcBef>
              <a:buClrTx/>
              <a:buSzTx/>
              <a:buFont typeface="Arial" panose="020B0604020202020204" pitchFamily="34" charset="0"/>
              <a:buNone/>
            </a:pPr>
            <a:r>
              <a:rPr lang="en-US" altLang="zh-CN" b="1">
                <a:solidFill>
                  <a:schemeClr val="tx1"/>
                </a:solidFill>
                <a:latin typeface="Times New Roman" panose="02020603050405020304" pitchFamily="18" charset="0"/>
              </a:rPr>
              <a:t>③ </a:t>
            </a:r>
            <a:r>
              <a:rPr lang="en-US" altLang="zh-CN" b="1" i="1">
                <a:solidFill>
                  <a:schemeClr val="tx1"/>
                </a:solidFill>
                <a:latin typeface="Times New Roman" panose="02020603050405020304" pitchFamily="18" charset="0"/>
                <a:ea typeface="楷体_GB2312" panose="02010609030101010101" pitchFamily="49" charset="-122"/>
              </a:rPr>
              <a:t>E</a:t>
            </a:r>
            <a:r>
              <a:rPr lang="en-US" altLang="zh-CN" b="1">
                <a:solidFill>
                  <a:schemeClr val="tx1"/>
                </a:solidFill>
                <a:latin typeface="Times New Roman" panose="02020603050405020304" pitchFamily="18" charset="0"/>
                <a:ea typeface="楷体_GB2312" panose="02010609030101010101" pitchFamily="49" charset="-122"/>
              </a:rPr>
              <a:t>→ ( </a:t>
            </a:r>
            <a:r>
              <a:rPr lang="en-US" altLang="zh-CN" b="1" i="1">
                <a:solidFill>
                  <a:schemeClr val="tx1"/>
                </a:solidFill>
                <a:latin typeface="Times New Roman" panose="02020603050405020304" pitchFamily="18" charset="0"/>
                <a:ea typeface="楷体_GB2312" panose="02010609030101010101" pitchFamily="49" charset="-122"/>
              </a:rPr>
              <a:t>E </a:t>
            </a:r>
            <a:r>
              <a:rPr lang="en-US" altLang="zh-CN" b="1">
                <a:solidFill>
                  <a:schemeClr val="tx1"/>
                </a:solidFill>
                <a:latin typeface="Times New Roman" panose="02020603050405020304" pitchFamily="18" charset="0"/>
                <a:ea typeface="楷体_GB2312" panose="02010609030101010101" pitchFamily="49" charset="-122"/>
              </a:rPr>
              <a:t>)</a:t>
            </a:r>
          </a:p>
          <a:p>
            <a:pPr eaLnBrk="1" hangingPunct="1">
              <a:lnSpc>
                <a:spcPts val="3200"/>
              </a:lnSpc>
              <a:spcBef>
                <a:spcPct val="0"/>
              </a:spcBef>
              <a:buClrTx/>
              <a:buSzTx/>
              <a:buFont typeface="Arial" panose="020B0604020202020204" pitchFamily="34" charset="0"/>
              <a:buNone/>
            </a:pPr>
            <a:r>
              <a:rPr lang="en-US" altLang="zh-CN" b="1">
                <a:solidFill>
                  <a:schemeClr val="tx1"/>
                </a:solidFill>
                <a:latin typeface="Times New Roman" panose="02020603050405020304" pitchFamily="18" charset="0"/>
              </a:rPr>
              <a:t>④ </a:t>
            </a:r>
            <a:r>
              <a:rPr lang="en-US" altLang="zh-CN" b="1" i="1">
                <a:solidFill>
                  <a:schemeClr val="tx1"/>
                </a:solidFill>
                <a:latin typeface="Times New Roman" panose="02020603050405020304" pitchFamily="18" charset="0"/>
                <a:ea typeface="楷体_GB2312" panose="02010609030101010101" pitchFamily="49" charset="-122"/>
              </a:rPr>
              <a:t>E</a:t>
            </a:r>
            <a:r>
              <a:rPr lang="en-US" altLang="zh-CN" b="1">
                <a:solidFill>
                  <a:schemeClr val="tx1"/>
                </a:solidFill>
                <a:latin typeface="Times New Roman" panose="02020603050405020304" pitchFamily="18" charset="0"/>
                <a:ea typeface="楷体_GB2312" panose="02010609030101010101" pitchFamily="49" charset="-122"/>
              </a:rPr>
              <a:t>→ id</a:t>
            </a:r>
          </a:p>
        </p:txBody>
      </p:sp>
      <p:sp>
        <p:nvSpPr>
          <p:cNvPr id="6" name="Rectangle 5"/>
          <p:cNvSpPr>
            <a:spLocks noChangeArrowheads="1"/>
          </p:cNvSpPr>
          <p:nvPr/>
        </p:nvSpPr>
        <p:spPr bwMode="auto">
          <a:xfrm>
            <a:off x="4357688" y="2143125"/>
            <a:ext cx="2212975" cy="2709863"/>
          </a:xfrm>
          <a:prstGeom prst="rect">
            <a:avLst/>
          </a:prstGeom>
          <a:solidFill>
            <a:srgbClr val="B5CEED"/>
          </a:solidFill>
          <a:ln w="12700">
            <a:solidFill>
              <a:schemeClr val="tx1"/>
            </a:solidFill>
            <a:miter lim="800000"/>
            <a:headEnd/>
            <a:tailEnd/>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lnSpc>
                <a:spcPts val="3200"/>
              </a:lnSpc>
              <a:spcBef>
                <a:spcPct val="0"/>
              </a:spcBef>
              <a:buClrTx/>
              <a:buSzTx/>
              <a:buFont typeface="Arial" panose="020B0604020202020204" pitchFamily="34" charset="0"/>
              <a:buNone/>
            </a:pPr>
            <a:r>
              <a:rPr lang="zh-CN" altLang="en-US" b="1">
                <a:solidFill>
                  <a:schemeClr val="tx1"/>
                </a:solidFill>
                <a:latin typeface="楷体" panose="02010609060101010101" pitchFamily="49" charset="-122"/>
                <a:ea typeface="楷体" panose="02010609060101010101" pitchFamily="49" charset="-122"/>
              </a:rPr>
              <a:t>非二义性文法</a:t>
            </a:r>
            <a:br>
              <a:rPr lang="en-US" altLang="zh-CN" b="1">
                <a:solidFill>
                  <a:schemeClr val="tx1"/>
                </a:solidFill>
                <a:latin typeface="楷体" panose="02010609060101010101" pitchFamily="49" charset="-122"/>
                <a:ea typeface="楷体" panose="02010609060101010101" pitchFamily="49" charset="-122"/>
              </a:rPr>
            </a:br>
            <a:r>
              <a:rPr lang="en-US" altLang="zh-CN" b="1">
                <a:solidFill>
                  <a:schemeClr val="tx1"/>
                </a:solidFill>
                <a:latin typeface="Times New Roman" panose="02020603050405020304" pitchFamily="18" charset="0"/>
              </a:rPr>
              <a:t>① </a:t>
            </a:r>
            <a:r>
              <a:rPr lang="en-US" altLang="zh-CN" b="1" i="1">
                <a:solidFill>
                  <a:schemeClr val="tx1"/>
                </a:solidFill>
                <a:latin typeface="Times New Roman" panose="02020603050405020304" pitchFamily="18" charset="0"/>
                <a:cs typeface="Times New Roman" panose="02020603050405020304" pitchFamily="18" charset="0"/>
              </a:rPr>
              <a:t>E </a:t>
            </a:r>
            <a:r>
              <a:rPr lang="en-US" altLang="zh-CN" b="1">
                <a:solidFill>
                  <a:schemeClr val="tx1"/>
                </a:solidFill>
                <a:latin typeface="Times New Roman" panose="02020603050405020304" pitchFamily="18" charset="0"/>
                <a:cs typeface="Times New Roman" panose="02020603050405020304" pitchFamily="18" charset="0"/>
              </a:rPr>
              <a:t>→ </a:t>
            </a:r>
            <a:r>
              <a:rPr lang="en-US" altLang="zh-CN" b="1" i="1">
                <a:solidFill>
                  <a:schemeClr val="tx1"/>
                </a:solidFill>
                <a:latin typeface="Times New Roman" panose="02020603050405020304" pitchFamily="18" charset="0"/>
                <a:cs typeface="Times New Roman" panose="02020603050405020304" pitchFamily="18" charset="0"/>
              </a:rPr>
              <a:t>E </a:t>
            </a:r>
            <a:r>
              <a:rPr lang="en-US" altLang="zh-CN" b="1">
                <a:solidFill>
                  <a:schemeClr val="tx1"/>
                </a:solidFill>
                <a:latin typeface="Times New Roman" panose="02020603050405020304" pitchFamily="18" charset="0"/>
                <a:cs typeface="Times New Roman" panose="02020603050405020304" pitchFamily="18" charset="0"/>
              </a:rPr>
              <a:t>+ </a:t>
            </a:r>
            <a:r>
              <a:rPr lang="en-US" altLang="zh-CN" b="1" i="1">
                <a:solidFill>
                  <a:schemeClr val="tx1"/>
                </a:solidFill>
                <a:latin typeface="Times New Roman" panose="02020603050405020304" pitchFamily="18" charset="0"/>
                <a:cs typeface="Times New Roman" panose="02020603050405020304" pitchFamily="18" charset="0"/>
              </a:rPr>
              <a:t>T </a:t>
            </a:r>
            <a:endParaRPr lang="en-US" altLang="zh-CN" b="1">
              <a:solidFill>
                <a:schemeClr val="tx1"/>
              </a:solidFill>
              <a:latin typeface="Times New Roman" panose="02020603050405020304" pitchFamily="18" charset="0"/>
              <a:cs typeface="Times New Roman" panose="02020603050405020304" pitchFamily="18" charset="0"/>
            </a:endParaRPr>
          </a:p>
          <a:p>
            <a:pPr eaLnBrk="1" hangingPunct="1">
              <a:lnSpc>
                <a:spcPts val="2800"/>
              </a:lnSpc>
              <a:spcBef>
                <a:spcPct val="0"/>
              </a:spcBef>
              <a:buClrTx/>
              <a:buSzTx/>
              <a:buFont typeface="Arial" panose="020B0604020202020204" pitchFamily="34" charset="0"/>
              <a:buNone/>
            </a:pPr>
            <a:r>
              <a:rPr lang="en-US" altLang="zh-CN" b="1">
                <a:solidFill>
                  <a:schemeClr val="tx1"/>
                </a:solidFill>
                <a:latin typeface="Times New Roman" panose="02020603050405020304" pitchFamily="18" charset="0"/>
              </a:rPr>
              <a:t>② </a:t>
            </a:r>
            <a:r>
              <a:rPr lang="en-US" altLang="zh-CN" b="1" i="1">
                <a:solidFill>
                  <a:schemeClr val="tx1"/>
                </a:solidFill>
                <a:latin typeface="Times New Roman" panose="02020603050405020304" pitchFamily="18" charset="0"/>
                <a:ea typeface="楷体_GB2312" panose="02010609030101010101" pitchFamily="49" charset="-122"/>
              </a:rPr>
              <a:t>E </a:t>
            </a:r>
            <a:r>
              <a:rPr lang="en-US" altLang="zh-CN" b="1">
                <a:solidFill>
                  <a:schemeClr val="tx1"/>
                </a:solidFill>
                <a:latin typeface="Times New Roman" panose="02020603050405020304" pitchFamily="18" charset="0"/>
                <a:ea typeface="楷体_GB2312" panose="02010609030101010101" pitchFamily="49" charset="-122"/>
              </a:rPr>
              <a:t>→ </a:t>
            </a:r>
            <a:r>
              <a:rPr lang="en-US" altLang="zh-CN" b="1" i="1">
                <a:solidFill>
                  <a:schemeClr val="tx1"/>
                </a:solidFill>
                <a:latin typeface="Times New Roman" panose="02020603050405020304" pitchFamily="18" charset="0"/>
                <a:ea typeface="楷体_GB2312" panose="02010609030101010101" pitchFamily="49" charset="-122"/>
              </a:rPr>
              <a:t>T</a:t>
            </a:r>
          </a:p>
          <a:p>
            <a:pPr eaLnBrk="1" hangingPunct="1">
              <a:lnSpc>
                <a:spcPts val="2800"/>
              </a:lnSpc>
              <a:spcBef>
                <a:spcPct val="0"/>
              </a:spcBef>
              <a:buClrTx/>
              <a:buSzTx/>
              <a:buFont typeface="Arial" panose="020B0604020202020204" pitchFamily="34" charset="0"/>
              <a:buNone/>
            </a:pPr>
            <a:r>
              <a:rPr lang="en-US" altLang="zh-CN" b="1">
                <a:solidFill>
                  <a:schemeClr val="tx1"/>
                </a:solidFill>
                <a:latin typeface="Times New Roman" panose="02020603050405020304" pitchFamily="18" charset="0"/>
              </a:rPr>
              <a:t>③ </a:t>
            </a:r>
            <a:r>
              <a:rPr lang="en-US" altLang="zh-CN" b="1" i="1">
                <a:solidFill>
                  <a:schemeClr val="tx1"/>
                </a:solidFill>
                <a:latin typeface="Times New Roman" panose="02020603050405020304" pitchFamily="18" charset="0"/>
                <a:ea typeface="楷体_GB2312" panose="02010609030101010101" pitchFamily="49" charset="-122"/>
              </a:rPr>
              <a:t>T</a:t>
            </a:r>
            <a:r>
              <a:rPr lang="en-US" altLang="zh-CN" b="1">
                <a:solidFill>
                  <a:schemeClr val="tx1"/>
                </a:solidFill>
                <a:latin typeface="Times New Roman" panose="02020603050405020304" pitchFamily="18" charset="0"/>
                <a:ea typeface="楷体_GB2312" panose="02010609030101010101" pitchFamily="49" charset="-122"/>
              </a:rPr>
              <a:t> → </a:t>
            </a:r>
            <a:r>
              <a:rPr lang="en-US" altLang="zh-CN" b="1" i="1">
                <a:solidFill>
                  <a:schemeClr val="tx1"/>
                </a:solidFill>
                <a:latin typeface="Times New Roman" panose="02020603050405020304" pitchFamily="18" charset="0"/>
                <a:ea typeface="楷体_GB2312" panose="02010609030101010101" pitchFamily="49" charset="-122"/>
              </a:rPr>
              <a:t>T</a:t>
            </a:r>
            <a:r>
              <a:rPr lang="en-US" altLang="zh-CN" b="1">
                <a:solidFill>
                  <a:schemeClr val="tx1"/>
                </a:solidFill>
                <a:latin typeface="Times New Roman" panose="02020603050405020304" pitchFamily="18" charset="0"/>
                <a:ea typeface="楷体_GB2312" panose="02010609030101010101" pitchFamily="49" charset="-122"/>
              </a:rPr>
              <a:t> * </a:t>
            </a:r>
            <a:r>
              <a:rPr lang="en-US" altLang="zh-CN" b="1" i="1">
                <a:solidFill>
                  <a:schemeClr val="tx1"/>
                </a:solidFill>
                <a:latin typeface="Times New Roman" panose="02020603050405020304" pitchFamily="18" charset="0"/>
                <a:ea typeface="楷体_GB2312" panose="02010609030101010101" pitchFamily="49" charset="-122"/>
              </a:rPr>
              <a:t>F</a:t>
            </a:r>
            <a:r>
              <a:rPr lang="en-US" altLang="zh-CN" b="1">
                <a:solidFill>
                  <a:schemeClr val="tx1"/>
                </a:solidFill>
                <a:latin typeface="Times New Roman" panose="02020603050405020304" pitchFamily="18" charset="0"/>
                <a:ea typeface="楷体_GB2312" panose="02010609030101010101" pitchFamily="49" charset="-122"/>
              </a:rPr>
              <a:t> </a:t>
            </a:r>
          </a:p>
          <a:p>
            <a:pPr eaLnBrk="1" hangingPunct="1">
              <a:lnSpc>
                <a:spcPts val="2800"/>
              </a:lnSpc>
              <a:spcBef>
                <a:spcPct val="0"/>
              </a:spcBef>
              <a:buClrTx/>
              <a:buSzTx/>
              <a:buFont typeface="Arial" panose="020B0604020202020204" pitchFamily="34" charset="0"/>
              <a:buNone/>
            </a:pPr>
            <a:r>
              <a:rPr lang="en-US" altLang="zh-CN" b="1">
                <a:solidFill>
                  <a:schemeClr val="tx1"/>
                </a:solidFill>
                <a:latin typeface="Times New Roman" panose="02020603050405020304" pitchFamily="18" charset="0"/>
              </a:rPr>
              <a:t>④ </a:t>
            </a:r>
            <a:r>
              <a:rPr lang="en-US" altLang="zh-CN" b="1" i="1">
                <a:solidFill>
                  <a:schemeClr val="tx1"/>
                </a:solidFill>
                <a:latin typeface="Times New Roman" panose="02020603050405020304" pitchFamily="18" charset="0"/>
                <a:ea typeface="楷体_GB2312" panose="02010609030101010101" pitchFamily="49" charset="-122"/>
              </a:rPr>
              <a:t>T</a:t>
            </a:r>
            <a:r>
              <a:rPr lang="en-US" altLang="zh-CN" b="1">
                <a:solidFill>
                  <a:schemeClr val="tx1"/>
                </a:solidFill>
                <a:latin typeface="Times New Roman" panose="02020603050405020304" pitchFamily="18" charset="0"/>
                <a:ea typeface="楷体_GB2312" panose="02010609030101010101" pitchFamily="49" charset="-122"/>
              </a:rPr>
              <a:t> → </a:t>
            </a:r>
            <a:r>
              <a:rPr lang="en-US" altLang="zh-CN" b="1" i="1">
                <a:solidFill>
                  <a:schemeClr val="tx1"/>
                </a:solidFill>
                <a:latin typeface="Times New Roman" panose="02020603050405020304" pitchFamily="18" charset="0"/>
                <a:ea typeface="楷体_GB2312" panose="02010609030101010101" pitchFamily="49" charset="-122"/>
              </a:rPr>
              <a:t>F</a:t>
            </a:r>
          </a:p>
          <a:p>
            <a:pPr eaLnBrk="1" hangingPunct="1">
              <a:lnSpc>
                <a:spcPts val="2800"/>
              </a:lnSpc>
              <a:spcBef>
                <a:spcPct val="0"/>
              </a:spcBef>
              <a:buClrTx/>
              <a:buSzTx/>
              <a:buFont typeface="Arial" panose="020B0604020202020204" pitchFamily="34" charset="0"/>
              <a:buNone/>
            </a:pPr>
            <a:r>
              <a:rPr lang="en-US" altLang="zh-CN" b="1">
                <a:solidFill>
                  <a:schemeClr val="tx1"/>
                </a:solidFill>
                <a:latin typeface="Times New Roman" panose="02020603050405020304" pitchFamily="18" charset="0"/>
              </a:rPr>
              <a:t>⑤ </a:t>
            </a:r>
            <a:r>
              <a:rPr lang="en-US" altLang="zh-CN" b="1" i="1">
                <a:solidFill>
                  <a:schemeClr val="tx1"/>
                </a:solidFill>
                <a:latin typeface="Times New Roman" panose="02020603050405020304" pitchFamily="18" charset="0"/>
                <a:ea typeface="楷体_GB2312" panose="02010609030101010101" pitchFamily="49" charset="-122"/>
              </a:rPr>
              <a:t>F</a:t>
            </a:r>
            <a:r>
              <a:rPr lang="en-US" altLang="zh-CN" b="1">
                <a:solidFill>
                  <a:schemeClr val="tx1"/>
                </a:solidFill>
                <a:latin typeface="Times New Roman" panose="02020603050405020304" pitchFamily="18" charset="0"/>
                <a:ea typeface="楷体_GB2312" panose="02010609030101010101" pitchFamily="49" charset="-122"/>
              </a:rPr>
              <a:t> → ( </a:t>
            </a:r>
            <a:r>
              <a:rPr lang="en-US" altLang="zh-CN" b="1" i="1">
                <a:solidFill>
                  <a:schemeClr val="tx1"/>
                </a:solidFill>
                <a:latin typeface="Times New Roman" panose="02020603050405020304" pitchFamily="18" charset="0"/>
                <a:ea typeface="楷体_GB2312" panose="02010609030101010101" pitchFamily="49" charset="-122"/>
              </a:rPr>
              <a:t>E</a:t>
            </a:r>
            <a:r>
              <a:rPr lang="en-US" altLang="zh-CN" b="1">
                <a:solidFill>
                  <a:schemeClr val="tx1"/>
                </a:solidFill>
                <a:latin typeface="Times New Roman" panose="02020603050405020304" pitchFamily="18" charset="0"/>
                <a:ea typeface="楷体_GB2312" panose="02010609030101010101" pitchFamily="49" charset="-122"/>
              </a:rPr>
              <a:t> ) </a:t>
            </a:r>
          </a:p>
          <a:p>
            <a:pPr eaLnBrk="1" hangingPunct="1">
              <a:lnSpc>
                <a:spcPts val="2800"/>
              </a:lnSpc>
              <a:spcBef>
                <a:spcPct val="0"/>
              </a:spcBef>
              <a:buClrTx/>
              <a:buSzTx/>
              <a:buFont typeface="Arial" panose="020B0604020202020204" pitchFamily="34" charset="0"/>
              <a:buNone/>
            </a:pPr>
            <a:r>
              <a:rPr lang="zh-CN" altLang="en-US" b="1">
                <a:solidFill>
                  <a:schemeClr val="tx1"/>
                </a:solidFill>
                <a:latin typeface="Times New Roman" panose="02020603050405020304" pitchFamily="18" charset="0"/>
              </a:rPr>
              <a:t>⑥ </a:t>
            </a:r>
            <a:r>
              <a:rPr lang="en-US" altLang="zh-CN" b="1" i="1">
                <a:solidFill>
                  <a:schemeClr val="tx1"/>
                </a:solidFill>
                <a:latin typeface="Times New Roman" panose="02020603050405020304" pitchFamily="18" charset="0"/>
                <a:ea typeface="楷体_GB2312" panose="02010609030101010101" pitchFamily="49" charset="-122"/>
              </a:rPr>
              <a:t>F</a:t>
            </a:r>
            <a:r>
              <a:rPr lang="en-US" altLang="zh-CN" b="1">
                <a:solidFill>
                  <a:schemeClr val="tx1"/>
                </a:solidFill>
                <a:latin typeface="Times New Roman" panose="02020603050405020304" pitchFamily="18" charset="0"/>
                <a:ea typeface="楷体_GB2312" panose="02010609030101010101" pitchFamily="49" charset="-122"/>
              </a:rPr>
              <a:t> → id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152579">
                                            <p:txEl>
                                              <p:pRg st="0" end="0"/>
                                            </p:txEl>
                                          </p:spTgt>
                                        </p:tgtEl>
                                        <p:attrNameLst>
                                          <p:attrName>style.visibility</p:attrName>
                                        </p:attrNameLst>
                                      </p:cBhvr>
                                      <p:to>
                                        <p:strVal val="visible"/>
                                      </p:to>
                                    </p:set>
                                    <p:anim calcmode="lin" valueType="num">
                                      <p:cBhvr>
                                        <p:cTn id="7" dur="500" fill="hold"/>
                                        <p:tgtEl>
                                          <p:spTgt spid="15257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52579">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52579">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152579">
                                            <p:txEl>
                                              <p:pRg st="1" end="1"/>
                                            </p:txEl>
                                          </p:spTgt>
                                        </p:tgtEl>
                                        <p:attrNameLst>
                                          <p:attrName>style.visibility</p:attrName>
                                        </p:attrNameLst>
                                      </p:cBhvr>
                                      <p:to>
                                        <p:strVal val="visible"/>
                                      </p:to>
                                    </p:set>
                                    <p:anim calcmode="lin" valueType="num">
                                      <p:cBhvr>
                                        <p:cTn id="14" dur="500" fill="hold"/>
                                        <p:tgtEl>
                                          <p:spTgt spid="152579">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152579">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152579">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nodeType="clickEffect">
                                  <p:stCondLst>
                                    <p:cond delay="0"/>
                                  </p:stCondLst>
                                  <p:childTnLst>
                                    <p:set>
                                      <p:cBhvr>
                                        <p:cTn id="20" dur="1" fill="hold">
                                          <p:stCondLst>
                                            <p:cond delay="0"/>
                                          </p:stCondLst>
                                        </p:cTn>
                                        <p:tgtEl>
                                          <p:spTgt spid="152579">
                                            <p:txEl>
                                              <p:pRg st="2" end="2"/>
                                            </p:txEl>
                                          </p:spTgt>
                                        </p:tgtEl>
                                        <p:attrNameLst>
                                          <p:attrName>style.visibility</p:attrName>
                                        </p:attrNameLst>
                                      </p:cBhvr>
                                      <p:to>
                                        <p:strVal val="visible"/>
                                      </p:to>
                                    </p:set>
                                    <p:anim calcmode="lin" valueType="num">
                                      <p:cBhvr>
                                        <p:cTn id="21" dur="500" fill="hold"/>
                                        <p:tgtEl>
                                          <p:spTgt spid="152579">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152579">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152579">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16" fill="hold" nodeType="clickEffect">
                                  <p:stCondLst>
                                    <p:cond delay="0"/>
                                  </p:stCondLst>
                                  <p:childTnLst>
                                    <p:set>
                                      <p:cBhvr>
                                        <p:cTn id="27" dur="1" fill="hold">
                                          <p:stCondLst>
                                            <p:cond delay="0"/>
                                          </p:stCondLst>
                                        </p:cTn>
                                        <p:tgtEl>
                                          <p:spTgt spid="152579">
                                            <p:txEl>
                                              <p:pRg st="3" end="3"/>
                                            </p:txEl>
                                          </p:spTgt>
                                        </p:tgtEl>
                                        <p:attrNameLst>
                                          <p:attrName>style.visibility</p:attrName>
                                        </p:attrNameLst>
                                      </p:cBhvr>
                                      <p:to>
                                        <p:strVal val="visible"/>
                                      </p:to>
                                    </p:set>
                                    <p:anim calcmode="lin" valueType="num">
                                      <p:cBhvr>
                                        <p:cTn id="28" dur="500" fill="hold"/>
                                        <p:tgtEl>
                                          <p:spTgt spid="152579">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152579">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152579">
                                            <p:txEl>
                                              <p:pRg st="3" end="3"/>
                                            </p:txEl>
                                          </p:spTgt>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p:cTn id="33" dur="500" fill="hold"/>
                                        <p:tgtEl>
                                          <p:spTgt spid="4"/>
                                        </p:tgtEl>
                                        <p:attrNameLst>
                                          <p:attrName>ppt_w</p:attrName>
                                        </p:attrNameLst>
                                      </p:cBhvr>
                                      <p:tavLst>
                                        <p:tav tm="0">
                                          <p:val>
                                            <p:fltVal val="0"/>
                                          </p:val>
                                        </p:tav>
                                        <p:tav tm="100000">
                                          <p:val>
                                            <p:strVal val="#ppt_w"/>
                                          </p:val>
                                        </p:tav>
                                      </p:tavLst>
                                    </p:anim>
                                    <p:anim calcmode="lin" valueType="num">
                                      <p:cBhvr>
                                        <p:cTn id="34" dur="500" fill="hold"/>
                                        <p:tgtEl>
                                          <p:spTgt spid="4"/>
                                        </p:tgtEl>
                                        <p:attrNameLst>
                                          <p:attrName>ppt_h</p:attrName>
                                        </p:attrNameLst>
                                      </p:cBhvr>
                                      <p:tavLst>
                                        <p:tav tm="0">
                                          <p:val>
                                            <p:fltVal val="0"/>
                                          </p:val>
                                        </p:tav>
                                        <p:tav tm="100000">
                                          <p:val>
                                            <p:strVal val="#ppt_h"/>
                                          </p:val>
                                        </p:tav>
                                      </p:tavLst>
                                    </p:anim>
                                    <p:animEffect transition="in" filter="fade">
                                      <p:cBhvr>
                                        <p:cTn id="35" dur="500"/>
                                        <p:tgtEl>
                                          <p:spTgt spid="4"/>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6"/>
                                        </p:tgtEl>
                                        <p:attrNameLst>
                                          <p:attrName>style.visibility</p:attrName>
                                        </p:attrNameLst>
                                      </p:cBhvr>
                                      <p:to>
                                        <p:strVal val="visible"/>
                                      </p:to>
                                    </p:set>
                                    <p:anim calcmode="lin" valueType="num">
                                      <p:cBhvr>
                                        <p:cTn id="38" dur="500" fill="hold"/>
                                        <p:tgtEl>
                                          <p:spTgt spid="6"/>
                                        </p:tgtEl>
                                        <p:attrNameLst>
                                          <p:attrName>ppt_w</p:attrName>
                                        </p:attrNameLst>
                                      </p:cBhvr>
                                      <p:tavLst>
                                        <p:tav tm="0">
                                          <p:val>
                                            <p:fltVal val="0"/>
                                          </p:val>
                                        </p:tav>
                                        <p:tav tm="100000">
                                          <p:val>
                                            <p:strVal val="#ppt_w"/>
                                          </p:val>
                                        </p:tav>
                                      </p:tavLst>
                                    </p:anim>
                                    <p:anim calcmode="lin" valueType="num">
                                      <p:cBhvr>
                                        <p:cTn id="39" dur="500" fill="hold"/>
                                        <p:tgtEl>
                                          <p:spTgt spid="6"/>
                                        </p:tgtEl>
                                        <p:attrNameLst>
                                          <p:attrName>ppt_h</p:attrName>
                                        </p:attrNameLst>
                                      </p:cBhvr>
                                      <p:tavLst>
                                        <p:tav tm="0">
                                          <p:val>
                                            <p:fltVal val="0"/>
                                          </p:val>
                                        </p:tav>
                                        <p:tav tm="100000">
                                          <p:val>
                                            <p:strVal val="#ppt_h"/>
                                          </p:val>
                                        </p:tav>
                                      </p:tavLst>
                                    </p:anim>
                                    <p:animEffect transition="in" filter="fade">
                                      <p:cBhvr>
                                        <p:cTn id="4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2122488" y="1552575"/>
            <a:ext cx="1296987" cy="1724025"/>
          </a:xfrm>
          <a:prstGeom prst="rect">
            <a:avLst/>
          </a:prstGeom>
          <a:solidFill>
            <a:srgbClr val="B5CEED"/>
          </a:solidFill>
          <a:ln w="12700">
            <a:solidFill>
              <a:schemeClr val="tx1"/>
            </a:solidFill>
            <a:miter lim="800000"/>
            <a:headEnd type="none" w="sm" len="sm"/>
            <a:tailEnd type="none" w="sm" len="sm"/>
          </a:ln>
        </p:spPr>
        <p:txBody>
          <a:bodyPr tIns="0" bIns="0">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2000" b="1" i="1">
                <a:solidFill>
                  <a:schemeClr val="tx1"/>
                </a:solidFill>
                <a:latin typeface="Times New Roman" panose="02020603050405020304" pitchFamily="18" charset="0"/>
                <a:cs typeface="Times New Roman" panose="02020603050405020304" pitchFamily="18" charset="0"/>
              </a:rPr>
              <a:t>I</a:t>
            </a:r>
            <a:r>
              <a:rPr lang="en-US" altLang="zh-CN" sz="2000" b="1" i="1" baseline="-25000">
                <a:solidFill>
                  <a:schemeClr val="tx1"/>
                </a:solidFill>
                <a:latin typeface="Times New Roman" panose="02020603050405020304" pitchFamily="18" charset="0"/>
                <a:cs typeface="Times New Roman" panose="02020603050405020304" pitchFamily="18" charset="0"/>
              </a:rPr>
              <a:t>0</a:t>
            </a:r>
            <a:r>
              <a:rPr lang="en-US" altLang="zh-CN" sz="2000" b="1">
                <a:solidFill>
                  <a:schemeClr val="tx1"/>
                </a:solidFill>
                <a:latin typeface="Times New Roman" panose="02020603050405020304" pitchFamily="18" charset="0"/>
                <a:cs typeface="Times New Roman" panose="02020603050405020304" pitchFamily="18" charset="0"/>
              </a:rPr>
              <a:t>:</a:t>
            </a:r>
          </a:p>
          <a:p>
            <a:pPr>
              <a:spcBef>
                <a:spcPct val="0"/>
              </a:spcBef>
              <a:buClrTx/>
              <a:buSzTx/>
              <a:buFont typeface="Arial" panose="020B0604020202020204" pitchFamily="34" charset="0"/>
              <a:buNone/>
            </a:pPr>
            <a:r>
              <a:rPr lang="en-US" altLang="zh-CN" sz="2000" b="1" i="1">
                <a:solidFill>
                  <a:schemeClr val="tx1"/>
                </a:solidFill>
                <a:latin typeface="Times New Roman" panose="02020603050405020304" pitchFamily="18" charset="0"/>
                <a:cs typeface="Times New Roman" panose="02020603050405020304" pitchFamily="18" charset="0"/>
              </a:rPr>
              <a:t>E′→ </a:t>
            </a:r>
            <a:r>
              <a:rPr lang="en-US" altLang="zh-CN" sz="2000" b="1" i="1">
                <a:solidFill>
                  <a:srgbClr val="000000"/>
                </a:solidFill>
                <a:latin typeface="Times New Roman" panose="02020603050405020304" pitchFamily="18" charset="0"/>
                <a:cs typeface="Times New Roman" panose="02020603050405020304" pitchFamily="18" charset="0"/>
              </a:rPr>
              <a:t>· </a:t>
            </a:r>
            <a:r>
              <a:rPr lang="en-US" altLang="zh-CN" sz="2000" b="1" i="1">
                <a:solidFill>
                  <a:schemeClr val="tx1"/>
                </a:solidFill>
                <a:latin typeface="Times New Roman" panose="02020603050405020304" pitchFamily="18" charset="0"/>
                <a:cs typeface="Times New Roman" panose="02020603050405020304" pitchFamily="18" charset="0"/>
              </a:rPr>
              <a:t>E</a:t>
            </a:r>
          </a:p>
          <a:p>
            <a:pPr eaLnBrk="1" hangingPunct="1">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E→ </a:t>
            </a:r>
            <a:r>
              <a:rPr lang="en-US" altLang="zh-CN" sz="1800" b="1" i="1">
                <a:solidFill>
                  <a:srgbClr val="000000"/>
                </a:solidFill>
                <a:latin typeface="Times New Roman" panose="02020603050405020304" pitchFamily="18" charset="0"/>
                <a:cs typeface="Times New Roman" panose="02020603050405020304" pitchFamily="18" charset="0"/>
              </a:rPr>
              <a:t>· </a:t>
            </a:r>
            <a:r>
              <a:rPr lang="en-US" altLang="zh-CN" sz="1800" b="1" i="1">
                <a:solidFill>
                  <a:schemeClr val="tx1"/>
                </a:solidFill>
                <a:latin typeface="Times New Roman" panose="02020603050405020304" pitchFamily="18" charset="0"/>
                <a:cs typeface="Times New Roman" panose="02020603050405020304" pitchFamily="18" charset="0"/>
              </a:rPr>
              <a:t>E+E</a:t>
            </a:r>
          </a:p>
          <a:p>
            <a:pPr eaLnBrk="1" hangingPunct="1">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E→ </a:t>
            </a:r>
            <a:r>
              <a:rPr lang="en-US" altLang="zh-CN" sz="1800" b="1" i="1">
                <a:solidFill>
                  <a:srgbClr val="000000"/>
                </a:solidFill>
                <a:latin typeface="Times New Roman" panose="02020603050405020304" pitchFamily="18" charset="0"/>
                <a:cs typeface="Times New Roman" panose="02020603050405020304" pitchFamily="18" charset="0"/>
              </a:rPr>
              <a:t>· </a:t>
            </a:r>
            <a:r>
              <a:rPr lang="en-US" altLang="zh-CN" sz="1800" b="1" i="1">
                <a:solidFill>
                  <a:schemeClr val="tx1"/>
                </a:solidFill>
                <a:latin typeface="Times New Roman" panose="02020603050405020304" pitchFamily="18" charset="0"/>
                <a:cs typeface="Times New Roman" panose="02020603050405020304" pitchFamily="18" charset="0"/>
              </a:rPr>
              <a:t>E*E</a:t>
            </a:r>
          </a:p>
          <a:p>
            <a:pPr eaLnBrk="1" hangingPunct="1">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E→ </a:t>
            </a:r>
            <a:r>
              <a:rPr lang="en-US" altLang="zh-CN" sz="1800" b="1" i="1">
                <a:solidFill>
                  <a:srgbClr val="000000"/>
                </a:solidFill>
                <a:latin typeface="Times New Roman" panose="02020603050405020304" pitchFamily="18" charset="0"/>
                <a:cs typeface="Times New Roman" panose="02020603050405020304" pitchFamily="18" charset="0"/>
              </a:rPr>
              <a:t>· </a:t>
            </a:r>
            <a:r>
              <a:rPr lang="en-US" altLang="zh-CN" sz="1800" b="1">
                <a:solidFill>
                  <a:schemeClr val="tx1"/>
                </a:solidFill>
                <a:latin typeface="Times New Roman" panose="02020603050405020304" pitchFamily="18" charset="0"/>
                <a:cs typeface="Times New Roman" panose="02020603050405020304" pitchFamily="18" charset="0"/>
              </a:rPr>
              <a:t>(</a:t>
            </a:r>
            <a:r>
              <a:rPr lang="en-US" altLang="zh-CN" sz="1800" b="1" i="1">
                <a:solidFill>
                  <a:schemeClr val="tx1"/>
                </a:solidFill>
                <a:latin typeface="Times New Roman" panose="02020603050405020304" pitchFamily="18" charset="0"/>
                <a:cs typeface="Times New Roman" panose="02020603050405020304" pitchFamily="18" charset="0"/>
              </a:rPr>
              <a:t>E</a:t>
            </a:r>
            <a:r>
              <a:rPr lang="en-US" altLang="zh-CN" sz="1800" b="1">
                <a:solidFill>
                  <a:schemeClr val="tx1"/>
                </a:solidFill>
                <a:latin typeface="Times New Roman" panose="02020603050405020304" pitchFamily="18" charset="0"/>
                <a:cs typeface="Times New Roman" panose="02020603050405020304" pitchFamily="18" charset="0"/>
              </a:rPr>
              <a:t>)</a:t>
            </a:r>
          </a:p>
          <a:p>
            <a:pPr eaLnBrk="1" hangingPunct="1">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E→</a:t>
            </a:r>
            <a:r>
              <a:rPr lang="en-US" altLang="zh-CN" sz="1800" b="1" i="1">
                <a:solidFill>
                  <a:srgbClr val="000000"/>
                </a:solidFill>
                <a:latin typeface="Times New Roman" panose="02020603050405020304" pitchFamily="18" charset="0"/>
                <a:cs typeface="Times New Roman" panose="02020603050405020304" pitchFamily="18" charset="0"/>
              </a:rPr>
              <a:t> · </a:t>
            </a:r>
            <a:r>
              <a:rPr lang="en-US" altLang="zh-CN" sz="1800" b="1">
                <a:solidFill>
                  <a:schemeClr val="tx1"/>
                </a:solidFill>
                <a:latin typeface="Times New Roman" panose="02020603050405020304" pitchFamily="18" charset="0"/>
                <a:cs typeface="Times New Roman" panose="02020603050405020304" pitchFamily="18" charset="0"/>
              </a:rPr>
              <a:t>id</a:t>
            </a:r>
          </a:p>
        </p:txBody>
      </p:sp>
      <p:sp>
        <p:nvSpPr>
          <p:cNvPr id="81923" name="Text Box 3"/>
          <p:cNvSpPr txBox="1">
            <a:spLocks noChangeArrowheads="1"/>
          </p:cNvSpPr>
          <p:nvPr/>
        </p:nvSpPr>
        <p:spPr bwMode="auto">
          <a:xfrm>
            <a:off x="3779838" y="987425"/>
            <a:ext cx="1246187" cy="1262063"/>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2000" b="1" i="1">
                <a:solidFill>
                  <a:schemeClr val="tx1"/>
                </a:solidFill>
                <a:latin typeface="Times New Roman" panose="02020603050405020304" pitchFamily="18" charset="0"/>
                <a:cs typeface="Times New Roman" panose="02020603050405020304" pitchFamily="18" charset="0"/>
              </a:rPr>
              <a:t>I</a:t>
            </a:r>
            <a:r>
              <a:rPr lang="en-US" altLang="zh-CN" sz="2000" b="1" i="1" baseline="-25000">
                <a:solidFill>
                  <a:schemeClr val="tx1"/>
                </a:solidFill>
                <a:latin typeface="Times New Roman" panose="02020603050405020304" pitchFamily="18" charset="0"/>
                <a:cs typeface="Times New Roman" panose="02020603050405020304" pitchFamily="18" charset="0"/>
              </a:rPr>
              <a:t>1</a:t>
            </a:r>
            <a:r>
              <a:rPr lang="en-US" altLang="zh-CN" sz="2000" b="1">
                <a:solidFill>
                  <a:schemeClr val="tx1"/>
                </a:solidFill>
                <a:latin typeface="Times New Roman" panose="02020603050405020304" pitchFamily="18" charset="0"/>
                <a:cs typeface="Times New Roman" panose="02020603050405020304" pitchFamily="18" charset="0"/>
              </a:rPr>
              <a:t>:</a:t>
            </a:r>
          </a:p>
          <a:p>
            <a:pPr eaLnBrk="1" hangingPunct="1">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E′→E· </a:t>
            </a:r>
          </a:p>
          <a:p>
            <a:pPr eaLnBrk="1" hangingPunct="1">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E→E · +E</a:t>
            </a:r>
          </a:p>
          <a:p>
            <a:pPr eaLnBrk="1" hangingPunct="1">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E→E · *E</a:t>
            </a:r>
            <a:endParaRPr lang="en-US" altLang="zh-CN" sz="2000" b="1" i="1">
              <a:solidFill>
                <a:schemeClr val="tx1"/>
              </a:solidFill>
              <a:latin typeface="Times New Roman" panose="02020603050405020304" pitchFamily="18" charset="0"/>
              <a:cs typeface="Times New Roman" panose="02020603050405020304" pitchFamily="18" charset="0"/>
            </a:endParaRPr>
          </a:p>
        </p:txBody>
      </p:sp>
      <p:sp>
        <p:nvSpPr>
          <p:cNvPr id="81924" name="Line 4"/>
          <p:cNvSpPr>
            <a:spLocks noChangeShapeType="1"/>
          </p:cNvSpPr>
          <p:nvPr/>
        </p:nvSpPr>
        <p:spPr bwMode="auto">
          <a:xfrm flipV="1">
            <a:off x="3438525" y="1881188"/>
            <a:ext cx="319088"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1925" name="Text Box 5"/>
          <p:cNvSpPr txBox="1">
            <a:spLocks noChangeArrowheads="1"/>
          </p:cNvSpPr>
          <p:nvPr/>
        </p:nvSpPr>
        <p:spPr bwMode="auto">
          <a:xfrm>
            <a:off x="3805238" y="2424113"/>
            <a:ext cx="1214437" cy="1784350"/>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2000" b="1" i="1">
                <a:solidFill>
                  <a:schemeClr val="tx1"/>
                </a:solidFill>
                <a:latin typeface="Times New Roman" panose="02020603050405020304" pitchFamily="18" charset="0"/>
                <a:cs typeface="Times New Roman" panose="02020603050405020304" pitchFamily="18" charset="0"/>
              </a:rPr>
              <a:t>I</a:t>
            </a:r>
            <a:r>
              <a:rPr lang="en-US" altLang="zh-CN" sz="2000" b="1" i="1" baseline="-25000">
                <a:solidFill>
                  <a:schemeClr val="tx1"/>
                </a:solidFill>
                <a:latin typeface="Times New Roman" panose="02020603050405020304" pitchFamily="18" charset="0"/>
                <a:cs typeface="Times New Roman" panose="02020603050405020304" pitchFamily="18" charset="0"/>
              </a:rPr>
              <a:t>2</a:t>
            </a:r>
            <a:r>
              <a:rPr lang="en-US" altLang="zh-CN" sz="2000" b="1">
                <a:solidFill>
                  <a:schemeClr val="tx1"/>
                </a:solidFill>
                <a:latin typeface="Times New Roman" panose="02020603050405020304" pitchFamily="18" charset="0"/>
                <a:cs typeface="Times New Roman" panose="02020603050405020304" pitchFamily="18" charset="0"/>
              </a:rPr>
              <a:t>:</a:t>
            </a:r>
          </a:p>
          <a:p>
            <a:pPr eaLnBrk="1" hangingPunct="1">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E→</a:t>
            </a:r>
            <a:r>
              <a:rPr lang="en-US" altLang="zh-CN" sz="1800" b="1">
                <a:solidFill>
                  <a:schemeClr val="tx1"/>
                </a:solidFill>
                <a:latin typeface="Times New Roman" panose="02020603050405020304" pitchFamily="18" charset="0"/>
                <a:cs typeface="Times New Roman" panose="02020603050405020304" pitchFamily="18" charset="0"/>
              </a:rPr>
              <a:t>(</a:t>
            </a:r>
            <a:r>
              <a:rPr lang="en-US" altLang="zh-CN" sz="1800" b="1" i="1">
                <a:solidFill>
                  <a:srgbClr val="000000"/>
                </a:solidFill>
                <a:latin typeface="Times New Roman" panose="02020603050405020304" pitchFamily="18" charset="0"/>
                <a:cs typeface="Times New Roman" panose="02020603050405020304" pitchFamily="18" charset="0"/>
              </a:rPr>
              <a:t>· </a:t>
            </a:r>
            <a:r>
              <a:rPr lang="en-US" altLang="zh-CN" sz="1800" b="1" i="1">
                <a:solidFill>
                  <a:schemeClr val="tx1"/>
                </a:solidFill>
                <a:latin typeface="Times New Roman" panose="02020603050405020304" pitchFamily="18" charset="0"/>
                <a:cs typeface="Times New Roman" panose="02020603050405020304" pitchFamily="18" charset="0"/>
              </a:rPr>
              <a:t>E</a:t>
            </a:r>
            <a:r>
              <a:rPr lang="en-US" altLang="zh-CN" sz="1800" b="1">
                <a:solidFill>
                  <a:schemeClr val="tx1"/>
                </a:solidFill>
                <a:latin typeface="Times New Roman" panose="02020603050405020304" pitchFamily="18" charset="0"/>
                <a:cs typeface="Times New Roman" panose="02020603050405020304" pitchFamily="18" charset="0"/>
              </a:rPr>
              <a:t>)</a:t>
            </a:r>
          </a:p>
          <a:p>
            <a:pPr eaLnBrk="1" hangingPunct="1">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E→ </a:t>
            </a:r>
            <a:r>
              <a:rPr lang="en-US" altLang="zh-CN" sz="1800" b="1" i="1">
                <a:solidFill>
                  <a:srgbClr val="000000"/>
                </a:solidFill>
                <a:latin typeface="Times New Roman" panose="02020603050405020304" pitchFamily="18" charset="0"/>
                <a:cs typeface="Times New Roman" panose="02020603050405020304" pitchFamily="18" charset="0"/>
              </a:rPr>
              <a:t>· </a:t>
            </a:r>
            <a:r>
              <a:rPr lang="en-US" altLang="zh-CN" sz="1800" b="1" i="1">
                <a:solidFill>
                  <a:schemeClr val="tx1"/>
                </a:solidFill>
                <a:latin typeface="Times New Roman" panose="02020603050405020304" pitchFamily="18" charset="0"/>
                <a:cs typeface="Times New Roman" panose="02020603050405020304" pitchFamily="18" charset="0"/>
              </a:rPr>
              <a:t>E+E</a:t>
            </a:r>
          </a:p>
          <a:p>
            <a:pPr eaLnBrk="1" hangingPunct="1">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E→ </a:t>
            </a:r>
            <a:r>
              <a:rPr lang="en-US" altLang="zh-CN" sz="1800" b="1" i="1">
                <a:solidFill>
                  <a:srgbClr val="000000"/>
                </a:solidFill>
                <a:latin typeface="Times New Roman" panose="02020603050405020304" pitchFamily="18" charset="0"/>
                <a:cs typeface="Times New Roman" panose="02020603050405020304" pitchFamily="18" charset="0"/>
              </a:rPr>
              <a:t>· </a:t>
            </a:r>
            <a:r>
              <a:rPr lang="en-US" altLang="zh-CN" sz="1800" b="1" i="1">
                <a:solidFill>
                  <a:schemeClr val="tx1"/>
                </a:solidFill>
                <a:latin typeface="Times New Roman" panose="02020603050405020304" pitchFamily="18" charset="0"/>
                <a:cs typeface="Times New Roman" panose="02020603050405020304" pitchFamily="18" charset="0"/>
              </a:rPr>
              <a:t>E*E</a:t>
            </a:r>
          </a:p>
          <a:p>
            <a:pPr eaLnBrk="1" hangingPunct="1">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E→ </a:t>
            </a:r>
            <a:r>
              <a:rPr lang="en-US" altLang="zh-CN" sz="1800" b="1" i="1">
                <a:solidFill>
                  <a:srgbClr val="000000"/>
                </a:solidFill>
                <a:latin typeface="Times New Roman" panose="02020603050405020304" pitchFamily="18" charset="0"/>
                <a:cs typeface="Times New Roman" panose="02020603050405020304" pitchFamily="18" charset="0"/>
              </a:rPr>
              <a:t>· </a:t>
            </a:r>
            <a:r>
              <a:rPr lang="en-US" altLang="zh-CN" sz="1800" b="1">
                <a:solidFill>
                  <a:schemeClr val="tx1"/>
                </a:solidFill>
                <a:latin typeface="Times New Roman" panose="02020603050405020304" pitchFamily="18" charset="0"/>
                <a:cs typeface="Times New Roman" panose="02020603050405020304" pitchFamily="18" charset="0"/>
              </a:rPr>
              <a:t>(</a:t>
            </a:r>
            <a:r>
              <a:rPr lang="en-US" altLang="zh-CN" sz="1800" b="1" i="1">
                <a:solidFill>
                  <a:schemeClr val="tx1"/>
                </a:solidFill>
                <a:latin typeface="Times New Roman" panose="02020603050405020304" pitchFamily="18" charset="0"/>
                <a:cs typeface="Times New Roman" panose="02020603050405020304" pitchFamily="18" charset="0"/>
              </a:rPr>
              <a:t>E</a:t>
            </a:r>
            <a:r>
              <a:rPr lang="en-US" altLang="zh-CN" sz="1800" b="1">
                <a:solidFill>
                  <a:schemeClr val="tx1"/>
                </a:solidFill>
                <a:latin typeface="Times New Roman" panose="02020603050405020304" pitchFamily="18" charset="0"/>
                <a:cs typeface="Times New Roman" panose="02020603050405020304" pitchFamily="18" charset="0"/>
              </a:rPr>
              <a:t>)</a:t>
            </a:r>
          </a:p>
          <a:p>
            <a:pPr eaLnBrk="1" hangingPunct="1">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E→</a:t>
            </a:r>
            <a:r>
              <a:rPr lang="en-US" altLang="zh-CN" sz="1800" b="1" i="1">
                <a:solidFill>
                  <a:srgbClr val="000000"/>
                </a:solidFill>
                <a:latin typeface="Times New Roman" panose="02020603050405020304" pitchFamily="18" charset="0"/>
                <a:cs typeface="Times New Roman" panose="02020603050405020304" pitchFamily="18" charset="0"/>
              </a:rPr>
              <a:t> · </a:t>
            </a:r>
            <a:r>
              <a:rPr lang="en-US" altLang="zh-CN" sz="1800" b="1">
                <a:solidFill>
                  <a:schemeClr val="tx1"/>
                </a:solidFill>
                <a:latin typeface="Times New Roman" panose="02020603050405020304" pitchFamily="18" charset="0"/>
                <a:cs typeface="Times New Roman" panose="02020603050405020304" pitchFamily="18" charset="0"/>
              </a:rPr>
              <a:t>id</a:t>
            </a:r>
          </a:p>
        </p:txBody>
      </p:sp>
      <p:sp>
        <p:nvSpPr>
          <p:cNvPr id="81926" name="Line 6"/>
          <p:cNvSpPr>
            <a:spLocks noChangeShapeType="1"/>
          </p:cNvSpPr>
          <p:nvPr/>
        </p:nvSpPr>
        <p:spPr bwMode="auto">
          <a:xfrm flipV="1">
            <a:off x="3432175" y="2714625"/>
            <a:ext cx="384175"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1927" name="Text Box 7"/>
          <p:cNvSpPr txBox="1">
            <a:spLocks noChangeArrowheads="1"/>
          </p:cNvSpPr>
          <p:nvPr/>
        </p:nvSpPr>
        <p:spPr bwMode="auto">
          <a:xfrm>
            <a:off x="3419475" y="2211388"/>
            <a:ext cx="5032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a:solidFill>
                  <a:schemeClr val="tx1"/>
                </a:solidFill>
                <a:latin typeface="Times New Roman" panose="02020603050405020304" pitchFamily="18" charset="0"/>
                <a:cs typeface="Times New Roman" panose="02020603050405020304" pitchFamily="18" charset="0"/>
              </a:rPr>
              <a:t>(</a:t>
            </a:r>
          </a:p>
        </p:txBody>
      </p:sp>
      <p:sp>
        <p:nvSpPr>
          <p:cNvPr id="81928" name="Text Box 8"/>
          <p:cNvSpPr txBox="1">
            <a:spLocks noChangeArrowheads="1"/>
          </p:cNvSpPr>
          <p:nvPr/>
        </p:nvSpPr>
        <p:spPr bwMode="auto">
          <a:xfrm>
            <a:off x="2339975" y="4384675"/>
            <a:ext cx="1066800" cy="708025"/>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2000" b="1" i="1">
                <a:solidFill>
                  <a:schemeClr val="tx1"/>
                </a:solidFill>
                <a:latin typeface="Times New Roman" panose="02020603050405020304" pitchFamily="18" charset="0"/>
                <a:cs typeface="Times New Roman" panose="02020603050405020304" pitchFamily="18" charset="0"/>
              </a:rPr>
              <a:t>I</a:t>
            </a:r>
            <a:r>
              <a:rPr lang="en-US" altLang="zh-CN" sz="2000" b="1" i="1" baseline="-25000">
                <a:solidFill>
                  <a:schemeClr val="tx1"/>
                </a:solidFill>
                <a:latin typeface="Times New Roman" panose="02020603050405020304" pitchFamily="18" charset="0"/>
                <a:cs typeface="Times New Roman" panose="02020603050405020304" pitchFamily="18" charset="0"/>
              </a:rPr>
              <a:t>3</a:t>
            </a:r>
            <a:r>
              <a:rPr lang="en-US" altLang="zh-CN" sz="2000" b="1">
                <a:solidFill>
                  <a:schemeClr val="tx1"/>
                </a:solidFill>
                <a:latin typeface="Times New Roman" panose="02020603050405020304" pitchFamily="18" charset="0"/>
                <a:cs typeface="Times New Roman" panose="02020603050405020304" pitchFamily="18" charset="0"/>
              </a:rPr>
              <a:t>:</a:t>
            </a:r>
          </a:p>
          <a:p>
            <a:pPr>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E→ </a:t>
            </a:r>
            <a:r>
              <a:rPr lang="en-US" altLang="zh-CN" sz="1800" b="1">
                <a:solidFill>
                  <a:schemeClr val="tx1"/>
                </a:solidFill>
                <a:latin typeface="Times New Roman" panose="02020603050405020304" pitchFamily="18" charset="0"/>
                <a:cs typeface="Times New Roman" panose="02020603050405020304" pitchFamily="18" charset="0"/>
              </a:rPr>
              <a:t>id</a:t>
            </a:r>
            <a:r>
              <a:rPr lang="en-US" altLang="zh-CN" sz="2000" b="1" i="1">
                <a:solidFill>
                  <a:srgbClr val="000000"/>
                </a:solidFill>
                <a:latin typeface="Times New Roman" panose="02020603050405020304" pitchFamily="18" charset="0"/>
                <a:cs typeface="Times New Roman" panose="02020603050405020304" pitchFamily="18" charset="0"/>
              </a:rPr>
              <a:t> ·</a:t>
            </a:r>
            <a:endParaRPr lang="en-US" altLang="zh-CN" sz="2000" b="1" i="1">
              <a:solidFill>
                <a:schemeClr val="tx1"/>
              </a:solidFill>
              <a:latin typeface="Times New Roman" panose="02020603050405020304" pitchFamily="18" charset="0"/>
              <a:cs typeface="Times New Roman" panose="02020603050405020304" pitchFamily="18" charset="0"/>
            </a:endParaRPr>
          </a:p>
        </p:txBody>
      </p:sp>
      <p:sp>
        <p:nvSpPr>
          <p:cNvPr id="81929" name="Line 9"/>
          <p:cNvSpPr>
            <a:spLocks noChangeShapeType="1"/>
          </p:cNvSpPr>
          <p:nvPr/>
        </p:nvSpPr>
        <p:spPr bwMode="auto">
          <a:xfrm>
            <a:off x="2941638" y="3275013"/>
            <a:ext cx="9525" cy="1096962"/>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1930" name="Text Box 10"/>
          <p:cNvSpPr txBox="1">
            <a:spLocks noChangeArrowheads="1"/>
          </p:cNvSpPr>
          <p:nvPr/>
        </p:nvSpPr>
        <p:spPr bwMode="auto">
          <a:xfrm>
            <a:off x="2533650" y="3279775"/>
            <a:ext cx="5984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a:solidFill>
                  <a:schemeClr val="tx1"/>
                </a:solidFill>
                <a:latin typeface="Times New Roman" panose="02020603050405020304" pitchFamily="18" charset="0"/>
                <a:cs typeface="Times New Roman" panose="02020603050405020304" pitchFamily="18" charset="0"/>
              </a:rPr>
              <a:t>id</a:t>
            </a:r>
          </a:p>
        </p:txBody>
      </p:sp>
      <p:sp>
        <p:nvSpPr>
          <p:cNvPr id="81931" name="Text Box 11"/>
          <p:cNvSpPr txBox="1">
            <a:spLocks noChangeArrowheads="1"/>
          </p:cNvSpPr>
          <p:nvPr/>
        </p:nvSpPr>
        <p:spPr bwMode="auto">
          <a:xfrm>
            <a:off x="5753100" y="1022350"/>
            <a:ext cx="1211263" cy="1477963"/>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nSpc>
                <a:spcPts val="1800"/>
              </a:lnSpc>
              <a:spcBef>
                <a:spcPct val="0"/>
              </a:spcBef>
              <a:buClrTx/>
              <a:buSzTx/>
              <a:buFont typeface="Arial" panose="020B0604020202020204" pitchFamily="34" charset="0"/>
              <a:buNone/>
            </a:pPr>
            <a:r>
              <a:rPr lang="en-US" altLang="zh-CN" sz="2000" b="1" i="1">
                <a:solidFill>
                  <a:schemeClr val="tx1"/>
                </a:solidFill>
                <a:latin typeface="Times New Roman" panose="02020603050405020304" pitchFamily="18" charset="0"/>
                <a:cs typeface="Times New Roman" panose="02020603050405020304" pitchFamily="18" charset="0"/>
              </a:rPr>
              <a:t>I</a:t>
            </a:r>
            <a:r>
              <a:rPr lang="en-US" altLang="zh-CN" sz="2000" b="1" i="1" baseline="-25000">
                <a:solidFill>
                  <a:schemeClr val="tx1"/>
                </a:solidFill>
                <a:latin typeface="Times New Roman" panose="02020603050405020304" pitchFamily="18" charset="0"/>
                <a:cs typeface="Times New Roman" panose="02020603050405020304" pitchFamily="18" charset="0"/>
              </a:rPr>
              <a:t>4</a:t>
            </a:r>
            <a:r>
              <a:rPr lang="en-US" altLang="zh-CN" sz="2000" b="1">
                <a:solidFill>
                  <a:schemeClr val="tx1"/>
                </a:solidFill>
                <a:latin typeface="Times New Roman" panose="02020603050405020304" pitchFamily="18" charset="0"/>
                <a:cs typeface="Times New Roman" panose="02020603050405020304" pitchFamily="18" charset="0"/>
              </a:rPr>
              <a:t>:</a:t>
            </a:r>
          </a:p>
          <a:p>
            <a:pPr>
              <a:lnSpc>
                <a:spcPts val="1800"/>
              </a:lnSpc>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E→E+ </a:t>
            </a:r>
            <a:r>
              <a:rPr lang="en-US" altLang="zh-CN" sz="1800" b="1" i="1">
                <a:solidFill>
                  <a:srgbClr val="000000"/>
                </a:solidFill>
                <a:latin typeface="Times New Roman" panose="02020603050405020304" pitchFamily="18" charset="0"/>
                <a:cs typeface="Times New Roman" panose="02020603050405020304" pitchFamily="18" charset="0"/>
              </a:rPr>
              <a:t>· </a:t>
            </a:r>
            <a:r>
              <a:rPr lang="en-US" altLang="zh-CN" sz="1800" b="1" i="1">
                <a:solidFill>
                  <a:schemeClr val="tx1"/>
                </a:solidFill>
                <a:latin typeface="Times New Roman" panose="02020603050405020304" pitchFamily="18" charset="0"/>
                <a:cs typeface="Times New Roman" panose="02020603050405020304" pitchFamily="18" charset="0"/>
              </a:rPr>
              <a:t>E</a:t>
            </a:r>
            <a:endParaRPr lang="en-US" altLang="zh-CN" sz="2000" b="1" i="1">
              <a:solidFill>
                <a:schemeClr val="tx1"/>
              </a:solidFill>
              <a:latin typeface="Times New Roman" panose="02020603050405020304" pitchFamily="18" charset="0"/>
              <a:cs typeface="Times New Roman" panose="02020603050405020304" pitchFamily="18" charset="0"/>
            </a:endParaRPr>
          </a:p>
          <a:p>
            <a:pPr eaLnBrk="1" hangingPunct="1">
              <a:lnSpc>
                <a:spcPts val="1800"/>
              </a:lnSpc>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E→ </a:t>
            </a:r>
            <a:r>
              <a:rPr lang="en-US" altLang="zh-CN" sz="1800" b="1" i="1">
                <a:solidFill>
                  <a:srgbClr val="000000"/>
                </a:solidFill>
                <a:latin typeface="Times New Roman" panose="02020603050405020304" pitchFamily="18" charset="0"/>
                <a:cs typeface="Times New Roman" panose="02020603050405020304" pitchFamily="18" charset="0"/>
              </a:rPr>
              <a:t>· </a:t>
            </a:r>
            <a:r>
              <a:rPr lang="en-US" altLang="zh-CN" sz="1800" b="1" i="1">
                <a:solidFill>
                  <a:schemeClr val="tx1"/>
                </a:solidFill>
                <a:latin typeface="Times New Roman" panose="02020603050405020304" pitchFamily="18" charset="0"/>
                <a:cs typeface="Times New Roman" panose="02020603050405020304" pitchFamily="18" charset="0"/>
              </a:rPr>
              <a:t>E+E</a:t>
            </a:r>
          </a:p>
          <a:p>
            <a:pPr eaLnBrk="1" hangingPunct="1">
              <a:lnSpc>
                <a:spcPts val="1800"/>
              </a:lnSpc>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E→ </a:t>
            </a:r>
            <a:r>
              <a:rPr lang="en-US" altLang="zh-CN" sz="1800" b="1" i="1">
                <a:solidFill>
                  <a:srgbClr val="000000"/>
                </a:solidFill>
                <a:latin typeface="Times New Roman" panose="02020603050405020304" pitchFamily="18" charset="0"/>
                <a:cs typeface="Times New Roman" panose="02020603050405020304" pitchFamily="18" charset="0"/>
              </a:rPr>
              <a:t>· </a:t>
            </a:r>
            <a:r>
              <a:rPr lang="en-US" altLang="zh-CN" sz="1800" b="1" i="1">
                <a:solidFill>
                  <a:schemeClr val="tx1"/>
                </a:solidFill>
                <a:latin typeface="Times New Roman" panose="02020603050405020304" pitchFamily="18" charset="0"/>
                <a:cs typeface="Times New Roman" panose="02020603050405020304" pitchFamily="18" charset="0"/>
              </a:rPr>
              <a:t>E*E</a:t>
            </a:r>
          </a:p>
          <a:p>
            <a:pPr eaLnBrk="1" hangingPunct="1">
              <a:lnSpc>
                <a:spcPts val="1800"/>
              </a:lnSpc>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E→ </a:t>
            </a:r>
            <a:r>
              <a:rPr lang="en-US" altLang="zh-CN" sz="1800" b="1" i="1">
                <a:solidFill>
                  <a:srgbClr val="000000"/>
                </a:solidFill>
                <a:latin typeface="Times New Roman" panose="02020603050405020304" pitchFamily="18" charset="0"/>
                <a:cs typeface="Times New Roman" panose="02020603050405020304" pitchFamily="18" charset="0"/>
              </a:rPr>
              <a:t>· </a:t>
            </a:r>
            <a:r>
              <a:rPr lang="en-US" altLang="zh-CN" sz="1800" b="1">
                <a:solidFill>
                  <a:schemeClr val="tx1"/>
                </a:solidFill>
                <a:latin typeface="Times New Roman" panose="02020603050405020304" pitchFamily="18" charset="0"/>
                <a:cs typeface="Times New Roman" panose="02020603050405020304" pitchFamily="18" charset="0"/>
              </a:rPr>
              <a:t>(</a:t>
            </a:r>
            <a:r>
              <a:rPr lang="en-US" altLang="zh-CN" sz="1800" b="1" i="1">
                <a:solidFill>
                  <a:schemeClr val="tx1"/>
                </a:solidFill>
                <a:latin typeface="Times New Roman" panose="02020603050405020304" pitchFamily="18" charset="0"/>
                <a:cs typeface="Times New Roman" panose="02020603050405020304" pitchFamily="18" charset="0"/>
              </a:rPr>
              <a:t>E</a:t>
            </a:r>
            <a:r>
              <a:rPr lang="en-US" altLang="zh-CN" sz="1800" b="1">
                <a:solidFill>
                  <a:schemeClr val="tx1"/>
                </a:solidFill>
                <a:latin typeface="Times New Roman" panose="02020603050405020304" pitchFamily="18" charset="0"/>
                <a:cs typeface="Times New Roman" panose="02020603050405020304" pitchFamily="18" charset="0"/>
              </a:rPr>
              <a:t>)</a:t>
            </a:r>
          </a:p>
          <a:p>
            <a:pPr eaLnBrk="1" hangingPunct="1">
              <a:lnSpc>
                <a:spcPts val="1800"/>
              </a:lnSpc>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E→ </a:t>
            </a:r>
            <a:r>
              <a:rPr lang="en-US" altLang="zh-CN" sz="1800" b="1" i="1">
                <a:solidFill>
                  <a:srgbClr val="000000"/>
                </a:solidFill>
                <a:latin typeface="Times New Roman" panose="02020603050405020304" pitchFamily="18" charset="0"/>
                <a:cs typeface="Times New Roman" panose="02020603050405020304" pitchFamily="18" charset="0"/>
              </a:rPr>
              <a:t>· </a:t>
            </a:r>
            <a:r>
              <a:rPr lang="en-US" altLang="zh-CN" sz="1800" b="1">
                <a:solidFill>
                  <a:schemeClr val="tx1"/>
                </a:solidFill>
                <a:latin typeface="Times New Roman" panose="02020603050405020304" pitchFamily="18" charset="0"/>
                <a:cs typeface="Times New Roman" panose="02020603050405020304" pitchFamily="18" charset="0"/>
              </a:rPr>
              <a:t>id</a:t>
            </a:r>
          </a:p>
        </p:txBody>
      </p:sp>
      <p:sp>
        <p:nvSpPr>
          <p:cNvPr id="81932" name="Text Box 12"/>
          <p:cNvSpPr txBox="1">
            <a:spLocks noChangeArrowheads="1"/>
          </p:cNvSpPr>
          <p:nvPr/>
        </p:nvSpPr>
        <p:spPr bwMode="auto">
          <a:xfrm>
            <a:off x="5753100" y="2535238"/>
            <a:ext cx="1250950" cy="1476375"/>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nSpc>
                <a:spcPts val="1800"/>
              </a:lnSpc>
              <a:spcBef>
                <a:spcPct val="0"/>
              </a:spcBef>
              <a:buClrTx/>
              <a:buSzTx/>
              <a:buFont typeface="Arial" panose="020B0604020202020204" pitchFamily="34" charset="0"/>
              <a:buNone/>
            </a:pPr>
            <a:r>
              <a:rPr lang="en-US" altLang="zh-CN" sz="2000" b="1" i="1">
                <a:solidFill>
                  <a:schemeClr val="tx1"/>
                </a:solidFill>
                <a:latin typeface="Times New Roman" panose="02020603050405020304" pitchFamily="18" charset="0"/>
                <a:cs typeface="Times New Roman" panose="02020603050405020304" pitchFamily="18" charset="0"/>
              </a:rPr>
              <a:t>I</a:t>
            </a:r>
            <a:r>
              <a:rPr lang="en-US" altLang="zh-CN" sz="2000" b="1" i="1" baseline="-25000">
                <a:solidFill>
                  <a:schemeClr val="tx1"/>
                </a:solidFill>
                <a:latin typeface="Times New Roman" panose="02020603050405020304" pitchFamily="18" charset="0"/>
                <a:cs typeface="Times New Roman" panose="02020603050405020304" pitchFamily="18" charset="0"/>
              </a:rPr>
              <a:t>5</a:t>
            </a:r>
            <a:r>
              <a:rPr lang="en-US" altLang="zh-CN" sz="2000" b="1">
                <a:solidFill>
                  <a:schemeClr val="tx1"/>
                </a:solidFill>
                <a:latin typeface="Times New Roman" panose="02020603050405020304" pitchFamily="18" charset="0"/>
                <a:cs typeface="Times New Roman" panose="02020603050405020304" pitchFamily="18" charset="0"/>
              </a:rPr>
              <a:t>:</a:t>
            </a:r>
          </a:p>
          <a:p>
            <a:pPr>
              <a:lnSpc>
                <a:spcPts val="1800"/>
              </a:lnSpc>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E→ E* </a:t>
            </a:r>
            <a:r>
              <a:rPr lang="en-US" altLang="zh-CN" sz="1800" b="1" i="1">
                <a:solidFill>
                  <a:srgbClr val="000000"/>
                </a:solidFill>
                <a:latin typeface="Times New Roman" panose="02020603050405020304" pitchFamily="18" charset="0"/>
                <a:cs typeface="Times New Roman" panose="02020603050405020304" pitchFamily="18" charset="0"/>
              </a:rPr>
              <a:t>· </a:t>
            </a:r>
            <a:r>
              <a:rPr lang="en-US" altLang="zh-CN" sz="1800" b="1" i="1">
                <a:solidFill>
                  <a:schemeClr val="tx1"/>
                </a:solidFill>
                <a:latin typeface="Times New Roman" panose="02020603050405020304" pitchFamily="18" charset="0"/>
                <a:cs typeface="Times New Roman" panose="02020603050405020304" pitchFamily="18" charset="0"/>
              </a:rPr>
              <a:t>E</a:t>
            </a:r>
          </a:p>
          <a:p>
            <a:pPr eaLnBrk="1" hangingPunct="1">
              <a:lnSpc>
                <a:spcPts val="1800"/>
              </a:lnSpc>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E→ </a:t>
            </a:r>
            <a:r>
              <a:rPr lang="en-US" altLang="zh-CN" sz="1800" b="1" i="1">
                <a:solidFill>
                  <a:srgbClr val="000000"/>
                </a:solidFill>
                <a:latin typeface="Times New Roman" panose="02020603050405020304" pitchFamily="18" charset="0"/>
                <a:cs typeface="Times New Roman" panose="02020603050405020304" pitchFamily="18" charset="0"/>
              </a:rPr>
              <a:t>· </a:t>
            </a:r>
            <a:r>
              <a:rPr lang="en-US" altLang="zh-CN" sz="1800" b="1" i="1">
                <a:solidFill>
                  <a:schemeClr val="tx1"/>
                </a:solidFill>
                <a:latin typeface="Times New Roman" panose="02020603050405020304" pitchFamily="18" charset="0"/>
                <a:cs typeface="Times New Roman" panose="02020603050405020304" pitchFamily="18" charset="0"/>
              </a:rPr>
              <a:t>E+E</a:t>
            </a:r>
          </a:p>
          <a:p>
            <a:pPr eaLnBrk="1" hangingPunct="1">
              <a:lnSpc>
                <a:spcPts val="1800"/>
              </a:lnSpc>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E→ </a:t>
            </a:r>
            <a:r>
              <a:rPr lang="en-US" altLang="zh-CN" sz="1800" b="1" i="1">
                <a:solidFill>
                  <a:srgbClr val="000000"/>
                </a:solidFill>
                <a:latin typeface="Times New Roman" panose="02020603050405020304" pitchFamily="18" charset="0"/>
                <a:cs typeface="Times New Roman" panose="02020603050405020304" pitchFamily="18" charset="0"/>
              </a:rPr>
              <a:t>· </a:t>
            </a:r>
            <a:r>
              <a:rPr lang="en-US" altLang="zh-CN" sz="1800" b="1" i="1">
                <a:solidFill>
                  <a:schemeClr val="tx1"/>
                </a:solidFill>
                <a:latin typeface="Times New Roman" panose="02020603050405020304" pitchFamily="18" charset="0"/>
                <a:cs typeface="Times New Roman" panose="02020603050405020304" pitchFamily="18" charset="0"/>
              </a:rPr>
              <a:t>E*E</a:t>
            </a:r>
          </a:p>
          <a:p>
            <a:pPr eaLnBrk="1" hangingPunct="1">
              <a:lnSpc>
                <a:spcPts val="1800"/>
              </a:lnSpc>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E→ </a:t>
            </a:r>
            <a:r>
              <a:rPr lang="en-US" altLang="zh-CN" sz="1800" b="1" i="1">
                <a:solidFill>
                  <a:srgbClr val="000000"/>
                </a:solidFill>
                <a:latin typeface="Times New Roman" panose="02020603050405020304" pitchFamily="18" charset="0"/>
                <a:cs typeface="Times New Roman" panose="02020603050405020304" pitchFamily="18" charset="0"/>
              </a:rPr>
              <a:t>· </a:t>
            </a:r>
            <a:r>
              <a:rPr lang="en-US" altLang="zh-CN" sz="1800" b="1">
                <a:solidFill>
                  <a:schemeClr val="tx1"/>
                </a:solidFill>
                <a:latin typeface="Times New Roman" panose="02020603050405020304" pitchFamily="18" charset="0"/>
                <a:cs typeface="Times New Roman" panose="02020603050405020304" pitchFamily="18" charset="0"/>
              </a:rPr>
              <a:t>(</a:t>
            </a:r>
            <a:r>
              <a:rPr lang="en-US" altLang="zh-CN" sz="1800" b="1" i="1">
                <a:solidFill>
                  <a:schemeClr val="tx1"/>
                </a:solidFill>
                <a:latin typeface="Times New Roman" panose="02020603050405020304" pitchFamily="18" charset="0"/>
                <a:cs typeface="Times New Roman" panose="02020603050405020304" pitchFamily="18" charset="0"/>
              </a:rPr>
              <a:t>E</a:t>
            </a:r>
            <a:r>
              <a:rPr lang="en-US" altLang="zh-CN" sz="1800" b="1">
                <a:solidFill>
                  <a:schemeClr val="tx1"/>
                </a:solidFill>
                <a:latin typeface="Times New Roman" panose="02020603050405020304" pitchFamily="18" charset="0"/>
                <a:cs typeface="Times New Roman" panose="02020603050405020304" pitchFamily="18" charset="0"/>
              </a:rPr>
              <a:t>)</a:t>
            </a:r>
          </a:p>
          <a:p>
            <a:pPr eaLnBrk="1" hangingPunct="1">
              <a:lnSpc>
                <a:spcPts val="1800"/>
              </a:lnSpc>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E→ </a:t>
            </a:r>
            <a:r>
              <a:rPr lang="en-US" altLang="zh-CN" sz="1800" b="1" i="1">
                <a:solidFill>
                  <a:srgbClr val="000000"/>
                </a:solidFill>
                <a:latin typeface="Times New Roman" panose="02020603050405020304" pitchFamily="18" charset="0"/>
                <a:cs typeface="Times New Roman" panose="02020603050405020304" pitchFamily="18" charset="0"/>
              </a:rPr>
              <a:t>· </a:t>
            </a:r>
            <a:r>
              <a:rPr lang="en-US" altLang="zh-CN" sz="1800" b="1">
                <a:solidFill>
                  <a:schemeClr val="tx1"/>
                </a:solidFill>
                <a:latin typeface="Times New Roman" panose="02020603050405020304" pitchFamily="18" charset="0"/>
                <a:cs typeface="Times New Roman" panose="02020603050405020304" pitchFamily="18" charset="0"/>
              </a:rPr>
              <a:t>id</a:t>
            </a:r>
          </a:p>
        </p:txBody>
      </p:sp>
      <p:sp>
        <p:nvSpPr>
          <p:cNvPr id="81933" name="Text Box 15"/>
          <p:cNvSpPr txBox="1">
            <a:spLocks noChangeArrowheads="1"/>
          </p:cNvSpPr>
          <p:nvPr/>
        </p:nvSpPr>
        <p:spPr bwMode="auto">
          <a:xfrm>
            <a:off x="3470275" y="3662363"/>
            <a:ext cx="533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a:solidFill>
                  <a:schemeClr val="tx1"/>
                </a:solidFill>
                <a:latin typeface="Times New Roman" panose="02020603050405020304" pitchFamily="18" charset="0"/>
                <a:cs typeface="Times New Roman" panose="02020603050405020304" pitchFamily="18" charset="0"/>
              </a:rPr>
              <a:t>id</a:t>
            </a:r>
          </a:p>
        </p:txBody>
      </p:sp>
      <p:sp>
        <p:nvSpPr>
          <p:cNvPr id="81934" name="Text Box 17"/>
          <p:cNvSpPr txBox="1">
            <a:spLocks noChangeArrowheads="1"/>
          </p:cNvSpPr>
          <p:nvPr/>
        </p:nvSpPr>
        <p:spPr bwMode="auto">
          <a:xfrm>
            <a:off x="5753100" y="4076700"/>
            <a:ext cx="1244600" cy="1016000"/>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nSpc>
                <a:spcPts val="1800"/>
              </a:lnSpc>
              <a:spcBef>
                <a:spcPct val="0"/>
              </a:spcBef>
              <a:buClrTx/>
              <a:buSzTx/>
              <a:buFont typeface="Arial" panose="020B0604020202020204" pitchFamily="34" charset="0"/>
              <a:buNone/>
            </a:pPr>
            <a:r>
              <a:rPr lang="en-US" altLang="zh-CN" sz="2000" b="1" i="1">
                <a:solidFill>
                  <a:schemeClr val="tx1"/>
                </a:solidFill>
                <a:latin typeface="Times New Roman" panose="02020603050405020304" pitchFamily="18" charset="0"/>
                <a:cs typeface="Times New Roman" panose="02020603050405020304" pitchFamily="18" charset="0"/>
              </a:rPr>
              <a:t>I</a:t>
            </a:r>
            <a:r>
              <a:rPr lang="en-US" altLang="zh-CN" sz="2000" b="1" i="1" baseline="-25000">
                <a:solidFill>
                  <a:schemeClr val="tx1"/>
                </a:solidFill>
                <a:latin typeface="Times New Roman" panose="02020603050405020304" pitchFamily="18" charset="0"/>
                <a:cs typeface="Times New Roman" panose="02020603050405020304" pitchFamily="18" charset="0"/>
              </a:rPr>
              <a:t>6</a:t>
            </a:r>
            <a:r>
              <a:rPr lang="en-US" altLang="zh-CN" sz="2000" b="1">
                <a:solidFill>
                  <a:schemeClr val="tx1"/>
                </a:solidFill>
                <a:latin typeface="Times New Roman" panose="02020603050405020304" pitchFamily="18" charset="0"/>
                <a:cs typeface="Times New Roman" panose="02020603050405020304" pitchFamily="18" charset="0"/>
              </a:rPr>
              <a:t>:</a:t>
            </a:r>
          </a:p>
          <a:p>
            <a:pPr eaLnBrk="1" hangingPunct="1">
              <a:lnSpc>
                <a:spcPts val="1800"/>
              </a:lnSpc>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E→</a:t>
            </a:r>
            <a:r>
              <a:rPr lang="en-US" altLang="zh-CN" sz="1800" b="1">
                <a:solidFill>
                  <a:schemeClr val="tx1"/>
                </a:solidFill>
                <a:latin typeface="Times New Roman" panose="02020603050405020304" pitchFamily="18" charset="0"/>
                <a:cs typeface="Times New Roman" panose="02020603050405020304" pitchFamily="18" charset="0"/>
              </a:rPr>
              <a:t>(</a:t>
            </a:r>
            <a:r>
              <a:rPr lang="en-US" altLang="zh-CN" sz="1800" b="1" i="1">
                <a:solidFill>
                  <a:schemeClr val="tx1"/>
                </a:solidFill>
                <a:latin typeface="Times New Roman" panose="02020603050405020304" pitchFamily="18" charset="0"/>
                <a:cs typeface="Times New Roman" panose="02020603050405020304" pitchFamily="18" charset="0"/>
              </a:rPr>
              <a:t>E </a:t>
            </a:r>
            <a:r>
              <a:rPr lang="en-US" altLang="zh-CN" sz="1800" b="1" i="1">
                <a:solidFill>
                  <a:srgbClr val="000000"/>
                </a:solidFill>
                <a:latin typeface="Times New Roman" panose="02020603050405020304" pitchFamily="18" charset="0"/>
                <a:cs typeface="Times New Roman" panose="02020603050405020304" pitchFamily="18" charset="0"/>
              </a:rPr>
              <a:t>· </a:t>
            </a:r>
            <a:r>
              <a:rPr lang="en-US" altLang="zh-CN" sz="1800" b="1">
                <a:solidFill>
                  <a:schemeClr val="tx1"/>
                </a:solidFill>
                <a:latin typeface="Times New Roman" panose="02020603050405020304" pitchFamily="18" charset="0"/>
                <a:cs typeface="Times New Roman" panose="02020603050405020304" pitchFamily="18" charset="0"/>
              </a:rPr>
              <a:t>)</a:t>
            </a:r>
          </a:p>
          <a:p>
            <a:pPr eaLnBrk="1" hangingPunct="1">
              <a:lnSpc>
                <a:spcPts val="1800"/>
              </a:lnSpc>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E→E </a:t>
            </a:r>
            <a:r>
              <a:rPr lang="en-US" altLang="zh-CN" sz="1800" b="1" i="1">
                <a:solidFill>
                  <a:srgbClr val="000000"/>
                </a:solidFill>
                <a:latin typeface="Times New Roman" panose="02020603050405020304" pitchFamily="18" charset="0"/>
                <a:cs typeface="Times New Roman" panose="02020603050405020304" pitchFamily="18" charset="0"/>
              </a:rPr>
              <a:t>· </a:t>
            </a:r>
            <a:r>
              <a:rPr lang="en-US" altLang="zh-CN" sz="1800" b="1" i="1">
                <a:solidFill>
                  <a:schemeClr val="tx1"/>
                </a:solidFill>
                <a:latin typeface="Times New Roman" panose="02020603050405020304" pitchFamily="18" charset="0"/>
                <a:cs typeface="Times New Roman" panose="02020603050405020304" pitchFamily="18" charset="0"/>
              </a:rPr>
              <a:t>+E</a:t>
            </a:r>
          </a:p>
          <a:p>
            <a:pPr eaLnBrk="1" hangingPunct="1">
              <a:lnSpc>
                <a:spcPts val="1800"/>
              </a:lnSpc>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E→E </a:t>
            </a:r>
            <a:r>
              <a:rPr lang="en-US" altLang="zh-CN" sz="1800" b="1" i="1">
                <a:solidFill>
                  <a:srgbClr val="000000"/>
                </a:solidFill>
                <a:latin typeface="Times New Roman" panose="02020603050405020304" pitchFamily="18" charset="0"/>
                <a:cs typeface="Times New Roman" panose="02020603050405020304" pitchFamily="18" charset="0"/>
              </a:rPr>
              <a:t>· </a:t>
            </a:r>
            <a:r>
              <a:rPr lang="en-US" altLang="zh-CN" sz="1800" b="1" i="1">
                <a:solidFill>
                  <a:schemeClr val="tx1"/>
                </a:solidFill>
                <a:latin typeface="Times New Roman" panose="02020603050405020304" pitchFamily="18" charset="0"/>
                <a:cs typeface="Times New Roman" panose="02020603050405020304" pitchFamily="18" charset="0"/>
              </a:rPr>
              <a:t>*E</a:t>
            </a:r>
          </a:p>
        </p:txBody>
      </p:sp>
      <p:sp>
        <p:nvSpPr>
          <p:cNvPr id="81935" name="Line 18"/>
          <p:cNvSpPr>
            <a:spLocks noChangeShapeType="1"/>
          </p:cNvSpPr>
          <p:nvPr/>
        </p:nvSpPr>
        <p:spPr bwMode="auto">
          <a:xfrm>
            <a:off x="5026025" y="3937000"/>
            <a:ext cx="719138" cy="277813"/>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1936" name="Text Box 19"/>
          <p:cNvSpPr txBox="1">
            <a:spLocks noChangeArrowheads="1"/>
          </p:cNvSpPr>
          <p:nvPr/>
        </p:nvSpPr>
        <p:spPr bwMode="auto">
          <a:xfrm>
            <a:off x="4951413" y="3463925"/>
            <a:ext cx="45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E</a:t>
            </a:r>
          </a:p>
        </p:txBody>
      </p:sp>
      <p:sp>
        <p:nvSpPr>
          <p:cNvPr id="81937" name="Text Box 20"/>
          <p:cNvSpPr txBox="1">
            <a:spLocks noChangeArrowheads="1"/>
          </p:cNvSpPr>
          <p:nvPr/>
        </p:nvSpPr>
        <p:spPr bwMode="auto">
          <a:xfrm>
            <a:off x="7408863" y="701675"/>
            <a:ext cx="1296987" cy="1293813"/>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2000" b="1" i="1">
                <a:solidFill>
                  <a:schemeClr val="tx1"/>
                </a:solidFill>
                <a:latin typeface="Times New Roman" panose="02020603050405020304" pitchFamily="18" charset="0"/>
                <a:cs typeface="Times New Roman" panose="02020603050405020304" pitchFamily="18" charset="0"/>
              </a:rPr>
              <a:t>I</a:t>
            </a:r>
            <a:r>
              <a:rPr lang="en-US" altLang="zh-CN" sz="2000" b="1" i="1" baseline="-25000">
                <a:solidFill>
                  <a:schemeClr val="tx1"/>
                </a:solidFill>
                <a:latin typeface="Times New Roman" panose="02020603050405020304" pitchFamily="18" charset="0"/>
                <a:cs typeface="Times New Roman" panose="02020603050405020304" pitchFamily="18" charset="0"/>
              </a:rPr>
              <a:t>7</a:t>
            </a:r>
            <a:r>
              <a:rPr lang="en-US" altLang="zh-CN" sz="2000" b="1">
                <a:solidFill>
                  <a:schemeClr val="tx1"/>
                </a:solidFill>
                <a:latin typeface="Times New Roman" panose="02020603050405020304" pitchFamily="18" charset="0"/>
                <a:cs typeface="Times New Roman" panose="02020603050405020304" pitchFamily="18" charset="0"/>
              </a:rPr>
              <a:t>:</a:t>
            </a:r>
          </a:p>
          <a:p>
            <a:pPr>
              <a:spcBef>
                <a:spcPct val="0"/>
              </a:spcBef>
              <a:buClrTx/>
              <a:buSzTx/>
              <a:buFont typeface="Arial" panose="020B0604020202020204" pitchFamily="34" charset="0"/>
              <a:buNone/>
            </a:pPr>
            <a:r>
              <a:rPr lang="en-US" altLang="zh-CN" sz="1800" b="1" i="1">
                <a:solidFill>
                  <a:srgbClr val="FF0000"/>
                </a:solidFill>
                <a:latin typeface="Times New Roman" panose="02020603050405020304" pitchFamily="18" charset="0"/>
                <a:cs typeface="Times New Roman" panose="02020603050405020304" pitchFamily="18" charset="0"/>
              </a:rPr>
              <a:t>E→E+E</a:t>
            </a:r>
            <a:r>
              <a:rPr lang="en-US" altLang="zh-CN" sz="2000" b="1" i="1">
                <a:solidFill>
                  <a:srgbClr val="FF0000"/>
                </a:solidFill>
                <a:latin typeface="Times New Roman" panose="02020603050405020304" pitchFamily="18" charset="0"/>
                <a:cs typeface="Times New Roman" panose="02020603050405020304" pitchFamily="18" charset="0"/>
              </a:rPr>
              <a:t> ·</a:t>
            </a:r>
          </a:p>
          <a:p>
            <a:pPr eaLnBrk="1" hangingPunct="1">
              <a:spcBef>
                <a:spcPct val="0"/>
              </a:spcBef>
              <a:buClrTx/>
              <a:buSzTx/>
              <a:buFont typeface="Arial" panose="020B0604020202020204" pitchFamily="34" charset="0"/>
              <a:buNone/>
            </a:pPr>
            <a:r>
              <a:rPr lang="en-US" altLang="zh-CN" sz="1800" b="1" i="1">
                <a:solidFill>
                  <a:srgbClr val="FF0000"/>
                </a:solidFill>
                <a:latin typeface="Times New Roman" panose="02020603050405020304" pitchFamily="18" charset="0"/>
                <a:cs typeface="Times New Roman" panose="02020603050405020304" pitchFamily="18" charset="0"/>
              </a:rPr>
              <a:t>E→E · +E</a:t>
            </a:r>
          </a:p>
          <a:p>
            <a:pPr eaLnBrk="1" hangingPunct="1">
              <a:spcBef>
                <a:spcPct val="0"/>
              </a:spcBef>
              <a:buClrTx/>
              <a:buSzTx/>
              <a:buFont typeface="Arial" panose="020B0604020202020204" pitchFamily="34" charset="0"/>
              <a:buNone/>
            </a:pPr>
            <a:r>
              <a:rPr lang="en-US" altLang="zh-CN" sz="1800" b="1" i="1">
                <a:solidFill>
                  <a:srgbClr val="FF0000"/>
                </a:solidFill>
                <a:latin typeface="Times New Roman" panose="02020603050405020304" pitchFamily="18" charset="0"/>
                <a:cs typeface="Times New Roman" panose="02020603050405020304" pitchFamily="18" charset="0"/>
              </a:rPr>
              <a:t>E→E · *E</a:t>
            </a:r>
            <a:endParaRPr lang="en-US" altLang="zh-CN" sz="2000" b="1" i="1">
              <a:solidFill>
                <a:srgbClr val="FF0000"/>
              </a:solidFill>
              <a:latin typeface="Times New Roman" panose="02020603050405020304" pitchFamily="18" charset="0"/>
              <a:cs typeface="Times New Roman" panose="02020603050405020304" pitchFamily="18" charset="0"/>
            </a:endParaRPr>
          </a:p>
        </p:txBody>
      </p:sp>
      <p:sp>
        <p:nvSpPr>
          <p:cNvPr id="81938" name="Line 21"/>
          <p:cNvSpPr>
            <a:spLocks noChangeShapeType="1"/>
          </p:cNvSpPr>
          <p:nvPr/>
        </p:nvSpPr>
        <p:spPr bwMode="auto">
          <a:xfrm flipH="1">
            <a:off x="3402013" y="4108450"/>
            <a:ext cx="361950" cy="541338"/>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1939" name="Text Box 22"/>
          <p:cNvSpPr txBox="1">
            <a:spLocks noChangeArrowheads="1"/>
          </p:cNvSpPr>
          <p:nvPr/>
        </p:nvSpPr>
        <p:spPr bwMode="auto">
          <a:xfrm>
            <a:off x="6948488" y="3757613"/>
            <a:ext cx="457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a:solidFill>
                  <a:schemeClr val="tx1"/>
                </a:solidFill>
                <a:latin typeface="Times New Roman" panose="02020603050405020304" pitchFamily="18" charset="0"/>
                <a:cs typeface="Times New Roman" panose="02020603050405020304" pitchFamily="18" charset="0"/>
              </a:rPr>
              <a:t>*</a:t>
            </a:r>
          </a:p>
        </p:txBody>
      </p:sp>
      <p:sp>
        <p:nvSpPr>
          <p:cNvPr id="81940" name="Text Box 23"/>
          <p:cNvSpPr txBox="1">
            <a:spLocks noChangeArrowheads="1"/>
          </p:cNvSpPr>
          <p:nvPr/>
        </p:nvSpPr>
        <p:spPr bwMode="auto">
          <a:xfrm>
            <a:off x="7418388" y="2438400"/>
            <a:ext cx="1296987" cy="1292225"/>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2000" b="1" i="1">
                <a:solidFill>
                  <a:schemeClr val="tx1"/>
                </a:solidFill>
                <a:latin typeface="Times New Roman" panose="02020603050405020304" pitchFamily="18" charset="0"/>
                <a:cs typeface="Times New Roman" panose="02020603050405020304" pitchFamily="18" charset="0"/>
              </a:rPr>
              <a:t>I</a:t>
            </a:r>
            <a:r>
              <a:rPr lang="en-US" altLang="zh-CN" sz="2000" b="1" i="1" baseline="-25000">
                <a:solidFill>
                  <a:schemeClr val="tx1"/>
                </a:solidFill>
                <a:latin typeface="Times New Roman" panose="02020603050405020304" pitchFamily="18" charset="0"/>
                <a:cs typeface="Times New Roman" panose="02020603050405020304" pitchFamily="18" charset="0"/>
              </a:rPr>
              <a:t>8</a:t>
            </a:r>
            <a:r>
              <a:rPr lang="en-US" altLang="zh-CN" sz="2000" b="1">
                <a:solidFill>
                  <a:schemeClr val="tx1"/>
                </a:solidFill>
                <a:latin typeface="Times New Roman" panose="02020603050405020304" pitchFamily="18" charset="0"/>
                <a:cs typeface="Times New Roman" panose="02020603050405020304" pitchFamily="18" charset="0"/>
              </a:rPr>
              <a:t>:</a:t>
            </a:r>
          </a:p>
          <a:p>
            <a:pPr>
              <a:spcBef>
                <a:spcPct val="0"/>
              </a:spcBef>
              <a:buClrTx/>
              <a:buSzTx/>
              <a:buFont typeface="Arial" panose="020B0604020202020204" pitchFamily="34" charset="0"/>
              <a:buNone/>
            </a:pPr>
            <a:r>
              <a:rPr lang="en-US" altLang="zh-CN" sz="1800" b="1" i="1">
                <a:solidFill>
                  <a:srgbClr val="FF0000"/>
                </a:solidFill>
                <a:latin typeface="Times New Roman" panose="02020603050405020304" pitchFamily="18" charset="0"/>
                <a:cs typeface="Times New Roman" panose="02020603050405020304" pitchFamily="18" charset="0"/>
              </a:rPr>
              <a:t>E→E*E</a:t>
            </a:r>
            <a:r>
              <a:rPr lang="en-US" altLang="zh-CN" sz="2000" b="1" i="1">
                <a:solidFill>
                  <a:srgbClr val="FF0000"/>
                </a:solidFill>
                <a:latin typeface="Times New Roman" panose="02020603050405020304" pitchFamily="18" charset="0"/>
                <a:cs typeface="Times New Roman" panose="02020603050405020304" pitchFamily="18" charset="0"/>
              </a:rPr>
              <a:t> ·</a:t>
            </a:r>
          </a:p>
          <a:p>
            <a:pPr eaLnBrk="1" hangingPunct="1">
              <a:spcBef>
                <a:spcPct val="0"/>
              </a:spcBef>
              <a:buClrTx/>
              <a:buSzTx/>
              <a:buFont typeface="Arial" panose="020B0604020202020204" pitchFamily="34" charset="0"/>
              <a:buNone/>
            </a:pPr>
            <a:r>
              <a:rPr lang="en-US" altLang="zh-CN" sz="1800" b="1" i="1">
                <a:solidFill>
                  <a:srgbClr val="FF0000"/>
                </a:solidFill>
                <a:latin typeface="Times New Roman" panose="02020603050405020304" pitchFamily="18" charset="0"/>
                <a:cs typeface="Times New Roman" panose="02020603050405020304" pitchFamily="18" charset="0"/>
              </a:rPr>
              <a:t>E→E</a:t>
            </a:r>
            <a:r>
              <a:rPr lang="en-US" altLang="zh-CN" sz="1800" b="1" i="1">
                <a:solidFill>
                  <a:srgbClr val="000000"/>
                </a:solidFill>
                <a:latin typeface="Times New Roman" panose="02020603050405020304" pitchFamily="18" charset="0"/>
                <a:cs typeface="Times New Roman" panose="02020603050405020304" pitchFamily="18" charset="0"/>
              </a:rPr>
              <a:t> </a:t>
            </a:r>
            <a:r>
              <a:rPr lang="en-US" altLang="zh-CN" sz="1800" b="1" i="1">
                <a:solidFill>
                  <a:srgbClr val="FF0000"/>
                </a:solidFill>
                <a:latin typeface="Times New Roman" panose="02020603050405020304" pitchFamily="18" charset="0"/>
                <a:cs typeface="Times New Roman" panose="02020603050405020304" pitchFamily="18" charset="0"/>
              </a:rPr>
              <a:t>·</a:t>
            </a:r>
            <a:r>
              <a:rPr lang="en-US" altLang="zh-CN" sz="1800" b="1" i="1">
                <a:solidFill>
                  <a:srgbClr val="000000"/>
                </a:solidFill>
                <a:latin typeface="Times New Roman" panose="02020603050405020304" pitchFamily="18" charset="0"/>
                <a:cs typeface="Times New Roman" panose="02020603050405020304" pitchFamily="18" charset="0"/>
              </a:rPr>
              <a:t> </a:t>
            </a:r>
            <a:r>
              <a:rPr lang="en-US" altLang="zh-CN" sz="1800" b="1" i="1">
                <a:solidFill>
                  <a:srgbClr val="FF0000"/>
                </a:solidFill>
                <a:latin typeface="Times New Roman" panose="02020603050405020304" pitchFamily="18" charset="0"/>
                <a:cs typeface="Times New Roman" panose="02020603050405020304" pitchFamily="18" charset="0"/>
              </a:rPr>
              <a:t>+E</a:t>
            </a:r>
          </a:p>
          <a:p>
            <a:pPr eaLnBrk="1" hangingPunct="1">
              <a:spcBef>
                <a:spcPct val="0"/>
              </a:spcBef>
              <a:buClrTx/>
              <a:buSzTx/>
              <a:buFont typeface="Arial" panose="020B0604020202020204" pitchFamily="34" charset="0"/>
              <a:buNone/>
            </a:pPr>
            <a:r>
              <a:rPr lang="en-US" altLang="zh-CN" sz="1800" b="1" i="1">
                <a:solidFill>
                  <a:srgbClr val="FF0000"/>
                </a:solidFill>
                <a:latin typeface="Times New Roman" panose="02020603050405020304" pitchFamily="18" charset="0"/>
                <a:cs typeface="Times New Roman" panose="02020603050405020304" pitchFamily="18" charset="0"/>
              </a:rPr>
              <a:t>E→E</a:t>
            </a:r>
            <a:r>
              <a:rPr lang="en-US" altLang="zh-CN" sz="1800" b="1" i="1">
                <a:solidFill>
                  <a:srgbClr val="000000"/>
                </a:solidFill>
                <a:latin typeface="Times New Roman" panose="02020603050405020304" pitchFamily="18" charset="0"/>
                <a:cs typeface="Times New Roman" panose="02020603050405020304" pitchFamily="18" charset="0"/>
              </a:rPr>
              <a:t> </a:t>
            </a:r>
            <a:r>
              <a:rPr lang="en-US" altLang="zh-CN" sz="1800" b="1" i="1">
                <a:solidFill>
                  <a:srgbClr val="FF0000"/>
                </a:solidFill>
                <a:latin typeface="Times New Roman" panose="02020603050405020304" pitchFamily="18" charset="0"/>
                <a:cs typeface="Times New Roman" panose="02020603050405020304" pitchFamily="18" charset="0"/>
              </a:rPr>
              <a:t>·</a:t>
            </a:r>
            <a:r>
              <a:rPr lang="en-US" altLang="zh-CN" sz="1800" b="1" i="1">
                <a:solidFill>
                  <a:srgbClr val="000000"/>
                </a:solidFill>
                <a:latin typeface="Times New Roman" panose="02020603050405020304" pitchFamily="18" charset="0"/>
                <a:cs typeface="Times New Roman" panose="02020603050405020304" pitchFamily="18" charset="0"/>
              </a:rPr>
              <a:t> </a:t>
            </a:r>
            <a:r>
              <a:rPr lang="en-US" altLang="zh-CN" sz="1800" b="1" i="1">
                <a:solidFill>
                  <a:srgbClr val="FF0000"/>
                </a:solidFill>
                <a:latin typeface="Times New Roman" panose="02020603050405020304" pitchFamily="18" charset="0"/>
                <a:cs typeface="Times New Roman" panose="02020603050405020304" pitchFamily="18" charset="0"/>
              </a:rPr>
              <a:t>*E</a:t>
            </a:r>
            <a:endParaRPr lang="en-US" altLang="zh-CN" sz="2000" b="1" i="1">
              <a:solidFill>
                <a:srgbClr val="FF0000"/>
              </a:solidFill>
              <a:latin typeface="Times New Roman" panose="02020603050405020304" pitchFamily="18" charset="0"/>
              <a:cs typeface="Times New Roman" panose="02020603050405020304" pitchFamily="18" charset="0"/>
            </a:endParaRPr>
          </a:p>
        </p:txBody>
      </p:sp>
      <p:sp>
        <p:nvSpPr>
          <p:cNvPr id="81941" name="Line 24"/>
          <p:cNvSpPr>
            <a:spLocks noChangeShapeType="1"/>
          </p:cNvSpPr>
          <p:nvPr/>
        </p:nvSpPr>
        <p:spPr bwMode="auto">
          <a:xfrm>
            <a:off x="5026025" y="1131888"/>
            <a:ext cx="739775"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1942" name="Text Box 25"/>
          <p:cNvSpPr txBox="1">
            <a:spLocks noChangeArrowheads="1"/>
          </p:cNvSpPr>
          <p:nvPr/>
        </p:nvSpPr>
        <p:spPr bwMode="auto">
          <a:xfrm>
            <a:off x="5011738" y="814388"/>
            <a:ext cx="381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a:solidFill>
                  <a:schemeClr val="tx1"/>
                </a:solidFill>
                <a:latin typeface="Times New Roman" panose="02020603050405020304" pitchFamily="18" charset="0"/>
                <a:cs typeface="Times New Roman" panose="02020603050405020304" pitchFamily="18" charset="0"/>
              </a:rPr>
              <a:t>+</a:t>
            </a:r>
          </a:p>
        </p:txBody>
      </p:sp>
      <p:sp>
        <p:nvSpPr>
          <p:cNvPr id="81943" name="Text Box 26"/>
          <p:cNvSpPr txBox="1">
            <a:spLocks noChangeArrowheads="1"/>
          </p:cNvSpPr>
          <p:nvPr/>
        </p:nvSpPr>
        <p:spPr bwMode="auto">
          <a:xfrm>
            <a:off x="7405688" y="4370388"/>
            <a:ext cx="1223962" cy="708025"/>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2000" b="1" i="1">
                <a:solidFill>
                  <a:schemeClr val="tx1"/>
                </a:solidFill>
                <a:latin typeface="Times New Roman" panose="02020603050405020304" pitchFamily="18" charset="0"/>
                <a:cs typeface="Times New Roman" panose="02020603050405020304" pitchFamily="18" charset="0"/>
              </a:rPr>
              <a:t>I</a:t>
            </a:r>
            <a:r>
              <a:rPr lang="en-US" altLang="zh-CN" sz="2000" b="1" i="1" baseline="-25000">
                <a:solidFill>
                  <a:schemeClr val="tx1"/>
                </a:solidFill>
                <a:latin typeface="Times New Roman" panose="02020603050405020304" pitchFamily="18" charset="0"/>
                <a:cs typeface="Times New Roman" panose="02020603050405020304" pitchFamily="18" charset="0"/>
              </a:rPr>
              <a:t>9</a:t>
            </a:r>
            <a:r>
              <a:rPr lang="en-US" altLang="zh-CN" sz="2000" b="1">
                <a:solidFill>
                  <a:schemeClr val="tx1"/>
                </a:solidFill>
                <a:latin typeface="Times New Roman" panose="02020603050405020304" pitchFamily="18" charset="0"/>
                <a:cs typeface="Times New Roman" panose="02020603050405020304" pitchFamily="18" charset="0"/>
              </a:rPr>
              <a:t>:</a:t>
            </a:r>
          </a:p>
          <a:p>
            <a:pPr>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E→</a:t>
            </a:r>
            <a:r>
              <a:rPr lang="en-US" altLang="zh-CN" sz="1800" b="1">
                <a:solidFill>
                  <a:schemeClr val="tx1"/>
                </a:solidFill>
                <a:latin typeface="Times New Roman" panose="02020603050405020304" pitchFamily="18" charset="0"/>
                <a:cs typeface="Times New Roman" panose="02020603050405020304" pitchFamily="18" charset="0"/>
              </a:rPr>
              <a:t>(</a:t>
            </a:r>
            <a:r>
              <a:rPr lang="en-US" altLang="zh-CN" sz="1800" b="1" i="1">
                <a:solidFill>
                  <a:schemeClr val="tx1"/>
                </a:solidFill>
                <a:latin typeface="Times New Roman" panose="02020603050405020304" pitchFamily="18" charset="0"/>
                <a:cs typeface="Times New Roman" panose="02020603050405020304" pitchFamily="18" charset="0"/>
              </a:rPr>
              <a:t>E</a:t>
            </a:r>
            <a:r>
              <a:rPr lang="en-US" altLang="zh-CN" sz="1800" b="1">
                <a:solidFill>
                  <a:schemeClr val="tx1"/>
                </a:solidFill>
                <a:latin typeface="Times New Roman" panose="02020603050405020304" pitchFamily="18" charset="0"/>
                <a:cs typeface="Times New Roman" panose="02020603050405020304" pitchFamily="18" charset="0"/>
              </a:rPr>
              <a:t>)</a:t>
            </a:r>
            <a:r>
              <a:rPr lang="en-US" altLang="zh-CN" sz="2000" b="1" i="1">
                <a:solidFill>
                  <a:srgbClr val="000000"/>
                </a:solidFill>
                <a:latin typeface="Times New Roman" panose="02020603050405020304" pitchFamily="18" charset="0"/>
                <a:cs typeface="Times New Roman" panose="02020603050405020304" pitchFamily="18" charset="0"/>
              </a:rPr>
              <a:t> ·</a:t>
            </a:r>
            <a:endParaRPr lang="en-US" altLang="zh-CN" sz="2000" b="1" i="1">
              <a:solidFill>
                <a:schemeClr val="tx1"/>
              </a:solidFill>
              <a:latin typeface="Times New Roman" panose="02020603050405020304" pitchFamily="18" charset="0"/>
              <a:cs typeface="Times New Roman" panose="02020603050405020304" pitchFamily="18" charset="0"/>
            </a:endParaRPr>
          </a:p>
        </p:txBody>
      </p:sp>
      <p:sp>
        <p:nvSpPr>
          <p:cNvPr id="81944" name="Line 27"/>
          <p:cNvSpPr>
            <a:spLocks noChangeShapeType="1"/>
          </p:cNvSpPr>
          <p:nvPr/>
        </p:nvSpPr>
        <p:spPr bwMode="auto">
          <a:xfrm>
            <a:off x="6970713" y="3141663"/>
            <a:ext cx="471487"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1945" name="Text Box 28"/>
          <p:cNvSpPr txBox="1">
            <a:spLocks noChangeArrowheads="1"/>
          </p:cNvSpPr>
          <p:nvPr/>
        </p:nvSpPr>
        <p:spPr bwMode="auto">
          <a:xfrm>
            <a:off x="6980238" y="2613025"/>
            <a:ext cx="53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E</a:t>
            </a:r>
          </a:p>
        </p:txBody>
      </p:sp>
      <p:sp>
        <p:nvSpPr>
          <p:cNvPr id="81946" name="Line 29"/>
          <p:cNvSpPr>
            <a:spLocks noChangeShapeType="1"/>
          </p:cNvSpPr>
          <p:nvPr/>
        </p:nvSpPr>
        <p:spPr bwMode="auto">
          <a:xfrm>
            <a:off x="5043488" y="1698625"/>
            <a:ext cx="698500" cy="92710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1947" name="Text Box 30"/>
          <p:cNvSpPr txBox="1">
            <a:spLocks noChangeArrowheads="1"/>
          </p:cNvSpPr>
          <p:nvPr/>
        </p:nvSpPr>
        <p:spPr bwMode="auto">
          <a:xfrm>
            <a:off x="4954588" y="1381125"/>
            <a:ext cx="53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b="1">
                <a:solidFill>
                  <a:schemeClr val="tx1"/>
                </a:solidFill>
                <a:latin typeface="Times New Roman" panose="02020603050405020304" pitchFamily="18" charset="0"/>
                <a:ea typeface="楷体_GB2312" panose="02010609030101010101" pitchFamily="49" charset="-122"/>
              </a:rPr>
              <a:t>*</a:t>
            </a:r>
          </a:p>
        </p:txBody>
      </p:sp>
      <p:sp>
        <p:nvSpPr>
          <p:cNvPr id="81948" name="Text Box 32"/>
          <p:cNvSpPr txBox="1">
            <a:spLocks noChangeArrowheads="1"/>
          </p:cNvSpPr>
          <p:nvPr/>
        </p:nvSpPr>
        <p:spPr bwMode="auto">
          <a:xfrm>
            <a:off x="7010400" y="4702175"/>
            <a:ext cx="45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a:solidFill>
                  <a:schemeClr val="tx1"/>
                </a:solidFill>
                <a:latin typeface="Times New Roman" panose="02020603050405020304" pitchFamily="18" charset="0"/>
                <a:cs typeface="Times New Roman" panose="02020603050405020304" pitchFamily="18" charset="0"/>
              </a:rPr>
              <a:t>)</a:t>
            </a:r>
          </a:p>
        </p:txBody>
      </p:sp>
      <p:sp>
        <p:nvSpPr>
          <p:cNvPr id="81949" name="Text Box 34"/>
          <p:cNvSpPr txBox="1">
            <a:spLocks noChangeArrowheads="1"/>
          </p:cNvSpPr>
          <p:nvPr/>
        </p:nvSpPr>
        <p:spPr bwMode="auto">
          <a:xfrm>
            <a:off x="1916113" y="685800"/>
            <a:ext cx="68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a:solidFill>
                  <a:schemeClr val="tx1"/>
                </a:solidFill>
                <a:latin typeface="Times New Roman" panose="02020603050405020304" pitchFamily="18" charset="0"/>
                <a:cs typeface="Times New Roman" panose="02020603050405020304" pitchFamily="18" charset="0"/>
              </a:rPr>
              <a:t>id</a:t>
            </a:r>
          </a:p>
        </p:txBody>
      </p:sp>
      <p:sp>
        <p:nvSpPr>
          <p:cNvPr id="81950" name="Text Box 35"/>
          <p:cNvSpPr txBox="1">
            <a:spLocks noChangeArrowheads="1"/>
          </p:cNvSpPr>
          <p:nvPr/>
        </p:nvSpPr>
        <p:spPr bwMode="auto">
          <a:xfrm>
            <a:off x="3419475" y="1389063"/>
            <a:ext cx="533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E</a:t>
            </a:r>
          </a:p>
        </p:txBody>
      </p:sp>
      <p:sp>
        <p:nvSpPr>
          <p:cNvPr id="180255" name="Rectangle 37"/>
          <p:cNvSpPr>
            <a:spLocks noChangeArrowheads="1"/>
          </p:cNvSpPr>
          <p:nvPr/>
        </p:nvSpPr>
        <p:spPr bwMode="auto">
          <a:xfrm>
            <a:off x="527050" y="1516063"/>
            <a:ext cx="1165225" cy="1631950"/>
          </a:xfrm>
          <a:prstGeom prst="rect">
            <a:avLst/>
          </a:prstGeom>
          <a:solidFill>
            <a:schemeClr val="accent5">
              <a:lumMod val="60000"/>
              <a:lumOff val="40000"/>
            </a:schemeClr>
          </a:solidFill>
          <a:ln w="12700">
            <a:solidFill>
              <a:schemeClr val="tx1"/>
            </a:solidFill>
          </a:ln>
        </p:spPr>
        <p:txBody>
          <a:bodyPr>
            <a:spAutoFit/>
          </a:bodyPr>
          <a:lstStyle/>
          <a:p>
            <a:pPr marL="609600" indent="-609600" eaLnBrk="1" hangingPunct="1">
              <a:buClr>
                <a:srgbClr val="000000"/>
              </a:buClr>
              <a:buFont typeface="Arial" panose="020B0604020202020204" pitchFamily="34" charset="0"/>
              <a:buNone/>
              <a:defRPr/>
            </a:pPr>
            <a:r>
              <a:rPr lang="zh-CN" altLang="en-US" sz="2000" b="1" noProof="1">
                <a:latin typeface="华文楷体" pitchFamily="2" charset="-122"/>
                <a:ea typeface="华文楷体" pitchFamily="2" charset="-122"/>
              </a:rPr>
              <a:t>文法</a:t>
            </a:r>
            <a:endParaRPr lang="zh-CN" altLang="zh-CN" sz="2000" b="1" noProof="1">
              <a:latin typeface="华文楷体" pitchFamily="2" charset="-122"/>
              <a:cs typeface="Times New Roman" pitchFamily="18" charset="0"/>
            </a:endParaRPr>
          </a:p>
          <a:p>
            <a:pPr marL="609600" indent="-609600" eaLnBrk="1" hangingPunct="1">
              <a:buClr>
                <a:srgbClr val="000000"/>
              </a:buClr>
              <a:buFont typeface="Arial" panose="020B0604020202020204" pitchFamily="34" charset="0"/>
              <a:buNone/>
              <a:defRPr/>
            </a:pPr>
            <a:r>
              <a:rPr lang="en-US" altLang="zh-CN" sz="2000" b="1" i="1" noProof="1">
                <a:latin typeface="Times New Roman" pitchFamily="18" charset="0"/>
                <a:ea typeface="Times New Roman" pitchFamily="18" charset="0"/>
                <a:cs typeface="华文楷体" pitchFamily="2" charset="-122"/>
              </a:rPr>
              <a:t>E→E+E</a:t>
            </a:r>
            <a:endParaRPr lang="en-US" altLang="zh-CN" sz="2000" b="1" i="1" noProof="1">
              <a:latin typeface="Times New Roman" pitchFamily="18" charset="0"/>
              <a:cs typeface="Times New Roman" pitchFamily="18" charset="0"/>
            </a:endParaRPr>
          </a:p>
          <a:p>
            <a:pPr marL="609600" indent="-609600" eaLnBrk="1" hangingPunct="1">
              <a:buClr>
                <a:srgbClr val="000000"/>
              </a:buClr>
              <a:buFont typeface="Arial" panose="020B0604020202020204" pitchFamily="34" charset="0"/>
              <a:buNone/>
              <a:defRPr/>
            </a:pPr>
            <a:r>
              <a:rPr lang="en-US" altLang="zh-CN" sz="2000" b="1" i="1" noProof="1">
                <a:latin typeface="Times New Roman" pitchFamily="18" charset="0"/>
                <a:cs typeface="Times New Roman" pitchFamily="18" charset="0"/>
              </a:rPr>
              <a:t>E→E*E</a:t>
            </a:r>
          </a:p>
          <a:p>
            <a:pPr marL="609600" indent="-609600" eaLnBrk="1" hangingPunct="1">
              <a:buClr>
                <a:srgbClr val="000000"/>
              </a:buClr>
              <a:buFont typeface="Arial" panose="020B0604020202020204" pitchFamily="34" charset="0"/>
              <a:buNone/>
              <a:defRPr/>
            </a:pPr>
            <a:r>
              <a:rPr lang="en-US" altLang="zh-CN" sz="2000" b="1" i="1" noProof="1">
                <a:latin typeface="Times New Roman" pitchFamily="18" charset="0"/>
                <a:cs typeface="Times New Roman" pitchFamily="18" charset="0"/>
              </a:rPr>
              <a:t>E→</a:t>
            </a:r>
            <a:r>
              <a:rPr lang="en-US" altLang="zh-CN" sz="2000" b="1" noProof="1">
                <a:latin typeface="Times New Roman" pitchFamily="18" charset="0"/>
                <a:cs typeface="Times New Roman" pitchFamily="18" charset="0"/>
              </a:rPr>
              <a:t>(</a:t>
            </a:r>
            <a:r>
              <a:rPr lang="en-US" altLang="zh-CN" sz="2000" b="1" i="1" noProof="1">
                <a:latin typeface="Times New Roman" pitchFamily="18" charset="0"/>
                <a:cs typeface="Times New Roman" pitchFamily="18" charset="0"/>
              </a:rPr>
              <a:t>E</a:t>
            </a:r>
            <a:r>
              <a:rPr lang="en-US" altLang="zh-CN" sz="2000" b="1" noProof="1">
                <a:latin typeface="Times New Roman" pitchFamily="18" charset="0"/>
                <a:cs typeface="Times New Roman" pitchFamily="18" charset="0"/>
              </a:rPr>
              <a:t>)</a:t>
            </a:r>
          </a:p>
          <a:p>
            <a:pPr marL="609600" indent="-609600" eaLnBrk="1" hangingPunct="1">
              <a:buClr>
                <a:srgbClr val="000000"/>
              </a:buClr>
              <a:buFont typeface="Arial" panose="020B0604020202020204" pitchFamily="34" charset="0"/>
              <a:buNone/>
              <a:defRPr/>
            </a:pPr>
            <a:r>
              <a:rPr lang="en-US" altLang="zh-CN" sz="2000" b="1" i="1" noProof="1">
                <a:latin typeface="Times New Roman" pitchFamily="18" charset="0"/>
                <a:cs typeface="Times New Roman" pitchFamily="18" charset="0"/>
              </a:rPr>
              <a:t>E→</a:t>
            </a:r>
            <a:r>
              <a:rPr lang="en-US" altLang="zh-CN" sz="2000" b="1" noProof="1">
                <a:latin typeface="Times New Roman" pitchFamily="18" charset="0"/>
                <a:cs typeface="Times New Roman" pitchFamily="18" charset="0"/>
              </a:rPr>
              <a:t>id</a:t>
            </a:r>
          </a:p>
        </p:txBody>
      </p:sp>
      <p:sp>
        <p:nvSpPr>
          <p:cNvPr id="81952" name="Line 38"/>
          <p:cNvSpPr>
            <a:spLocks noChangeShapeType="1"/>
          </p:cNvSpPr>
          <p:nvPr/>
        </p:nvSpPr>
        <p:spPr bwMode="auto">
          <a:xfrm rot="10800000">
            <a:off x="5043488" y="3186113"/>
            <a:ext cx="687387"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1953" name="Text Box 39"/>
          <p:cNvSpPr txBox="1">
            <a:spLocks noChangeArrowheads="1"/>
          </p:cNvSpPr>
          <p:nvPr/>
        </p:nvSpPr>
        <p:spPr bwMode="auto">
          <a:xfrm>
            <a:off x="5395913" y="3519488"/>
            <a:ext cx="533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a:solidFill>
                  <a:schemeClr val="tx1"/>
                </a:solidFill>
                <a:latin typeface="Times New Roman" panose="02020603050405020304" pitchFamily="18" charset="0"/>
                <a:cs typeface="Times New Roman" panose="02020603050405020304" pitchFamily="18" charset="0"/>
              </a:rPr>
              <a:t>id</a:t>
            </a:r>
          </a:p>
        </p:txBody>
      </p:sp>
      <p:sp>
        <p:nvSpPr>
          <p:cNvPr id="81954" name="Text Box 47"/>
          <p:cNvSpPr txBox="1">
            <a:spLocks noChangeArrowheads="1"/>
          </p:cNvSpPr>
          <p:nvPr/>
        </p:nvSpPr>
        <p:spPr bwMode="auto">
          <a:xfrm>
            <a:off x="3324225" y="3113088"/>
            <a:ext cx="5032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a:solidFill>
                  <a:schemeClr val="tx1"/>
                </a:solidFill>
                <a:latin typeface="Times New Roman" panose="02020603050405020304" pitchFamily="18" charset="0"/>
                <a:cs typeface="Times New Roman" panose="02020603050405020304" pitchFamily="18" charset="0"/>
              </a:rPr>
              <a:t>(</a:t>
            </a:r>
          </a:p>
        </p:txBody>
      </p:sp>
      <p:sp>
        <p:nvSpPr>
          <p:cNvPr id="81955" name="Line 48"/>
          <p:cNvSpPr>
            <a:spLocks noChangeShapeType="1"/>
          </p:cNvSpPr>
          <p:nvPr/>
        </p:nvSpPr>
        <p:spPr bwMode="auto">
          <a:xfrm>
            <a:off x="6964363" y="1347788"/>
            <a:ext cx="43180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1956" name="Text Box 49"/>
          <p:cNvSpPr txBox="1">
            <a:spLocks noChangeArrowheads="1"/>
          </p:cNvSpPr>
          <p:nvPr/>
        </p:nvSpPr>
        <p:spPr bwMode="auto">
          <a:xfrm>
            <a:off x="7019925" y="914400"/>
            <a:ext cx="53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E</a:t>
            </a:r>
          </a:p>
        </p:txBody>
      </p:sp>
      <p:sp>
        <p:nvSpPr>
          <p:cNvPr id="81957" name="Line 50"/>
          <p:cNvSpPr>
            <a:spLocks noChangeShapeType="1"/>
          </p:cNvSpPr>
          <p:nvPr/>
        </p:nvSpPr>
        <p:spPr bwMode="auto">
          <a:xfrm flipH="1">
            <a:off x="5049838" y="1676400"/>
            <a:ext cx="668337" cy="1019175"/>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1958" name="Text Box 51"/>
          <p:cNvSpPr txBox="1">
            <a:spLocks noChangeArrowheads="1"/>
          </p:cNvSpPr>
          <p:nvPr/>
        </p:nvSpPr>
        <p:spPr bwMode="auto">
          <a:xfrm>
            <a:off x="5407025" y="1290638"/>
            <a:ext cx="5032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a:solidFill>
                  <a:schemeClr val="tx1"/>
                </a:solidFill>
                <a:latin typeface="Times New Roman" panose="02020603050405020304" pitchFamily="18" charset="0"/>
                <a:cs typeface="Times New Roman" panose="02020603050405020304" pitchFamily="18" charset="0"/>
              </a:rPr>
              <a:t>(</a:t>
            </a:r>
          </a:p>
        </p:txBody>
      </p:sp>
      <p:sp>
        <p:nvSpPr>
          <p:cNvPr id="81959" name="Line 55"/>
          <p:cNvSpPr>
            <a:spLocks noChangeShapeType="1"/>
          </p:cNvSpPr>
          <p:nvPr/>
        </p:nvSpPr>
        <p:spPr bwMode="auto">
          <a:xfrm>
            <a:off x="1987550" y="4516438"/>
            <a:ext cx="35242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1960" name="Line 58"/>
          <p:cNvSpPr>
            <a:spLocks noChangeShapeType="1"/>
          </p:cNvSpPr>
          <p:nvPr/>
        </p:nvSpPr>
        <p:spPr bwMode="auto">
          <a:xfrm flipV="1">
            <a:off x="6243638" y="771525"/>
            <a:ext cx="0" cy="2159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61" name="Line 59"/>
          <p:cNvSpPr>
            <a:spLocks noChangeShapeType="1"/>
          </p:cNvSpPr>
          <p:nvPr/>
        </p:nvSpPr>
        <p:spPr bwMode="auto">
          <a:xfrm flipH="1">
            <a:off x="1962150" y="758825"/>
            <a:ext cx="4281488" cy="127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62" name="Line 60"/>
          <p:cNvSpPr>
            <a:spLocks noChangeShapeType="1"/>
          </p:cNvSpPr>
          <p:nvPr/>
        </p:nvSpPr>
        <p:spPr bwMode="auto">
          <a:xfrm>
            <a:off x="1979613" y="771525"/>
            <a:ext cx="0" cy="37449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63" name="Text Box 61"/>
          <p:cNvSpPr txBox="1">
            <a:spLocks noChangeArrowheads="1"/>
          </p:cNvSpPr>
          <p:nvPr/>
        </p:nvSpPr>
        <p:spPr bwMode="auto">
          <a:xfrm>
            <a:off x="5497513" y="2757488"/>
            <a:ext cx="5032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a:solidFill>
                  <a:schemeClr val="tx1"/>
                </a:solidFill>
                <a:latin typeface="Times New Roman" panose="02020603050405020304" pitchFamily="18" charset="0"/>
                <a:cs typeface="Times New Roman" panose="02020603050405020304" pitchFamily="18" charset="0"/>
              </a:rPr>
              <a:t>(</a:t>
            </a:r>
          </a:p>
        </p:txBody>
      </p:sp>
      <p:sp>
        <p:nvSpPr>
          <p:cNvPr id="81964" name="Line 62"/>
          <p:cNvSpPr>
            <a:spLocks noChangeShapeType="1"/>
          </p:cNvSpPr>
          <p:nvPr/>
        </p:nvSpPr>
        <p:spPr bwMode="auto">
          <a:xfrm flipH="1">
            <a:off x="3414713" y="3929063"/>
            <a:ext cx="2327275" cy="104775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1965" name="Line 63"/>
          <p:cNvSpPr>
            <a:spLocks noChangeShapeType="1"/>
          </p:cNvSpPr>
          <p:nvPr/>
        </p:nvSpPr>
        <p:spPr bwMode="auto">
          <a:xfrm flipV="1">
            <a:off x="7026275" y="4732338"/>
            <a:ext cx="388938"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1966" name="Line 64"/>
          <p:cNvSpPr>
            <a:spLocks noChangeShapeType="1"/>
          </p:cNvSpPr>
          <p:nvPr/>
        </p:nvSpPr>
        <p:spPr bwMode="auto">
          <a:xfrm flipH="1" flipV="1">
            <a:off x="8816975" y="2211388"/>
            <a:ext cx="3175" cy="20891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67" name="Line 66"/>
          <p:cNvSpPr>
            <a:spLocks noChangeShapeType="1"/>
          </p:cNvSpPr>
          <p:nvPr/>
        </p:nvSpPr>
        <p:spPr bwMode="auto">
          <a:xfrm flipH="1">
            <a:off x="7027863" y="4275138"/>
            <a:ext cx="1789112" cy="142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68" name="Text Box 69"/>
          <p:cNvSpPr txBox="1">
            <a:spLocks noChangeArrowheads="1"/>
          </p:cNvSpPr>
          <p:nvPr/>
        </p:nvSpPr>
        <p:spPr bwMode="auto">
          <a:xfrm>
            <a:off x="6965950" y="4192588"/>
            <a:ext cx="4572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a:solidFill>
                  <a:schemeClr val="tx1"/>
                </a:solidFill>
                <a:latin typeface="Times New Roman" panose="02020603050405020304" pitchFamily="18" charset="0"/>
                <a:cs typeface="Times New Roman" panose="02020603050405020304" pitchFamily="18" charset="0"/>
              </a:rPr>
              <a:t>+</a:t>
            </a:r>
          </a:p>
        </p:txBody>
      </p:sp>
      <p:sp>
        <p:nvSpPr>
          <p:cNvPr id="81969" name="Line 38"/>
          <p:cNvSpPr>
            <a:spLocks noChangeShapeType="1"/>
          </p:cNvSpPr>
          <p:nvPr/>
        </p:nvSpPr>
        <p:spPr bwMode="auto">
          <a:xfrm rot="10800000" flipV="1">
            <a:off x="6964363" y="2211388"/>
            <a:ext cx="185261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1970" name="Rectangle 2"/>
          <p:cNvSpPr>
            <a:spLocks noGrp="1" noChangeArrowheads="1"/>
          </p:cNvSpPr>
          <p:nvPr>
            <p:ph type="title"/>
          </p:nvPr>
        </p:nvSpPr>
        <p:spPr>
          <a:xfrm>
            <a:off x="755650" y="268288"/>
            <a:ext cx="7931150" cy="358775"/>
          </a:xfrm>
        </p:spPr>
        <p:txBody>
          <a:bodyPr/>
          <a:lstStyle/>
          <a:p>
            <a:pPr eaLnBrk="1" hangingPunct="1"/>
            <a:r>
              <a:rPr lang="zh-CN" altLang="en-US" sz="3000">
                <a:solidFill>
                  <a:schemeClr val="tx1"/>
                </a:solidFill>
                <a:latin typeface="微软雅黑" panose="020B0503020204020204" pitchFamily="34" charset="-122"/>
                <a:ea typeface="微软雅黑" panose="020B0503020204020204" pitchFamily="34" charset="-122"/>
              </a:rPr>
              <a:t>二义性算术</a:t>
            </a:r>
            <a:r>
              <a:rPr lang="zh-CN" altLang="en-US" sz="3000">
                <a:solidFill>
                  <a:srgbClr val="000000"/>
                </a:solidFill>
                <a:latin typeface="微软雅黑" panose="020B0503020204020204" pitchFamily="34" charset="-122"/>
                <a:ea typeface="微软雅黑" panose="020B0503020204020204" pitchFamily="34" charset="-122"/>
              </a:rPr>
              <a:t>表达式</a:t>
            </a:r>
            <a:r>
              <a:rPr lang="zh-CN" altLang="en-US" sz="3000">
                <a:solidFill>
                  <a:schemeClr val="tx1"/>
                </a:solidFill>
                <a:latin typeface="微软雅黑" panose="020B0503020204020204" pitchFamily="34" charset="-122"/>
                <a:ea typeface="微软雅黑" panose="020B0503020204020204" pitchFamily="34" charset="-122"/>
              </a:rPr>
              <a:t>文法的</a:t>
            </a:r>
            <a:r>
              <a:rPr lang="en-US" altLang="zh-CN" sz="3000" i="1">
                <a:solidFill>
                  <a:schemeClr val="tx1"/>
                </a:solidFill>
                <a:ea typeface="黑体" panose="02010609060101010101" pitchFamily="49" charset="-122"/>
                <a:cs typeface="Times New Roman" panose="02020603050405020304" pitchFamily="18" charset="0"/>
              </a:rPr>
              <a:t>LR</a:t>
            </a:r>
            <a:r>
              <a:rPr lang="en-US" altLang="zh-CN" sz="3000">
                <a:solidFill>
                  <a:schemeClr val="tx1"/>
                </a:solidFill>
                <a:ea typeface="黑体" panose="02010609060101010101" pitchFamily="49" charset="-122"/>
                <a:cs typeface="Times New Roman" panose="02020603050405020304" pitchFamily="18" charset="0"/>
              </a:rPr>
              <a:t>(0)</a:t>
            </a:r>
            <a:r>
              <a:rPr lang="zh-CN" altLang="en-US" sz="3000">
                <a:solidFill>
                  <a:schemeClr val="tx1"/>
                </a:solidFill>
                <a:latin typeface="微软雅黑" panose="020B0503020204020204" pitchFamily="34" charset="-122"/>
                <a:ea typeface="微软雅黑" panose="020B0503020204020204" pitchFamily="34" charset="-122"/>
              </a:rPr>
              <a:t>分析器</a:t>
            </a:r>
          </a:p>
        </p:txBody>
      </p:sp>
      <p:sp>
        <p:nvSpPr>
          <p:cNvPr id="81971" name="Freeform 53"/>
          <p:cNvSpPr>
            <a:spLocks noChangeArrowheads="1"/>
          </p:cNvSpPr>
          <p:nvPr/>
        </p:nvSpPr>
        <p:spPr bwMode="auto">
          <a:xfrm flipH="1">
            <a:off x="3579813" y="3138488"/>
            <a:ext cx="180975" cy="449262"/>
          </a:xfrm>
          <a:custGeom>
            <a:avLst/>
            <a:gdLst>
              <a:gd name="T0" fmla="*/ 0 w 227"/>
              <a:gd name="T1" fmla="*/ 0 h 227"/>
              <a:gd name="T2" fmla="*/ 2147483646 w 227"/>
              <a:gd name="T3" fmla="*/ 2147483646 h 227"/>
              <a:gd name="T4" fmla="*/ 0 w 227"/>
              <a:gd name="T5" fmla="*/ 2147483646 h 227"/>
              <a:gd name="T6" fmla="*/ 0 60000 65536"/>
              <a:gd name="T7" fmla="*/ 0 60000 65536"/>
              <a:gd name="T8" fmla="*/ 0 60000 65536"/>
              <a:gd name="T9" fmla="*/ 0 w 227"/>
              <a:gd name="T10" fmla="*/ 0 h 227"/>
              <a:gd name="T11" fmla="*/ 227 w 227"/>
              <a:gd name="T12" fmla="*/ 227 h 227"/>
            </a:gdLst>
            <a:ahLst/>
            <a:cxnLst>
              <a:cxn ang="T6">
                <a:pos x="T0" y="T1"/>
              </a:cxn>
              <a:cxn ang="T7">
                <a:pos x="T2" y="T3"/>
              </a:cxn>
              <a:cxn ang="T8">
                <a:pos x="T4" y="T5"/>
              </a:cxn>
            </a:cxnLst>
            <a:rect l="T9" t="T10" r="T11" b="T12"/>
            <a:pathLst>
              <a:path w="227" h="227">
                <a:moveTo>
                  <a:pt x="0" y="0"/>
                </a:moveTo>
                <a:cubicBezTo>
                  <a:pt x="113" y="3"/>
                  <a:pt x="227" y="7"/>
                  <a:pt x="227" y="45"/>
                </a:cubicBezTo>
                <a:cubicBezTo>
                  <a:pt x="227" y="83"/>
                  <a:pt x="113" y="155"/>
                  <a:pt x="0" y="227"/>
                </a:cubicBezTo>
              </a:path>
            </a:pathLst>
          </a:custGeom>
          <a:noFill/>
          <a:ln w="38100">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 name="矩形 1"/>
          <p:cNvSpPr/>
          <p:nvPr/>
        </p:nvSpPr>
        <p:spPr>
          <a:xfrm>
            <a:off x="71438" y="3857625"/>
            <a:ext cx="1706562" cy="646113"/>
          </a:xfrm>
          <a:prstGeom prst="rect">
            <a:avLst/>
          </a:prstGeom>
          <a:solidFill>
            <a:schemeClr val="accent5">
              <a:lumMod val="60000"/>
              <a:lumOff val="40000"/>
            </a:schemeClr>
          </a:solidFill>
          <a:ln w="12700">
            <a:solidFill>
              <a:schemeClr val="tx1"/>
            </a:solidFill>
          </a:ln>
        </p:spPr>
        <p:txBody>
          <a:bodyPr>
            <a:spAutoFit/>
          </a:bodyPr>
          <a:lstStyle/>
          <a:p>
            <a:pPr eaLnBrk="1" hangingPunct="1">
              <a:buClr>
                <a:schemeClr val="hlink"/>
              </a:buClr>
              <a:buFont typeface="Wingdings" panose="05000000000000000000" pitchFamily="2" charset="2"/>
              <a:buNone/>
              <a:defRPr/>
            </a:pPr>
            <a:r>
              <a:rPr lang="zh-CN" altLang="en-US" b="1" noProof="1">
                <a:latin typeface="楷体" panose="02010609060101010101" pitchFamily="49" charset="-122"/>
                <a:ea typeface="楷体" panose="02010609060101010101" pitchFamily="49" charset="-122"/>
                <a:cs typeface="+mn-ea"/>
              </a:rPr>
              <a:t>用</a:t>
            </a:r>
            <a:r>
              <a:rPr lang="zh-CN" altLang="en-US" b="1" noProof="1">
                <a:solidFill>
                  <a:srgbClr val="2D83F4"/>
                </a:solidFill>
                <a:latin typeface="楷体" panose="02010609060101010101" pitchFamily="49" charset="-122"/>
                <a:ea typeface="楷体" panose="02010609060101010101" pitchFamily="49" charset="-122"/>
                <a:cs typeface="+mn-ea"/>
              </a:rPr>
              <a:t>优先级</a:t>
            </a:r>
            <a:r>
              <a:rPr lang="zh-CN" altLang="en-US" b="1" noProof="1">
                <a:latin typeface="楷体" panose="02010609060101010101" pitchFamily="49" charset="-122"/>
                <a:ea typeface="楷体" panose="02010609060101010101" pitchFamily="49" charset="-122"/>
                <a:cs typeface="+mn-ea"/>
              </a:rPr>
              <a:t>和</a:t>
            </a:r>
            <a:r>
              <a:rPr lang="zh-CN" altLang="en-US" b="1" noProof="1">
                <a:solidFill>
                  <a:srgbClr val="2D83F4"/>
                </a:solidFill>
                <a:latin typeface="楷体" panose="02010609060101010101" pitchFamily="49" charset="-122"/>
                <a:ea typeface="楷体" panose="02010609060101010101" pitchFamily="49" charset="-122"/>
                <a:cs typeface="+mn-ea"/>
              </a:rPr>
              <a:t>结合性</a:t>
            </a:r>
            <a:r>
              <a:rPr lang="zh-CN" altLang="en-US" b="1" noProof="1">
                <a:latin typeface="楷体" panose="02010609060101010101" pitchFamily="49" charset="-122"/>
                <a:ea typeface="楷体" panose="02010609060101010101" pitchFamily="49" charset="-122"/>
                <a:cs typeface="+mn-ea"/>
              </a:rPr>
              <a:t>解决冲突</a:t>
            </a:r>
            <a:endParaRPr lang="zh-CN" altLang="en-US" b="1" noProof="1">
              <a:latin typeface="楷体" panose="02010609060101010101" pitchFamily="49" charset="-122"/>
              <a:ea typeface="楷体" panose="02010609060101010101" pitchFamily="49" charset="-122"/>
            </a:endParaRPr>
          </a:p>
        </p:txBody>
      </p:sp>
      <p:sp>
        <p:nvSpPr>
          <p:cNvPr id="81973" name="矩形 53"/>
          <p:cNvSpPr>
            <a:spLocks noChangeArrowheads="1"/>
          </p:cNvSpPr>
          <p:nvPr/>
        </p:nvSpPr>
        <p:spPr bwMode="auto">
          <a:xfrm>
            <a:off x="282575" y="933450"/>
            <a:ext cx="83661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73050" indent="-27305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lnSpc>
                <a:spcPts val="2800"/>
              </a:lnSpc>
              <a:buClrTx/>
              <a:buFont typeface="Wingdings" panose="05000000000000000000" pitchFamily="2" charset="2"/>
              <a:buChar char="Ø"/>
            </a:pPr>
            <a:r>
              <a:rPr lang="zh-CN" altLang="en-US" sz="3200" b="1">
                <a:solidFill>
                  <a:srgbClr val="000000"/>
                </a:solidFill>
                <a:latin typeface="Times New Roman" panose="02020603050405020304" pitchFamily="18" charset="0"/>
                <a:ea typeface="华文楷体" panose="02010600040101010101" pitchFamily="2" charset="-122"/>
              </a:rPr>
              <a:t>例</a:t>
            </a:r>
            <a:endParaRPr lang="en-US" altLang="zh-CN" sz="3200" b="1">
              <a:solidFill>
                <a:srgbClr val="000000"/>
              </a:solidFill>
              <a:latin typeface="Times New Roman" panose="02020603050405020304" pitchFamily="18" charset="0"/>
              <a:cs typeface="Times New Roman" panose="02020603050405020304" pitchFamily="18" charset="0"/>
            </a:endParaRPr>
          </a:p>
        </p:txBody>
      </p:sp>
      <p:sp>
        <p:nvSpPr>
          <p:cNvPr id="3" name="任意多边形 2"/>
          <p:cNvSpPr/>
          <p:nvPr/>
        </p:nvSpPr>
        <p:spPr>
          <a:xfrm>
            <a:off x="6999288" y="3732213"/>
            <a:ext cx="309562" cy="409575"/>
          </a:xfrm>
          <a:custGeom>
            <a:avLst/>
            <a:gdLst>
              <a:gd name="connsiteX0" fmla="*/ 46892 w 199820"/>
              <a:gd name="connsiteY0" fmla="*/ 410307 h 410307"/>
              <a:gd name="connsiteX1" fmla="*/ 199292 w 199820"/>
              <a:gd name="connsiteY1" fmla="*/ 257907 h 410307"/>
              <a:gd name="connsiteX2" fmla="*/ 0 w 199820"/>
              <a:gd name="connsiteY2" fmla="*/ 0 h 410307"/>
            </a:gdLst>
            <a:ahLst/>
            <a:cxnLst>
              <a:cxn ang="0">
                <a:pos x="connsiteX0" y="connsiteY0"/>
              </a:cxn>
              <a:cxn ang="0">
                <a:pos x="connsiteX1" y="connsiteY1"/>
              </a:cxn>
              <a:cxn ang="0">
                <a:pos x="connsiteX2" y="connsiteY2"/>
              </a:cxn>
            </a:cxnLst>
            <a:rect l="l" t="t" r="r" b="b"/>
            <a:pathLst>
              <a:path w="199820" h="410307">
                <a:moveTo>
                  <a:pt x="46892" y="410307"/>
                </a:moveTo>
                <a:cubicBezTo>
                  <a:pt x="126999" y="368299"/>
                  <a:pt x="207107" y="326291"/>
                  <a:pt x="199292" y="257907"/>
                </a:cubicBezTo>
                <a:cubicBezTo>
                  <a:pt x="191477" y="189523"/>
                  <a:pt x="95738" y="94761"/>
                  <a:pt x="0" y="0"/>
                </a:cubicBezTo>
              </a:path>
            </a:pathLst>
          </a:custGeom>
          <a:noFill/>
          <a:ln w="381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4" name="组合 3"/>
          <p:cNvGrpSpPr>
            <a:grpSpLocks/>
          </p:cNvGrpSpPr>
          <p:nvPr/>
        </p:nvGrpSpPr>
        <p:grpSpPr bwMode="auto">
          <a:xfrm>
            <a:off x="7026275" y="1463675"/>
            <a:ext cx="582613" cy="1071563"/>
            <a:chOff x="7026274" y="1463673"/>
            <a:chExt cx="582613" cy="1071565"/>
          </a:xfrm>
        </p:grpSpPr>
        <p:sp>
          <p:nvSpPr>
            <p:cNvPr id="55" name="Line 50"/>
            <p:cNvSpPr>
              <a:spLocks noChangeShapeType="1"/>
            </p:cNvSpPr>
            <p:nvPr/>
          </p:nvSpPr>
          <p:spPr bwMode="auto">
            <a:xfrm flipH="1">
              <a:off x="7026274" y="1663698"/>
              <a:ext cx="366713" cy="871540"/>
            </a:xfrm>
            <a:prstGeom prst="line">
              <a:avLst/>
            </a:prstGeom>
            <a:noFill/>
            <a:ln w="38100">
              <a:solidFill>
                <a:schemeClr val="tx2">
                  <a:lumMod val="60000"/>
                  <a:lumOff val="40000"/>
                </a:schemeClr>
              </a:solidFill>
              <a:round/>
              <a:headEnd type="none" w="sm" len="sm"/>
              <a:tailEnd type="triangle" w="med" len="med"/>
            </a:ln>
          </p:spPr>
          <p:txBody>
            <a:bodyPr/>
            <a:lstStyle/>
            <a:p>
              <a:pPr>
                <a:defRPr/>
              </a:pPr>
              <a:endParaRPr lang="zh-CN" altLang="en-US"/>
            </a:p>
          </p:txBody>
        </p:sp>
        <p:sp>
          <p:nvSpPr>
            <p:cNvPr id="81978" name="Text Box 30"/>
            <p:cNvSpPr txBox="1">
              <a:spLocks noChangeArrowheads="1"/>
            </p:cNvSpPr>
            <p:nvPr/>
          </p:nvSpPr>
          <p:spPr bwMode="auto">
            <a:xfrm>
              <a:off x="7075487" y="1463673"/>
              <a:ext cx="533400" cy="461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b="1">
                  <a:solidFill>
                    <a:srgbClr val="2D83F4"/>
                  </a:solidFill>
                  <a:latin typeface="Times New Roman" panose="02020603050405020304" pitchFamily="18" charset="0"/>
                  <a:ea typeface="楷体_GB2312" panose="02010609030101010101" pitchFamily="49" charset="-122"/>
                </a:rPr>
                <a:t>*</a:t>
              </a:r>
            </a:p>
          </p:txBody>
        </p:sp>
      </p:grpSp>
      <p:sp>
        <p:nvSpPr>
          <p:cNvPr id="58" name="Rectangle 45"/>
          <p:cNvSpPr>
            <a:spLocks noChangeArrowheads="1"/>
          </p:cNvSpPr>
          <p:nvPr/>
        </p:nvSpPr>
        <p:spPr bwMode="auto">
          <a:xfrm>
            <a:off x="71438" y="4643438"/>
            <a:ext cx="2116137" cy="307975"/>
          </a:xfrm>
          <a:prstGeom prst="rect">
            <a:avLst/>
          </a:prstGeom>
          <a:solidFill>
            <a:schemeClr val="accent5">
              <a:lumMod val="60000"/>
              <a:lumOff val="40000"/>
            </a:schemeClr>
          </a:solidFill>
          <a:ln w="12700">
            <a:solidFill>
              <a:schemeClr val="tx1"/>
            </a:solidFill>
            <a:miter lim="800000"/>
          </a:ln>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r>
              <a:rPr lang="en-US" altLang="zh-CN" sz="1400" b="1" i="1" dirty="0">
                <a:solidFill>
                  <a:prstClr val="black"/>
                </a:solidFill>
                <a:latin typeface="Times New Roman" panose="02020603050405020304" pitchFamily="18" charset="0"/>
                <a:ea typeface="楷体_GB2312" panose="02010609030101010101" pitchFamily="49" charset="-122"/>
                <a:cs typeface="Times New Roman" panose="02020603050405020304" pitchFamily="18" charset="0"/>
              </a:rPr>
              <a:t>FOLLOW</a:t>
            </a:r>
            <a:r>
              <a:rPr lang="en-US" altLang="zh-CN" sz="1400" b="1" dirty="0">
                <a:solidFill>
                  <a:prstClr val="black"/>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1400" b="1" i="1" dirty="0">
                <a:solidFill>
                  <a:prstClr val="black"/>
                </a:solidFill>
                <a:latin typeface="Times New Roman" panose="02020603050405020304" pitchFamily="18" charset="0"/>
                <a:ea typeface="楷体_GB2312" panose="02010609030101010101" pitchFamily="49" charset="-122"/>
                <a:cs typeface="Times New Roman" panose="02020603050405020304" pitchFamily="18" charset="0"/>
              </a:rPr>
              <a:t>E</a:t>
            </a:r>
            <a:r>
              <a:rPr lang="en-US" altLang="zh-CN" sz="1400" b="1" dirty="0">
                <a:solidFill>
                  <a:prstClr val="black"/>
                </a:solidFill>
                <a:latin typeface="Times New Roman" panose="02020603050405020304" pitchFamily="18" charset="0"/>
                <a:ea typeface="楷体_GB2312" panose="02010609030101010101" pitchFamily="49" charset="-122"/>
                <a:cs typeface="Times New Roman" panose="02020603050405020304" pitchFamily="18" charset="0"/>
              </a:rPr>
              <a:t>) = { +,</a:t>
            </a:r>
            <a:r>
              <a:rPr lang="zh-CN" altLang="en-US" sz="1400" b="1" dirty="0">
                <a:solidFill>
                  <a:prstClr val="black"/>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1400" b="1" dirty="0">
                <a:solidFill>
                  <a:prstClr val="black"/>
                </a:solidFill>
                <a:latin typeface="Times New Roman" panose="02020603050405020304" pitchFamily="18" charset="0"/>
                <a:ea typeface="楷体_GB2312" panose="02010609030101010101" pitchFamily="49" charset="-122"/>
                <a:cs typeface="Times New Roman" panose="02020603050405020304" pitchFamily="18" charset="0"/>
              </a:rPr>
              <a:t>,), </a:t>
            </a:r>
            <a:r>
              <a:rPr lang="en-US" altLang="zh-CN" sz="1400" b="1" dirty="0">
                <a:solidFill>
                  <a:prstClr val="black"/>
                </a:solidFill>
                <a:latin typeface="华文楷体" panose="02010600040101010101" pitchFamily="2" charset="-122"/>
                <a:ea typeface="华文楷体" panose="02010600040101010101" pitchFamily="2" charset="-122"/>
                <a:cs typeface="Times New Roman" panose="02020603050405020304" pitchFamily="18" charset="0"/>
              </a:rPr>
              <a:t>$</a:t>
            </a:r>
            <a:r>
              <a:rPr lang="en-US" altLang="zh-CN" sz="1400" b="1" dirty="0">
                <a:solidFill>
                  <a:prstClr val="black"/>
                </a:solidFill>
                <a:latin typeface="Times New Roman" panose="02020603050405020304" pitchFamily="18" charset="0"/>
                <a:ea typeface="楷体_GB2312" panose="02010609030101010101" pitchFamily="49" charset="-122"/>
                <a:cs typeface="Times New Roman" panose="02020603050405020304" pitchFamily="18" charset="0"/>
              </a:rPr>
              <a:t> }</a:t>
            </a:r>
            <a:endParaRPr lang="zh-CN" altLang="en-US" sz="1400" b="1" dirty="0">
              <a:solidFill>
                <a:prstClr val="black"/>
              </a:solidFill>
              <a:latin typeface="Times New Roman" panose="02020603050405020304" pitchFamily="18" charset="0"/>
              <a:ea typeface="楷体_GB2312" panose="0201060903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xit" presetSubtype="0" fill="hold" grpId="0" nodeType="clickEffect">
                                  <p:stCondLst>
                                    <p:cond delay="0"/>
                                  </p:stCondLst>
                                  <p:childTnLst>
                                    <p:anim calcmode="lin" valueType="num">
                                      <p:cBhvr>
                                        <p:cTn id="13" dur="500"/>
                                        <p:tgtEl>
                                          <p:spTgt spid="58"/>
                                        </p:tgtEl>
                                        <p:attrNameLst>
                                          <p:attrName>ppt_w</p:attrName>
                                        </p:attrNameLst>
                                      </p:cBhvr>
                                      <p:tavLst>
                                        <p:tav tm="0">
                                          <p:val>
                                            <p:strVal val="ppt_w"/>
                                          </p:val>
                                        </p:tav>
                                        <p:tav tm="100000">
                                          <p:val>
                                            <p:fltVal val="0"/>
                                          </p:val>
                                        </p:tav>
                                      </p:tavLst>
                                    </p:anim>
                                    <p:anim calcmode="lin" valueType="num">
                                      <p:cBhvr>
                                        <p:cTn id="14" dur="500"/>
                                        <p:tgtEl>
                                          <p:spTgt spid="58"/>
                                        </p:tgtEl>
                                        <p:attrNameLst>
                                          <p:attrName>ppt_h</p:attrName>
                                        </p:attrNameLst>
                                      </p:cBhvr>
                                      <p:tavLst>
                                        <p:tav tm="0">
                                          <p:val>
                                            <p:strVal val="ppt_h"/>
                                          </p:val>
                                        </p:tav>
                                        <p:tav tm="100000">
                                          <p:val>
                                            <p:fltVal val="0"/>
                                          </p:val>
                                        </p:tav>
                                      </p:tavLst>
                                    </p:anim>
                                    <p:animEffect transition="out" filter="fade">
                                      <p:cBhvr>
                                        <p:cTn id="15" dur="500"/>
                                        <p:tgtEl>
                                          <p:spTgt spid="58"/>
                                        </p:tgtEl>
                                      </p:cBhvr>
                                    </p:animEffect>
                                    <p:set>
                                      <p:cBhvr>
                                        <p:cTn id="16" dur="1" fill="hold">
                                          <p:stCondLst>
                                            <p:cond delay="499"/>
                                          </p:stCondLst>
                                        </p:cTn>
                                        <p:tgtEl>
                                          <p:spTgt spid="58"/>
                                        </p:tgtEl>
                                        <p:attrNameLst>
                                          <p:attrName>style.visibility</p:attrName>
                                        </p:attrNameLst>
                                      </p:cBhvr>
                                      <p:to>
                                        <p:strVal val="hidden"/>
                                      </p:to>
                                    </p:set>
                                  </p:childTnLst>
                                </p:cTn>
                              </p:par>
                            </p:childTnLst>
                          </p:cTn>
                        </p:par>
                        <p:par>
                          <p:cTn id="17" fill="hold" nodeType="afterGroup">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p:cTn id="20" dur="500" fill="hold"/>
                                        <p:tgtEl>
                                          <p:spTgt spid="2"/>
                                        </p:tgtEl>
                                        <p:attrNameLst>
                                          <p:attrName>ppt_w</p:attrName>
                                        </p:attrNameLst>
                                      </p:cBhvr>
                                      <p:tavLst>
                                        <p:tav tm="0">
                                          <p:val>
                                            <p:fltVal val="0"/>
                                          </p:val>
                                        </p:tav>
                                        <p:tav tm="100000">
                                          <p:val>
                                            <p:strVal val="#ppt_w"/>
                                          </p:val>
                                        </p:tav>
                                      </p:tavLst>
                                    </p:anim>
                                    <p:anim calcmode="lin" valueType="num">
                                      <p:cBhvr>
                                        <p:cTn id="21" dur="500" fill="hold"/>
                                        <p:tgtEl>
                                          <p:spTgt spid="2"/>
                                        </p:tgtEl>
                                        <p:attrNameLst>
                                          <p:attrName>ppt_h</p:attrName>
                                        </p:attrNameLst>
                                      </p:cBhvr>
                                      <p:tavLst>
                                        <p:tav tm="0">
                                          <p:val>
                                            <p:fltVal val="0"/>
                                          </p:val>
                                        </p:tav>
                                        <p:tav tm="100000">
                                          <p:val>
                                            <p:strVal val="#ppt_h"/>
                                          </p:val>
                                        </p:tav>
                                      </p:tavLst>
                                    </p:anim>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755650" y="268288"/>
            <a:ext cx="7931150" cy="358775"/>
          </a:xfrm>
        </p:spPr>
        <p:txBody>
          <a:bodyPr/>
          <a:lstStyle/>
          <a:p>
            <a:pPr eaLnBrk="1" hangingPunct="1"/>
            <a:r>
              <a:rPr lang="zh-CN" altLang="en-US" sz="3000">
                <a:solidFill>
                  <a:schemeClr val="tx1"/>
                </a:solidFill>
                <a:latin typeface="微软雅黑" panose="020B0503020204020204" pitchFamily="34" charset="-122"/>
                <a:ea typeface="微软雅黑" panose="020B0503020204020204" pitchFamily="34" charset="-122"/>
              </a:rPr>
              <a:t>二义性算术表达式文法的</a:t>
            </a:r>
            <a:r>
              <a:rPr lang="en-US" altLang="zh-CN" sz="3000" i="1">
                <a:solidFill>
                  <a:schemeClr val="tx1"/>
                </a:solidFill>
                <a:ea typeface="黑体" panose="02010609060101010101" pitchFamily="49" charset="-122"/>
              </a:rPr>
              <a:t>SLR</a:t>
            </a:r>
            <a:r>
              <a:rPr lang="zh-CN" altLang="en-US" sz="3000">
                <a:solidFill>
                  <a:schemeClr val="tx1"/>
                </a:solidFill>
                <a:latin typeface="微软雅黑" panose="020B0503020204020204" pitchFamily="34" charset="-122"/>
                <a:ea typeface="微软雅黑" panose="020B0503020204020204" pitchFamily="34" charset="-122"/>
              </a:rPr>
              <a:t>分析表</a:t>
            </a:r>
          </a:p>
        </p:txBody>
      </p:sp>
      <p:sp>
        <p:nvSpPr>
          <p:cNvPr id="5" name="Rectangle 72"/>
          <p:cNvSpPr>
            <a:spLocks noChangeArrowheads="1"/>
          </p:cNvSpPr>
          <p:nvPr/>
        </p:nvSpPr>
        <p:spPr bwMode="auto">
          <a:xfrm>
            <a:off x="107950" y="4300538"/>
            <a:ext cx="2898775" cy="400050"/>
          </a:xfrm>
          <a:prstGeom prst="rect">
            <a:avLst/>
          </a:prstGeom>
          <a:solidFill>
            <a:schemeClr val="accent5">
              <a:lumMod val="60000"/>
              <a:lumOff val="40000"/>
            </a:schemeClr>
          </a:solidFill>
          <a:ln w="12700">
            <a:solidFill>
              <a:schemeClr val="tx1"/>
            </a:solidFill>
            <a:miter lim="800000"/>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r>
              <a:rPr lang="en-US" altLang="zh-CN" sz="2000" b="1" i="1" dirty="0">
                <a:latin typeface="Times New Roman" panose="02020603050405020304" pitchFamily="18" charset="0"/>
                <a:ea typeface="楷体_GB2312" panose="02010609030101010101" pitchFamily="49" charset="-122"/>
                <a:cs typeface="Times New Roman" panose="02020603050405020304" pitchFamily="18" charset="0"/>
              </a:rPr>
              <a:t>FOLLOW</a:t>
            </a:r>
            <a:r>
              <a:rPr lang="en-US" altLang="zh-CN" sz="2000" b="1"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000" b="1" i="1" dirty="0">
                <a:latin typeface="Times New Roman" panose="02020603050405020304" pitchFamily="18" charset="0"/>
                <a:ea typeface="楷体_GB2312" panose="02010609030101010101" pitchFamily="49" charset="-122"/>
                <a:cs typeface="Times New Roman" panose="02020603050405020304" pitchFamily="18" charset="0"/>
              </a:rPr>
              <a:t>E</a:t>
            </a:r>
            <a:r>
              <a:rPr lang="en-US" altLang="zh-CN" sz="2000" b="1" dirty="0">
                <a:latin typeface="Times New Roman" panose="02020603050405020304" pitchFamily="18" charset="0"/>
                <a:ea typeface="楷体_GB2312" panose="02010609030101010101" pitchFamily="49" charset="-122"/>
                <a:cs typeface="Times New Roman" panose="02020603050405020304" pitchFamily="18" charset="0"/>
              </a:rPr>
              <a:t>)={ </a:t>
            </a:r>
            <a:r>
              <a:rPr lang="en-US" altLang="zh-CN" sz="2000" b="1" i="1"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000" b="1" dirty="0">
                <a:latin typeface="Times New Roman" panose="02020603050405020304" pitchFamily="18" charset="0"/>
                <a:ea typeface="楷体_GB2312" panose="02010609030101010101" pitchFamily="49" charset="-122"/>
                <a:cs typeface="Times New Roman" panose="02020603050405020304" pitchFamily="18" charset="0"/>
              </a:rPr>
              <a:t>, </a:t>
            </a:r>
            <a:r>
              <a:rPr lang="zh-CN" altLang="en-US" sz="2000" b="1"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000" b="1" dirty="0">
                <a:latin typeface="Times New Roman" panose="02020603050405020304" pitchFamily="18" charset="0"/>
                <a:ea typeface="楷体_GB2312" panose="02010609030101010101" pitchFamily="49" charset="-122"/>
                <a:cs typeface="Times New Roman" panose="02020603050405020304" pitchFamily="18" charset="0"/>
              </a:rPr>
              <a:t>, ), </a:t>
            </a:r>
            <a:r>
              <a:rPr lang="en-US" altLang="zh-CN" sz="2000" b="1" dirty="0">
                <a:latin typeface="+mn-ea"/>
                <a:ea typeface="+mn-ea"/>
                <a:cs typeface="Times New Roman" panose="02020603050405020304" pitchFamily="18" charset="0"/>
              </a:rPr>
              <a:t>$</a:t>
            </a:r>
            <a:r>
              <a:rPr lang="en-US" altLang="zh-CN" sz="2000" b="1" dirty="0">
                <a:latin typeface="Times New Roman" panose="02020603050405020304" pitchFamily="18" charset="0"/>
                <a:ea typeface="楷体_GB2312" panose="02010609030101010101" pitchFamily="49" charset="-122"/>
                <a:cs typeface="Times New Roman" panose="02020603050405020304" pitchFamily="18" charset="0"/>
              </a:rPr>
              <a:t> }</a:t>
            </a:r>
            <a:endParaRPr lang="zh-CN" altLang="en-US" sz="2000" b="1" dirty="0">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6" name="Rectangle 37"/>
          <p:cNvSpPr>
            <a:spLocks noChangeArrowheads="1"/>
          </p:cNvSpPr>
          <p:nvPr/>
        </p:nvSpPr>
        <p:spPr bwMode="auto">
          <a:xfrm>
            <a:off x="974725" y="1641475"/>
            <a:ext cx="1165225" cy="1631950"/>
          </a:xfrm>
          <a:prstGeom prst="rect">
            <a:avLst/>
          </a:prstGeom>
          <a:solidFill>
            <a:schemeClr val="accent5">
              <a:lumMod val="60000"/>
              <a:lumOff val="40000"/>
            </a:schemeClr>
          </a:solidFill>
          <a:ln w="12700">
            <a:solidFill>
              <a:schemeClr val="tx1"/>
            </a:solidFill>
          </a:ln>
        </p:spPr>
        <p:txBody>
          <a:bodyPr>
            <a:spAutoFit/>
          </a:bodyPr>
          <a:lstStyle/>
          <a:p>
            <a:pPr marL="609600" indent="-609600" eaLnBrk="1" hangingPunct="1">
              <a:buClr>
                <a:srgbClr val="000000"/>
              </a:buClr>
              <a:buFont typeface="Arial" panose="020B0604020202020204" pitchFamily="34" charset="0"/>
              <a:buNone/>
              <a:defRPr/>
            </a:pPr>
            <a:r>
              <a:rPr lang="zh-CN" altLang="en-US" sz="2000" b="1" noProof="1">
                <a:latin typeface="华文楷体" pitchFamily="2" charset="-122"/>
                <a:ea typeface="华文楷体" pitchFamily="2" charset="-122"/>
              </a:rPr>
              <a:t>文法</a:t>
            </a:r>
            <a:endParaRPr lang="zh-CN" altLang="zh-CN" sz="2000" b="1" noProof="1">
              <a:latin typeface="华文楷体" pitchFamily="2" charset="-122"/>
              <a:cs typeface="Times New Roman" pitchFamily="18" charset="0"/>
            </a:endParaRPr>
          </a:p>
          <a:p>
            <a:pPr marL="609600" indent="-609600" eaLnBrk="1" hangingPunct="1">
              <a:buClr>
                <a:srgbClr val="000000"/>
              </a:buClr>
              <a:buFont typeface="Arial" panose="020B0604020202020204" pitchFamily="34" charset="0"/>
              <a:buNone/>
              <a:defRPr/>
            </a:pPr>
            <a:r>
              <a:rPr lang="en-US" altLang="zh-CN" sz="2000" b="1" i="1" noProof="1">
                <a:latin typeface="Times New Roman" pitchFamily="18" charset="0"/>
                <a:ea typeface="Times New Roman" pitchFamily="18" charset="0"/>
                <a:cs typeface="华文楷体" pitchFamily="2" charset="-122"/>
              </a:rPr>
              <a:t>E→E+E</a:t>
            </a:r>
            <a:endParaRPr lang="en-US" altLang="zh-CN" sz="2000" b="1" i="1" noProof="1">
              <a:latin typeface="Times New Roman" pitchFamily="18" charset="0"/>
              <a:cs typeface="Times New Roman" pitchFamily="18" charset="0"/>
            </a:endParaRPr>
          </a:p>
          <a:p>
            <a:pPr marL="609600" indent="-609600" eaLnBrk="1" hangingPunct="1">
              <a:buClr>
                <a:srgbClr val="000000"/>
              </a:buClr>
              <a:buFont typeface="Arial" panose="020B0604020202020204" pitchFamily="34" charset="0"/>
              <a:buNone/>
              <a:defRPr/>
            </a:pPr>
            <a:r>
              <a:rPr lang="en-US" altLang="zh-CN" sz="2000" b="1" i="1" noProof="1">
                <a:latin typeface="Times New Roman" pitchFamily="18" charset="0"/>
                <a:cs typeface="Times New Roman" pitchFamily="18" charset="0"/>
              </a:rPr>
              <a:t>E→E*E</a:t>
            </a:r>
          </a:p>
          <a:p>
            <a:pPr marL="609600" indent="-609600" eaLnBrk="1" hangingPunct="1">
              <a:buClr>
                <a:srgbClr val="000000"/>
              </a:buClr>
              <a:buFont typeface="Arial" panose="020B0604020202020204" pitchFamily="34" charset="0"/>
              <a:buNone/>
              <a:defRPr/>
            </a:pPr>
            <a:r>
              <a:rPr lang="en-US" altLang="zh-CN" sz="2000" b="1" i="1" noProof="1">
                <a:latin typeface="Times New Roman" pitchFamily="18" charset="0"/>
                <a:cs typeface="Times New Roman" pitchFamily="18" charset="0"/>
              </a:rPr>
              <a:t>E→</a:t>
            </a:r>
            <a:r>
              <a:rPr lang="en-US" altLang="zh-CN" sz="2000" b="1" noProof="1">
                <a:latin typeface="Times New Roman" pitchFamily="18" charset="0"/>
                <a:cs typeface="Times New Roman" pitchFamily="18" charset="0"/>
              </a:rPr>
              <a:t>(</a:t>
            </a:r>
            <a:r>
              <a:rPr lang="en-US" altLang="zh-CN" sz="2000" b="1" i="1" noProof="1">
                <a:latin typeface="Times New Roman" pitchFamily="18" charset="0"/>
                <a:cs typeface="Times New Roman" pitchFamily="18" charset="0"/>
              </a:rPr>
              <a:t>E</a:t>
            </a:r>
            <a:r>
              <a:rPr lang="en-US" altLang="zh-CN" sz="2000" b="1" noProof="1">
                <a:latin typeface="Times New Roman" pitchFamily="18" charset="0"/>
                <a:cs typeface="Times New Roman" pitchFamily="18" charset="0"/>
              </a:rPr>
              <a:t>)</a:t>
            </a:r>
          </a:p>
          <a:p>
            <a:pPr marL="609600" indent="-609600" eaLnBrk="1" hangingPunct="1">
              <a:buClr>
                <a:srgbClr val="000000"/>
              </a:buClr>
              <a:buFont typeface="Arial" panose="020B0604020202020204" pitchFamily="34" charset="0"/>
              <a:buNone/>
              <a:defRPr/>
            </a:pPr>
            <a:r>
              <a:rPr lang="en-US" altLang="zh-CN" sz="2000" b="1" i="1" noProof="1">
                <a:latin typeface="Times New Roman" pitchFamily="18" charset="0"/>
                <a:cs typeface="Times New Roman" pitchFamily="18" charset="0"/>
              </a:rPr>
              <a:t>E→</a:t>
            </a:r>
            <a:r>
              <a:rPr lang="en-US" altLang="zh-CN" sz="2000" b="1" noProof="1">
                <a:latin typeface="Times New Roman" pitchFamily="18" charset="0"/>
                <a:cs typeface="Times New Roman" pitchFamily="18" charset="0"/>
              </a:rPr>
              <a:t>id</a:t>
            </a:r>
          </a:p>
        </p:txBody>
      </p:sp>
      <p:graphicFrame>
        <p:nvGraphicFramePr>
          <p:cNvPr id="126980" name="表格 126979"/>
          <p:cNvGraphicFramePr>
            <a:graphicFrameLocks noGrp="1"/>
          </p:cNvGraphicFramePr>
          <p:nvPr/>
        </p:nvGraphicFramePr>
        <p:xfrm>
          <a:off x="3132138" y="847725"/>
          <a:ext cx="5832475" cy="3886200"/>
        </p:xfrm>
        <a:graphic>
          <a:graphicData uri="http://schemas.openxmlformats.org/drawingml/2006/table">
            <a:tbl>
              <a:tblPr/>
              <a:tblGrid>
                <a:gridCol w="431800">
                  <a:extLst>
                    <a:ext uri="{9D8B030D-6E8A-4147-A177-3AD203B41FA5}">
                      <a16:colId xmlns:a16="http://schemas.microsoft.com/office/drawing/2014/main" val="20000"/>
                    </a:ext>
                  </a:extLst>
                </a:gridCol>
                <a:gridCol w="771525">
                  <a:extLst>
                    <a:ext uri="{9D8B030D-6E8A-4147-A177-3AD203B41FA5}">
                      <a16:colId xmlns:a16="http://schemas.microsoft.com/office/drawing/2014/main" val="20001"/>
                    </a:ext>
                  </a:extLst>
                </a:gridCol>
                <a:gridCol w="771525">
                  <a:extLst>
                    <a:ext uri="{9D8B030D-6E8A-4147-A177-3AD203B41FA5}">
                      <a16:colId xmlns:a16="http://schemas.microsoft.com/office/drawing/2014/main" val="20002"/>
                    </a:ext>
                  </a:extLst>
                </a:gridCol>
                <a:gridCol w="771525">
                  <a:extLst>
                    <a:ext uri="{9D8B030D-6E8A-4147-A177-3AD203B41FA5}">
                      <a16:colId xmlns:a16="http://schemas.microsoft.com/office/drawing/2014/main" val="20003"/>
                    </a:ext>
                  </a:extLst>
                </a:gridCol>
                <a:gridCol w="771525">
                  <a:extLst>
                    <a:ext uri="{9D8B030D-6E8A-4147-A177-3AD203B41FA5}">
                      <a16:colId xmlns:a16="http://schemas.microsoft.com/office/drawing/2014/main" val="20004"/>
                    </a:ext>
                  </a:extLst>
                </a:gridCol>
                <a:gridCol w="771525">
                  <a:extLst>
                    <a:ext uri="{9D8B030D-6E8A-4147-A177-3AD203B41FA5}">
                      <a16:colId xmlns:a16="http://schemas.microsoft.com/office/drawing/2014/main" val="20005"/>
                    </a:ext>
                  </a:extLst>
                </a:gridCol>
                <a:gridCol w="771525">
                  <a:extLst>
                    <a:ext uri="{9D8B030D-6E8A-4147-A177-3AD203B41FA5}">
                      <a16:colId xmlns:a16="http://schemas.microsoft.com/office/drawing/2014/main" val="20006"/>
                    </a:ext>
                  </a:extLst>
                </a:gridCol>
                <a:gridCol w="771525">
                  <a:extLst>
                    <a:ext uri="{9D8B030D-6E8A-4147-A177-3AD203B41FA5}">
                      <a16:colId xmlns:a16="http://schemas.microsoft.com/office/drawing/2014/main" val="20007"/>
                    </a:ext>
                  </a:extLst>
                </a:gridCol>
              </a:tblGrid>
              <a:tr h="323850">
                <a:tc rowSpan="2">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6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rPr>
                        <a:t>状态</a:t>
                      </a: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gridSpan="6">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ACTION</a:t>
                      </a:r>
                      <a:endParaRPr kumimoji="0" lang="en-US" altLang="zh-CN" sz="1600" b="1" i="0" u="none" strike="noStrike" cap="none" normalizeH="0" baseline="0">
                        <a:ln>
                          <a:noFill/>
                        </a:ln>
                        <a:solidFill>
                          <a:schemeClr val="tx1"/>
                        </a:solidFill>
                        <a:effectLst/>
                        <a:latin typeface="华文楷体" panose="02010600040101010101" pitchFamily="2" charset="-122"/>
                        <a:ea typeface="宋体" panose="02010600030101010101" pitchFamily="2" charset="-122"/>
                        <a:cs typeface="Times New Roman" panose="02020603050405020304" pitchFamily="18" charset="0"/>
                      </a:endParaRP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GOTO</a:t>
                      </a: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extLst>
                  <a:ext uri="{0D108BD9-81ED-4DB2-BD59-A6C34878D82A}">
                    <a16:rowId xmlns:a16="http://schemas.microsoft.com/office/drawing/2014/main" val="10000"/>
                  </a:ext>
                </a:extLst>
              </a:tr>
              <a:tr h="323850">
                <a:tc vMerge="1">
                  <a:txBody>
                    <a:bodyPr/>
                    <a:lstStyle/>
                    <a:p>
                      <a:endParaRPr lang="zh-CN" altLang="en-US"/>
                    </a:p>
                  </a:txBody>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id</a:t>
                      </a: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rPr>
                        <a:t>$</a:t>
                      </a: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E</a:t>
                      </a: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extLst>
                  <a:ext uri="{0D108BD9-81ED-4DB2-BD59-A6C34878D82A}">
                    <a16:rowId xmlns:a16="http://schemas.microsoft.com/office/drawing/2014/main" val="10001"/>
                  </a:ext>
                </a:extLst>
              </a:tr>
              <a:tr h="323850">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s3</a:t>
                      </a:r>
                      <a:endParaRPr kumimoji="0" lang="en-US" altLang="zh-CN" sz="16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s2</a:t>
                      </a: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3850">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s4</a:t>
                      </a: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s5</a:t>
                      </a: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acc</a:t>
                      </a: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3850">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s3</a:t>
                      </a:r>
                      <a:endParaRPr kumimoji="0" lang="en-US" altLang="zh-CN" sz="16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s2</a:t>
                      </a: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1600" b="1" i="0" u="none" strike="noStrike" cap="none" normalizeH="0" baseline="0">
                        <a:ln>
                          <a:noFill/>
                        </a:ln>
                        <a:solidFill>
                          <a:schemeClr val="hlink"/>
                        </a:solidFill>
                        <a:effectLst/>
                        <a:latin typeface="Times New Roman" panose="02020603050405020304" pitchFamily="18" charset="0"/>
                        <a:ea typeface="宋体" panose="02010600030101010101" pitchFamily="2" charset="-122"/>
                      </a:endParaRP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1600" b="1" i="0" u="none" strike="noStrike" cap="none" normalizeH="0" baseline="0">
                        <a:ln>
                          <a:noFill/>
                        </a:ln>
                        <a:solidFill>
                          <a:schemeClr val="hlink"/>
                        </a:solidFill>
                        <a:effectLst/>
                        <a:latin typeface="Times New Roman" panose="02020603050405020304" pitchFamily="18" charset="0"/>
                        <a:ea typeface="宋体" panose="02010600030101010101" pitchFamily="2" charset="-122"/>
                      </a:endParaRP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3850">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r4</a:t>
                      </a:r>
                      <a:endParaRPr kumimoji="0" lang="en-US" altLang="zh-CN" sz="16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r4</a:t>
                      </a: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r4</a:t>
                      </a: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r4</a:t>
                      </a: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23850">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s3</a:t>
                      </a: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s2</a:t>
                      </a: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23850">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s3</a:t>
                      </a: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s2</a:t>
                      </a: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23850">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s4</a:t>
                      </a: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s5</a:t>
                      </a: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s9</a:t>
                      </a: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23850">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F2D9"/>
                    </a:solid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6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F2D9"/>
                    </a:solid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r1</a:t>
                      </a: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F2D9"/>
                    </a:solid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s5</a:t>
                      </a: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F2D9"/>
                    </a:solid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16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F2D9"/>
                    </a:solid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r1</a:t>
                      </a: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F2D9"/>
                    </a:solid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r1</a:t>
                      </a: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F2D9"/>
                    </a:solid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F2D9"/>
                    </a:solidFill>
                  </a:tcPr>
                </a:tc>
                <a:extLst>
                  <a:ext uri="{0D108BD9-81ED-4DB2-BD59-A6C34878D82A}">
                    <a16:rowId xmlns:a16="http://schemas.microsoft.com/office/drawing/2014/main" val="10009"/>
                  </a:ext>
                </a:extLst>
              </a:tr>
              <a:tr h="323850">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F2D9"/>
                    </a:solid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6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F2D9"/>
                    </a:solid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r2</a:t>
                      </a: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F2D9"/>
                    </a:solid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r2</a:t>
                      </a: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F2D9"/>
                    </a:solid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16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F2D9"/>
                    </a:solid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r2</a:t>
                      </a: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F2D9"/>
                    </a:solid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r2</a:t>
                      </a: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F2D9"/>
                    </a:solid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F2D9"/>
                    </a:solidFill>
                  </a:tcPr>
                </a:tc>
                <a:extLst>
                  <a:ext uri="{0D108BD9-81ED-4DB2-BD59-A6C34878D82A}">
                    <a16:rowId xmlns:a16="http://schemas.microsoft.com/office/drawing/2014/main" val="10010"/>
                  </a:ext>
                </a:extLst>
              </a:tr>
              <a:tr h="323850">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a:t>
                      </a: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r3</a:t>
                      </a: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r3</a:t>
                      </a: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r3</a:t>
                      </a: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r3</a:t>
                      </a: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4547" name="Rectangle 3"/>
          <p:cNvSpPr>
            <a:spLocks noGrp="1" noChangeArrowheads="1"/>
          </p:cNvSpPr>
          <p:nvPr>
            <p:ph idx="1"/>
          </p:nvPr>
        </p:nvSpPr>
        <p:spPr>
          <a:xfrm>
            <a:off x="731838" y="987425"/>
            <a:ext cx="5927725" cy="3225800"/>
          </a:xfrm>
        </p:spPr>
        <p:txBody>
          <a:bodyPr/>
          <a:lstStyle/>
          <a:p>
            <a:pPr eaLnBrk="1" hangingPunct="1">
              <a:buClr>
                <a:schemeClr val="tx1"/>
              </a:buClr>
              <a:buFont typeface="Wingdings" panose="05000000000000000000" pitchFamily="2" charset="2"/>
              <a:buChar char="Ø"/>
            </a:pPr>
            <a:r>
              <a:rPr lang="en-US" altLang="zh-CN" sz="2800" b="1" i="1">
                <a:solidFill>
                  <a:schemeClr val="tx1"/>
                </a:solidFill>
                <a:ea typeface="宋体" panose="02010600030101010101" pitchFamily="2" charset="-122"/>
                <a:cs typeface="Times New Roman" panose="02020603050405020304" pitchFamily="18" charset="0"/>
              </a:rPr>
              <a:t>S</a:t>
            </a:r>
            <a:r>
              <a:rPr lang="en-US" altLang="zh-CN" sz="2800" b="1">
                <a:solidFill>
                  <a:schemeClr val="tx1"/>
                </a:solidFill>
                <a:ea typeface="宋体" panose="02010600030101010101" pitchFamily="2" charset="-122"/>
                <a:cs typeface="Times New Roman" panose="02020603050405020304" pitchFamily="18" charset="0"/>
              </a:rPr>
              <a:t> </a:t>
            </a:r>
            <a:r>
              <a:rPr lang="en-US" altLang="en-US" sz="2800" b="1">
                <a:solidFill>
                  <a:schemeClr val="tx1"/>
                </a:solidFill>
                <a:ea typeface="宋体" panose="02010600030101010101" pitchFamily="2" charset="-122"/>
                <a:cs typeface="Times New Roman" panose="02020603050405020304" pitchFamily="18" charset="0"/>
                <a:sym typeface="Symbol" panose="05050102010706020507" pitchFamily="18" charset="2"/>
              </a:rPr>
              <a:t></a:t>
            </a:r>
            <a:r>
              <a:rPr lang="en-US" altLang="zh-CN" sz="2800" b="1">
                <a:solidFill>
                  <a:schemeClr val="tx1"/>
                </a:solidFill>
                <a:ea typeface="宋体" panose="02010600030101010101" pitchFamily="2" charset="-122"/>
                <a:cs typeface="Times New Roman" panose="02020603050405020304" pitchFamily="18" charset="0"/>
                <a:sym typeface="Symbol" panose="05050102010706020507" pitchFamily="18" charset="2"/>
              </a:rPr>
              <a:t> </a:t>
            </a:r>
            <a:r>
              <a:rPr lang="en-US" altLang="en-US" sz="2800" b="1" i="1">
                <a:solidFill>
                  <a:srgbClr val="2D83F4"/>
                </a:solidFill>
                <a:ea typeface="宋体" panose="02010600030101010101" pitchFamily="2" charset="-122"/>
                <a:cs typeface="Times New Roman" panose="02020603050405020304" pitchFamily="18" charset="0"/>
                <a:sym typeface="Symbol" panose="05050102010706020507" pitchFamily="18" charset="2"/>
              </a:rPr>
              <a:t>if</a:t>
            </a:r>
            <a:r>
              <a:rPr lang="en-US" altLang="en-US" sz="2800" b="1">
                <a:solidFill>
                  <a:srgbClr val="2D83F4"/>
                </a:solidFill>
                <a:ea typeface="宋体" panose="02010600030101010101" pitchFamily="2" charset="-122"/>
                <a:cs typeface="Times New Roman" panose="02020603050405020304" pitchFamily="18" charset="0"/>
                <a:sym typeface="Symbol" panose="05050102010706020507" pitchFamily="18" charset="2"/>
              </a:rPr>
              <a:t> </a:t>
            </a:r>
            <a:r>
              <a:rPr lang="en-US" altLang="en-US" sz="2800" b="1" i="1">
                <a:solidFill>
                  <a:schemeClr val="tx1"/>
                </a:solidFill>
                <a:ea typeface="宋体" panose="02010600030101010101" pitchFamily="2" charset="-122"/>
                <a:cs typeface="Times New Roman" panose="02020603050405020304" pitchFamily="18" charset="0"/>
                <a:sym typeface="Symbol" panose="05050102010706020507" pitchFamily="18" charset="2"/>
              </a:rPr>
              <a:t>expr</a:t>
            </a:r>
            <a:r>
              <a:rPr lang="en-US" altLang="en-US" sz="2800" b="1">
                <a:solidFill>
                  <a:schemeClr val="tx1"/>
                </a:solidFill>
                <a:ea typeface="宋体" panose="02010600030101010101" pitchFamily="2" charset="-122"/>
                <a:cs typeface="Times New Roman" panose="02020603050405020304" pitchFamily="18" charset="0"/>
                <a:sym typeface="Symbol" panose="05050102010706020507" pitchFamily="18" charset="2"/>
              </a:rPr>
              <a:t> </a:t>
            </a:r>
            <a:r>
              <a:rPr lang="en-US" altLang="en-US" sz="2800" b="1" i="1">
                <a:solidFill>
                  <a:srgbClr val="2D83F4"/>
                </a:solidFill>
                <a:ea typeface="宋体" panose="02010600030101010101" pitchFamily="2" charset="-122"/>
                <a:cs typeface="Times New Roman" panose="02020603050405020304" pitchFamily="18" charset="0"/>
                <a:sym typeface="Symbol" panose="05050102010706020507" pitchFamily="18" charset="2"/>
              </a:rPr>
              <a:t>then</a:t>
            </a:r>
            <a:r>
              <a:rPr lang="en-US" altLang="en-US" sz="2800" b="1">
                <a:solidFill>
                  <a:srgbClr val="2D83F4"/>
                </a:solidFill>
                <a:ea typeface="宋体" panose="02010600030101010101" pitchFamily="2" charset="-122"/>
                <a:cs typeface="Times New Roman" panose="02020603050405020304" pitchFamily="18" charset="0"/>
                <a:sym typeface="Symbol" panose="05050102010706020507" pitchFamily="18" charset="2"/>
              </a:rPr>
              <a:t> </a:t>
            </a:r>
            <a:r>
              <a:rPr lang="en-US" altLang="zh-CN" sz="2800" b="1" i="1">
                <a:solidFill>
                  <a:schemeClr val="tx1"/>
                </a:solidFill>
                <a:ea typeface="宋体" panose="02010600030101010101" pitchFamily="2" charset="-122"/>
                <a:cs typeface="Times New Roman" panose="02020603050405020304" pitchFamily="18" charset="0"/>
              </a:rPr>
              <a:t>S</a:t>
            </a:r>
            <a:endParaRPr lang="en-US" altLang="zh-CN" sz="2800" b="1" i="1">
              <a:solidFill>
                <a:schemeClr val="tx1"/>
              </a:solidFill>
              <a:ea typeface="宋体" panose="02010600030101010101" pitchFamily="2" charset="-122"/>
              <a:cs typeface="Times New Roman" panose="02020603050405020304" pitchFamily="18" charset="0"/>
              <a:sym typeface="Symbol" panose="05050102010706020507" pitchFamily="18" charset="2"/>
            </a:endParaRPr>
          </a:p>
          <a:p>
            <a:pPr lvl="1" eaLnBrk="1" hangingPunct="1">
              <a:buFont typeface="Wingdings" panose="05000000000000000000" pitchFamily="2" charset="2"/>
              <a:buNone/>
            </a:pPr>
            <a:r>
              <a:rPr lang="en-US" altLang="zh-CN" sz="2800" b="1">
                <a:solidFill>
                  <a:schemeClr val="tx1"/>
                </a:solidFill>
                <a:ea typeface="宋体" panose="02010600030101010101" pitchFamily="2" charset="-122"/>
                <a:cs typeface="Times New Roman" panose="02020603050405020304" pitchFamily="18" charset="0"/>
                <a:sym typeface="Symbol" panose="05050102010706020507" pitchFamily="18" charset="2"/>
              </a:rPr>
              <a:t>	  </a:t>
            </a:r>
            <a:r>
              <a:rPr lang="en-US" altLang="en-US" sz="2800" b="1">
                <a:solidFill>
                  <a:schemeClr val="tx1"/>
                </a:solidFill>
                <a:ea typeface="宋体" panose="02010600030101010101" pitchFamily="2" charset="-122"/>
                <a:cs typeface="Times New Roman" panose="02020603050405020304" pitchFamily="18" charset="0"/>
                <a:sym typeface="Symbol" panose="05050102010706020507" pitchFamily="18" charset="2"/>
              </a:rPr>
              <a:t></a:t>
            </a:r>
            <a:r>
              <a:rPr lang="en-US" altLang="en-US" sz="2800" b="1" i="1">
                <a:solidFill>
                  <a:srgbClr val="2D83F4"/>
                </a:solidFill>
                <a:ea typeface="宋体" panose="02010600030101010101" pitchFamily="2" charset="-122"/>
                <a:cs typeface="Times New Roman" panose="02020603050405020304" pitchFamily="18" charset="0"/>
                <a:sym typeface="Symbol" panose="05050102010706020507" pitchFamily="18" charset="2"/>
              </a:rPr>
              <a:t>if</a:t>
            </a:r>
            <a:r>
              <a:rPr lang="en-US" altLang="en-US" sz="2800" b="1">
                <a:solidFill>
                  <a:srgbClr val="2D83F4"/>
                </a:solidFill>
                <a:ea typeface="宋体" panose="02010600030101010101" pitchFamily="2" charset="-122"/>
                <a:cs typeface="Times New Roman" panose="02020603050405020304" pitchFamily="18" charset="0"/>
                <a:sym typeface="Symbol" panose="05050102010706020507" pitchFamily="18" charset="2"/>
              </a:rPr>
              <a:t> </a:t>
            </a:r>
            <a:r>
              <a:rPr lang="en-US" altLang="en-US" sz="2800" b="1" i="1">
                <a:solidFill>
                  <a:schemeClr val="tx1"/>
                </a:solidFill>
                <a:ea typeface="宋体" panose="02010600030101010101" pitchFamily="2" charset="-122"/>
                <a:cs typeface="Times New Roman" panose="02020603050405020304" pitchFamily="18" charset="0"/>
                <a:sym typeface="Symbol" panose="05050102010706020507" pitchFamily="18" charset="2"/>
              </a:rPr>
              <a:t>expr</a:t>
            </a:r>
            <a:r>
              <a:rPr lang="en-US" altLang="en-US" sz="2800" b="1">
                <a:solidFill>
                  <a:schemeClr val="tx1"/>
                </a:solidFill>
                <a:ea typeface="宋体" panose="02010600030101010101" pitchFamily="2" charset="-122"/>
                <a:cs typeface="Times New Roman" panose="02020603050405020304" pitchFamily="18" charset="0"/>
                <a:sym typeface="Symbol" panose="05050102010706020507" pitchFamily="18" charset="2"/>
              </a:rPr>
              <a:t> </a:t>
            </a:r>
            <a:r>
              <a:rPr lang="en-US" altLang="en-US" sz="2800" b="1" i="1">
                <a:solidFill>
                  <a:srgbClr val="2D83F4"/>
                </a:solidFill>
                <a:ea typeface="宋体" panose="02010600030101010101" pitchFamily="2" charset="-122"/>
                <a:cs typeface="Times New Roman" panose="02020603050405020304" pitchFamily="18" charset="0"/>
                <a:sym typeface="Symbol" panose="05050102010706020507" pitchFamily="18" charset="2"/>
              </a:rPr>
              <a:t>then</a:t>
            </a:r>
            <a:r>
              <a:rPr lang="en-US" altLang="en-US" sz="2800" b="1">
                <a:solidFill>
                  <a:schemeClr val="tx1"/>
                </a:solidFill>
                <a:ea typeface="宋体" panose="02010600030101010101" pitchFamily="2" charset="-122"/>
                <a:cs typeface="Times New Roman" panose="02020603050405020304" pitchFamily="18" charset="0"/>
                <a:sym typeface="Symbol" panose="05050102010706020507" pitchFamily="18" charset="2"/>
              </a:rPr>
              <a:t> </a:t>
            </a:r>
            <a:r>
              <a:rPr lang="en-US" altLang="zh-CN" sz="2800" b="1" i="1">
                <a:solidFill>
                  <a:schemeClr val="tx1"/>
                </a:solidFill>
                <a:ea typeface="宋体" panose="02010600030101010101" pitchFamily="2" charset="-122"/>
                <a:cs typeface="Times New Roman" panose="02020603050405020304" pitchFamily="18" charset="0"/>
              </a:rPr>
              <a:t>S</a:t>
            </a:r>
            <a:r>
              <a:rPr lang="en-US" altLang="en-US" sz="2800" b="1">
                <a:solidFill>
                  <a:schemeClr val="tx1"/>
                </a:solidFill>
                <a:ea typeface="宋体" panose="02010600030101010101" pitchFamily="2" charset="-122"/>
                <a:cs typeface="Times New Roman" panose="02020603050405020304" pitchFamily="18" charset="0"/>
                <a:sym typeface="Symbol" panose="05050102010706020507" pitchFamily="18" charset="2"/>
              </a:rPr>
              <a:t> </a:t>
            </a:r>
            <a:r>
              <a:rPr lang="en-US" altLang="en-US" sz="2800" b="1" i="1">
                <a:solidFill>
                  <a:srgbClr val="2D83F4"/>
                </a:solidFill>
                <a:ea typeface="宋体" panose="02010600030101010101" pitchFamily="2" charset="-122"/>
                <a:cs typeface="Times New Roman" panose="02020603050405020304" pitchFamily="18" charset="0"/>
                <a:sym typeface="Symbol" panose="05050102010706020507" pitchFamily="18" charset="2"/>
              </a:rPr>
              <a:t>else</a:t>
            </a:r>
            <a:r>
              <a:rPr lang="en-US" altLang="en-US" sz="2800" b="1">
                <a:solidFill>
                  <a:schemeClr val="tx1"/>
                </a:solidFill>
                <a:ea typeface="宋体" panose="02010600030101010101" pitchFamily="2" charset="-122"/>
                <a:cs typeface="Times New Roman" panose="02020603050405020304" pitchFamily="18" charset="0"/>
                <a:sym typeface="Symbol" panose="05050102010706020507" pitchFamily="18" charset="2"/>
              </a:rPr>
              <a:t> </a:t>
            </a:r>
            <a:r>
              <a:rPr lang="en-US" altLang="zh-CN" sz="2800" b="1" i="1">
                <a:solidFill>
                  <a:schemeClr val="tx1"/>
                </a:solidFill>
                <a:ea typeface="宋体" panose="02010600030101010101" pitchFamily="2" charset="-122"/>
                <a:cs typeface="Times New Roman" panose="02020603050405020304" pitchFamily="18" charset="0"/>
              </a:rPr>
              <a:t>S</a:t>
            </a:r>
          </a:p>
          <a:p>
            <a:pPr lvl="1" eaLnBrk="1" hangingPunct="1">
              <a:buFont typeface="Wingdings" panose="05000000000000000000" pitchFamily="2" charset="2"/>
              <a:buNone/>
            </a:pPr>
            <a:r>
              <a:rPr lang="en-US" altLang="zh-CN" sz="2800" b="1">
                <a:solidFill>
                  <a:schemeClr val="tx1"/>
                </a:solidFill>
                <a:ea typeface="宋体" panose="02010600030101010101" pitchFamily="2" charset="-122"/>
                <a:cs typeface="Times New Roman" panose="02020603050405020304" pitchFamily="18" charset="0"/>
                <a:sym typeface="Symbol" panose="05050102010706020507" pitchFamily="18" charset="2"/>
              </a:rPr>
              <a:t>	  </a:t>
            </a:r>
            <a:r>
              <a:rPr lang="en-US" altLang="en-US" sz="2800" b="1">
                <a:solidFill>
                  <a:schemeClr val="tx1"/>
                </a:solidFill>
                <a:ea typeface="宋体" panose="02010600030101010101" pitchFamily="2" charset="-122"/>
                <a:cs typeface="Times New Roman" panose="02020603050405020304" pitchFamily="18" charset="0"/>
                <a:sym typeface="Symbol" panose="05050102010706020507" pitchFamily="18" charset="2"/>
              </a:rPr>
              <a:t></a:t>
            </a:r>
            <a:r>
              <a:rPr lang="en-US" altLang="zh-CN" sz="2800" b="1" i="1">
                <a:solidFill>
                  <a:schemeClr val="tx1"/>
                </a:solidFill>
                <a:ea typeface="宋体" panose="02010600030101010101" pitchFamily="2" charset="-122"/>
                <a:cs typeface="Times New Roman" panose="02020603050405020304" pitchFamily="18" charset="0"/>
                <a:sym typeface="Symbol" panose="05050102010706020507" pitchFamily="18" charset="2"/>
              </a:rPr>
              <a:t>other</a:t>
            </a:r>
            <a:endParaRPr lang="en-US" altLang="en-US" sz="2800" b="1">
              <a:solidFill>
                <a:schemeClr val="tx1"/>
              </a:solidFill>
              <a:latin typeface="楷体_GB2312" panose="02010609030101010101" pitchFamily="49" charset="-122"/>
              <a:ea typeface="宋体" panose="02010600030101010101" pitchFamily="2" charset="-122"/>
              <a:cs typeface="Times New Roman" panose="02020603050405020304" pitchFamily="18" charset="0"/>
              <a:sym typeface="Symbol" panose="05050102010706020507" pitchFamily="18" charset="2"/>
            </a:endParaRPr>
          </a:p>
          <a:p>
            <a:pPr eaLnBrk="1" hangingPunct="1">
              <a:buClr>
                <a:schemeClr val="tx1"/>
              </a:buClr>
              <a:buFont typeface="Wingdings" panose="05000000000000000000" pitchFamily="2" charset="2"/>
              <a:buChar char="Ø"/>
            </a:pPr>
            <a:endParaRPr lang="en-US" altLang="zh-CN" sz="2800" b="1" i="1">
              <a:solidFill>
                <a:schemeClr val="tx1"/>
              </a:solidFill>
              <a:ea typeface="宋体" panose="02010600030101010101" pitchFamily="2" charset="-122"/>
              <a:cs typeface="Times New Roman" panose="02020603050405020304" pitchFamily="18" charset="0"/>
            </a:endParaRPr>
          </a:p>
          <a:p>
            <a:pPr eaLnBrk="1" hangingPunct="1">
              <a:buClr>
                <a:schemeClr val="tx1"/>
              </a:buClr>
              <a:buFont typeface="Wingdings" panose="05000000000000000000" pitchFamily="2" charset="2"/>
              <a:buChar char="Ø"/>
            </a:pPr>
            <a:r>
              <a:rPr lang="en-US" altLang="zh-CN" sz="2800" b="1" i="1">
                <a:solidFill>
                  <a:schemeClr val="tx1"/>
                </a:solidFill>
                <a:ea typeface="宋体" panose="02010600030101010101" pitchFamily="2" charset="-122"/>
                <a:cs typeface="Times New Roman" panose="02020603050405020304" pitchFamily="18" charset="0"/>
              </a:rPr>
              <a:t>S</a:t>
            </a:r>
            <a:r>
              <a:rPr lang="en-US" altLang="zh-CN" sz="2800" b="1">
                <a:solidFill>
                  <a:schemeClr val="tx1"/>
                </a:solidFill>
                <a:ea typeface="宋体" panose="02010600030101010101" pitchFamily="2" charset="-122"/>
                <a:cs typeface="Times New Roman" panose="02020603050405020304" pitchFamily="18" charset="0"/>
              </a:rPr>
              <a:t> </a:t>
            </a:r>
            <a:r>
              <a:rPr lang="en-US" altLang="en-US" sz="2800" b="1">
                <a:solidFill>
                  <a:schemeClr val="tx1"/>
                </a:solidFill>
                <a:ea typeface="宋体" panose="02010600030101010101" pitchFamily="2" charset="-122"/>
                <a:cs typeface="Times New Roman" panose="02020603050405020304" pitchFamily="18" charset="0"/>
                <a:sym typeface="Symbol" panose="05050102010706020507" pitchFamily="18" charset="2"/>
              </a:rPr>
              <a:t></a:t>
            </a:r>
            <a:r>
              <a:rPr lang="en-US" altLang="zh-CN" sz="2800" b="1">
                <a:solidFill>
                  <a:schemeClr val="tx1"/>
                </a:solidFill>
                <a:ea typeface="宋体" panose="02010600030101010101" pitchFamily="2" charset="-122"/>
                <a:cs typeface="Times New Roman" panose="02020603050405020304" pitchFamily="18" charset="0"/>
                <a:sym typeface="Symbol" panose="05050102010706020507" pitchFamily="18" charset="2"/>
              </a:rPr>
              <a:t> </a:t>
            </a:r>
            <a:r>
              <a:rPr lang="en-US" altLang="en-US" sz="2800" b="1" i="1">
                <a:solidFill>
                  <a:srgbClr val="2D83F4"/>
                </a:solidFill>
                <a:ea typeface="宋体" panose="02010600030101010101" pitchFamily="2" charset="-122"/>
                <a:cs typeface="Times New Roman" panose="02020603050405020304" pitchFamily="18" charset="0"/>
                <a:sym typeface="Symbol" panose="05050102010706020507" pitchFamily="18" charset="2"/>
              </a:rPr>
              <a:t>i</a:t>
            </a:r>
            <a:r>
              <a:rPr lang="en-US" altLang="en-US" sz="2800" b="1">
                <a:solidFill>
                  <a:srgbClr val="2D83F4"/>
                </a:solidFill>
                <a:ea typeface="宋体" panose="02010600030101010101" pitchFamily="2" charset="-122"/>
                <a:cs typeface="Times New Roman" panose="02020603050405020304" pitchFamily="18" charset="0"/>
                <a:sym typeface="Symbol" panose="05050102010706020507" pitchFamily="18" charset="2"/>
              </a:rPr>
              <a:t> </a:t>
            </a:r>
            <a:r>
              <a:rPr lang="en-US" altLang="zh-CN" sz="2800" b="1" i="1">
                <a:solidFill>
                  <a:schemeClr val="tx1"/>
                </a:solidFill>
                <a:ea typeface="宋体" panose="02010600030101010101" pitchFamily="2" charset="-122"/>
                <a:cs typeface="Times New Roman" panose="02020603050405020304" pitchFamily="18" charset="0"/>
              </a:rPr>
              <a:t>S</a:t>
            </a:r>
            <a:r>
              <a:rPr lang="en-US" altLang="en-US" sz="2800" b="1">
                <a:solidFill>
                  <a:schemeClr val="tx1"/>
                </a:solidFill>
                <a:ea typeface="宋体" panose="02010600030101010101" pitchFamily="2" charset="-122"/>
                <a:cs typeface="Times New Roman" panose="02020603050405020304" pitchFamily="18" charset="0"/>
                <a:sym typeface="Symbol" panose="05050102010706020507" pitchFamily="18" charset="2"/>
              </a:rPr>
              <a:t></a:t>
            </a:r>
            <a:r>
              <a:rPr lang="en-US" altLang="en-US" sz="2800" b="1" i="1">
                <a:solidFill>
                  <a:srgbClr val="2D83F4"/>
                </a:solidFill>
                <a:ea typeface="宋体" panose="02010600030101010101" pitchFamily="2" charset="-122"/>
                <a:cs typeface="Times New Roman" panose="02020603050405020304" pitchFamily="18" charset="0"/>
                <a:sym typeface="Symbol" panose="05050102010706020507" pitchFamily="18" charset="2"/>
              </a:rPr>
              <a:t>i </a:t>
            </a:r>
            <a:r>
              <a:rPr lang="en-US" altLang="zh-CN" sz="2800" b="1" i="1">
                <a:solidFill>
                  <a:schemeClr val="tx1"/>
                </a:solidFill>
                <a:ea typeface="宋体" panose="02010600030101010101" pitchFamily="2" charset="-122"/>
                <a:cs typeface="Times New Roman" panose="02020603050405020304" pitchFamily="18" charset="0"/>
              </a:rPr>
              <a:t>S</a:t>
            </a:r>
            <a:r>
              <a:rPr lang="en-US" altLang="en-US" sz="2800" b="1" i="1">
                <a:solidFill>
                  <a:schemeClr val="tx1"/>
                </a:solidFill>
                <a:ea typeface="宋体" panose="02010600030101010101" pitchFamily="2" charset="-122"/>
                <a:cs typeface="Times New Roman" panose="02020603050405020304" pitchFamily="18" charset="0"/>
                <a:sym typeface="Symbol" panose="05050102010706020507" pitchFamily="18" charset="2"/>
              </a:rPr>
              <a:t> </a:t>
            </a:r>
            <a:r>
              <a:rPr lang="en-US" altLang="en-US" sz="2800" b="1" i="1">
                <a:solidFill>
                  <a:srgbClr val="2D83F4"/>
                </a:solidFill>
                <a:ea typeface="宋体" panose="02010600030101010101" pitchFamily="2" charset="-122"/>
                <a:cs typeface="Times New Roman" panose="02020603050405020304" pitchFamily="18" charset="0"/>
                <a:sym typeface="Symbol" panose="05050102010706020507" pitchFamily="18" charset="2"/>
              </a:rPr>
              <a:t>e</a:t>
            </a:r>
            <a:r>
              <a:rPr lang="en-US" altLang="en-US" sz="2800" b="1" i="1">
                <a:solidFill>
                  <a:schemeClr val="tx1"/>
                </a:solidFill>
                <a:ea typeface="宋体" panose="02010600030101010101" pitchFamily="2" charset="-122"/>
                <a:cs typeface="Times New Roman" panose="02020603050405020304" pitchFamily="18" charset="0"/>
                <a:sym typeface="Symbol" panose="05050102010706020507" pitchFamily="18" charset="2"/>
              </a:rPr>
              <a:t> </a:t>
            </a:r>
            <a:r>
              <a:rPr lang="en-US" altLang="zh-CN" sz="2800" b="1" i="1">
                <a:solidFill>
                  <a:schemeClr val="tx1"/>
                </a:solidFill>
                <a:ea typeface="宋体" panose="02010600030101010101" pitchFamily="2" charset="-122"/>
                <a:cs typeface="Times New Roman" panose="02020603050405020304" pitchFamily="18" charset="0"/>
              </a:rPr>
              <a:t>S</a:t>
            </a:r>
            <a:r>
              <a:rPr lang="en-US" altLang="en-US" sz="2800" b="1">
                <a:solidFill>
                  <a:schemeClr val="tx1"/>
                </a:solidFill>
                <a:ea typeface="宋体" panose="02010600030101010101" pitchFamily="2" charset="-122"/>
                <a:cs typeface="Times New Roman" panose="02020603050405020304" pitchFamily="18" charset="0"/>
                <a:sym typeface="Symbol" panose="05050102010706020507" pitchFamily="18" charset="2"/>
              </a:rPr>
              <a:t></a:t>
            </a:r>
            <a:r>
              <a:rPr lang="en-US" altLang="zh-CN" sz="2800" b="1" i="1">
                <a:solidFill>
                  <a:schemeClr val="tx1"/>
                </a:solidFill>
                <a:ea typeface="宋体" panose="02010600030101010101" pitchFamily="2" charset="-122"/>
                <a:cs typeface="Times New Roman" panose="02020603050405020304" pitchFamily="18" charset="0"/>
              </a:rPr>
              <a:t>a</a:t>
            </a:r>
            <a:endParaRPr lang="en-US" altLang="zh-CN" sz="2800" b="1" i="1">
              <a:solidFill>
                <a:schemeClr val="tx1"/>
              </a:solidFill>
              <a:ea typeface="宋体" panose="02010600030101010101" pitchFamily="2" charset="-122"/>
              <a:cs typeface="Times New Roman" panose="02020603050405020304" pitchFamily="18" charset="0"/>
              <a:sym typeface="Symbol" panose="05050102010706020507" pitchFamily="18" charset="2"/>
            </a:endParaRPr>
          </a:p>
          <a:p>
            <a:pPr eaLnBrk="1" hangingPunct="1">
              <a:buFont typeface="Symbol" panose="05050102010706020507" pitchFamily="18" charset="2"/>
              <a:buChar char="•"/>
            </a:pPr>
            <a:endParaRPr lang="zh-CN" altLang="en-US" sz="2800" b="1">
              <a:solidFill>
                <a:schemeClr val="tx1"/>
              </a:solidFill>
              <a:ea typeface="楷体_GB2312" panose="02010609030101010101" pitchFamily="49" charset="-122"/>
              <a:cs typeface="Times New Roman" panose="02020603050405020304" pitchFamily="18" charset="0"/>
            </a:endParaRPr>
          </a:p>
        </p:txBody>
      </p:sp>
      <p:sp>
        <p:nvSpPr>
          <p:cNvPr id="86019" name="标题 1"/>
          <p:cNvSpPr>
            <a:spLocks noGrp="1" noChangeArrowheads="1"/>
          </p:cNvSpPr>
          <p:nvPr>
            <p:ph type="title"/>
          </p:nvPr>
        </p:nvSpPr>
        <p:spPr>
          <a:xfrm>
            <a:off x="755650" y="268288"/>
            <a:ext cx="7931150" cy="358775"/>
          </a:xfrm>
        </p:spPr>
        <p:txBody>
          <a:bodyPr/>
          <a:lstStyle/>
          <a:p>
            <a:pPr eaLnBrk="1" hangingPunct="1"/>
            <a:r>
              <a:rPr lang="zh-CN" altLang="en-US" sz="3000">
                <a:solidFill>
                  <a:schemeClr val="tx1"/>
                </a:solidFill>
                <a:ea typeface="黑体" panose="02010609060101010101" pitchFamily="49" charset="-122"/>
              </a:rPr>
              <a:t>例：</a:t>
            </a:r>
            <a:r>
              <a:rPr lang="zh-CN" altLang="en-US" sz="3000">
                <a:solidFill>
                  <a:schemeClr val="tx1"/>
                </a:solidFill>
                <a:latin typeface="微软雅黑" panose="020B0503020204020204" pitchFamily="34" charset="-122"/>
                <a:ea typeface="微软雅黑" panose="020B0503020204020204" pitchFamily="34" charset="-122"/>
              </a:rPr>
              <a:t>二义性</a:t>
            </a:r>
            <a:r>
              <a:rPr lang="en-US" altLang="zh-CN" sz="3000" i="1">
                <a:solidFill>
                  <a:schemeClr val="tx1"/>
                </a:solidFill>
                <a:ea typeface="黑体" panose="02010609060101010101" pitchFamily="49" charset="-122"/>
                <a:cs typeface="Times New Roman" panose="02020603050405020304" pitchFamily="18" charset="0"/>
              </a:rPr>
              <a:t>if</a:t>
            </a:r>
            <a:r>
              <a:rPr lang="zh-CN" altLang="en-US" sz="3000" i="1">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3000">
                <a:solidFill>
                  <a:schemeClr val="tx1"/>
                </a:solidFill>
                <a:latin typeface="微软雅黑" panose="020B0503020204020204" pitchFamily="34" charset="-122"/>
                <a:ea typeface="微软雅黑" panose="020B0503020204020204" pitchFamily="34" charset="-122"/>
              </a:rPr>
              <a:t>语句文法的</a:t>
            </a:r>
            <a:r>
              <a:rPr lang="en-US" altLang="zh-CN" sz="3000" i="1">
                <a:solidFill>
                  <a:schemeClr val="tx1"/>
                </a:solidFill>
                <a:ea typeface="微软雅黑" panose="020B0503020204020204" pitchFamily="34" charset="-122"/>
              </a:rPr>
              <a:t>LR</a:t>
            </a:r>
            <a:r>
              <a:rPr lang="zh-CN" altLang="en-US" sz="3000">
                <a:solidFill>
                  <a:schemeClr val="tx1"/>
                </a:solidFill>
                <a:latin typeface="微软雅黑" panose="020B0503020204020204" pitchFamily="34" charset="-122"/>
                <a:ea typeface="微软雅黑" panose="020B0503020204020204" pitchFamily="34" charset="-122"/>
              </a:rPr>
              <a:t>分析</a:t>
            </a:r>
          </a:p>
        </p:txBody>
      </p:sp>
      <p:sp>
        <p:nvSpPr>
          <p:cNvPr id="1004548" name="Rectangle 4"/>
          <p:cNvSpPr>
            <a:spLocks noChangeArrowheads="1"/>
          </p:cNvSpPr>
          <p:nvPr/>
        </p:nvSpPr>
        <p:spPr bwMode="auto">
          <a:xfrm>
            <a:off x="1763713" y="987425"/>
            <a:ext cx="1800225" cy="1079500"/>
          </a:xfrm>
          <a:prstGeom prst="rect">
            <a:avLst/>
          </a:prstGeom>
          <a:noFill/>
          <a:ln w="25400">
            <a:solidFill>
              <a:srgbClr val="FF0000"/>
            </a:solidFill>
            <a:prstDash val="lg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spcBef>
                <a:spcPct val="0"/>
              </a:spcBef>
              <a:buClrTx/>
              <a:buSzTx/>
              <a:buFont typeface="Arial" panose="020B0604020202020204" pitchFamily="34" charset="0"/>
              <a:buNone/>
            </a:pPr>
            <a:endParaRPr lang="zh-CN" altLang="en-US" sz="1800">
              <a:solidFill>
                <a:schemeClr val="tx1"/>
              </a:solidFill>
              <a:latin typeface="Tahoma" panose="020B0604030504040204" pitchFamily="34" charset="0"/>
            </a:endParaRPr>
          </a:p>
        </p:txBody>
      </p:sp>
      <p:sp>
        <p:nvSpPr>
          <p:cNvPr id="1004549" name="Line 5"/>
          <p:cNvSpPr>
            <a:spLocks noChangeShapeType="1"/>
          </p:cNvSpPr>
          <p:nvPr/>
        </p:nvSpPr>
        <p:spPr bwMode="auto">
          <a:xfrm flipH="1">
            <a:off x="3575050" y="928688"/>
            <a:ext cx="1368425" cy="115887"/>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04550" name="Rectangle 6"/>
          <p:cNvSpPr>
            <a:spLocks noChangeArrowheads="1"/>
          </p:cNvSpPr>
          <p:nvPr/>
        </p:nvSpPr>
        <p:spPr bwMode="auto">
          <a:xfrm>
            <a:off x="4865688" y="769938"/>
            <a:ext cx="4318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ctr" eaLnBrk="1" hangingPunct="1">
              <a:spcBef>
                <a:spcPct val="0"/>
              </a:spcBef>
              <a:buClrTx/>
              <a:buSzTx/>
              <a:buFont typeface="Arial" panose="020B0604020202020204" pitchFamily="34" charset="0"/>
              <a:buNone/>
            </a:pPr>
            <a:r>
              <a:rPr lang="en-US" altLang="zh-CN" sz="2500" b="1" i="1">
                <a:solidFill>
                  <a:srgbClr val="FF0000"/>
                </a:solidFill>
                <a:latin typeface="Times New Roman" panose="02020603050405020304" pitchFamily="18" charset="0"/>
                <a:cs typeface="Times New Roman" panose="02020603050405020304" pitchFamily="18" charset="0"/>
              </a:rPr>
              <a:t>i</a:t>
            </a:r>
          </a:p>
        </p:txBody>
      </p:sp>
      <p:sp>
        <p:nvSpPr>
          <p:cNvPr id="7" name="Line 5"/>
          <p:cNvSpPr>
            <a:spLocks noChangeShapeType="1"/>
          </p:cNvSpPr>
          <p:nvPr/>
        </p:nvSpPr>
        <p:spPr bwMode="auto">
          <a:xfrm flipH="1" flipV="1">
            <a:off x="4344988" y="1924050"/>
            <a:ext cx="1019175" cy="33655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 name="Rectangle 6"/>
          <p:cNvSpPr>
            <a:spLocks noChangeArrowheads="1"/>
          </p:cNvSpPr>
          <p:nvPr/>
        </p:nvSpPr>
        <p:spPr bwMode="auto">
          <a:xfrm>
            <a:off x="5286375" y="2101850"/>
            <a:ext cx="431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ctr" eaLnBrk="1" hangingPunct="1">
              <a:spcBef>
                <a:spcPct val="0"/>
              </a:spcBef>
              <a:buClrTx/>
              <a:buSzTx/>
              <a:buFont typeface="Arial" panose="020B0604020202020204" pitchFamily="34" charset="0"/>
              <a:buNone/>
            </a:pPr>
            <a:r>
              <a:rPr lang="en-US" altLang="zh-CN" sz="2500" b="1" i="1">
                <a:solidFill>
                  <a:srgbClr val="FF0000"/>
                </a:solidFill>
                <a:latin typeface="Times New Roman" panose="02020603050405020304" pitchFamily="18" charset="0"/>
                <a:cs typeface="Times New Roman" panose="02020603050405020304" pitchFamily="18" charset="0"/>
              </a:rPr>
              <a:t>e</a:t>
            </a:r>
          </a:p>
        </p:txBody>
      </p:sp>
      <p:sp>
        <p:nvSpPr>
          <p:cNvPr id="9" name="Line 5"/>
          <p:cNvSpPr>
            <a:spLocks noChangeShapeType="1"/>
          </p:cNvSpPr>
          <p:nvPr/>
        </p:nvSpPr>
        <p:spPr bwMode="auto">
          <a:xfrm flipH="1" flipV="1">
            <a:off x="2554288" y="2355850"/>
            <a:ext cx="1296987" cy="265113"/>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 name="Rectangle 6"/>
          <p:cNvSpPr>
            <a:spLocks noChangeArrowheads="1"/>
          </p:cNvSpPr>
          <p:nvPr/>
        </p:nvSpPr>
        <p:spPr bwMode="auto">
          <a:xfrm>
            <a:off x="3773488" y="2462213"/>
            <a:ext cx="4318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ctr" eaLnBrk="1" hangingPunct="1">
              <a:spcBef>
                <a:spcPct val="0"/>
              </a:spcBef>
              <a:buClrTx/>
              <a:buSzTx/>
              <a:buFont typeface="Arial" panose="020B0604020202020204" pitchFamily="34" charset="0"/>
              <a:buNone/>
            </a:pPr>
            <a:r>
              <a:rPr lang="en-US" altLang="zh-CN" sz="2500" b="1" i="1">
                <a:solidFill>
                  <a:srgbClr val="FF0000"/>
                </a:solidFill>
                <a:latin typeface="Times New Roman" panose="02020603050405020304" pitchFamily="18" charset="0"/>
                <a:cs typeface="Times New Roman" panose="02020603050405020304" pitchFamily="18" charset="0"/>
              </a:rPr>
              <a:t>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004548"/>
                                        </p:tgtEl>
                                        <p:attrNameLst>
                                          <p:attrName>style.visibility</p:attrName>
                                        </p:attrNameLst>
                                      </p:cBhvr>
                                      <p:to>
                                        <p:strVal val="visible"/>
                                      </p:to>
                                    </p:set>
                                    <p:anim calcmode="lin" valueType="num">
                                      <p:cBhvr>
                                        <p:cTn id="7" dur="500" fill="hold"/>
                                        <p:tgtEl>
                                          <p:spTgt spid="1004548"/>
                                        </p:tgtEl>
                                        <p:attrNameLst>
                                          <p:attrName>ppt_w</p:attrName>
                                        </p:attrNameLst>
                                      </p:cBhvr>
                                      <p:tavLst>
                                        <p:tav tm="0">
                                          <p:val>
                                            <p:fltVal val="0"/>
                                          </p:val>
                                        </p:tav>
                                        <p:tav tm="100000">
                                          <p:val>
                                            <p:strVal val="#ppt_w"/>
                                          </p:val>
                                        </p:tav>
                                      </p:tavLst>
                                    </p:anim>
                                    <p:anim calcmode="lin" valueType="num">
                                      <p:cBhvr>
                                        <p:cTn id="8" dur="500" fill="hold"/>
                                        <p:tgtEl>
                                          <p:spTgt spid="1004548"/>
                                        </p:tgtEl>
                                        <p:attrNameLst>
                                          <p:attrName>ppt_h</p:attrName>
                                        </p:attrNameLst>
                                      </p:cBhvr>
                                      <p:tavLst>
                                        <p:tav tm="0">
                                          <p:val>
                                            <p:fltVal val="0"/>
                                          </p:val>
                                        </p:tav>
                                        <p:tav tm="100000">
                                          <p:val>
                                            <p:strVal val="#ppt_h"/>
                                          </p:val>
                                        </p:tav>
                                      </p:tavLst>
                                    </p:anim>
                                    <p:animEffect transition="in" filter="fade">
                                      <p:cBhvr>
                                        <p:cTn id="9" dur="500"/>
                                        <p:tgtEl>
                                          <p:spTgt spid="100454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004549"/>
                                        </p:tgtEl>
                                        <p:attrNameLst>
                                          <p:attrName>style.visibility</p:attrName>
                                        </p:attrNameLst>
                                      </p:cBhvr>
                                      <p:to>
                                        <p:strVal val="visible"/>
                                      </p:to>
                                    </p:set>
                                    <p:anim calcmode="lin" valueType="num">
                                      <p:cBhvr>
                                        <p:cTn id="12" dur="500" fill="hold"/>
                                        <p:tgtEl>
                                          <p:spTgt spid="1004549"/>
                                        </p:tgtEl>
                                        <p:attrNameLst>
                                          <p:attrName>ppt_w</p:attrName>
                                        </p:attrNameLst>
                                      </p:cBhvr>
                                      <p:tavLst>
                                        <p:tav tm="0">
                                          <p:val>
                                            <p:fltVal val="0"/>
                                          </p:val>
                                        </p:tav>
                                        <p:tav tm="100000">
                                          <p:val>
                                            <p:strVal val="#ppt_w"/>
                                          </p:val>
                                        </p:tav>
                                      </p:tavLst>
                                    </p:anim>
                                    <p:anim calcmode="lin" valueType="num">
                                      <p:cBhvr>
                                        <p:cTn id="13" dur="500" fill="hold"/>
                                        <p:tgtEl>
                                          <p:spTgt spid="1004549"/>
                                        </p:tgtEl>
                                        <p:attrNameLst>
                                          <p:attrName>ppt_h</p:attrName>
                                        </p:attrNameLst>
                                      </p:cBhvr>
                                      <p:tavLst>
                                        <p:tav tm="0">
                                          <p:val>
                                            <p:fltVal val="0"/>
                                          </p:val>
                                        </p:tav>
                                        <p:tav tm="100000">
                                          <p:val>
                                            <p:strVal val="#ppt_h"/>
                                          </p:val>
                                        </p:tav>
                                      </p:tavLst>
                                    </p:anim>
                                    <p:animEffect transition="in" filter="fade">
                                      <p:cBhvr>
                                        <p:cTn id="14" dur="500"/>
                                        <p:tgtEl>
                                          <p:spTgt spid="100454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004550"/>
                                        </p:tgtEl>
                                        <p:attrNameLst>
                                          <p:attrName>style.visibility</p:attrName>
                                        </p:attrNameLst>
                                      </p:cBhvr>
                                      <p:to>
                                        <p:strVal val="visible"/>
                                      </p:to>
                                    </p:set>
                                    <p:anim calcmode="lin" valueType="num">
                                      <p:cBhvr>
                                        <p:cTn id="17" dur="500" fill="hold"/>
                                        <p:tgtEl>
                                          <p:spTgt spid="1004550"/>
                                        </p:tgtEl>
                                        <p:attrNameLst>
                                          <p:attrName>ppt_w</p:attrName>
                                        </p:attrNameLst>
                                      </p:cBhvr>
                                      <p:tavLst>
                                        <p:tav tm="0">
                                          <p:val>
                                            <p:fltVal val="0"/>
                                          </p:val>
                                        </p:tav>
                                        <p:tav tm="100000">
                                          <p:val>
                                            <p:strVal val="#ppt_w"/>
                                          </p:val>
                                        </p:tav>
                                      </p:tavLst>
                                    </p:anim>
                                    <p:anim calcmode="lin" valueType="num">
                                      <p:cBhvr>
                                        <p:cTn id="18" dur="500" fill="hold"/>
                                        <p:tgtEl>
                                          <p:spTgt spid="1004550"/>
                                        </p:tgtEl>
                                        <p:attrNameLst>
                                          <p:attrName>ppt_h</p:attrName>
                                        </p:attrNameLst>
                                      </p:cBhvr>
                                      <p:tavLst>
                                        <p:tav tm="0">
                                          <p:val>
                                            <p:fltVal val="0"/>
                                          </p:val>
                                        </p:tav>
                                        <p:tav tm="100000">
                                          <p:val>
                                            <p:strVal val="#ppt_h"/>
                                          </p:val>
                                        </p:tav>
                                      </p:tavLst>
                                    </p:anim>
                                    <p:animEffect transition="in" filter="fade">
                                      <p:cBhvr>
                                        <p:cTn id="19" dur="500"/>
                                        <p:tgtEl>
                                          <p:spTgt spid="1004550"/>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Effect transition="in" filter="fade">
                                      <p:cBhvr>
                                        <p:cTn id="34" dur="500"/>
                                        <p:tgtEl>
                                          <p:spTgt spid="9"/>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53" presetClass="entr" presetSubtype="16" fill="hold" nodeType="clickEffect">
                                  <p:stCondLst>
                                    <p:cond delay="0"/>
                                  </p:stCondLst>
                                  <p:childTnLst>
                                    <p:set>
                                      <p:cBhvr>
                                        <p:cTn id="43" dur="1" fill="hold">
                                          <p:stCondLst>
                                            <p:cond delay="0"/>
                                          </p:stCondLst>
                                        </p:cTn>
                                        <p:tgtEl>
                                          <p:spTgt spid="1004547">
                                            <p:txEl>
                                              <p:pRg st="4" end="4"/>
                                            </p:txEl>
                                          </p:spTgt>
                                        </p:tgtEl>
                                        <p:attrNameLst>
                                          <p:attrName>style.visibility</p:attrName>
                                        </p:attrNameLst>
                                      </p:cBhvr>
                                      <p:to>
                                        <p:strVal val="visible"/>
                                      </p:to>
                                    </p:set>
                                    <p:anim calcmode="lin" valueType="num">
                                      <p:cBhvr>
                                        <p:cTn id="44" dur="500" fill="hold"/>
                                        <p:tgtEl>
                                          <p:spTgt spid="1004547">
                                            <p:txEl>
                                              <p:pRg st="4" end="4"/>
                                            </p:txEl>
                                          </p:spTgt>
                                        </p:tgtEl>
                                        <p:attrNameLst>
                                          <p:attrName>ppt_w</p:attrName>
                                        </p:attrNameLst>
                                      </p:cBhvr>
                                      <p:tavLst>
                                        <p:tav tm="0">
                                          <p:val>
                                            <p:fltVal val="0"/>
                                          </p:val>
                                        </p:tav>
                                        <p:tav tm="100000">
                                          <p:val>
                                            <p:strVal val="#ppt_w"/>
                                          </p:val>
                                        </p:tav>
                                      </p:tavLst>
                                    </p:anim>
                                    <p:anim calcmode="lin" valueType="num">
                                      <p:cBhvr>
                                        <p:cTn id="45" dur="500" fill="hold"/>
                                        <p:tgtEl>
                                          <p:spTgt spid="1004547">
                                            <p:txEl>
                                              <p:pRg st="4" end="4"/>
                                            </p:txEl>
                                          </p:spTgt>
                                        </p:tgtEl>
                                        <p:attrNameLst>
                                          <p:attrName>ppt_h</p:attrName>
                                        </p:attrNameLst>
                                      </p:cBhvr>
                                      <p:tavLst>
                                        <p:tav tm="0">
                                          <p:val>
                                            <p:fltVal val="0"/>
                                          </p:val>
                                        </p:tav>
                                        <p:tav tm="100000">
                                          <p:val>
                                            <p:strVal val="#ppt_h"/>
                                          </p:val>
                                        </p:tav>
                                      </p:tavLst>
                                    </p:anim>
                                    <p:animEffect transition="in" filter="fade">
                                      <p:cBhvr>
                                        <p:cTn id="46" dur="500"/>
                                        <p:tgtEl>
                                          <p:spTgt spid="10045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4548" grpId="0" animBg="1"/>
      <p:bldP spid="1004549" grpId="0" animBg="1"/>
      <p:bldP spid="1004550" grpId="0"/>
      <p:bldP spid="7" grpId="0" animBg="1"/>
      <p:bldP spid="8" grpId="0"/>
      <p:bldP spid="9" grpId="0" animBg="1"/>
      <p:bldP spid="1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755650" y="268288"/>
            <a:ext cx="7931150" cy="358775"/>
          </a:xfrm>
        </p:spPr>
        <p:txBody>
          <a:bodyPr/>
          <a:lstStyle/>
          <a:p>
            <a:pPr marL="342900" indent="-342900" eaLnBrk="1" hangingPunct="1">
              <a:spcBef>
                <a:spcPct val="20000"/>
              </a:spcBef>
            </a:pPr>
            <a:r>
              <a:rPr lang="en-US" altLang="zh-CN" sz="3000" i="1">
                <a:solidFill>
                  <a:srgbClr val="000000"/>
                </a:solidFill>
                <a:ea typeface="黑体" panose="02010609060101010101" pitchFamily="49" charset="-122"/>
                <a:cs typeface="Times New Roman" panose="02020603050405020304" pitchFamily="18" charset="0"/>
              </a:rPr>
              <a:t>S</a:t>
            </a:r>
            <a:r>
              <a:rPr lang="en-US" altLang="zh-CN" sz="3000">
                <a:solidFill>
                  <a:srgbClr val="000000"/>
                </a:solidFill>
                <a:ea typeface="黑体" panose="02010609060101010101" pitchFamily="49" charset="-122"/>
                <a:cs typeface="Times New Roman" panose="02020603050405020304" pitchFamily="18" charset="0"/>
              </a:rPr>
              <a:t> </a:t>
            </a:r>
            <a:r>
              <a:rPr lang="en-US" altLang="en-US" sz="3000">
                <a:solidFill>
                  <a:srgbClr val="000000"/>
                </a:solidFill>
                <a:ea typeface="黑体" panose="02010609060101010101" pitchFamily="49" charset="-122"/>
                <a:cs typeface="Times New Roman" panose="02020603050405020304" pitchFamily="18" charset="0"/>
                <a:sym typeface="Symbol" panose="05050102010706020507" pitchFamily="18" charset="2"/>
              </a:rPr>
              <a:t></a:t>
            </a:r>
            <a:r>
              <a:rPr lang="en-US" altLang="zh-CN" sz="3000">
                <a:solidFill>
                  <a:srgbClr val="000000"/>
                </a:solidFill>
                <a:ea typeface="黑体" panose="02010609060101010101" pitchFamily="49" charset="-122"/>
                <a:cs typeface="Times New Roman" panose="02020603050405020304" pitchFamily="18" charset="0"/>
                <a:sym typeface="Symbol" panose="05050102010706020507" pitchFamily="18" charset="2"/>
              </a:rPr>
              <a:t> </a:t>
            </a:r>
            <a:r>
              <a:rPr lang="en-US" altLang="en-US" sz="3000" i="1">
                <a:solidFill>
                  <a:srgbClr val="2D83F4"/>
                </a:solidFill>
                <a:ea typeface="黑体" panose="02010609060101010101" pitchFamily="49" charset="-122"/>
                <a:cs typeface="Times New Roman" panose="02020603050405020304" pitchFamily="18" charset="0"/>
                <a:sym typeface="Symbol" panose="05050102010706020507" pitchFamily="18" charset="2"/>
              </a:rPr>
              <a:t>i</a:t>
            </a:r>
            <a:r>
              <a:rPr lang="en-US" altLang="en-US" sz="3000">
                <a:solidFill>
                  <a:srgbClr val="2D83F4"/>
                </a:solidFill>
                <a:ea typeface="黑体" panose="02010609060101010101" pitchFamily="49" charset="-122"/>
                <a:cs typeface="Times New Roman" panose="02020603050405020304" pitchFamily="18" charset="0"/>
                <a:sym typeface="Symbol" panose="05050102010706020507" pitchFamily="18" charset="2"/>
              </a:rPr>
              <a:t> </a:t>
            </a:r>
            <a:r>
              <a:rPr lang="en-US" altLang="zh-CN" sz="3000" i="1">
                <a:solidFill>
                  <a:srgbClr val="000000"/>
                </a:solidFill>
                <a:ea typeface="黑体" panose="02010609060101010101" pitchFamily="49" charset="-122"/>
                <a:cs typeface="Times New Roman" panose="02020603050405020304" pitchFamily="18" charset="0"/>
              </a:rPr>
              <a:t>S</a:t>
            </a:r>
            <a:r>
              <a:rPr lang="en-US" altLang="en-US" sz="3000">
                <a:solidFill>
                  <a:srgbClr val="000000"/>
                </a:solidFill>
                <a:ea typeface="黑体" panose="02010609060101010101" pitchFamily="49" charset="-122"/>
                <a:cs typeface="Times New Roman" panose="02020603050405020304" pitchFamily="18" charset="0"/>
                <a:sym typeface="Symbol" panose="05050102010706020507" pitchFamily="18" charset="2"/>
              </a:rPr>
              <a:t></a:t>
            </a:r>
            <a:r>
              <a:rPr lang="en-US" altLang="en-US" sz="3000" i="1">
                <a:solidFill>
                  <a:srgbClr val="2D83F4"/>
                </a:solidFill>
                <a:ea typeface="黑体" panose="02010609060101010101" pitchFamily="49" charset="-122"/>
                <a:cs typeface="Times New Roman" panose="02020603050405020304" pitchFamily="18" charset="0"/>
                <a:sym typeface="Symbol" panose="05050102010706020507" pitchFamily="18" charset="2"/>
              </a:rPr>
              <a:t>i </a:t>
            </a:r>
            <a:r>
              <a:rPr lang="en-US" altLang="zh-CN" sz="3000" i="1">
                <a:solidFill>
                  <a:srgbClr val="000000"/>
                </a:solidFill>
                <a:ea typeface="黑体" panose="02010609060101010101" pitchFamily="49" charset="-122"/>
                <a:cs typeface="Times New Roman" panose="02020603050405020304" pitchFamily="18" charset="0"/>
              </a:rPr>
              <a:t>S</a:t>
            </a:r>
            <a:r>
              <a:rPr lang="en-US" altLang="en-US" sz="3000" i="1">
                <a:solidFill>
                  <a:srgbClr val="000000"/>
                </a:solidFill>
                <a:ea typeface="黑体" panose="02010609060101010101" pitchFamily="49" charset="-122"/>
                <a:cs typeface="Times New Roman" panose="02020603050405020304" pitchFamily="18" charset="0"/>
                <a:sym typeface="Symbol" panose="05050102010706020507" pitchFamily="18" charset="2"/>
              </a:rPr>
              <a:t> </a:t>
            </a:r>
            <a:r>
              <a:rPr lang="en-US" altLang="en-US" sz="3000" i="1">
                <a:solidFill>
                  <a:srgbClr val="2D83F4"/>
                </a:solidFill>
                <a:ea typeface="黑体" panose="02010609060101010101" pitchFamily="49" charset="-122"/>
                <a:cs typeface="Times New Roman" panose="02020603050405020304" pitchFamily="18" charset="0"/>
                <a:sym typeface="Symbol" panose="05050102010706020507" pitchFamily="18" charset="2"/>
              </a:rPr>
              <a:t>e</a:t>
            </a:r>
            <a:r>
              <a:rPr lang="en-US" altLang="en-US" sz="3000" i="1">
                <a:solidFill>
                  <a:srgbClr val="000000"/>
                </a:solidFill>
                <a:ea typeface="黑体" panose="02010609060101010101" pitchFamily="49" charset="-122"/>
                <a:cs typeface="Times New Roman" panose="02020603050405020304" pitchFamily="18" charset="0"/>
                <a:sym typeface="Symbol" panose="05050102010706020507" pitchFamily="18" charset="2"/>
              </a:rPr>
              <a:t> </a:t>
            </a:r>
            <a:r>
              <a:rPr lang="en-US" altLang="zh-CN" sz="3000" i="1">
                <a:solidFill>
                  <a:srgbClr val="000000"/>
                </a:solidFill>
                <a:ea typeface="黑体" panose="02010609060101010101" pitchFamily="49" charset="-122"/>
                <a:cs typeface="Times New Roman" panose="02020603050405020304" pitchFamily="18" charset="0"/>
              </a:rPr>
              <a:t>S</a:t>
            </a:r>
            <a:r>
              <a:rPr lang="en-US" altLang="en-US" sz="3000">
                <a:solidFill>
                  <a:srgbClr val="000000"/>
                </a:solidFill>
                <a:ea typeface="黑体" panose="02010609060101010101" pitchFamily="49" charset="-122"/>
                <a:cs typeface="Times New Roman" panose="02020603050405020304" pitchFamily="18" charset="0"/>
                <a:sym typeface="Symbol" panose="05050102010706020507" pitchFamily="18" charset="2"/>
              </a:rPr>
              <a:t></a:t>
            </a:r>
            <a:r>
              <a:rPr lang="en-US" altLang="zh-CN" sz="3000" i="1">
                <a:solidFill>
                  <a:srgbClr val="000000"/>
                </a:solidFill>
                <a:ea typeface="黑体" panose="02010609060101010101" pitchFamily="49" charset="-122"/>
                <a:cs typeface="Times New Roman" panose="02020603050405020304" pitchFamily="18" charset="0"/>
              </a:rPr>
              <a:t>a</a:t>
            </a:r>
            <a:endParaRPr lang="en-US" altLang="zh-CN" sz="3000" i="1">
              <a:solidFill>
                <a:srgbClr val="000000"/>
              </a:solidFill>
              <a:ea typeface="黑体" panose="02010609060101010101" pitchFamily="49" charset="-122"/>
              <a:cs typeface="Times New Roman" panose="02020603050405020304" pitchFamily="18" charset="0"/>
              <a:sym typeface="Symbol" panose="05050102010706020507" pitchFamily="18" charset="2"/>
            </a:endParaRPr>
          </a:p>
        </p:txBody>
      </p:sp>
      <p:sp>
        <p:nvSpPr>
          <p:cNvPr id="88067" name="Text Box 3"/>
          <p:cNvSpPr txBox="1">
            <a:spLocks noChangeArrowheads="1"/>
          </p:cNvSpPr>
          <p:nvPr/>
        </p:nvSpPr>
        <p:spPr bwMode="auto">
          <a:xfrm>
            <a:off x="4340225" y="2611438"/>
            <a:ext cx="1455738" cy="1200150"/>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
                <a:schemeClr val="tx2"/>
              </a:buClr>
              <a:buSzPct val="75000"/>
              <a:buFont typeface="Monotype Sorts" pitchFamily="2" charset="2"/>
              <a:buNone/>
            </a:pPr>
            <a:r>
              <a:rPr lang="en-US" altLang="zh-CN" b="1" i="1">
                <a:solidFill>
                  <a:schemeClr val="tx1"/>
                </a:solidFill>
                <a:latin typeface="Times New Roman" panose="02020603050405020304" pitchFamily="18" charset="0"/>
                <a:cs typeface="Times New Roman" panose="02020603050405020304" pitchFamily="18" charset="0"/>
              </a:rPr>
              <a:t>I</a:t>
            </a:r>
            <a:r>
              <a:rPr lang="en-US" altLang="zh-CN" b="1" i="1" baseline="-25000">
                <a:solidFill>
                  <a:schemeClr val="tx1"/>
                </a:solidFill>
                <a:latin typeface="Times New Roman" panose="02020603050405020304" pitchFamily="18" charset="0"/>
                <a:cs typeface="Times New Roman" panose="02020603050405020304" pitchFamily="18" charset="0"/>
              </a:rPr>
              <a:t>4</a:t>
            </a:r>
            <a:r>
              <a:rPr lang="en-US" altLang="zh-CN" b="1">
                <a:solidFill>
                  <a:schemeClr val="tx1"/>
                </a:solidFill>
                <a:latin typeface="Times New Roman" panose="02020603050405020304" pitchFamily="18" charset="0"/>
                <a:cs typeface="Times New Roman" panose="02020603050405020304" pitchFamily="18" charset="0"/>
              </a:rPr>
              <a:t>:</a:t>
            </a:r>
          </a:p>
          <a:p>
            <a:pPr>
              <a:spcBef>
                <a:spcPct val="0"/>
              </a:spcBef>
              <a:buClr>
                <a:schemeClr val="tx2"/>
              </a:buClr>
              <a:buSzPct val="75000"/>
              <a:buFont typeface="Monotype Sorts" pitchFamily="2" charset="2"/>
              <a:buNone/>
            </a:pPr>
            <a:r>
              <a:rPr lang="en-US" altLang="zh-CN" b="1" i="1">
                <a:solidFill>
                  <a:srgbClr val="FF0000"/>
                </a:solidFill>
                <a:latin typeface="Times New Roman" panose="02020603050405020304" pitchFamily="18" charset="0"/>
                <a:cs typeface="Times New Roman" panose="02020603050405020304" pitchFamily="18" charset="0"/>
              </a:rPr>
              <a:t>S→iS</a:t>
            </a:r>
            <a:r>
              <a:rPr lang="en-US" altLang="zh-CN" b="1" i="1">
                <a:solidFill>
                  <a:srgbClr val="000000"/>
                </a:solidFill>
                <a:latin typeface="Times New Roman" panose="02020603050405020304" pitchFamily="18" charset="0"/>
                <a:cs typeface="Times New Roman" panose="02020603050405020304" pitchFamily="18" charset="0"/>
              </a:rPr>
              <a:t> </a:t>
            </a:r>
            <a:r>
              <a:rPr lang="en-US" altLang="zh-CN" b="1" i="1">
                <a:solidFill>
                  <a:srgbClr val="FF0000"/>
                </a:solidFill>
                <a:latin typeface="Times New Roman" panose="02020603050405020304" pitchFamily="18" charset="0"/>
                <a:cs typeface="Times New Roman" panose="02020603050405020304" pitchFamily="18" charset="0"/>
              </a:rPr>
              <a:t>· </a:t>
            </a:r>
          </a:p>
          <a:p>
            <a:pPr>
              <a:spcBef>
                <a:spcPct val="0"/>
              </a:spcBef>
              <a:buClr>
                <a:schemeClr val="tx2"/>
              </a:buClr>
              <a:buSzPct val="75000"/>
              <a:buFont typeface="Monotype Sorts" pitchFamily="2" charset="2"/>
              <a:buNone/>
            </a:pPr>
            <a:r>
              <a:rPr lang="en-US" altLang="zh-CN" b="1" i="1">
                <a:solidFill>
                  <a:srgbClr val="FF0000"/>
                </a:solidFill>
                <a:latin typeface="Times New Roman" panose="02020603050405020304" pitchFamily="18" charset="0"/>
                <a:cs typeface="Times New Roman" panose="02020603050405020304" pitchFamily="18" charset="0"/>
              </a:rPr>
              <a:t>S→iS</a:t>
            </a:r>
            <a:r>
              <a:rPr lang="en-US" altLang="zh-CN" b="1" i="1">
                <a:solidFill>
                  <a:srgbClr val="000000"/>
                </a:solidFill>
                <a:latin typeface="Times New Roman" panose="02020603050405020304" pitchFamily="18" charset="0"/>
                <a:cs typeface="Times New Roman" panose="02020603050405020304" pitchFamily="18" charset="0"/>
              </a:rPr>
              <a:t> </a:t>
            </a:r>
            <a:r>
              <a:rPr lang="en-US" altLang="zh-CN" b="1" i="1">
                <a:solidFill>
                  <a:srgbClr val="FF0000"/>
                </a:solidFill>
                <a:latin typeface="Times New Roman" panose="02020603050405020304" pitchFamily="18" charset="0"/>
                <a:cs typeface="Times New Roman" panose="02020603050405020304" pitchFamily="18" charset="0"/>
              </a:rPr>
              <a:t>· eS </a:t>
            </a:r>
          </a:p>
        </p:txBody>
      </p:sp>
      <p:sp>
        <p:nvSpPr>
          <p:cNvPr id="88068" name="Text Box 5"/>
          <p:cNvSpPr txBox="1">
            <a:spLocks noChangeArrowheads="1"/>
          </p:cNvSpPr>
          <p:nvPr/>
        </p:nvSpPr>
        <p:spPr bwMode="auto">
          <a:xfrm>
            <a:off x="827088" y="1019175"/>
            <a:ext cx="1377950" cy="1846263"/>
          </a:xfrm>
          <a:prstGeom prst="rect">
            <a:avLst/>
          </a:prstGeom>
          <a:solidFill>
            <a:srgbClr val="B5CEED"/>
          </a:solidFill>
          <a:ln w="12700">
            <a:solidFill>
              <a:schemeClr val="tx1"/>
            </a:solidFill>
            <a:miter lim="800000"/>
            <a:headEnd type="none" w="sm" len="sm"/>
            <a:tailEnd type="none" w="sm" len="sm"/>
          </a:ln>
        </p:spPr>
        <p:txBody>
          <a:bodyPr tIns="0" bIns="0">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I</a:t>
            </a:r>
            <a:r>
              <a:rPr lang="en-US" altLang="zh-CN" b="1" i="1" baseline="-25000">
                <a:solidFill>
                  <a:schemeClr val="tx1"/>
                </a:solidFill>
                <a:latin typeface="Times New Roman" panose="02020603050405020304" pitchFamily="18" charset="0"/>
                <a:cs typeface="Times New Roman" panose="02020603050405020304" pitchFamily="18" charset="0"/>
              </a:rPr>
              <a:t>0</a:t>
            </a:r>
            <a:r>
              <a:rPr lang="en-US" altLang="zh-CN" b="1">
                <a:solidFill>
                  <a:schemeClr val="tx1"/>
                </a:solidFill>
                <a:latin typeface="Times New Roman" panose="02020603050405020304" pitchFamily="18" charset="0"/>
                <a:cs typeface="Times New Roman" panose="02020603050405020304" pitchFamily="18" charset="0"/>
              </a:rPr>
              <a:t>:</a:t>
            </a:r>
          </a:p>
          <a:p>
            <a:pPr>
              <a:spcBef>
                <a:spcPct val="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S′→</a:t>
            </a:r>
            <a:r>
              <a:rPr lang="en-US" altLang="zh-CN" b="1" i="1">
                <a:solidFill>
                  <a:srgbClr val="000000"/>
                </a:solidFill>
                <a:latin typeface="Times New Roman" panose="02020603050405020304" pitchFamily="18" charset="0"/>
                <a:cs typeface="Times New Roman" panose="02020603050405020304" pitchFamily="18" charset="0"/>
              </a:rPr>
              <a:t> · </a:t>
            </a:r>
            <a:r>
              <a:rPr lang="en-US" altLang="zh-CN" b="1" i="1">
                <a:solidFill>
                  <a:schemeClr val="tx1"/>
                </a:solidFill>
                <a:latin typeface="Times New Roman" panose="02020603050405020304" pitchFamily="18" charset="0"/>
                <a:cs typeface="Times New Roman" panose="02020603050405020304" pitchFamily="18" charset="0"/>
              </a:rPr>
              <a:t>S</a:t>
            </a:r>
          </a:p>
          <a:p>
            <a:pPr eaLnBrk="1" hangingPunct="1">
              <a:spcBef>
                <a:spcPct val="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S→</a:t>
            </a:r>
            <a:r>
              <a:rPr lang="en-US" altLang="zh-CN" b="1" i="1">
                <a:solidFill>
                  <a:srgbClr val="000000"/>
                </a:solidFill>
                <a:latin typeface="Times New Roman" panose="02020603050405020304" pitchFamily="18" charset="0"/>
                <a:cs typeface="Times New Roman" panose="02020603050405020304" pitchFamily="18" charset="0"/>
              </a:rPr>
              <a:t> · </a:t>
            </a:r>
            <a:r>
              <a:rPr lang="en-US" altLang="zh-CN" b="1" i="1">
                <a:solidFill>
                  <a:schemeClr val="tx1"/>
                </a:solidFill>
                <a:latin typeface="Times New Roman" panose="02020603050405020304" pitchFamily="18" charset="0"/>
                <a:cs typeface="Times New Roman" panose="02020603050405020304" pitchFamily="18" charset="0"/>
              </a:rPr>
              <a:t>iS  S→</a:t>
            </a:r>
            <a:r>
              <a:rPr lang="en-US" altLang="zh-CN" b="1" i="1">
                <a:solidFill>
                  <a:srgbClr val="000000"/>
                </a:solidFill>
                <a:latin typeface="Times New Roman" panose="02020603050405020304" pitchFamily="18" charset="0"/>
                <a:cs typeface="Times New Roman" panose="02020603050405020304" pitchFamily="18" charset="0"/>
              </a:rPr>
              <a:t> ·</a:t>
            </a:r>
            <a:r>
              <a:rPr lang="en-US" altLang="zh-CN" b="1" i="1">
                <a:solidFill>
                  <a:schemeClr val="tx1"/>
                </a:solidFill>
                <a:latin typeface="Times New Roman" panose="02020603050405020304" pitchFamily="18" charset="0"/>
                <a:cs typeface="Times New Roman" panose="02020603050405020304" pitchFamily="18" charset="0"/>
              </a:rPr>
              <a:t>iSeS</a:t>
            </a:r>
          </a:p>
          <a:p>
            <a:pPr eaLnBrk="1" hangingPunct="1">
              <a:spcBef>
                <a:spcPct val="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S →</a:t>
            </a:r>
            <a:r>
              <a:rPr lang="en-US" altLang="zh-CN" b="1" i="1">
                <a:solidFill>
                  <a:srgbClr val="000000"/>
                </a:solidFill>
                <a:latin typeface="Times New Roman" panose="02020603050405020304" pitchFamily="18" charset="0"/>
                <a:cs typeface="Times New Roman" panose="02020603050405020304" pitchFamily="18" charset="0"/>
              </a:rPr>
              <a:t> · </a:t>
            </a:r>
            <a:r>
              <a:rPr lang="en-US" altLang="zh-CN" b="1" i="1">
                <a:solidFill>
                  <a:schemeClr val="tx1"/>
                </a:solidFill>
                <a:latin typeface="Times New Roman" panose="02020603050405020304" pitchFamily="18" charset="0"/>
                <a:cs typeface="Times New Roman" panose="02020603050405020304" pitchFamily="18" charset="0"/>
              </a:rPr>
              <a:t>a</a:t>
            </a:r>
          </a:p>
        </p:txBody>
      </p:sp>
      <p:sp>
        <p:nvSpPr>
          <p:cNvPr id="88069" name="Text Box 6"/>
          <p:cNvSpPr txBox="1">
            <a:spLocks noChangeArrowheads="1"/>
          </p:cNvSpPr>
          <p:nvPr/>
        </p:nvSpPr>
        <p:spPr bwMode="auto">
          <a:xfrm>
            <a:off x="2209800" y="957263"/>
            <a:ext cx="457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S</a:t>
            </a:r>
          </a:p>
        </p:txBody>
      </p:sp>
      <p:sp>
        <p:nvSpPr>
          <p:cNvPr id="88070" name="Line 7"/>
          <p:cNvSpPr>
            <a:spLocks noChangeShapeType="1"/>
          </p:cNvSpPr>
          <p:nvPr/>
        </p:nvSpPr>
        <p:spPr bwMode="auto">
          <a:xfrm flipV="1">
            <a:off x="2209800" y="1419225"/>
            <a:ext cx="31750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8071" name="Text Box 8"/>
          <p:cNvSpPr txBox="1">
            <a:spLocks noChangeArrowheads="1"/>
          </p:cNvSpPr>
          <p:nvPr/>
        </p:nvSpPr>
        <p:spPr bwMode="auto">
          <a:xfrm>
            <a:off x="2532063" y="739775"/>
            <a:ext cx="1465262" cy="830263"/>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I</a:t>
            </a:r>
            <a:r>
              <a:rPr lang="en-US" altLang="zh-CN" b="1" i="1" baseline="-25000">
                <a:solidFill>
                  <a:schemeClr val="tx1"/>
                </a:solidFill>
                <a:latin typeface="Times New Roman" panose="02020603050405020304" pitchFamily="18" charset="0"/>
                <a:cs typeface="Times New Roman" panose="02020603050405020304" pitchFamily="18" charset="0"/>
              </a:rPr>
              <a:t>1</a:t>
            </a:r>
            <a:r>
              <a:rPr lang="en-US" altLang="zh-CN" b="1">
                <a:solidFill>
                  <a:schemeClr val="tx1"/>
                </a:solidFill>
                <a:latin typeface="Times New Roman" panose="02020603050405020304" pitchFamily="18" charset="0"/>
                <a:cs typeface="Times New Roman" panose="02020603050405020304" pitchFamily="18" charset="0"/>
              </a:rPr>
              <a:t>:</a:t>
            </a:r>
          </a:p>
          <a:p>
            <a:pPr eaLnBrk="1" hangingPunct="1">
              <a:spcBef>
                <a:spcPct val="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S′ →S</a:t>
            </a:r>
            <a:r>
              <a:rPr lang="en-US" altLang="zh-CN" b="1" i="1">
                <a:solidFill>
                  <a:srgbClr val="000000"/>
                </a:solidFill>
                <a:latin typeface="Times New Roman" panose="02020603050405020304" pitchFamily="18" charset="0"/>
                <a:cs typeface="Times New Roman" panose="02020603050405020304" pitchFamily="18" charset="0"/>
              </a:rPr>
              <a:t> ·</a:t>
            </a:r>
            <a:r>
              <a:rPr lang="en-US" altLang="zh-CN" b="1" i="1">
                <a:solidFill>
                  <a:schemeClr val="tx1"/>
                </a:solidFill>
                <a:latin typeface="Times New Roman" panose="02020603050405020304" pitchFamily="18" charset="0"/>
                <a:cs typeface="Times New Roman" panose="02020603050405020304" pitchFamily="18" charset="0"/>
              </a:rPr>
              <a:t> </a:t>
            </a:r>
          </a:p>
        </p:txBody>
      </p:sp>
      <p:sp>
        <p:nvSpPr>
          <p:cNvPr id="88072" name="Text Box 9"/>
          <p:cNvSpPr txBox="1">
            <a:spLocks noChangeArrowheads="1"/>
          </p:cNvSpPr>
          <p:nvPr/>
        </p:nvSpPr>
        <p:spPr bwMode="auto">
          <a:xfrm>
            <a:off x="3924300" y="2614613"/>
            <a:ext cx="4572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S</a:t>
            </a:r>
          </a:p>
        </p:txBody>
      </p:sp>
      <p:sp>
        <p:nvSpPr>
          <p:cNvPr id="88073" name="Line 10"/>
          <p:cNvSpPr>
            <a:spLocks noChangeShapeType="1"/>
          </p:cNvSpPr>
          <p:nvPr/>
        </p:nvSpPr>
        <p:spPr bwMode="auto">
          <a:xfrm flipV="1">
            <a:off x="2163763" y="2117725"/>
            <a:ext cx="388937"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8074" name="Text Box 11"/>
          <p:cNvSpPr txBox="1">
            <a:spLocks noChangeArrowheads="1"/>
          </p:cNvSpPr>
          <p:nvPr/>
        </p:nvSpPr>
        <p:spPr bwMode="auto">
          <a:xfrm>
            <a:off x="2532063" y="1635125"/>
            <a:ext cx="1465262" cy="2308225"/>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I</a:t>
            </a:r>
            <a:r>
              <a:rPr lang="en-US" altLang="zh-CN" b="1" i="1" baseline="-25000">
                <a:solidFill>
                  <a:schemeClr val="tx1"/>
                </a:solidFill>
                <a:latin typeface="Times New Roman" panose="02020603050405020304" pitchFamily="18" charset="0"/>
                <a:cs typeface="Times New Roman" panose="02020603050405020304" pitchFamily="18" charset="0"/>
              </a:rPr>
              <a:t>2</a:t>
            </a:r>
            <a:r>
              <a:rPr lang="en-US" altLang="zh-CN" b="1">
                <a:solidFill>
                  <a:schemeClr val="tx1"/>
                </a:solidFill>
                <a:latin typeface="Times New Roman" panose="02020603050405020304" pitchFamily="18" charset="0"/>
                <a:cs typeface="Times New Roman" panose="02020603050405020304" pitchFamily="18" charset="0"/>
              </a:rPr>
              <a:t>:</a:t>
            </a:r>
          </a:p>
          <a:p>
            <a:pPr eaLnBrk="1" hangingPunct="1">
              <a:spcBef>
                <a:spcPct val="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S→i</a:t>
            </a:r>
            <a:r>
              <a:rPr lang="en-US" altLang="zh-CN" b="1" i="1">
                <a:solidFill>
                  <a:srgbClr val="000000"/>
                </a:solidFill>
                <a:latin typeface="Times New Roman" panose="02020603050405020304" pitchFamily="18" charset="0"/>
                <a:cs typeface="Times New Roman" panose="02020603050405020304" pitchFamily="18" charset="0"/>
              </a:rPr>
              <a:t> · </a:t>
            </a:r>
            <a:r>
              <a:rPr lang="en-US" altLang="zh-CN" b="1" i="1">
                <a:solidFill>
                  <a:schemeClr val="tx1"/>
                </a:solidFill>
                <a:latin typeface="Times New Roman" panose="02020603050405020304" pitchFamily="18" charset="0"/>
                <a:cs typeface="Times New Roman" panose="02020603050405020304" pitchFamily="18" charset="0"/>
              </a:rPr>
              <a:t>S  </a:t>
            </a:r>
          </a:p>
          <a:p>
            <a:pPr eaLnBrk="1" hangingPunct="1">
              <a:spcBef>
                <a:spcPct val="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S→i</a:t>
            </a:r>
            <a:r>
              <a:rPr lang="en-US" altLang="zh-CN" b="1" i="1">
                <a:solidFill>
                  <a:srgbClr val="000000"/>
                </a:solidFill>
                <a:latin typeface="Times New Roman" panose="02020603050405020304" pitchFamily="18" charset="0"/>
                <a:cs typeface="Times New Roman" panose="02020603050405020304" pitchFamily="18" charset="0"/>
              </a:rPr>
              <a:t> · </a:t>
            </a:r>
            <a:r>
              <a:rPr lang="en-US" altLang="zh-CN" b="1" i="1">
                <a:solidFill>
                  <a:schemeClr val="tx1"/>
                </a:solidFill>
                <a:latin typeface="Times New Roman" panose="02020603050405020304" pitchFamily="18" charset="0"/>
                <a:cs typeface="Times New Roman" panose="02020603050405020304" pitchFamily="18" charset="0"/>
              </a:rPr>
              <a:t>SeS </a:t>
            </a:r>
          </a:p>
          <a:p>
            <a:pPr eaLnBrk="1" hangingPunct="1">
              <a:spcBef>
                <a:spcPct val="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S→</a:t>
            </a:r>
            <a:r>
              <a:rPr lang="en-US" altLang="zh-CN" b="1" i="1">
                <a:solidFill>
                  <a:srgbClr val="000000"/>
                </a:solidFill>
                <a:latin typeface="Times New Roman" panose="02020603050405020304" pitchFamily="18" charset="0"/>
                <a:cs typeface="Times New Roman" panose="02020603050405020304" pitchFamily="18" charset="0"/>
              </a:rPr>
              <a:t> · </a:t>
            </a:r>
            <a:r>
              <a:rPr lang="en-US" altLang="zh-CN" b="1" i="1">
                <a:solidFill>
                  <a:schemeClr val="tx1"/>
                </a:solidFill>
                <a:latin typeface="Times New Roman" panose="02020603050405020304" pitchFamily="18" charset="0"/>
                <a:cs typeface="Times New Roman" panose="02020603050405020304" pitchFamily="18" charset="0"/>
              </a:rPr>
              <a:t>iS  S→</a:t>
            </a:r>
            <a:r>
              <a:rPr lang="en-US" altLang="zh-CN" b="1" i="1">
                <a:solidFill>
                  <a:srgbClr val="000000"/>
                </a:solidFill>
                <a:latin typeface="Times New Roman" panose="02020603050405020304" pitchFamily="18" charset="0"/>
                <a:cs typeface="Times New Roman" panose="02020603050405020304" pitchFamily="18" charset="0"/>
              </a:rPr>
              <a:t> · </a:t>
            </a:r>
            <a:r>
              <a:rPr lang="en-US" altLang="zh-CN" b="1" i="1">
                <a:solidFill>
                  <a:schemeClr val="tx1"/>
                </a:solidFill>
                <a:latin typeface="Times New Roman" panose="02020603050405020304" pitchFamily="18" charset="0"/>
                <a:cs typeface="Times New Roman" panose="02020603050405020304" pitchFamily="18" charset="0"/>
              </a:rPr>
              <a:t>iSeS</a:t>
            </a:r>
          </a:p>
          <a:p>
            <a:pPr eaLnBrk="1" hangingPunct="1">
              <a:spcBef>
                <a:spcPct val="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S →</a:t>
            </a:r>
            <a:r>
              <a:rPr lang="en-US" altLang="zh-CN" b="1" i="1">
                <a:solidFill>
                  <a:srgbClr val="000000"/>
                </a:solidFill>
                <a:latin typeface="Times New Roman" panose="02020603050405020304" pitchFamily="18" charset="0"/>
                <a:cs typeface="Times New Roman" panose="02020603050405020304" pitchFamily="18" charset="0"/>
              </a:rPr>
              <a:t> · </a:t>
            </a:r>
            <a:r>
              <a:rPr lang="en-US" altLang="zh-CN" b="1" i="1">
                <a:solidFill>
                  <a:schemeClr val="tx1"/>
                </a:solidFill>
                <a:latin typeface="Times New Roman" panose="02020603050405020304" pitchFamily="18" charset="0"/>
                <a:cs typeface="Times New Roman" panose="02020603050405020304" pitchFamily="18" charset="0"/>
              </a:rPr>
              <a:t>a</a:t>
            </a:r>
          </a:p>
        </p:txBody>
      </p:sp>
      <p:sp>
        <p:nvSpPr>
          <p:cNvPr id="88075" name="Text Box 12"/>
          <p:cNvSpPr txBox="1">
            <a:spLocks noChangeArrowheads="1"/>
          </p:cNvSpPr>
          <p:nvPr/>
        </p:nvSpPr>
        <p:spPr bwMode="auto">
          <a:xfrm>
            <a:off x="6657975" y="1419225"/>
            <a:ext cx="45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S</a:t>
            </a:r>
          </a:p>
        </p:txBody>
      </p:sp>
      <p:sp>
        <p:nvSpPr>
          <p:cNvPr id="88076" name="Line 13"/>
          <p:cNvSpPr>
            <a:spLocks noChangeShapeType="1"/>
          </p:cNvSpPr>
          <p:nvPr/>
        </p:nvSpPr>
        <p:spPr bwMode="auto">
          <a:xfrm flipV="1">
            <a:off x="6657975" y="1458913"/>
            <a:ext cx="0" cy="32385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8077" name="Freeform 14"/>
          <p:cNvSpPr>
            <a:spLocks noChangeArrowheads="1"/>
          </p:cNvSpPr>
          <p:nvPr/>
        </p:nvSpPr>
        <p:spPr bwMode="auto">
          <a:xfrm rot="5400000">
            <a:off x="1917700" y="3251200"/>
            <a:ext cx="792163" cy="379413"/>
          </a:xfrm>
          <a:custGeom>
            <a:avLst/>
            <a:gdLst>
              <a:gd name="T0" fmla="*/ 2147483646 w 499"/>
              <a:gd name="T1" fmla="*/ 0 h 318"/>
              <a:gd name="T2" fmla="*/ 2147483646 w 499"/>
              <a:gd name="T3" fmla="*/ 2147483646 h 318"/>
              <a:gd name="T4" fmla="*/ 0 w 499"/>
              <a:gd name="T5" fmla="*/ 0 h 318"/>
              <a:gd name="T6" fmla="*/ 0 60000 65536"/>
              <a:gd name="T7" fmla="*/ 0 60000 65536"/>
              <a:gd name="T8" fmla="*/ 0 60000 65536"/>
              <a:gd name="T9" fmla="*/ 0 w 499"/>
              <a:gd name="T10" fmla="*/ 0 h 318"/>
              <a:gd name="T11" fmla="*/ 499 w 499"/>
              <a:gd name="T12" fmla="*/ 318 h 318"/>
            </a:gdLst>
            <a:ahLst/>
            <a:cxnLst>
              <a:cxn ang="T6">
                <a:pos x="T0" y="T1"/>
              </a:cxn>
              <a:cxn ang="T7">
                <a:pos x="T2" y="T3"/>
              </a:cxn>
              <a:cxn ang="T8">
                <a:pos x="T4" y="T5"/>
              </a:cxn>
            </a:cxnLst>
            <a:rect l="T9" t="T10" r="T11" b="T12"/>
            <a:pathLst>
              <a:path w="499" h="318">
                <a:moveTo>
                  <a:pt x="499" y="0"/>
                </a:moveTo>
                <a:cubicBezTo>
                  <a:pt x="427" y="159"/>
                  <a:pt x="355" y="318"/>
                  <a:pt x="272" y="318"/>
                </a:cubicBezTo>
                <a:cubicBezTo>
                  <a:pt x="189" y="318"/>
                  <a:pt x="94" y="159"/>
                  <a:pt x="0" y="0"/>
                </a:cubicBezTo>
              </a:path>
            </a:pathLst>
          </a:custGeom>
          <a:noFill/>
          <a:ln w="38100">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8078" name="Text Box 15"/>
          <p:cNvSpPr txBox="1">
            <a:spLocks noChangeArrowheads="1"/>
          </p:cNvSpPr>
          <p:nvPr/>
        </p:nvSpPr>
        <p:spPr bwMode="auto">
          <a:xfrm>
            <a:off x="2184400" y="1676400"/>
            <a:ext cx="45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i</a:t>
            </a:r>
          </a:p>
        </p:txBody>
      </p:sp>
      <p:sp>
        <p:nvSpPr>
          <p:cNvPr id="88079" name="Text Box 16"/>
          <p:cNvSpPr txBox="1">
            <a:spLocks noChangeArrowheads="1"/>
          </p:cNvSpPr>
          <p:nvPr/>
        </p:nvSpPr>
        <p:spPr bwMode="auto">
          <a:xfrm>
            <a:off x="2162175" y="3190875"/>
            <a:ext cx="45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i</a:t>
            </a:r>
          </a:p>
        </p:txBody>
      </p:sp>
      <p:sp>
        <p:nvSpPr>
          <p:cNvPr id="88080" name="Text Box 17"/>
          <p:cNvSpPr txBox="1">
            <a:spLocks noChangeArrowheads="1"/>
          </p:cNvSpPr>
          <p:nvPr/>
        </p:nvSpPr>
        <p:spPr bwMode="auto">
          <a:xfrm>
            <a:off x="5773738" y="2622550"/>
            <a:ext cx="45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e</a:t>
            </a:r>
          </a:p>
        </p:txBody>
      </p:sp>
      <p:sp>
        <p:nvSpPr>
          <p:cNvPr id="88081" name="Text Box 19"/>
          <p:cNvSpPr txBox="1">
            <a:spLocks noChangeArrowheads="1"/>
          </p:cNvSpPr>
          <p:nvPr/>
        </p:nvSpPr>
        <p:spPr bwMode="auto">
          <a:xfrm>
            <a:off x="6156325" y="1806575"/>
            <a:ext cx="1584325" cy="1939925"/>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I</a:t>
            </a:r>
            <a:r>
              <a:rPr lang="en-US" altLang="zh-CN" b="1" i="1" baseline="-25000">
                <a:solidFill>
                  <a:schemeClr val="tx1"/>
                </a:solidFill>
                <a:latin typeface="Times New Roman" panose="02020603050405020304" pitchFamily="18" charset="0"/>
                <a:cs typeface="Times New Roman" panose="02020603050405020304" pitchFamily="18" charset="0"/>
              </a:rPr>
              <a:t>5</a:t>
            </a:r>
            <a:r>
              <a:rPr lang="en-US" altLang="zh-CN" b="1">
                <a:solidFill>
                  <a:schemeClr val="tx1"/>
                </a:solidFill>
                <a:latin typeface="Times New Roman" panose="02020603050405020304" pitchFamily="18" charset="0"/>
                <a:cs typeface="Times New Roman" panose="02020603050405020304" pitchFamily="18" charset="0"/>
              </a:rPr>
              <a:t>:</a:t>
            </a:r>
          </a:p>
          <a:p>
            <a:pPr eaLnBrk="1" hangingPunct="1">
              <a:spcBef>
                <a:spcPct val="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S→iSe</a:t>
            </a:r>
            <a:r>
              <a:rPr lang="en-US" altLang="zh-CN" b="1" i="1">
                <a:solidFill>
                  <a:srgbClr val="000000"/>
                </a:solidFill>
                <a:latin typeface="Times New Roman" panose="02020603050405020304" pitchFamily="18" charset="0"/>
                <a:cs typeface="Times New Roman" panose="02020603050405020304" pitchFamily="18" charset="0"/>
              </a:rPr>
              <a:t> · </a:t>
            </a:r>
            <a:r>
              <a:rPr lang="en-US" altLang="zh-CN" b="1" i="1">
                <a:solidFill>
                  <a:schemeClr val="tx1"/>
                </a:solidFill>
                <a:latin typeface="Times New Roman" panose="02020603050405020304" pitchFamily="18" charset="0"/>
                <a:cs typeface="Times New Roman" panose="02020603050405020304" pitchFamily="18" charset="0"/>
              </a:rPr>
              <a:t>S</a:t>
            </a:r>
          </a:p>
          <a:p>
            <a:pPr eaLnBrk="1" hangingPunct="1">
              <a:spcBef>
                <a:spcPct val="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S→</a:t>
            </a:r>
            <a:r>
              <a:rPr lang="en-US" altLang="zh-CN" b="1" i="1">
                <a:solidFill>
                  <a:srgbClr val="000000"/>
                </a:solidFill>
                <a:latin typeface="Times New Roman" panose="02020603050405020304" pitchFamily="18" charset="0"/>
                <a:cs typeface="Times New Roman" panose="02020603050405020304" pitchFamily="18" charset="0"/>
              </a:rPr>
              <a:t> · </a:t>
            </a:r>
            <a:r>
              <a:rPr lang="en-US" altLang="zh-CN" b="1" i="1">
                <a:solidFill>
                  <a:schemeClr val="tx1"/>
                </a:solidFill>
                <a:latin typeface="Times New Roman" panose="02020603050405020304" pitchFamily="18" charset="0"/>
                <a:cs typeface="Times New Roman" panose="02020603050405020304" pitchFamily="18" charset="0"/>
              </a:rPr>
              <a:t>iS  S→</a:t>
            </a:r>
            <a:r>
              <a:rPr lang="en-US" altLang="zh-CN" b="1" i="1">
                <a:solidFill>
                  <a:srgbClr val="000000"/>
                </a:solidFill>
                <a:latin typeface="Times New Roman" panose="02020603050405020304" pitchFamily="18" charset="0"/>
                <a:cs typeface="Times New Roman" panose="02020603050405020304" pitchFamily="18" charset="0"/>
              </a:rPr>
              <a:t> · </a:t>
            </a:r>
            <a:r>
              <a:rPr lang="en-US" altLang="zh-CN" b="1" i="1">
                <a:solidFill>
                  <a:schemeClr val="tx1"/>
                </a:solidFill>
                <a:latin typeface="Times New Roman" panose="02020603050405020304" pitchFamily="18" charset="0"/>
                <a:cs typeface="Times New Roman" panose="02020603050405020304" pitchFamily="18" charset="0"/>
              </a:rPr>
              <a:t>iSeS</a:t>
            </a:r>
          </a:p>
          <a:p>
            <a:pPr eaLnBrk="1" hangingPunct="1">
              <a:spcBef>
                <a:spcPct val="0"/>
              </a:spcBef>
              <a:buClrTx/>
              <a:buSzTx/>
              <a:buFont typeface="Arial" panose="020B0604020202020204" pitchFamily="34" charset="0"/>
              <a:buNone/>
            </a:pPr>
            <a:r>
              <a:rPr lang="en-US" altLang="zh-CN" b="1" i="1">
                <a:solidFill>
                  <a:srgbClr val="000000"/>
                </a:solidFill>
                <a:latin typeface="Times New Roman" panose="02020603050405020304" pitchFamily="18" charset="0"/>
                <a:cs typeface="Times New Roman" panose="02020603050405020304" pitchFamily="18" charset="0"/>
              </a:rPr>
              <a:t>S → · a</a:t>
            </a:r>
          </a:p>
        </p:txBody>
      </p:sp>
      <p:sp>
        <p:nvSpPr>
          <p:cNvPr id="88082" name="Text Box 20"/>
          <p:cNvSpPr txBox="1">
            <a:spLocks noChangeArrowheads="1"/>
          </p:cNvSpPr>
          <p:nvPr/>
        </p:nvSpPr>
        <p:spPr bwMode="auto">
          <a:xfrm>
            <a:off x="6156325" y="627063"/>
            <a:ext cx="1584325" cy="831850"/>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I</a:t>
            </a:r>
            <a:r>
              <a:rPr lang="en-US" altLang="zh-CN" b="1" i="1" baseline="-25000">
                <a:solidFill>
                  <a:schemeClr val="tx1"/>
                </a:solidFill>
                <a:latin typeface="Times New Roman" panose="02020603050405020304" pitchFamily="18" charset="0"/>
                <a:cs typeface="Times New Roman" panose="02020603050405020304" pitchFamily="18" charset="0"/>
              </a:rPr>
              <a:t>6</a:t>
            </a:r>
            <a:r>
              <a:rPr lang="en-US" altLang="zh-CN" b="1">
                <a:solidFill>
                  <a:schemeClr val="tx1"/>
                </a:solidFill>
                <a:latin typeface="Times New Roman" panose="02020603050405020304" pitchFamily="18" charset="0"/>
                <a:cs typeface="Times New Roman" panose="02020603050405020304" pitchFamily="18" charset="0"/>
              </a:rPr>
              <a:t>:</a:t>
            </a:r>
          </a:p>
          <a:p>
            <a:pPr eaLnBrk="1" hangingPunct="1">
              <a:spcBef>
                <a:spcPct val="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S→iSeS</a:t>
            </a:r>
            <a:r>
              <a:rPr lang="en-US" altLang="zh-CN" b="1" i="1">
                <a:solidFill>
                  <a:srgbClr val="000000"/>
                </a:solidFill>
                <a:latin typeface="Times New Roman" panose="02020603050405020304" pitchFamily="18" charset="0"/>
                <a:cs typeface="Times New Roman" panose="02020603050405020304" pitchFamily="18" charset="0"/>
              </a:rPr>
              <a:t> ·</a:t>
            </a:r>
            <a:endParaRPr lang="en-US" altLang="zh-CN" b="1" i="1">
              <a:solidFill>
                <a:schemeClr val="tx1"/>
              </a:solidFill>
              <a:latin typeface="Times New Roman" panose="02020603050405020304" pitchFamily="18" charset="0"/>
              <a:cs typeface="Times New Roman" panose="02020603050405020304" pitchFamily="18" charset="0"/>
            </a:endParaRPr>
          </a:p>
        </p:txBody>
      </p:sp>
      <p:sp>
        <p:nvSpPr>
          <p:cNvPr id="88083" name="Freeform 21"/>
          <p:cNvSpPr>
            <a:spLocks noChangeArrowheads="1"/>
          </p:cNvSpPr>
          <p:nvPr/>
        </p:nvSpPr>
        <p:spPr bwMode="auto">
          <a:xfrm>
            <a:off x="3622675" y="3803650"/>
            <a:ext cx="3325813" cy="925513"/>
          </a:xfrm>
          <a:custGeom>
            <a:avLst/>
            <a:gdLst>
              <a:gd name="T0" fmla="*/ 2147483646 w 2404"/>
              <a:gd name="T1" fmla="*/ 0 h 801"/>
              <a:gd name="T2" fmla="*/ 2147483646 w 2404"/>
              <a:gd name="T3" fmla="*/ 2147483646 h 801"/>
              <a:gd name="T4" fmla="*/ 0 w 2404"/>
              <a:gd name="T5" fmla="*/ 2147483646 h 801"/>
              <a:gd name="T6" fmla="*/ 0 60000 65536"/>
              <a:gd name="T7" fmla="*/ 0 60000 65536"/>
              <a:gd name="T8" fmla="*/ 0 60000 65536"/>
              <a:gd name="T9" fmla="*/ 0 w 2404"/>
              <a:gd name="T10" fmla="*/ 0 h 801"/>
              <a:gd name="T11" fmla="*/ 2404 w 2404"/>
              <a:gd name="T12" fmla="*/ 801 h 801"/>
            </a:gdLst>
            <a:ahLst/>
            <a:cxnLst>
              <a:cxn ang="T6">
                <a:pos x="T0" y="T1"/>
              </a:cxn>
              <a:cxn ang="T7">
                <a:pos x="T2" y="T3"/>
              </a:cxn>
              <a:cxn ang="T8">
                <a:pos x="T4" y="T5"/>
              </a:cxn>
            </a:cxnLst>
            <a:rect l="T9" t="T10" r="T11" b="T12"/>
            <a:pathLst>
              <a:path w="2404" h="801">
                <a:moveTo>
                  <a:pt x="2404" y="0"/>
                </a:moveTo>
                <a:cubicBezTo>
                  <a:pt x="2105" y="370"/>
                  <a:pt x="1807" y="741"/>
                  <a:pt x="1406" y="771"/>
                </a:cubicBezTo>
                <a:cubicBezTo>
                  <a:pt x="1005" y="801"/>
                  <a:pt x="502" y="491"/>
                  <a:pt x="0" y="181"/>
                </a:cubicBezTo>
              </a:path>
            </a:pathLst>
          </a:custGeom>
          <a:noFill/>
          <a:ln w="38100">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8084" name="Text Box 22"/>
          <p:cNvSpPr txBox="1">
            <a:spLocks noChangeArrowheads="1"/>
          </p:cNvSpPr>
          <p:nvPr/>
        </p:nvSpPr>
        <p:spPr bwMode="auto">
          <a:xfrm>
            <a:off x="6376988" y="3746500"/>
            <a:ext cx="45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i</a:t>
            </a:r>
          </a:p>
        </p:txBody>
      </p:sp>
      <p:sp>
        <p:nvSpPr>
          <p:cNvPr id="2" name="圆角矩形标注 1"/>
          <p:cNvSpPr/>
          <p:nvPr/>
        </p:nvSpPr>
        <p:spPr>
          <a:xfrm>
            <a:off x="4087813" y="1143000"/>
            <a:ext cx="1909762" cy="1071563"/>
          </a:xfrm>
          <a:prstGeom prst="wedgeRoundRectCallout">
            <a:avLst>
              <a:gd name="adj1" fmla="val 1942"/>
              <a:gd name="adj2" fmla="val 75756"/>
              <a:gd name="adj3" fmla="val 16667"/>
            </a:avLst>
          </a:prstGeom>
          <a:solidFill>
            <a:schemeClr val="accent5">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buFont typeface="Arial" panose="020B0604020202020204" pitchFamily="34" charset="0"/>
              <a:buNone/>
              <a:defRPr/>
            </a:pPr>
            <a:r>
              <a:rPr lang="zh-CN" altLang="en-US" sz="2000" b="1" noProof="1">
                <a:solidFill>
                  <a:srgbClr val="000000"/>
                </a:solidFill>
                <a:latin typeface="Times New Roman" panose="02020603050405020304" pitchFamily="18" charset="0"/>
                <a:ea typeface="楷体" panose="02010609060101010101" pitchFamily="49" charset="-122"/>
              </a:rPr>
              <a:t>选择移进</a:t>
            </a:r>
            <a:r>
              <a:rPr lang="en-US" altLang="zh-CN" sz="2000" b="1" i="1" noProof="1">
                <a:solidFill>
                  <a:srgbClr val="000000"/>
                </a:solidFill>
                <a:latin typeface="Times New Roman" panose="02020603050405020304" pitchFamily="18" charset="0"/>
                <a:ea typeface="Times New Roman" panose="02020603050405020304" pitchFamily="18" charset="0"/>
              </a:rPr>
              <a:t>else</a:t>
            </a:r>
            <a:r>
              <a:rPr lang="zh-CN" altLang="en-US" sz="2000" b="1" noProof="1">
                <a:solidFill>
                  <a:srgbClr val="000000"/>
                </a:solidFill>
                <a:latin typeface="Times New Roman" panose="02020603050405020304" pitchFamily="18" charset="0"/>
                <a:ea typeface="楷体" panose="02010609060101010101" pitchFamily="49" charset="-122"/>
              </a:rPr>
              <a:t>，以便让它与前面的</a:t>
            </a:r>
            <a:r>
              <a:rPr lang="en-US" altLang="zh-CN" sz="2000" b="1" i="1" noProof="1">
                <a:solidFill>
                  <a:srgbClr val="000000"/>
                </a:solidFill>
                <a:latin typeface="Times New Roman" panose="02020603050405020304" pitchFamily="18" charset="0"/>
                <a:ea typeface="Times New Roman" panose="02020603050405020304" pitchFamily="18" charset="0"/>
              </a:rPr>
              <a:t>then</a:t>
            </a:r>
            <a:r>
              <a:rPr lang="zh-CN" altLang="en-US" sz="2000" b="1" noProof="1">
                <a:solidFill>
                  <a:srgbClr val="000000"/>
                </a:solidFill>
                <a:latin typeface="Times New Roman" panose="02020603050405020304" pitchFamily="18" charset="0"/>
                <a:ea typeface="楷体" panose="02010609060101010101" pitchFamily="49" charset="-122"/>
              </a:rPr>
              <a:t>配对</a:t>
            </a:r>
          </a:p>
        </p:txBody>
      </p:sp>
      <p:sp>
        <p:nvSpPr>
          <p:cNvPr id="88086" name="Text Box 3"/>
          <p:cNvSpPr txBox="1">
            <a:spLocks noChangeArrowheads="1"/>
          </p:cNvSpPr>
          <p:nvPr/>
        </p:nvSpPr>
        <p:spPr bwMode="auto">
          <a:xfrm>
            <a:off x="2513013" y="4267200"/>
            <a:ext cx="1484312" cy="733425"/>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nSpc>
                <a:spcPts val="2500"/>
              </a:lnSpc>
              <a:spcBef>
                <a:spcPct val="0"/>
              </a:spcBef>
              <a:buClr>
                <a:schemeClr val="tx2"/>
              </a:buClr>
              <a:buSzPct val="75000"/>
              <a:buFont typeface="Monotype Sorts" pitchFamily="2" charset="2"/>
              <a:buNone/>
            </a:pPr>
            <a:r>
              <a:rPr lang="en-US" altLang="zh-CN" b="1" i="1">
                <a:solidFill>
                  <a:schemeClr val="tx1"/>
                </a:solidFill>
                <a:latin typeface="Times New Roman" panose="02020603050405020304" pitchFamily="18" charset="0"/>
                <a:cs typeface="Times New Roman" panose="02020603050405020304" pitchFamily="18" charset="0"/>
              </a:rPr>
              <a:t>I</a:t>
            </a:r>
            <a:r>
              <a:rPr lang="en-US" altLang="zh-CN" b="1" i="1" baseline="-25000">
                <a:solidFill>
                  <a:schemeClr val="tx1"/>
                </a:solidFill>
                <a:latin typeface="Times New Roman" panose="02020603050405020304" pitchFamily="18" charset="0"/>
                <a:cs typeface="Times New Roman" panose="02020603050405020304" pitchFamily="18" charset="0"/>
              </a:rPr>
              <a:t>3</a:t>
            </a:r>
            <a:r>
              <a:rPr lang="en-US" altLang="zh-CN" b="1">
                <a:solidFill>
                  <a:schemeClr val="tx1"/>
                </a:solidFill>
                <a:latin typeface="Times New Roman" panose="02020603050405020304" pitchFamily="18" charset="0"/>
                <a:cs typeface="Times New Roman" panose="02020603050405020304" pitchFamily="18" charset="0"/>
              </a:rPr>
              <a:t>:</a:t>
            </a:r>
          </a:p>
          <a:p>
            <a:pPr>
              <a:lnSpc>
                <a:spcPts val="2500"/>
              </a:lnSpc>
              <a:spcBef>
                <a:spcPct val="0"/>
              </a:spcBef>
              <a:buClr>
                <a:schemeClr val="tx2"/>
              </a:buClr>
              <a:buSzPct val="75000"/>
              <a:buFont typeface="Monotype Sorts" pitchFamily="2" charset="2"/>
              <a:buNone/>
            </a:pPr>
            <a:r>
              <a:rPr lang="en-US" altLang="zh-CN" b="1" i="1">
                <a:solidFill>
                  <a:schemeClr val="tx1"/>
                </a:solidFill>
                <a:latin typeface="Times New Roman" panose="02020603050405020304" pitchFamily="18" charset="0"/>
                <a:cs typeface="Times New Roman" panose="02020603050405020304" pitchFamily="18" charset="0"/>
              </a:rPr>
              <a:t>S→a</a:t>
            </a:r>
            <a:r>
              <a:rPr lang="en-US" altLang="zh-CN" b="1" i="1">
                <a:solidFill>
                  <a:srgbClr val="000000"/>
                </a:solidFill>
                <a:latin typeface="Times New Roman" panose="02020603050405020304" pitchFamily="18" charset="0"/>
                <a:cs typeface="Times New Roman" panose="02020603050405020304" pitchFamily="18" charset="0"/>
              </a:rPr>
              <a:t>·</a:t>
            </a:r>
            <a:r>
              <a:rPr lang="en-US" altLang="zh-CN" b="1" i="1">
                <a:solidFill>
                  <a:schemeClr val="tx1"/>
                </a:solidFill>
                <a:latin typeface="Times New Roman" panose="02020603050405020304" pitchFamily="18" charset="0"/>
                <a:cs typeface="Times New Roman" panose="02020603050405020304" pitchFamily="18" charset="0"/>
              </a:rPr>
              <a:t> </a:t>
            </a:r>
          </a:p>
        </p:txBody>
      </p:sp>
      <p:sp>
        <p:nvSpPr>
          <p:cNvPr id="88087" name="Text Box 9"/>
          <p:cNvSpPr txBox="1">
            <a:spLocks noChangeArrowheads="1"/>
          </p:cNvSpPr>
          <p:nvPr/>
        </p:nvSpPr>
        <p:spPr bwMode="auto">
          <a:xfrm>
            <a:off x="3236913" y="3865563"/>
            <a:ext cx="4572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a</a:t>
            </a:r>
          </a:p>
        </p:txBody>
      </p:sp>
      <p:sp>
        <p:nvSpPr>
          <p:cNvPr id="88088" name="Line 23"/>
          <p:cNvSpPr>
            <a:spLocks noChangeShapeType="1"/>
          </p:cNvSpPr>
          <p:nvPr/>
        </p:nvSpPr>
        <p:spPr bwMode="auto">
          <a:xfrm>
            <a:off x="3236913" y="3943350"/>
            <a:ext cx="0" cy="32385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8089" name="Line 18"/>
          <p:cNvSpPr>
            <a:spLocks noChangeShapeType="1"/>
          </p:cNvSpPr>
          <p:nvPr/>
        </p:nvSpPr>
        <p:spPr bwMode="auto">
          <a:xfrm>
            <a:off x="1189038" y="2871788"/>
            <a:ext cx="1338262" cy="1728787"/>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8090" name="Text Box 9"/>
          <p:cNvSpPr txBox="1">
            <a:spLocks noChangeArrowheads="1"/>
          </p:cNvSpPr>
          <p:nvPr/>
        </p:nvSpPr>
        <p:spPr bwMode="auto">
          <a:xfrm>
            <a:off x="1498600" y="2887663"/>
            <a:ext cx="4572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a</a:t>
            </a:r>
          </a:p>
        </p:txBody>
      </p:sp>
      <p:sp>
        <p:nvSpPr>
          <p:cNvPr id="3" name="任意多边形 2"/>
          <p:cNvSpPr/>
          <p:nvPr/>
        </p:nvSpPr>
        <p:spPr>
          <a:xfrm>
            <a:off x="3995738" y="3841750"/>
            <a:ext cx="3313112" cy="1090613"/>
          </a:xfrm>
          <a:custGeom>
            <a:avLst/>
            <a:gdLst>
              <a:gd name="connsiteX0" fmla="*/ 3856893 w 3856893"/>
              <a:gd name="connsiteY0" fmla="*/ 0 h 1090770"/>
              <a:gd name="connsiteX1" fmla="*/ 2919047 w 3856893"/>
              <a:gd name="connsiteY1" fmla="*/ 961293 h 1090770"/>
              <a:gd name="connsiteX2" fmla="*/ 0 w 3856893"/>
              <a:gd name="connsiteY2" fmla="*/ 1055077 h 1090770"/>
            </a:gdLst>
            <a:ahLst/>
            <a:cxnLst>
              <a:cxn ang="0">
                <a:pos x="connsiteX0" y="connsiteY0"/>
              </a:cxn>
              <a:cxn ang="0">
                <a:pos x="connsiteX1" y="connsiteY1"/>
              </a:cxn>
              <a:cxn ang="0">
                <a:pos x="connsiteX2" y="connsiteY2"/>
              </a:cxn>
            </a:cxnLst>
            <a:rect l="l" t="t" r="r" b="b"/>
            <a:pathLst>
              <a:path w="3856893" h="1090770">
                <a:moveTo>
                  <a:pt x="3856893" y="0"/>
                </a:moveTo>
                <a:cubicBezTo>
                  <a:pt x="3709377" y="392723"/>
                  <a:pt x="3561862" y="785447"/>
                  <a:pt x="2919047" y="961293"/>
                </a:cubicBezTo>
                <a:cubicBezTo>
                  <a:pt x="2276232" y="1137139"/>
                  <a:pt x="1138116" y="1096108"/>
                  <a:pt x="0" y="1055077"/>
                </a:cubicBezTo>
              </a:path>
            </a:pathLst>
          </a:custGeom>
          <a:noFill/>
          <a:ln w="381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8092" name="Line 7"/>
          <p:cNvSpPr>
            <a:spLocks noChangeShapeType="1"/>
          </p:cNvSpPr>
          <p:nvPr/>
        </p:nvSpPr>
        <p:spPr bwMode="auto">
          <a:xfrm flipV="1">
            <a:off x="3995738" y="3044825"/>
            <a:ext cx="31750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8093" name="Line 7"/>
          <p:cNvSpPr>
            <a:spLocks noChangeShapeType="1"/>
          </p:cNvSpPr>
          <p:nvPr/>
        </p:nvSpPr>
        <p:spPr bwMode="auto">
          <a:xfrm flipV="1">
            <a:off x="5795963" y="3008313"/>
            <a:ext cx="31750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8094" name="Text Box 9"/>
          <p:cNvSpPr txBox="1">
            <a:spLocks noChangeArrowheads="1"/>
          </p:cNvSpPr>
          <p:nvPr/>
        </p:nvSpPr>
        <p:spPr bwMode="auto">
          <a:xfrm>
            <a:off x="7283450" y="3690938"/>
            <a:ext cx="4572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txBox="1">
            <a:spLocks noChangeArrowheads="1"/>
          </p:cNvSpPr>
          <p:nvPr/>
        </p:nvSpPr>
        <p:spPr bwMode="auto">
          <a:xfrm>
            <a:off x="755650" y="268288"/>
            <a:ext cx="793115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spcBef>
                <a:spcPct val="0"/>
              </a:spcBef>
              <a:buClrTx/>
              <a:buSzTx/>
              <a:buFont typeface="Arial" panose="020B0604020202020204" pitchFamily="34" charset="0"/>
              <a:buNone/>
            </a:pPr>
            <a:r>
              <a:rPr lang="zh-CN" altLang="en-US" sz="3000" b="1">
                <a:solidFill>
                  <a:schemeClr val="tx1"/>
                </a:solidFill>
                <a:latin typeface="微软雅黑" panose="020B0503020204020204" pitchFamily="34" charset="-122"/>
                <a:ea typeface="微软雅黑" panose="020B0503020204020204" pitchFamily="34" charset="-122"/>
              </a:rPr>
              <a:t>二义性</a:t>
            </a:r>
            <a:r>
              <a:rPr lang="en-US" altLang="zh-CN" sz="3000" b="1" i="1">
                <a:solidFill>
                  <a:srgbClr val="000000"/>
                </a:solidFill>
                <a:latin typeface="Times New Roman" panose="02020603050405020304" pitchFamily="18" charset="0"/>
                <a:cs typeface="Times New Roman" panose="02020603050405020304" pitchFamily="18" charset="0"/>
              </a:rPr>
              <a:t>if</a:t>
            </a:r>
            <a:r>
              <a:rPr lang="zh-CN" altLang="en-US" sz="3000" b="1">
                <a:solidFill>
                  <a:srgbClr val="000000"/>
                </a:solidFill>
                <a:latin typeface="微软雅黑" panose="020B0503020204020204" pitchFamily="34" charset="-122"/>
                <a:ea typeface="微软雅黑" panose="020B0503020204020204" pitchFamily="34" charset="-122"/>
              </a:rPr>
              <a:t>语句</a:t>
            </a:r>
            <a:r>
              <a:rPr lang="zh-CN" altLang="en-US" sz="3000" b="1">
                <a:solidFill>
                  <a:schemeClr val="tx1"/>
                </a:solidFill>
                <a:latin typeface="微软雅黑" panose="020B0503020204020204" pitchFamily="34" charset="-122"/>
                <a:ea typeface="微软雅黑" panose="020B0503020204020204" pitchFamily="34" charset="-122"/>
              </a:rPr>
              <a:t>文法的</a:t>
            </a:r>
            <a:r>
              <a:rPr lang="en-US" altLang="zh-CN" sz="3000" b="1" i="1">
                <a:solidFill>
                  <a:schemeClr val="tx1"/>
                </a:solidFill>
                <a:latin typeface="Times New Roman" panose="02020603050405020304" pitchFamily="18" charset="0"/>
                <a:ea typeface="黑体" panose="02010609060101010101" pitchFamily="49" charset="-122"/>
              </a:rPr>
              <a:t>SLR</a:t>
            </a:r>
            <a:r>
              <a:rPr lang="zh-CN" altLang="en-US" sz="3000" b="1">
                <a:solidFill>
                  <a:schemeClr val="tx1"/>
                </a:solidFill>
                <a:latin typeface="微软雅黑" panose="020B0503020204020204" pitchFamily="34" charset="-122"/>
                <a:ea typeface="微软雅黑" panose="020B0503020204020204" pitchFamily="34" charset="-122"/>
              </a:rPr>
              <a:t>分析表</a:t>
            </a:r>
          </a:p>
        </p:txBody>
      </p:sp>
      <p:graphicFrame>
        <p:nvGraphicFramePr>
          <p:cNvPr id="133122" name="表格 133121"/>
          <p:cNvGraphicFramePr>
            <a:graphicFrameLocks noGrp="1"/>
          </p:cNvGraphicFramePr>
          <p:nvPr/>
        </p:nvGraphicFramePr>
        <p:xfrm>
          <a:off x="1476375" y="1000125"/>
          <a:ext cx="5903913" cy="3746500"/>
        </p:xfrm>
        <a:graphic>
          <a:graphicData uri="http://schemas.openxmlformats.org/drawingml/2006/table">
            <a:tbl>
              <a:tblPr/>
              <a:tblGrid>
                <a:gridCol w="647700">
                  <a:extLst>
                    <a:ext uri="{9D8B030D-6E8A-4147-A177-3AD203B41FA5}">
                      <a16:colId xmlns:a16="http://schemas.microsoft.com/office/drawing/2014/main" val="20000"/>
                    </a:ext>
                  </a:extLst>
                </a:gridCol>
                <a:gridCol w="1050925">
                  <a:extLst>
                    <a:ext uri="{9D8B030D-6E8A-4147-A177-3AD203B41FA5}">
                      <a16:colId xmlns:a16="http://schemas.microsoft.com/office/drawing/2014/main" val="20001"/>
                    </a:ext>
                  </a:extLst>
                </a:gridCol>
                <a:gridCol w="1052513">
                  <a:extLst>
                    <a:ext uri="{9D8B030D-6E8A-4147-A177-3AD203B41FA5}">
                      <a16:colId xmlns:a16="http://schemas.microsoft.com/office/drawing/2014/main" val="20002"/>
                    </a:ext>
                  </a:extLst>
                </a:gridCol>
                <a:gridCol w="1050925">
                  <a:extLst>
                    <a:ext uri="{9D8B030D-6E8A-4147-A177-3AD203B41FA5}">
                      <a16:colId xmlns:a16="http://schemas.microsoft.com/office/drawing/2014/main" val="20003"/>
                    </a:ext>
                  </a:extLst>
                </a:gridCol>
                <a:gridCol w="1050925">
                  <a:extLst>
                    <a:ext uri="{9D8B030D-6E8A-4147-A177-3AD203B41FA5}">
                      <a16:colId xmlns:a16="http://schemas.microsoft.com/office/drawing/2014/main" val="20004"/>
                    </a:ext>
                  </a:extLst>
                </a:gridCol>
                <a:gridCol w="1050925">
                  <a:extLst>
                    <a:ext uri="{9D8B030D-6E8A-4147-A177-3AD203B41FA5}">
                      <a16:colId xmlns:a16="http://schemas.microsoft.com/office/drawing/2014/main" val="20005"/>
                    </a:ext>
                  </a:extLst>
                </a:gridCol>
              </a:tblGrid>
              <a:tr h="431800">
                <a:tc rowSpan="2">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rPr>
                        <a:t>状态</a:t>
                      </a: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gridSpan="4">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ACTION</a:t>
                      </a:r>
                      <a:endParaRPr kumimoji="0" lang="zh-CN" altLang="en-US" sz="2000" b="1" i="1" u="none" strike="noStrike" cap="none" normalizeH="0" baseline="0">
                        <a:ln>
                          <a:noFill/>
                        </a:ln>
                        <a:solidFill>
                          <a:schemeClr val="tx1"/>
                        </a:solidFill>
                        <a:effectLst/>
                        <a:latin typeface="Times New Roman" panose="02020603050405020304" pitchFamily="18" charset="0"/>
                        <a:ea typeface="华文楷体" panose="02010600040101010101" pitchFamily="2" charset="-122"/>
                      </a:endParaRPr>
                    </a:p>
                  </a:txBody>
                  <a:tcPr marL="91462" marR="91462"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GOTO</a:t>
                      </a:r>
                      <a:endParaRPr kumimoji="0" lang="zh-CN" altLang="en-US" sz="2000" b="1" i="1" u="none" strike="noStrike" cap="none" normalizeH="0" baseline="0">
                        <a:ln>
                          <a:noFill/>
                        </a:ln>
                        <a:solidFill>
                          <a:schemeClr val="tx1"/>
                        </a:solidFill>
                        <a:effectLst/>
                        <a:latin typeface="Times New Roman" panose="02020603050405020304" pitchFamily="18" charset="0"/>
                        <a:ea typeface="华文楷体" panose="02010600040101010101" pitchFamily="2" charset="-122"/>
                      </a:endParaRPr>
                    </a:p>
                  </a:txBody>
                  <a:tcPr marL="91462" marR="91462"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extLst>
                  <a:ext uri="{0D108BD9-81ED-4DB2-BD59-A6C34878D82A}">
                    <a16:rowId xmlns:a16="http://schemas.microsoft.com/office/drawing/2014/main" val="10000"/>
                  </a:ext>
                </a:extLst>
              </a:tr>
              <a:tr h="414338">
                <a:tc vMerge="1">
                  <a:txBody>
                    <a:bodyPr/>
                    <a:lstStyle/>
                    <a:p>
                      <a:endParaRPr lang="zh-CN" altLang="en-US"/>
                    </a:p>
                  </a:txBody>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a:t>
                      </a: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a:t>
                      </a: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rPr>
                        <a:t>$</a:t>
                      </a: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S</a:t>
                      </a: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extLst>
                  <a:ext uri="{0D108BD9-81ED-4DB2-BD59-A6C34878D82A}">
                    <a16:rowId xmlns:a16="http://schemas.microsoft.com/office/drawing/2014/main" val="10001"/>
                  </a:ext>
                </a:extLst>
              </a:tr>
              <a:tr h="414338">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s2</a:t>
                      </a:r>
                      <a:endParaRPr kumimoji="0" lang="en-US" altLang="zh-CN" sz="20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s3</a:t>
                      </a:r>
                      <a:endParaRPr kumimoji="0" lang="en-US" altLang="zh-CN" sz="20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4338">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acc</a:t>
                      </a: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4338">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s2</a:t>
                      </a:r>
                      <a:endParaRPr kumimoji="0" lang="en-US" altLang="zh-CN" sz="20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s3</a:t>
                      </a:r>
                      <a:endParaRPr kumimoji="0" lang="en-US" altLang="zh-CN" sz="20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000" b="1" i="0" u="none" strike="noStrike" cap="none" normalizeH="0" baseline="0">
                        <a:ln>
                          <a:noFill/>
                        </a:ln>
                        <a:solidFill>
                          <a:schemeClr val="hlink"/>
                        </a:solidFill>
                        <a:effectLst/>
                        <a:latin typeface="Times New Roman" panose="02020603050405020304" pitchFamily="18" charset="0"/>
                        <a:ea typeface="宋体" panose="02010600030101010101" pitchFamily="2" charset="-122"/>
                      </a:endParaRP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14338">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r3</a:t>
                      </a:r>
                      <a:endParaRPr kumimoji="0" lang="en-US" altLang="zh-CN" sz="20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r3</a:t>
                      </a: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14338">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s5</a:t>
                      </a: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r1</a:t>
                      </a:r>
                      <a:endParaRPr kumimoji="0" lang="zh-CN" altLang="en-US"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14338">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s2</a:t>
                      </a: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s3</a:t>
                      </a:r>
                      <a:endParaRPr kumimoji="0" lang="en-US" altLang="zh-CN" sz="20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14338">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r2</a:t>
                      </a: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r2</a:t>
                      </a: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标题 2"/>
          <p:cNvSpPr>
            <a:spLocks noGrp="1" noChangeArrowheads="1"/>
          </p:cNvSpPr>
          <p:nvPr>
            <p:ph type="title"/>
          </p:nvPr>
        </p:nvSpPr>
        <p:spPr>
          <a:xfrm>
            <a:off x="755650" y="268288"/>
            <a:ext cx="7931150" cy="358775"/>
          </a:xfrm>
        </p:spPr>
        <p:txBody>
          <a:bodyPr/>
          <a:lstStyle/>
          <a:p>
            <a:r>
              <a:rPr lang="zh-CN" altLang="en-US" sz="3000">
                <a:solidFill>
                  <a:srgbClr val="000000"/>
                </a:solidFill>
                <a:latin typeface="微软雅黑" panose="020B0503020204020204" pitchFamily="34" charset="-122"/>
                <a:ea typeface="微软雅黑" panose="020B0503020204020204" pitchFamily="34" charset="-122"/>
              </a:rPr>
              <a:t>二义性文法的使用</a:t>
            </a:r>
            <a:endParaRPr lang="zh-CN" altLang="en-US">
              <a:ea typeface="黑体" panose="02010609060101010101" pitchFamily="49" charset="-122"/>
            </a:endParaRPr>
          </a:p>
        </p:txBody>
      </p:sp>
      <p:sp>
        <p:nvSpPr>
          <p:cNvPr id="91139" name="矩形 53"/>
          <p:cNvSpPr>
            <a:spLocks noChangeArrowheads="1"/>
          </p:cNvSpPr>
          <p:nvPr/>
        </p:nvSpPr>
        <p:spPr bwMode="auto">
          <a:xfrm>
            <a:off x="357188" y="857250"/>
            <a:ext cx="8391525" cy="228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73050" indent="-27305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lnSpc>
                <a:spcPts val="4500"/>
              </a:lnSpc>
              <a:buClrTx/>
              <a:buFont typeface="Wingdings" panose="05000000000000000000" pitchFamily="2" charset="2"/>
              <a:buChar char="Ø"/>
            </a:pPr>
            <a:r>
              <a:rPr lang="zh-CN" altLang="en-US" sz="3000" b="1">
                <a:solidFill>
                  <a:srgbClr val="000000"/>
                </a:solidFill>
                <a:latin typeface="Times New Roman" panose="02020603050405020304" pitchFamily="18" charset="0"/>
                <a:ea typeface="华文楷体" panose="02010600040101010101" pitchFamily="2" charset="-122"/>
              </a:rPr>
              <a:t>应该保守地使用二义性文法，并且必须在严格控制之下使用，因为稍有不慎就会导致语法分析器所识别的语言出现偏差</a:t>
            </a:r>
            <a:endParaRPr lang="en-US" altLang="zh-CN" sz="3000" b="1">
              <a:solidFill>
                <a:srgbClr val="000000"/>
              </a:solidFill>
              <a:latin typeface="Times New Roman" panose="02020603050405020304" pitchFamily="18" charset="0"/>
              <a:cs typeface="Times New Roman" panose="02020603050405020304" pitchFamily="18" charset="0"/>
            </a:endParaRPr>
          </a:p>
          <a:p>
            <a:pPr eaLnBrk="1" hangingPunct="1">
              <a:lnSpc>
                <a:spcPts val="2800"/>
              </a:lnSpc>
              <a:buClrTx/>
              <a:buFont typeface="Wingdings" panose="05000000000000000000" pitchFamily="2" charset="2"/>
              <a:buChar char="Ø"/>
            </a:pPr>
            <a:endParaRPr lang="en-US" altLang="zh-CN" sz="3000" b="1">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2"/>
          <p:cNvSpPr>
            <a:spLocks noGrp="1" noChangeArrowheads="1"/>
          </p:cNvSpPr>
          <p:nvPr>
            <p:ph type="title"/>
          </p:nvPr>
        </p:nvSpPr>
        <p:spPr>
          <a:xfrm>
            <a:off x="755650" y="268288"/>
            <a:ext cx="7931150" cy="358775"/>
          </a:xfrm>
        </p:spPr>
        <p:txBody>
          <a:bodyPr/>
          <a:lstStyle/>
          <a:p>
            <a:r>
              <a:rPr lang="en-US" altLang="zh-CN" sz="3000">
                <a:solidFill>
                  <a:srgbClr val="000000"/>
                </a:solidFill>
                <a:latin typeface="微软雅黑" panose="020B0503020204020204" pitchFamily="34" charset="-122"/>
                <a:ea typeface="微软雅黑" panose="020B0503020204020204" pitchFamily="34" charset="-122"/>
              </a:rPr>
              <a:t>4.4.6 </a:t>
            </a:r>
            <a:r>
              <a:rPr lang="en-US" altLang="zh-CN" sz="3000" i="1">
                <a:solidFill>
                  <a:schemeClr val="tx1"/>
                </a:solidFill>
                <a:ea typeface="黑体" panose="02010609060101010101" pitchFamily="49" charset="-122"/>
              </a:rPr>
              <a:t>LR</a:t>
            </a:r>
            <a:r>
              <a:rPr lang="zh-CN" altLang="en-US" sz="3000">
                <a:solidFill>
                  <a:schemeClr val="tx1"/>
                </a:solidFill>
                <a:latin typeface="微软雅黑" panose="020B0503020204020204" pitchFamily="34" charset="-122"/>
                <a:ea typeface="微软雅黑" panose="020B0503020204020204" pitchFamily="34" charset="-122"/>
              </a:rPr>
              <a:t>分析中的错误处理</a:t>
            </a:r>
          </a:p>
        </p:txBody>
      </p:sp>
      <p:sp>
        <p:nvSpPr>
          <p:cNvPr id="102403" name="矩形 53"/>
          <p:cNvSpPr>
            <a:spLocks noChangeArrowheads="1"/>
          </p:cNvSpPr>
          <p:nvPr/>
        </p:nvSpPr>
        <p:spPr bwMode="auto">
          <a:xfrm>
            <a:off x="360363" y="830263"/>
            <a:ext cx="8569325" cy="352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73050" indent="-27305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lnSpc>
                <a:spcPts val="4000"/>
              </a:lnSpc>
              <a:buClrTx/>
              <a:buFont typeface="Wingdings" panose="05000000000000000000" pitchFamily="2" charset="2"/>
              <a:buChar char="Ø"/>
            </a:pPr>
            <a:r>
              <a:rPr lang="zh-CN" altLang="en-US" sz="3000" b="1">
                <a:solidFill>
                  <a:srgbClr val="000000"/>
                </a:solidFill>
                <a:latin typeface="Times New Roman" panose="02020603050405020304" pitchFamily="18" charset="0"/>
                <a:ea typeface="华文楷体" panose="02010600040101010101" pitchFamily="2" charset="-122"/>
              </a:rPr>
              <a:t>语法错误的检测</a:t>
            </a:r>
            <a:endParaRPr lang="en-US" altLang="zh-CN" sz="3000" b="1">
              <a:solidFill>
                <a:srgbClr val="000000"/>
              </a:solidFill>
              <a:latin typeface="Times New Roman" panose="02020603050405020304" pitchFamily="18" charset="0"/>
              <a:cs typeface="Times New Roman" panose="02020603050405020304" pitchFamily="18" charset="0"/>
            </a:endParaRPr>
          </a:p>
          <a:p>
            <a:pPr lvl="1" eaLnBrk="1" hangingPunct="1">
              <a:lnSpc>
                <a:spcPts val="4000"/>
              </a:lnSpc>
              <a:buClrTx/>
              <a:buFont typeface="Wingdings" panose="05000000000000000000" pitchFamily="2" charset="2"/>
              <a:buChar char="Ø"/>
            </a:pPr>
            <a:r>
              <a:rPr lang="zh-CN" altLang="en-US" sz="2800" b="1">
                <a:solidFill>
                  <a:srgbClr val="000000"/>
                </a:solidFill>
                <a:latin typeface="Times New Roman" panose="02020603050405020304" pitchFamily="18" charset="0"/>
                <a:ea typeface="华文楷体" panose="02010600040101010101" pitchFamily="2" charset="-122"/>
              </a:rPr>
              <a:t>当</a:t>
            </a:r>
            <a:r>
              <a:rPr lang="en-US" altLang="zh-CN" sz="2800" b="1" i="1">
                <a:solidFill>
                  <a:srgbClr val="000000"/>
                </a:solidFill>
                <a:latin typeface="Times New Roman" panose="02020603050405020304" pitchFamily="18" charset="0"/>
              </a:rPr>
              <a:t>LR</a:t>
            </a:r>
            <a:r>
              <a:rPr lang="zh-CN" altLang="en-US" sz="2800" b="1">
                <a:solidFill>
                  <a:srgbClr val="000000"/>
                </a:solidFill>
                <a:latin typeface="Times New Roman" panose="02020603050405020304" pitchFamily="18" charset="0"/>
                <a:ea typeface="华文楷体" panose="02010600040101010101" pitchFamily="2" charset="-122"/>
              </a:rPr>
              <a:t>分析器在查询语法</a:t>
            </a:r>
            <a:r>
              <a:rPr lang="zh-CN" altLang="en-US" sz="2800" b="1">
                <a:solidFill>
                  <a:schemeClr val="tx1"/>
                </a:solidFill>
                <a:latin typeface="Times New Roman" panose="02020603050405020304" pitchFamily="18" charset="0"/>
                <a:ea typeface="华文楷体" panose="02010600040101010101" pitchFamily="2" charset="-122"/>
              </a:rPr>
              <a:t>分析</a:t>
            </a:r>
            <a:r>
              <a:rPr lang="zh-CN" altLang="en-US" sz="2800" b="1">
                <a:solidFill>
                  <a:srgbClr val="0000FF"/>
                </a:solidFill>
                <a:latin typeface="Times New Roman" panose="02020603050405020304" pitchFamily="18" charset="0"/>
                <a:ea typeface="华文楷体" panose="02010600040101010101" pitchFamily="2" charset="-122"/>
              </a:rPr>
              <a:t>动作表</a:t>
            </a:r>
            <a:r>
              <a:rPr lang="zh-CN" altLang="en-US" sz="2800" b="1">
                <a:solidFill>
                  <a:srgbClr val="000000"/>
                </a:solidFill>
                <a:latin typeface="Times New Roman" panose="02020603050405020304" pitchFamily="18" charset="0"/>
                <a:ea typeface="华文楷体" panose="02010600040101010101" pitchFamily="2" charset="-122"/>
              </a:rPr>
              <a:t>并发现一个</a:t>
            </a:r>
            <a:r>
              <a:rPr lang="zh-CN" altLang="en-US" sz="2800" b="1">
                <a:solidFill>
                  <a:srgbClr val="0000FF"/>
                </a:solidFill>
                <a:latin typeface="Times New Roman" panose="02020603050405020304" pitchFamily="18" charset="0"/>
                <a:ea typeface="华文楷体" panose="02010600040101010101" pitchFamily="2" charset="-122"/>
              </a:rPr>
              <a:t>报错条目</a:t>
            </a:r>
            <a:r>
              <a:rPr lang="zh-CN" altLang="en-US" sz="2800" b="1">
                <a:solidFill>
                  <a:srgbClr val="000000"/>
                </a:solidFill>
                <a:latin typeface="Times New Roman" panose="02020603050405020304" pitchFamily="18" charset="0"/>
                <a:ea typeface="华文楷体" panose="02010600040101010101" pitchFamily="2" charset="-122"/>
              </a:rPr>
              <a:t>时，就检测到了一个语法错误</a:t>
            </a:r>
            <a:endParaRPr lang="en-US" altLang="zh-CN" sz="2800" b="1">
              <a:solidFill>
                <a:srgbClr val="000000"/>
              </a:solidFill>
              <a:latin typeface="Times New Roman" panose="02020603050405020304" pitchFamily="18" charset="0"/>
              <a:ea typeface="华文楷体" panose="02010600040101010101" pitchFamily="2" charset="-122"/>
            </a:endParaRPr>
          </a:p>
          <a:p>
            <a:pPr eaLnBrk="1" hangingPunct="1">
              <a:lnSpc>
                <a:spcPts val="4000"/>
              </a:lnSpc>
              <a:buClrTx/>
              <a:buFont typeface="Wingdings" panose="05000000000000000000" pitchFamily="2" charset="2"/>
              <a:buChar char="Ø"/>
            </a:pPr>
            <a:r>
              <a:rPr lang="zh-CN" altLang="en-US" sz="3000" b="1">
                <a:solidFill>
                  <a:srgbClr val="000000"/>
                </a:solidFill>
                <a:latin typeface="Times New Roman" panose="02020603050405020304" pitchFamily="18" charset="0"/>
                <a:ea typeface="华文楷体" panose="02010600040101010101" pitchFamily="2" charset="-122"/>
              </a:rPr>
              <a:t>错误恢复策略</a:t>
            </a:r>
            <a:endParaRPr lang="en-US" altLang="zh-CN" sz="3000" b="1">
              <a:solidFill>
                <a:srgbClr val="000000"/>
              </a:solidFill>
              <a:latin typeface="Times New Roman" panose="02020603050405020304" pitchFamily="18" charset="0"/>
            </a:endParaRPr>
          </a:p>
          <a:p>
            <a:pPr lvl="1" eaLnBrk="1" hangingPunct="1">
              <a:lnSpc>
                <a:spcPts val="4000"/>
              </a:lnSpc>
              <a:buClrTx/>
              <a:buFont typeface="Wingdings" panose="05000000000000000000" pitchFamily="2" charset="2"/>
              <a:buChar char="Ø"/>
            </a:pPr>
            <a:r>
              <a:rPr lang="zh-CN" altLang="en-US" sz="2800" b="1">
                <a:solidFill>
                  <a:srgbClr val="000000"/>
                </a:solidFill>
                <a:latin typeface="Times New Roman" panose="02020603050405020304" pitchFamily="18" charset="0"/>
                <a:ea typeface="华文楷体" panose="02010600040101010101" pitchFamily="2" charset="-122"/>
              </a:rPr>
              <a:t>恐慌模式错误恢复</a:t>
            </a:r>
            <a:endParaRPr lang="en-US" altLang="zh-CN" sz="2800" b="1">
              <a:solidFill>
                <a:srgbClr val="000000"/>
              </a:solidFill>
              <a:latin typeface="Times New Roman" panose="02020603050405020304" pitchFamily="18" charset="0"/>
            </a:endParaRPr>
          </a:p>
          <a:p>
            <a:pPr lvl="1" eaLnBrk="1" hangingPunct="1">
              <a:lnSpc>
                <a:spcPts val="4000"/>
              </a:lnSpc>
              <a:buClrTx/>
              <a:buFont typeface="Wingdings" panose="05000000000000000000" pitchFamily="2" charset="2"/>
              <a:buChar char="Ø"/>
            </a:pPr>
            <a:r>
              <a:rPr lang="zh-CN" altLang="en-US" sz="2800" b="1">
                <a:solidFill>
                  <a:srgbClr val="000000"/>
                </a:solidFill>
                <a:latin typeface="Times New Roman" panose="02020603050405020304" pitchFamily="18" charset="0"/>
                <a:ea typeface="华文楷体" panose="02010600040101010101" pitchFamily="2" charset="-122"/>
              </a:rPr>
              <a:t>短语层次错误恢复</a:t>
            </a:r>
            <a:endParaRPr lang="en-US" altLang="zh-CN" sz="2800" b="1">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anim calcmode="lin" valueType="num">
                                      <p:cBhvr>
                                        <p:cTn id="7" dur="500" fill="hold"/>
                                        <p:tgtEl>
                                          <p:spTgt spid="10240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0240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02403">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102403">
                                            <p:txEl>
                                              <p:pRg st="1" end="1"/>
                                            </p:txEl>
                                          </p:spTgt>
                                        </p:tgtEl>
                                        <p:attrNameLst>
                                          <p:attrName>style.visibility</p:attrName>
                                        </p:attrNameLst>
                                      </p:cBhvr>
                                      <p:to>
                                        <p:strVal val="visible"/>
                                      </p:to>
                                    </p:set>
                                    <p:anim calcmode="lin" valueType="num">
                                      <p:cBhvr>
                                        <p:cTn id="12" dur="500" fill="hold"/>
                                        <p:tgtEl>
                                          <p:spTgt spid="10240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10240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102403">
                                            <p:txEl>
                                              <p:pRg st="1" end="1"/>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3" presetClass="entr" presetSubtype="16" fill="hold" nodeType="clickEffect">
                                  <p:stCondLst>
                                    <p:cond delay="0"/>
                                  </p:stCondLst>
                                  <p:childTnLst>
                                    <p:set>
                                      <p:cBhvr>
                                        <p:cTn id="18" dur="1" fill="hold">
                                          <p:stCondLst>
                                            <p:cond delay="0"/>
                                          </p:stCondLst>
                                        </p:cTn>
                                        <p:tgtEl>
                                          <p:spTgt spid="102403">
                                            <p:txEl>
                                              <p:pRg st="2" end="2"/>
                                            </p:txEl>
                                          </p:spTgt>
                                        </p:tgtEl>
                                        <p:attrNameLst>
                                          <p:attrName>style.visibility</p:attrName>
                                        </p:attrNameLst>
                                      </p:cBhvr>
                                      <p:to>
                                        <p:strVal val="visible"/>
                                      </p:to>
                                    </p:set>
                                    <p:anim calcmode="lin" valueType="num">
                                      <p:cBhvr>
                                        <p:cTn id="19" dur="500" fill="hold"/>
                                        <p:tgtEl>
                                          <p:spTgt spid="10240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102403">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102403">
                                            <p:txEl>
                                              <p:pRg st="2" end="2"/>
                                            </p:txEl>
                                          </p:spTgt>
                                        </p:tgtEl>
                                      </p:cBhvr>
                                    </p:animEffect>
                                  </p:childTnLst>
                                </p:cTn>
                              </p:par>
                              <p:par>
                                <p:cTn id="22" presetID="53" presetClass="entr" presetSubtype="16" fill="hold" nodeType="withEffect">
                                  <p:stCondLst>
                                    <p:cond delay="0"/>
                                  </p:stCondLst>
                                  <p:childTnLst>
                                    <p:set>
                                      <p:cBhvr>
                                        <p:cTn id="23" dur="1" fill="hold">
                                          <p:stCondLst>
                                            <p:cond delay="0"/>
                                          </p:stCondLst>
                                        </p:cTn>
                                        <p:tgtEl>
                                          <p:spTgt spid="102403">
                                            <p:txEl>
                                              <p:pRg st="3" end="3"/>
                                            </p:txEl>
                                          </p:spTgt>
                                        </p:tgtEl>
                                        <p:attrNameLst>
                                          <p:attrName>style.visibility</p:attrName>
                                        </p:attrNameLst>
                                      </p:cBhvr>
                                      <p:to>
                                        <p:strVal val="visible"/>
                                      </p:to>
                                    </p:set>
                                    <p:anim calcmode="lin" valueType="num">
                                      <p:cBhvr>
                                        <p:cTn id="24" dur="500" fill="hold"/>
                                        <p:tgtEl>
                                          <p:spTgt spid="102403">
                                            <p:txEl>
                                              <p:pRg st="3" end="3"/>
                                            </p:txEl>
                                          </p:spTgt>
                                        </p:tgtEl>
                                        <p:attrNameLst>
                                          <p:attrName>ppt_w</p:attrName>
                                        </p:attrNameLst>
                                      </p:cBhvr>
                                      <p:tavLst>
                                        <p:tav tm="0">
                                          <p:val>
                                            <p:fltVal val="0"/>
                                          </p:val>
                                        </p:tav>
                                        <p:tav tm="100000">
                                          <p:val>
                                            <p:strVal val="#ppt_w"/>
                                          </p:val>
                                        </p:tav>
                                      </p:tavLst>
                                    </p:anim>
                                    <p:anim calcmode="lin" valueType="num">
                                      <p:cBhvr>
                                        <p:cTn id="25" dur="500" fill="hold"/>
                                        <p:tgtEl>
                                          <p:spTgt spid="102403">
                                            <p:txEl>
                                              <p:pRg st="3" end="3"/>
                                            </p:txEl>
                                          </p:spTgt>
                                        </p:tgtEl>
                                        <p:attrNameLst>
                                          <p:attrName>ppt_h</p:attrName>
                                        </p:attrNameLst>
                                      </p:cBhvr>
                                      <p:tavLst>
                                        <p:tav tm="0">
                                          <p:val>
                                            <p:fltVal val="0"/>
                                          </p:val>
                                        </p:tav>
                                        <p:tav tm="100000">
                                          <p:val>
                                            <p:strVal val="#ppt_h"/>
                                          </p:val>
                                        </p:tav>
                                      </p:tavLst>
                                    </p:anim>
                                    <p:animEffect transition="in" filter="fade">
                                      <p:cBhvr>
                                        <p:cTn id="26" dur="500"/>
                                        <p:tgtEl>
                                          <p:spTgt spid="102403">
                                            <p:txEl>
                                              <p:pRg st="3" end="3"/>
                                            </p:txEl>
                                          </p:spTgt>
                                        </p:tgtEl>
                                      </p:cBhvr>
                                    </p:animEffect>
                                  </p:childTnLst>
                                </p:cTn>
                              </p:par>
                              <p:par>
                                <p:cTn id="27" presetID="53" presetClass="entr" presetSubtype="16" fill="hold" nodeType="withEffect">
                                  <p:stCondLst>
                                    <p:cond delay="0"/>
                                  </p:stCondLst>
                                  <p:childTnLst>
                                    <p:set>
                                      <p:cBhvr>
                                        <p:cTn id="28" dur="1" fill="hold">
                                          <p:stCondLst>
                                            <p:cond delay="0"/>
                                          </p:stCondLst>
                                        </p:cTn>
                                        <p:tgtEl>
                                          <p:spTgt spid="102403">
                                            <p:txEl>
                                              <p:pRg st="4" end="4"/>
                                            </p:txEl>
                                          </p:spTgt>
                                        </p:tgtEl>
                                        <p:attrNameLst>
                                          <p:attrName>style.visibility</p:attrName>
                                        </p:attrNameLst>
                                      </p:cBhvr>
                                      <p:to>
                                        <p:strVal val="visible"/>
                                      </p:to>
                                    </p:set>
                                    <p:anim calcmode="lin" valueType="num">
                                      <p:cBhvr>
                                        <p:cTn id="29" dur="500" fill="hold"/>
                                        <p:tgtEl>
                                          <p:spTgt spid="102403">
                                            <p:txEl>
                                              <p:pRg st="4" end="4"/>
                                            </p:txEl>
                                          </p:spTgt>
                                        </p:tgtEl>
                                        <p:attrNameLst>
                                          <p:attrName>ppt_w</p:attrName>
                                        </p:attrNameLst>
                                      </p:cBhvr>
                                      <p:tavLst>
                                        <p:tav tm="0">
                                          <p:val>
                                            <p:fltVal val="0"/>
                                          </p:val>
                                        </p:tav>
                                        <p:tav tm="100000">
                                          <p:val>
                                            <p:strVal val="#ppt_w"/>
                                          </p:val>
                                        </p:tav>
                                      </p:tavLst>
                                    </p:anim>
                                    <p:anim calcmode="lin" valueType="num">
                                      <p:cBhvr>
                                        <p:cTn id="30" dur="500" fill="hold"/>
                                        <p:tgtEl>
                                          <p:spTgt spid="102403">
                                            <p:txEl>
                                              <p:pRg st="4" end="4"/>
                                            </p:txEl>
                                          </p:spTgt>
                                        </p:tgtEl>
                                        <p:attrNameLst>
                                          <p:attrName>ppt_h</p:attrName>
                                        </p:attrNameLst>
                                      </p:cBhvr>
                                      <p:tavLst>
                                        <p:tav tm="0">
                                          <p:val>
                                            <p:fltVal val="0"/>
                                          </p:val>
                                        </p:tav>
                                        <p:tav tm="100000">
                                          <p:val>
                                            <p:strVal val="#ppt_h"/>
                                          </p:val>
                                        </p:tav>
                                      </p:tavLst>
                                    </p:anim>
                                    <p:animEffect transition="in" filter="fade">
                                      <p:cBhvr>
                                        <p:cTn id="31" dur="500"/>
                                        <p:tgtEl>
                                          <p:spTgt spid="1024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4"/>
          <p:cNvSpPr>
            <a:spLocks noGrp="1" noChangeArrowheads="1"/>
          </p:cNvSpPr>
          <p:nvPr>
            <p:ph type="title"/>
          </p:nvPr>
        </p:nvSpPr>
        <p:spPr>
          <a:xfrm>
            <a:off x="755650" y="268288"/>
            <a:ext cx="7931150" cy="358775"/>
          </a:xfrm>
        </p:spPr>
        <p:txBody>
          <a:bodyPr lIns="92075" tIns="46038" rIns="92075" bIns="46038"/>
          <a:lstStyle/>
          <a:p>
            <a:pPr eaLnBrk="1" hangingPunct="1"/>
            <a:r>
              <a:rPr lang="zh-CN" altLang="en-US" sz="3000">
                <a:solidFill>
                  <a:schemeClr val="tx1"/>
                </a:solidFill>
                <a:latin typeface="微软雅黑" panose="020B0503020204020204" pitchFamily="34" charset="-122"/>
                <a:ea typeface="微软雅黑" panose="020B0503020204020204" pitchFamily="34" charset="-122"/>
              </a:rPr>
              <a:t>表达式文法的</a:t>
            </a:r>
            <a:r>
              <a:rPr lang="en-US" altLang="zh-CN" sz="3000" i="1">
                <a:solidFill>
                  <a:schemeClr val="tx1"/>
                </a:solidFill>
                <a:ea typeface="黑体" panose="02010609060101010101" pitchFamily="49" charset="-122"/>
              </a:rPr>
              <a:t>SLR</a:t>
            </a:r>
            <a:r>
              <a:rPr lang="zh-CN" altLang="en-US" sz="3000">
                <a:solidFill>
                  <a:schemeClr val="tx1"/>
                </a:solidFill>
                <a:latin typeface="微软雅黑" panose="020B0503020204020204" pitchFamily="34" charset="-122"/>
                <a:ea typeface="微软雅黑" panose="020B0503020204020204" pitchFamily="34" charset="-122"/>
              </a:rPr>
              <a:t>分析表</a:t>
            </a:r>
          </a:p>
        </p:txBody>
      </p:sp>
      <p:graphicFrame>
        <p:nvGraphicFramePr>
          <p:cNvPr id="51202" name="表格 51201"/>
          <p:cNvGraphicFramePr/>
          <p:nvPr/>
        </p:nvGraphicFramePr>
        <p:xfrm>
          <a:off x="1763713" y="700088"/>
          <a:ext cx="5616575" cy="4378325"/>
        </p:xfrm>
        <a:graphic>
          <a:graphicData uri="http://schemas.openxmlformats.org/drawingml/2006/table">
            <a:tbl>
              <a:tblPr/>
              <a:tblGrid>
                <a:gridCol w="681038">
                  <a:extLst>
                    <a:ext uri="{9D8B030D-6E8A-4147-A177-3AD203B41FA5}">
                      <a16:colId xmlns:a16="http://schemas.microsoft.com/office/drawing/2014/main" val="20000"/>
                    </a:ext>
                  </a:extLst>
                </a:gridCol>
                <a:gridCol w="519112">
                  <a:extLst>
                    <a:ext uri="{9D8B030D-6E8A-4147-A177-3AD203B41FA5}">
                      <a16:colId xmlns:a16="http://schemas.microsoft.com/office/drawing/2014/main" val="20001"/>
                    </a:ext>
                  </a:extLst>
                </a:gridCol>
                <a:gridCol w="523875">
                  <a:extLst>
                    <a:ext uri="{9D8B030D-6E8A-4147-A177-3AD203B41FA5}">
                      <a16:colId xmlns:a16="http://schemas.microsoft.com/office/drawing/2014/main" val="20002"/>
                    </a:ext>
                  </a:extLst>
                </a:gridCol>
                <a:gridCol w="579438">
                  <a:extLst>
                    <a:ext uri="{9D8B030D-6E8A-4147-A177-3AD203B41FA5}">
                      <a16:colId xmlns:a16="http://schemas.microsoft.com/office/drawing/2014/main" val="20003"/>
                    </a:ext>
                  </a:extLst>
                </a:gridCol>
                <a:gridCol w="504825">
                  <a:extLst>
                    <a:ext uri="{9D8B030D-6E8A-4147-A177-3AD203B41FA5}">
                      <a16:colId xmlns:a16="http://schemas.microsoft.com/office/drawing/2014/main" val="20004"/>
                    </a:ext>
                  </a:extLst>
                </a:gridCol>
                <a:gridCol w="495300">
                  <a:extLst>
                    <a:ext uri="{9D8B030D-6E8A-4147-A177-3AD203B41FA5}">
                      <a16:colId xmlns:a16="http://schemas.microsoft.com/office/drawing/2014/main" val="20005"/>
                    </a:ext>
                  </a:extLst>
                </a:gridCol>
                <a:gridCol w="523875">
                  <a:extLst>
                    <a:ext uri="{9D8B030D-6E8A-4147-A177-3AD203B41FA5}">
                      <a16:colId xmlns:a16="http://schemas.microsoft.com/office/drawing/2014/main" val="20006"/>
                    </a:ext>
                  </a:extLst>
                </a:gridCol>
                <a:gridCol w="565150">
                  <a:extLst>
                    <a:ext uri="{9D8B030D-6E8A-4147-A177-3AD203B41FA5}">
                      <a16:colId xmlns:a16="http://schemas.microsoft.com/office/drawing/2014/main" val="20007"/>
                    </a:ext>
                  </a:extLst>
                </a:gridCol>
                <a:gridCol w="647700">
                  <a:extLst>
                    <a:ext uri="{9D8B030D-6E8A-4147-A177-3AD203B41FA5}">
                      <a16:colId xmlns:a16="http://schemas.microsoft.com/office/drawing/2014/main" val="20008"/>
                    </a:ext>
                  </a:extLst>
                </a:gridCol>
                <a:gridCol w="576262">
                  <a:extLst>
                    <a:ext uri="{9D8B030D-6E8A-4147-A177-3AD203B41FA5}">
                      <a16:colId xmlns:a16="http://schemas.microsoft.com/office/drawing/2014/main" val="20009"/>
                    </a:ext>
                  </a:extLst>
                </a:gridCol>
              </a:tblGrid>
              <a:tr h="312738">
                <a:tc rowSpan="2">
                  <a:txBody>
                    <a:bodyPr/>
                    <a:lstStyle/>
                    <a:p>
                      <a:pPr lvl="0" algn="ctr" eaLnBrk="1" hangingPunct="1">
                        <a:buNone/>
                      </a:pPr>
                      <a:r>
                        <a:rPr lang="zh-CN" altLang="en-US" b="1">
                          <a:solidFill>
                            <a:srgbClr val="000000"/>
                          </a:solidFill>
                          <a:latin typeface="华文楷体" panose="02010600040101010101" pitchFamily="2" charset="-122"/>
                          <a:ea typeface="华文楷体" panose="02010600040101010101" pitchFamily="2" charset="-122"/>
                        </a:rPr>
                        <a:t>状态</a:t>
                      </a:r>
                    </a:p>
                  </a:txBody>
                  <a:tcPr marL="91438" marR="91438" marT="34288" marB="3428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5CEED"/>
                    </a:solidFill>
                  </a:tcPr>
                </a:tc>
                <a:tc gridSpan="6">
                  <a:txBody>
                    <a:bodyPr/>
                    <a:lstStyle/>
                    <a:p>
                      <a:pPr lvl="0" algn="ctr" eaLnBrk="1" hangingPunct="1">
                        <a:buNone/>
                      </a:pPr>
                      <a:r>
                        <a:rPr lang="en-US" altLang="zh-CN" sz="1600" b="1" i="1">
                          <a:latin typeface="Times New Roman" panose="02020603050405020304" pitchFamily="18" charset="0"/>
                          <a:ea typeface="楷体" panose="02010609060101010101" pitchFamily="49" charset="-122"/>
                        </a:rPr>
                        <a:t>ACTION</a:t>
                      </a:r>
                      <a:endParaRPr lang="zh-CN" altLang="en-US" sz="1600" b="1" i="1">
                        <a:latin typeface="Times New Roman" panose="02020603050405020304" pitchFamily="18" charset="0"/>
                        <a:ea typeface="楷体" panose="02010609060101010101" pitchFamily="49"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5CEED"/>
                    </a:solidFill>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gridSpan="3">
                  <a:txBody>
                    <a:bodyPr/>
                    <a:lstStyle/>
                    <a:p>
                      <a:pPr lvl="0" algn="ctr" eaLnBrk="1" hangingPunct="1">
                        <a:buNone/>
                      </a:pPr>
                      <a:r>
                        <a:rPr lang="en-US" altLang="zh-CN" sz="1600" b="1" i="1">
                          <a:latin typeface="Times New Roman" panose="02020603050405020304" pitchFamily="18" charset="0"/>
                          <a:ea typeface="楷体" panose="02010609060101010101" pitchFamily="49" charset="-122"/>
                        </a:rPr>
                        <a:t>GOTO</a:t>
                      </a:r>
                      <a:endParaRPr lang="zh-CN" altLang="en-US" sz="1600" b="1" i="1">
                        <a:latin typeface="Times New Roman" panose="02020603050405020304" pitchFamily="18" charset="0"/>
                        <a:ea typeface="楷体" panose="02010609060101010101" pitchFamily="49"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5CEED"/>
                    </a:solidFill>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extLst>
                  <a:ext uri="{0D108BD9-81ED-4DB2-BD59-A6C34878D82A}">
                    <a16:rowId xmlns:a16="http://schemas.microsoft.com/office/drawing/2014/main" val="10000"/>
                  </a:ext>
                </a:extLst>
              </a:tr>
              <a:tr h="312737">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p>
                      <a:pPr lvl="0" algn="ctr" eaLnBrk="1" hangingPunct="1">
                        <a:buNone/>
                      </a:pPr>
                      <a:r>
                        <a:rPr lang="en-US" altLang="zh-CN" sz="1600" b="1">
                          <a:solidFill>
                            <a:srgbClr val="000000"/>
                          </a:solidFill>
                          <a:latin typeface="Times New Roman" panose="02020603050405020304" pitchFamily="18" charset="0"/>
                          <a:ea typeface="宋体" panose="02010600030101010101" pitchFamily="2" charset="-122"/>
                        </a:rPr>
                        <a:t>id</a:t>
                      </a: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5CEED"/>
                    </a:solidFill>
                  </a:tcPr>
                </a:tc>
                <a:tc>
                  <a:txBody>
                    <a:bodyPr/>
                    <a:lstStyle/>
                    <a:p>
                      <a:pPr lvl="0" algn="ctr" eaLnBrk="1" hangingPunct="1">
                        <a:buNone/>
                      </a:pPr>
                      <a:r>
                        <a:rPr lang="zh-CN" altLang="en-US" sz="1600" b="1">
                          <a:latin typeface="华文楷体" panose="02010600040101010101" pitchFamily="2" charset="-122"/>
                          <a:ea typeface="华文楷体" panose="02010600040101010101" pitchFamily="2" charset="-122"/>
                        </a:rPr>
                        <a:t>＋</a:t>
                      </a: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5CEED"/>
                    </a:solidFill>
                  </a:tcPr>
                </a:tc>
                <a:tc>
                  <a:txBody>
                    <a:bodyPr/>
                    <a:lstStyle/>
                    <a:p>
                      <a:pPr lvl="0" algn="ctr" eaLnBrk="1" hangingPunct="1">
                        <a:buNone/>
                      </a:pPr>
                      <a:r>
                        <a:rPr lang="en-US" altLang="zh-CN" sz="1600" b="1">
                          <a:latin typeface="Times New Roman" panose="02020603050405020304" pitchFamily="18" charset="0"/>
                          <a:ea typeface="Times New Roman" panose="02020603050405020304" pitchFamily="18" charset="0"/>
                        </a:rPr>
                        <a:t>*</a:t>
                      </a:r>
                      <a:endParaRPr lang="zh-CN" altLang="en-US" sz="1600" b="1">
                        <a:latin typeface="Times New Roman" panose="02020603050405020304" pitchFamily="18" charset="0"/>
                        <a:ea typeface="楷体_GB2312" panose="02010609030101010101" pitchFamily="49"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5CEED"/>
                    </a:solidFill>
                  </a:tcPr>
                </a:tc>
                <a:tc>
                  <a:txBody>
                    <a:bodyPr/>
                    <a:lstStyle/>
                    <a:p>
                      <a:pPr lvl="0" algn="ctr" eaLnBrk="1" hangingPunct="1">
                        <a:buNone/>
                      </a:pPr>
                      <a:r>
                        <a:rPr lang="zh-CN" altLang="en-US" sz="1600" b="1">
                          <a:latin typeface="Times New Roman" panose="02020603050405020304" pitchFamily="18" charset="0"/>
                          <a:ea typeface="华文楷体" panose="02010600040101010101" pitchFamily="2" charset="-122"/>
                        </a:rPr>
                        <a:t>（</a:t>
                      </a: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5CEED"/>
                    </a:solidFill>
                  </a:tcPr>
                </a:tc>
                <a:tc>
                  <a:txBody>
                    <a:bodyPr/>
                    <a:lstStyle/>
                    <a:p>
                      <a:pPr lvl="0" algn="ctr" eaLnBrk="1" hangingPunct="1">
                        <a:buNone/>
                      </a:pPr>
                      <a:r>
                        <a:rPr lang="zh-CN" altLang="en-US" sz="1600" b="1">
                          <a:latin typeface="Times New Roman" panose="02020603050405020304" pitchFamily="18" charset="0"/>
                          <a:ea typeface="华文楷体" panose="02010600040101010101" pitchFamily="2" charset="-122"/>
                        </a:rPr>
                        <a:t>）</a:t>
                      </a: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5CEED"/>
                    </a:solidFill>
                  </a:tcPr>
                </a:tc>
                <a:tc>
                  <a:txBody>
                    <a:bodyPr/>
                    <a:lstStyle/>
                    <a:p>
                      <a:pPr lvl="0" algn="ctr" eaLnBrk="1" hangingPunct="1">
                        <a:buNone/>
                      </a:pPr>
                      <a:r>
                        <a:rPr lang="en-US" altLang="zh-CN" sz="1600" b="1">
                          <a:latin typeface="华文楷体" panose="02010600040101010101" pitchFamily="2" charset="-122"/>
                          <a:ea typeface="Times New Roman" panose="02020603050405020304" pitchFamily="18" charset="0"/>
                        </a:rPr>
                        <a:t>$</a:t>
                      </a:r>
                      <a:r>
                        <a:rPr lang="en-US" altLang="zh-CN" sz="1600" b="1">
                          <a:latin typeface="Times New Roman" panose="02020603050405020304" pitchFamily="18" charset="0"/>
                          <a:ea typeface="Times New Roman" panose="02020603050405020304" pitchFamily="18" charset="0"/>
                        </a:rPr>
                        <a:t> </a:t>
                      </a:r>
                      <a:endParaRPr lang="zh-CN" altLang="en-US" sz="1600" b="1">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5CEED"/>
                    </a:solidFill>
                  </a:tcPr>
                </a:tc>
                <a:tc>
                  <a:txBody>
                    <a:bodyPr/>
                    <a:lstStyle/>
                    <a:p>
                      <a:pPr lvl="0" algn="ctr" eaLnBrk="1" hangingPunct="1">
                        <a:buNone/>
                      </a:pPr>
                      <a:r>
                        <a:rPr lang="en-US" altLang="zh-CN" sz="1600" b="1" i="1">
                          <a:latin typeface="Times New Roman" panose="02020603050405020304" pitchFamily="18" charset="0"/>
                          <a:ea typeface="楷体" panose="02010609060101010101" pitchFamily="49" charset="-122"/>
                        </a:rPr>
                        <a:t>E</a:t>
                      </a:r>
                      <a:endParaRPr lang="zh-CN" altLang="en-US" sz="1600" b="1" i="1">
                        <a:latin typeface="Times New Roman" panose="02020603050405020304" pitchFamily="18" charset="0"/>
                        <a:ea typeface="楷体" panose="02010609060101010101" pitchFamily="49"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5CEED"/>
                    </a:solidFill>
                  </a:tcPr>
                </a:tc>
                <a:tc>
                  <a:txBody>
                    <a:bodyPr/>
                    <a:lstStyle/>
                    <a:p>
                      <a:pPr lvl="0" algn="ctr" eaLnBrk="1" hangingPunct="1">
                        <a:buNone/>
                      </a:pPr>
                      <a:r>
                        <a:rPr lang="en-US" altLang="zh-CN" sz="1600" b="1" i="1">
                          <a:latin typeface="Times New Roman" panose="02020603050405020304" pitchFamily="18" charset="0"/>
                          <a:ea typeface="楷体" panose="02010609060101010101" pitchFamily="49" charset="-122"/>
                        </a:rPr>
                        <a:t>T</a:t>
                      </a:r>
                      <a:endParaRPr lang="zh-CN" altLang="en-US" sz="1600" b="1" i="1">
                        <a:latin typeface="Times New Roman" panose="02020603050405020304" pitchFamily="18" charset="0"/>
                        <a:ea typeface="楷体" panose="02010609060101010101" pitchFamily="49"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5CEED"/>
                    </a:solidFill>
                  </a:tcPr>
                </a:tc>
                <a:tc>
                  <a:txBody>
                    <a:bodyPr/>
                    <a:lstStyle/>
                    <a:p>
                      <a:pPr lvl="0" algn="ctr" eaLnBrk="1" hangingPunct="1">
                        <a:buNone/>
                      </a:pPr>
                      <a:r>
                        <a:rPr lang="en-US" altLang="zh-CN" sz="1600" b="1" i="1">
                          <a:solidFill>
                            <a:srgbClr val="000000"/>
                          </a:solidFill>
                          <a:latin typeface="Times New Roman" panose="02020603050405020304" pitchFamily="18" charset="0"/>
                          <a:ea typeface="宋体" panose="02010600030101010101" pitchFamily="2" charset="-122"/>
                        </a:rPr>
                        <a:t>F</a:t>
                      </a:r>
                      <a:endParaRPr lang="zh-CN" altLang="en-US" sz="1600" b="1" i="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5CEED"/>
                    </a:solidFill>
                  </a:tcPr>
                </a:tc>
                <a:extLst>
                  <a:ext uri="{0D108BD9-81ED-4DB2-BD59-A6C34878D82A}">
                    <a16:rowId xmlns:a16="http://schemas.microsoft.com/office/drawing/2014/main" val="10001"/>
                  </a:ext>
                </a:extLst>
              </a:tr>
              <a:tr h="312738">
                <a:tc>
                  <a:txBody>
                    <a:bodyPr/>
                    <a:lstStyle/>
                    <a:p>
                      <a:pPr lvl="0" algn="ctr" eaLnBrk="1" hangingPunct="1">
                        <a:buNone/>
                      </a:pPr>
                      <a:r>
                        <a:rPr lang="en-US" altLang="zh-CN" sz="1600" b="1">
                          <a:solidFill>
                            <a:srgbClr val="000000"/>
                          </a:solidFill>
                          <a:latin typeface="Times New Roman" panose="02020603050405020304" pitchFamily="18" charset="0"/>
                          <a:ea typeface="宋体" panose="02010600030101010101" pitchFamily="2" charset="-122"/>
                        </a:rPr>
                        <a:t>0</a:t>
                      </a: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600" b="1">
                          <a:latin typeface="Times New Roman" panose="02020603050405020304" pitchFamily="18" charset="0"/>
                          <a:ea typeface="Times New Roman" panose="02020603050405020304" pitchFamily="18" charset="0"/>
                        </a:rPr>
                        <a:t>s5</a:t>
                      </a:r>
                      <a:r>
                        <a:rPr lang="en-US" altLang="zh-CN" sz="1600" b="1">
                          <a:solidFill>
                            <a:schemeClr val="folHlink"/>
                          </a:solidFill>
                          <a:latin typeface="宋体" panose="02010600030101010101" pitchFamily="2" charset="-122"/>
                          <a:ea typeface="Times New Roman" panose="02020603050405020304" pitchFamily="18" charset="0"/>
                        </a:rPr>
                        <a:t> </a:t>
                      </a:r>
                      <a:endParaRPr lang="zh-CN" altLang="en-US" sz="1600" b="1">
                        <a:solidFill>
                          <a:srgbClr val="000000"/>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600" b="1">
                          <a:latin typeface="Times New Roman" panose="02020603050405020304" pitchFamily="18" charset="0"/>
                          <a:ea typeface="Times New Roman" panose="02020603050405020304" pitchFamily="18" charset="0"/>
                        </a:rPr>
                        <a:t>s4</a:t>
                      </a:r>
                      <a:endParaRPr lang="zh-CN" altLang="en-US" sz="1600" b="1">
                        <a:solidFill>
                          <a:srgbClr val="000000"/>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600" b="1">
                          <a:solidFill>
                            <a:srgbClr val="000000"/>
                          </a:solidFill>
                          <a:latin typeface="Times New Roman" panose="02020603050405020304" pitchFamily="18" charset="0"/>
                          <a:ea typeface="宋体" panose="02010600030101010101" pitchFamily="2" charset="-122"/>
                        </a:rPr>
                        <a:t>1</a:t>
                      </a: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600" b="1">
                          <a:solidFill>
                            <a:srgbClr val="000000"/>
                          </a:solidFill>
                          <a:latin typeface="Times New Roman" panose="02020603050405020304" pitchFamily="18" charset="0"/>
                          <a:ea typeface="宋体" panose="02010600030101010101" pitchFamily="2" charset="-122"/>
                        </a:rPr>
                        <a:t>2</a:t>
                      </a: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600" b="1">
                          <a:solidFill>
                            <a:srgbClr val="000000"/>
                          </a:solidFill>
                          <a:latin typeface="Times New Roman" panose="02020603050405020304" pitchFamily="18" charset="0"/>
                          <a:ea typeface="宋体" panose="02010600030101010101" pitchFamily="2" charset="-122"/>
                        </a:rPr>
                        <a:t>3</a:t>
                      </a: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2737">
                <a:tc>
                  <a:txBody>
                    <a:bodyPr/>
                    <a:lstStyle/>
                    <a:p>
                      <a:pPr lvl="0" algn="ctr" eaLnBrk="1" hangingPunct="1">
                        <a:buNone/>
                      </a:pPr>
                      <a:r>
                        <a:rPr lang="en-US" altLang="zh-CN" sz="1600" b="1">
                          <a:solidFill>
                            <a:srgbClr val="000000"/>
                          </a:solidFill>
                          <a:latin typeface="Times New Roman" panose="02020603050405020304" pitchFamily="18" charset="0"/>
                          <a:ea typeface="宋体" panose="02010600030101010101" pitchFamily="2" charset="-122"/>
                        </a:rPr>
                        <a:t>1</a:t>
                      </a: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600" b="1">
                          <a:latin typeface="Times New Roman" panose="02020603050405020304" pitchFamily="18" charset="0"/>
                          <a:ea typeface="Times New Roman" panose="02020603050405020304" pitchFamily="18" charset="0"/>
                        </a:rPr>
                        <a:t>s6</a:t>
                      </a:r>
                      <a:endParaRPr lang="zh-CN" altLang="en-US" sz="1600" b="1">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600" b="1">
                          <a:solidFill>
                            <a:srgbClr val="000000"/>
                          </a:solidFill>
                          <a:latin typeface="Times New Roman" panose="02020603050405020304" pitchFamily="18" charset="0"/>
                          <a:ea typeface="宋体" panose="02010600030101010101" pitchFamily="2" charset="-122"/>
                        </a:rPr>
                        <a:t>acc</a:t>
                      </a: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p>
                      <a:pPr lvl="0" algn="ctr" eaLnBrk="1" hangingPunct="1">
                        <a:buNone/>
                      </a:pPr>
                      <a:r>
                        <a:rPr lang="en-US" altLang="zh-CN" sz="1600" b="1">
                          <a:solidFill>
                            <a:srgbClr val="000000"/>
                          </a:solidFill>
                          <a:latin typeface="Times New Roman" panose="02020603050405020304" pitchFamily="18" charset="0"/>
                          <a:ea typeface="宋体" panose="02010600030101010101" pitchFamily="2" charset="-122"/>
                        </a:rPr>
                        <a:t>2</a:t>
                      </a: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DF2D9"/>
                    </a:solidFill>
                  </a:tcPr>
                </a:tc>
                <a:tc>
                  <a:txBody>
                    <a:bodyPr/>
                    <a:lstStyle/>
                    <a:p>
                      <a:pPr lvl="0" algn="ctr" eaLnBrk="1" hangingPunct="1">
                        <a:buNone/>
                      </a:pPr>
                      <a:r>
                        <a:rPr lang="en-US" altLang="zh-CN" sz="1600" b="1">
                          <a:solidFill>
                            <a:schemeClr val="folHlink"/>
                          </a:solidFill>
                          <a:latin typeface="宋体" panose="02010600030101010101" pitchFamily="2" charset="-122"/>
                          <a:ea typeface="Times New Roman" panose="02020603050405020304" pitchFamily="18" charset="0"/>
                        </a:rPr>
                        <a:t> </a:t>
                      </a:r>
                      <a:endParaRPr lang="zh-CN" altLang="en-US" sz="1600" b="1">
                        <a:solidFill>
                          <a:srgbClr val="000000"/>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DF2D9"/>
                    </a:solidFill>
                  </a:tcPr>
                </a:tc>
                <a:tc>
                  <a:txBody>
                    <a:bodyPr/>
                    <a:lstStyle/>
                    <a:p>
                      <a:pPr lvl="0" algn="ctr" eaLnBrk="1" hangingPunct="1">
                        <a:buNone/>
                      </a:pPr>
                      <a:r>
                        <a:rPr lang="en-US" altLang="zh-CN" sz="1600" b="1">
                          <a:latin typeface="Times New Roman" panose="02020603050405020304" pitchFamily="18" charset="0"/>
                          <a:ea typeface="Times New Roman" panose="02020603050405020304" pitchFamily="18" charset="0"/>
                        </a:rPr>
                        <a:t>r2</a:t>
                      </a:r>
                      <a:endParaRPr lang="zh-CN" altLang="en-US" sz="1600" b="1">
                        <a:solidFill>
                          <a:srgbClr val="000000"/>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DF2D9"/>
                    </a:solidFill>
                  </a:tcPr>
                </a:tc>
                <a:tc>
                  <a:txBody>
                    <a:bodyPr/>
                    <a:lstStyle/>
                    <a:p>
                      <a:pPr lvl="0" algn="ctr" eaLnBrk="1" hangingPunct="1">
                        <a:buNone/>
                      </a:pPr>
                      <a:r>
                        <a:rPr lang="en-US" altLang="zh-CN" sz="1600" b="1">
                          <a:solidFill>
                            <a:srgbClr val="FF0000"/>
                          </a:solidFill>
                          <a:latin typeface="Times New Roman" panose="02020603050405020304" pitchFamily="18" charset="0"/>
                          <a:ea typeface="Times New Roman" panose="02020603050405020304" pitchFamily="18" charset="0"/>
                        </a:rPr>
                        <a:t>s7</a:t>
                      </a:r>
                      <a:endParaRPr lang="zh-CN" altLang="en-US" sz="1600" b="1">
                        <a:solidFill>
                          <a:srgbClr val="FF0000"/>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DF2D9"/>
                    </a:solid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DF2D9"/>
                    </a:solidFill>
                  </a:tcPr>
                </a:tc>
                <a:tc>
                  <a:txBody>
                    <a:bodyPr/>
                    <a:lstStyle/>
                    <a:p>
                      <a:pPr lvl="0" algn="ctr" eaLnBrk="1" hangingPunct="1">
                        <a:buNone/>
                      </a:pPr>
                      <a:r>
                        <a:rPr lang="en-US" altLang="zh-CN" sz="1600" b="1">
                          <a:latin typeface="Times New Roman" panose="02020603050405020304" pitchFamily="18" charset="0"/>
                          <a:ea typeface="Times New Roman" panose="02020603050405020304" pitchFamily="18" charset="0"/>
                        </a:rPr>
                        <a:t>r2</a:t>
                      </a:r>
                      <a:endParaRPr lang="zh-CN" altLang="en-US" sz="1600" b="1">
                        <a:solidFill>
                          <a:srgbClr val="000000"/>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DF2D9"/>
                    </a:solidFill>
                  </a:tcPr>
                </a:tc>
                <a:tc>
                  <a:txBody>
                    <a:bodyPr/>
                    <a:lstStyle/>
                    <a:p>
                      <a:pPr lvl="0" algn="ctr" eaLnBrk="1" hangingPunct="1">
                        <a:buNone/>
                      </a:pPr>
                      <a:r>
                        <a:rPr lang="en-US" altLang="zh-CN" sz="1600" b="1">
                          <a:latin typeface="Times New Roman" panose="02020603050405020304" pitchFamily="18" charset="0"/>
                          <a:ea typeface="Times New Roman" panose="02020603050405020304" pitchFamily="18" charset="0"/>
                        </a:rPr>
                        <a:t>r2</a:t>
                      </a:r>
                      <a:endParaRPr lang="zh-CN" altLang="en-US" sz="1600" b="1">
                        <a:solidFill>
                          <a:srgbClr val="000000"/>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DF2D9"/>
                    </a:solid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DF2D9"/>
                    </a:solid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DF2D9"/>
                    </a:solid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DF2D9"/>
                    </a:solidFill>
                  </a:tcPr>
                </a:tc>
                <a:extLst>
                  <a:ext uri="{0D108BD9-81ED-4DB2-BD59-A6C34878D82A}">
                    <a16:rowId xmlns:a16="http://schemas.microsoft.com/office/drawing/2014/main" val="10004"/>
                  </a:ext>
                </a:extLst>
              </a:tr>
              <a:tr h="312737">
                <a:tc>
                  <a:txBody>
                    <a:bodyPr/>
                    <a:lstStyle/>
                    <a:p>
                      <a:pPr lvl="0" algn="ctr" eaLnBrk="1" hangingPunct="1">
                        <a:buNone/>
                      </a:pPr>
                      <a:r>
                        <a:rPr lang="en-US" altLang="zh-CN" sz="1600" b="1">
                          <a:solidFill>
                            <a:srgbClr val="000000"/>
                          </a:solidFill>
                          <a:latin typeface="Times New Roman" panose="02020603050405020304" pitchFamily="18" charset="0"/>
                          <a:ea typeface="宋体" panose="02010600030101010101" pitchFamily="2" charset="-122"/>
                        </a:rPr>
                        <a:t>3</a:t>
                      </a: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600" b="1">
                          <a:solidFill>
                            <a:schemeClr val="folHlink"/>
                          </a:solidFill>
                          <a:latin typeface="宋体" panose="02010600030101010101" pitchFamily="2" charset="-122"/>
                          <a:ea typeface="Times New Roman" panose="02020603050405020304" pitchFamily="18" charset="0"/>
                        </a:rPr>
                        <a:t> </a:t>
                      </a:r>
                      <a:endParaRPr lang="zh-CN" altLang="en-US" sz="1600" b="1">
                        <a:solidFill>
                          <a:srgbClr val="000000"/>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600" b="1">
                          <a:latin typeface="Times New Roman" panose="02020603050405020304" pitchFamily="18" charset="0"/>
                          <a:ea typeface="Times New Roman" panose="02020603050405020304" pitchFamily="18" charset="0"/>
                        </a:rPr>
                        <a:t>r4</a:t>
                      </a:r>
                      <a:endParaRPr lang="zh-CN" altLang="en-US" sz="1600" b="1">
                        <a:solidFill>
                          <a:srgbClr val="000000"/>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600" b="1">
                          <a:latin typeface="Times New Roman" panose="02020603050405020304" pitchFamily="18" charset="0"/>
                          <a:ea typeface="Times New Roman" panose="02020603050405020304" pitchFamily="18" charset="0"/>
                        </a:rPr>
                        <a:t>r4</a:t>
                      </a:r>
                      <a:endParaRPr lang="zh-CN" altLang="en-US" sz="1600" b="1">
                        <a:solidFill>
                          <a:srgbClr val="000000"/>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600" b="1">
                          <a:latin typeface="Times New Roman" panose="02020603050405020304" pitchFamily="18" charset="0"/>
                          <a:ea typeface="Times New Roman" panose="02020603050405020304" pitchFamily="18" charset="0"/>
                        </a:rPr>
                        <a:t>r4</a:t>
                      </a:r>
                      <a:endParaRPr lang="zh-CN" altLang="en-US" sz="1600" b="1">
                        <a:solidFill>
                          <a:srgbClr val="000000"/>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600" b="1">
                          <a:latin typeface="Times New Roman" panose="02020603050405020304" pitchFamily="18" charset="0"/>
                          <a:ea typeface="Times New Roman" panose="02020603050405020304" pitchFamily="18" charset="0"/>
                        </a:rPr>
                        <a:t>r4</a:t>
                      </a:r>
                      <a:endParaRPr lang="zh-CN" altLang="en-US" sz="1600" b="1">
                        <a:solidFill>
                          <a:srgbClr val="000000"/>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2738">
                <a:tc>
                  <a:txBody>
                    <a:bodyPr/>
                    <a:lstStyle/>
                    <a:p>
                      <a:pPr lvl="0" algn="ctr" eaLnBrk="1" hangingPunct="1">
                        <a:buNone/>
                      </a:pPr>
                      <a:r>
                        <a:rPr lang="en-US" altLang="zh-CN" sz="1600" b="1">
                          <a:solidFill>
                            <a:srgbClr val="000000"/>
                          </a:solidFill>
                          <a:latin typeface="Times New Roman" panose="02020603050405020304" pitchFamily="18" charset="0"/>
                          <a:ea typeface="宋体" panose="02010600030101010101" pitchFamily="2" charset="-122"/>
                        </a:rPr>
                        <a:t>4</a:t>
                      </a: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600" b="1">
                          <a:latin typeface="Times New Roman" panose="02020603050405020304" pitchFamily="18" charset="0"/>
                          <a:ea typeface="Times New Roman" panose="02020603050405020304" pitchFamily="18" charset="0"/>
                        </a:rPr>
                        <a:t>s5</a:t>
                      </a:r>
                      <a:r>
                        <a:rPr lang="en-US" altLang="zh-CN" sz="1600" b="1">
                          <a:solidFill>
                            <a:schemeClr val="folHlink"/>
                          </a:solidFill>
                          <a:latin typeface="宋体" panose="02010600030101010101" pitchFamily="2" charset="-122"/>
                          <a:ea typeface="Times New Roman" panose="02020603050405020304" pitchFamily="18" charset="0"/>
                        </a:rPr>
                        <a:t> </a:t>
                      </a:r>
                      <a:endParaRPr lang="zh-CN" altLang="en-US" sz="1600" b="1">
                        <a:solidFill>
                          <a:srgbClr val="000000"/>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600" b="1">
                          <a:latin typeface="Times New Roman" panose="02020603050405020304" pitchFamily="18" charset="0"/>
                          <a:ea typeface="Times New Roman" panose="02020603050405020304" pitchFamily="18" charset="0"/>
                        </a:rPr>
                        <a:t>s4</a:t>
                      </a:r>
                      <a:endParaRPr lang="zh-CN" altLang="en-US" sz="1600" b="1">
                        <a:solidFill>
                          <a:srgbClr val="000000"/>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600" b="1">
                          <a:solidFill>
                            <a:srgbClr val="000000"/>
                          </a:solidFill>
                          <a:latin typeface="Times New Roman" panose="02020603050405020304" pitchFamily="18" charset="0"/>
                          <a:ea typeface="宋体" panose="02010600030101010101" pitchFamily="2" charset="-122"/>
                        </a:rPr>
                        <a:t>8</a:t>
                      </a: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600" b="1">
                          <a:solidFill>
                            <a:srgbClr val="000000"/>
                          </a:solidFill>
                          <a:latin typeface="Times New Roman" panose="02020603050405020304" pitchFamily="18" charset="0"/>
                          <a:ea typeface="宋体" panose="02010600030101010101" pitchFamily="2" charset="-122"/>
                        </a:rPr>
                        <a:t>2</a:t>
                      </a: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600" b="1">
                          <a:solidFill>
                            <a:srgbClr val="000000"/>
                          </a:solidFill>
                          <a:latin typeface="Times New Roman" panose="02020603050405020304" pitchFamily="18" charset="0"/>
                          <a:ea typeface="宋体" panose="02010600030101010101" pitchFamily="2" charset="-122"/>
                        </a:rPr>
                        <a:t>3</a:t>
                      </a: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2737">
                <a:tc>
                  <a:txBody>
                    <a:bodyPr/>
                    <a:lstStyle/>
                    <a:p>
                      <a:pPr lvl="0" algn="ctr" eaLnBrk="1" hangingPunct="1">
                        <a:buNone/>
                      </a:pPr>
                      <a:r>
                        <a:rPr lang="en-US" altLang="zh-CN" sz="1600" b="1">
                          <a:solidFill>
                            <a:srgbClr val="000000"/>
                          </a:solidFill>
                          <a:latin typeface="Times New Roman" panose="02020603050405020304" pitchFamily="18" charset="0"/>
                          <a:ea typeface="宋体" panose="02010600030101010101" pitchFamily="2" charset="-122"/>
                        </a:rPr>
                        <a:t>5</a:t>
                      </a: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600" b="1">
                          <a:solidFill>
                            <a:schemeClr val="folHlink"/>
                          </a:solidFill>
                          <a:latin typeface="宋体" panose="02010600030101010101" pitchFamily="2" charset="-122"/>
                          <a:ea typeface="Times New Roman" panose="02020603050405020304" pitchFamily="18" charset="0"/>
                        </a:rPr>
                        <a:t> </a:t>
                      </a:r>
                      <a:endParaRPr lang="zh-CN" altLang="en-US" sz="1600" b="1">
                        <a:solidFill>
                          <a:srgbClr val="000000"/>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600" b="1">
                          <a:latin typeface="Times New Roman" panose="02020603050405020304" pitchFamily="18" charset="0"/>
                          <a:ea typeface="Times New Roman" panose="02020603050405020304" pitchFamily="18" charset="0"/>
                        </a:rPr>
                        <a:t>r6</a:t>
                      </a:r>
                      <a:endParaRPr lang="zh-CN" altLang="en-US" sz="1600" b="1">
                        <a:solidFill>
                          <a:srgbClr val="000000"/>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600" b="1">
                          <a:latin typeface="Times New Roman" panose="02020603050405020304" pitchFamily="18" charset="0"/>
                          <a:ea typeface="Times New Roman" panose="02020603050405020304" pitchFamily="18" charset="0"/>
                        </a:rPr>
                        <a:t>r6</a:t>
                      </a:r>
                      <a:endParaRPr lang="zh-CN" altLang="en-US" sz="1600" b="1">
                        <a:solidFill>
                          <a:srgbClr val="000000"/>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600" b="1">
                          <a:latin typeface="Times New Roman" panose="02020603050405020304" pitchFamily="18" charset="0"/>
                          <a:ea typeface="Times New Roman" panose="02020603050405020304" pitchFamily="18" charset="0"/>
                        </a:rPr>
                        <a:t>r6</a:t>
                      </a:r>
                      <a:endParaRPr lang="zh-CN" altLang="en-US" sz="1600" b="1">
                        <a:solidFill>
                          <a:srgbClr val="000000"/>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600" b="1">
                          <a:latin typeface="Times New Roman" panose="02020603050405020304" pitchFamily="18" charset="0"/>
                          <a:ea typeface="Times New Roman" panose="02020603050405020304" pitchFamily="18" charset="0"/>
                        </a:rPr>
                        <a:t>r6</a:t>
                      </a:r>
                      <a:endParaRPr lang="zh-CN" altLang="en-US" sz="1600" b="1">
                        <a:solidFill>
                          <a:srgbClr val="000000"/>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2738">
                <a:tc>
                  <a:txBody>
                    <a:bodyPr/>
                    <a:lstStyle/>
                    <a:p>
                      <a:pPr lvl="0" algn="ctr" eaLnBrk="1" hangingPunct="1">
                        <a:buNone/>
                      </a:pPr>
                      <a:r>
                        <a:rPr lang="en-US" altLang="zh-CN" sz="1600" b="1">
                          <a:solidFill>
                            <a:srgbClr val="000000"/>
                          </a:solidFill>
                          <a:latin typeface="Times New Roman" panose="02020603050405020304" pitchFamily="18" charset="0"/>
                          <a:ea typeface="宋体" panose="02010600030101010101" pitchFamily="2" charset="-122"/>
                        </a:rPr>
                        <a:t>6</a:t>
                      </a: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600" b="1">
                          <a:latin typeface="Times New Roman" panose="02020603050405020304" pitchFamily="18" charset="0"/>
                          <a:ea typeface="Times New Roman" panose="02020603050405020304" pitchFamily="18" charset="0"/>
                        </a:rPr>
                        <a:t>s5</a:t>
                      </a:r>
                      <a:r>
                        <a:rPr lang="en-US" altLang="zh-CN" sz="1600" b="1">
                          <a:solidFill>
                            <a:schemeClr val="folHlink"/>
                          </a:solidFill>
                          <a:latin typeface="宋体" panose="02010600030101010101" pitchFamily="2" charset="-122"/>
                          <a:ea typeface="Times New Roman" panose="02020603050405020304" pitchFamily="18" charset="0"/>
                        </a:rPr>
                        <a:t> </a:t>
                      </a:r>
                      <a:endParaRPr lang="zh-CN" altLang="en-US" sz="1600" b="1">
                        <a:solidFill>
                          <a:srgbClr val="000000"/>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600" b="1">
                          <a:latin typeface="Times New Roman" panose="02020603050405020304" pitchFamily="18" charset="0"/>
                          <a:ea typeface="Times New Roman" panose="02020603050405020304" pitchFamily="18" charset="0"/>
                        </a:rPr>
                        <a:t>s4</a:t>
                      </a:r>
                      <a:endParaRPr lang="zh-CN" altLang="en-US" sz="1600" b="1">
                        <a:solidFill>
                          <a:srgbClr val="000000"/>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600" b="1">
                          <a:solidFill>
                            <a:srgbClr val="000000"/>
                          </a:solidFill>
                          <a:latin typeface="Times New Roman" panose="02020603050405020304" pitchFamily="18" charset="0"/>
                          <a:ea typeface="宋体" panose="02010600030101010101" pitchFamily="2" charset="-122"/>
                        </a:rPr>
                        <a:t>9</a:t>
                      </a: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600" b="1">
                          <a:solidFill>
                            <a:srgbClr val="000000"/>
                          </a:solidFill>
                          <a:latin typeface="Times New Roman" panose="02020603050405020304" pitchFamily="18" charset="0"/>
                          <a:ea typeface="宋体" panose="02010600030101010101" pitchFamily="2" charset="-122"/>
                        </a:rPr>
                        <a:t>3</a:t>
                      </a: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2737">
                <a:tc>
                  <a:txBody>
                    <a:bodyPr/>
                    <a:lstStyle/>
                    <a:p>
                      <a:pPr lvl="0" algn="ctr" eaLnBrk="1" hangingPunct="1">
                        <a:buNone/>
                      </a:pPr>
                      <a:r>
                        <a:rPr lang="en-US" altLang="zh-CN" sz="1600" b="1">
                          <a:solidFill>
                            <a:srgbClr val="000000"/>
                          </a:solidFill>
                          <a:latin typeface="Times New Roman" panose="02020603050405020304" pitchFamily="18" charset="0"/>
                          <a:ea typeface="宋体" panose="02010600030101010101" pitchFamily="2" charset="-122"/>
                        </a:rPr>
                        <a:t>7</a:t>
                      </a: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600" b="1">
                          <a:latin typeface="Times New Roman" panose="02020603050405020304" pitchFamily="18" charset="0"/>
                          <a:ea typeface="Times New Roman" panose="02020603050405020304" pitchFamily="18" charset="0"/>
                        </a:rPr>
                        <a:t>s5</a:t>
                      </a:r>
                      <a:endParaRPr lang="zh-CN" altLang="en-US" sz="1600" b="1">
                        <a:solidFill>
                          <a:srgbClr val="000000"/>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600" b="1">
                          <a:latin typeface="Times New Roman" panose="02020603050405020304" pitchFamily="18" charset="0"/>
                          <a:ea typeface="Times New Roman" panose="02020603050405020304" pitchFamily="18" charset="0"/>
                        </a:rPr>
                        <a:t>s4</a:t>
                      </a:r>
                      <a:endParaRPr lang="zh-CN" altLang="en-US" sz="1600" b="1">
                        <a:solidFill>
                          <a:srgbClr val="000000"/>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600" b="1">
                          <a:solidFill>
                            <a:srgbClr val="000000"/>
                          </a:solidFill>
                          <a:latin typeface="Times New Roman" panose="02020603050405020304" pitchFamily="18" charset="0"/>
                          <a:ea typeface="宋体" panose="02010600030101010101" pitchFamily="2" charset="-122"/>
                        </a:rPr>
                        <a:t>10</a:t>
                      </a: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2738">
                <a:tc>
                  <a:txBody>
                    <a:bodyPr/>
                    <a:lstStyle/>
                    <a:p>
                      <a:pPr lvl="0" algn="ctr" eaLnBrk="1" hangingPunct="1">
                        <a:buNone/>
                      </a:pPr>
                      <a:r>
                        <a:rPr lang="en-US" altLang="zh-CN" sz="1600" b="1">
                          <a:solidFill>
                            <a:srgbClr val="000000"/>
                          </a:solidFill>
                          <a:latin typeface="Times New Roman" panose="02020603050405020304" pitchFamily="18" charset="0"/>
                          <a:ea typeface="宋体" panose="02010600030101010101" pitchFamily="2" charset="-122"/>
                        </a:rPr>
                        <a:t>8</a:t>
                      </a: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600" b="1">
                          <a:latin typeface="Times New Roman" panose="02020603050405020304" pitchFamily="18" charset="0"/>
                          <a:ea typeface="Times New Roman" panose="02020603050405020304" pitchFamily="18" charset="0"/>
                        </a:rPr>
                        <a:t>s6</a:t>
                      </a:r>
                      <a:endParaRPr lang="zh-CN" altLang="en-US" sz="1600" b="1">
                        <a:solidFill>
                          <a:srgbClr val="000000"/>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600" b="1">
                          <a:latin typeface="Times New Roman" panose="02020603050405020304" pitchFamily="18" charset="0"/>
                          <a:ea typeface="Times New Roman" panose="02020603050405020304" pitchFamily="18" charset="0"/>
                        </a:rPr>
                        <a:t>s11</a:t>
                      </a:r>
                      <a:endParaRPr lang="zh-CN" altLang="en-US" sz="1600" b="1">
                        <a:solidFill>
                          <a:srgbClr val="000000"/>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12737">
                <a:tc>
                  <a:txBody>
                    <a:bodyPr/>
                    <a:lstStyle/>
                    <a:p>
                      <a:pPr lvl="0" algn="ctr" eaLnBrk="1" hangingPunct="1">
                        <a:buNone/>
                      </a:pPr>
                      <a:r>
                        <a:rPr lang="en-US" altLang="zh-CN" sz="1600" b="1">
                          <a:solidFill>
                            <a:srgbClr val="000000"/>
                          </a:solidFill>
                          <a:latin typeface="Times New Roman" panose="02020603050405020304" pitchFamily="18" charset="0"/>
                          <a:ea typeface="宋体" panose="02010600030101010101" pitchFamily="2" charset="-122"/>
                        </a:rPr>
                        <a:t>9</a:t>
                      </a: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DF2D9"/>
                    </a:solid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DF2D9"/>
                    </a:solidFill>
                  </a:tcPr>
                </a:tc>
                <a:tc>
                  <a:txBody>
                    <a:bodyPr/>
                    <a:lstStyle/>
                    <a:p>
                      <a:pPr lvl="0" algn="ctr" eaLnBrk="1" hangingPunct="1">
                        <a:buNone/>
                      </a:pPr>
                      <a:r>
                        <a:rPr lang="en-US" altLang="zh-CN" sz="1600" b="1">
                          <a:latin typeface="Times New Roman" panose="02020603050405020304" pitchFamily="18" charset="0"/>
                          <a:ea typeface="Times New Roman" panose="02020603050405020304" pitchFamily="18" charset="0"/>
                        </a:rPr>
                        <a:t>r1</a:t>
                      </a:r>
                      <a:endParaRPr lang="zh-CN" altLang="en-US" sz="1600" b="1">
                        <a:solidFill>
                          <a:srgbClr val="000000"/>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DF2D9"/>
                    </a:solidFill>
                  </a:tcPr>
                </a:tc>
                <a:tc>
                  <a:txBody>
                    <a:bodyPr/>
                    <a:lstStyle/>
                    <a:p>
                      <a:pPr lvl="0" algn="ctr" eaLnBrk="1" hangingPunct="1">
                        <a:buNone/>
                      </a:pPr>
                      <a:r>
                        <a:rPr lang="en-US" altLang="zh-CN" sz="1600" b="1">
                          <a:solidFill>
                            <a:srgbClr val="FF0000"/>
                          </a:solidFill>
                          <a:latin typeface="Times New Roman" panose="02020603050405020304" pitchFamily="18" charset="0"/>
                          <a:ea typeface="Times New Roman" panose="02020603050405020304" pitchFamily="18" charset="0"/>
                        </a:rPr>
                        <a:t>s7</a:t>
                      </a:r>
                      <a:endParaRPr lang="zh-CN" altLang="en-US" sz="1600" b="1">
                        <a:solidFill>
                          <a:srgbClr val="FF0000"/>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DF2D9"/>
                    </a:solid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DF2D9"/>
                    </a:solidFill>
                  </a:tcPr>
                </a:tc>
                <a:tc>
                  <a:txBody>
                    <a:bodyPr/>
                    <a:lstStyle/>
                    <a:p>
                      <a:pPr lvl="0" algn="ctr" eaLnBrk="1" hangingPunct="1">
                        <a:buNone/>
                      </a:pPr>
                      <a:r>
                        <a:rPr lang="en-US" altLang="zh-CN" sz="1600" b="1">
                          <a:latin typeface="Times New Roman" panose="02020603050405020304" pitchFamily="18" charset="0"/>
                          <a:ea typeface="Times New Roman" panose="02020603050405020304" pitchFamily="18" charset="0"/>
                        </a:rPr>
                        <a:t>r1</a:t>
                      </a:r>
                      <a:endParaRPr lang="zh-CN" altLang="en-US" sz="1600" b="1">
                        <a:solidFill>
                          <a:srgbClr val="000000"/>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DF2D9"/>
                    </a:solidFill>
                  </a:tcPr>
                </a:tc>
                <a:tc>
                  <a:txBody>
                    <a:bodyPr/>
                    <a:lstStyle/>
                    <a:p>
                      <a:pPr lvl="0" algn="ctr" eaLnBrk="1" hangingPunct="1">
                        <a:buNone/>
                      </a:pPr>
                      <a:r>
                        <a:rPr lang="en-US" altLang="zh-CN" sz="1600" b="1">
                          <a:latin typeface="Times New Roman" panose="02020603050405020304" pitchFamily="18" charset="0"/>
                          <a:ea typeface="Times New Roman" panose="02020603050405020304" pitchFamily="18" charset="0"/>
                        </a:rPr>
                        <a:t>r1</a:t>
                      </a:r>
                      <a:endParaRPr lang="zh-CN" altLang="en-US" sz="1600" b="1">
                        <a:solidFill>
                          <a:srgbClr val="000000"/>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DF2D9"/>
                    </a:solid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DF2D9"/>
                    </a:solid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DF2D9"/>
                    </a:solid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DF2D9"/>
                    </a:solidFill>
                  </a:tcPr>
                </a:tc>
                <a:extLst>
                  <a:ext uri="{0D108BD9-81ED-4DB2-BD59-A6C34878D82A}">
                    <a16:rowId xmlns:a16="http://schemas.microsoft.com/office/drawing/2014/main" val="10011"/>
                  </a:ext>
                </a:extLst>
              </a:tr>
              <a:tr h="312738">
                <a:tc>
                  <a:txBody>
                    <a:bodyPr/>
                    <a:lstStyle/>
                    <a:p>
                      <a:pPr lvl="0" algn="ctr" eaLnBrk="1" hangingPunct="1">
                        <a:buNone/>
                      </a:pPr>
                      <a:r>
                        <a:rPr lang="en-US" altLang="zh-CN" sz="1600" b="1">
                          <a:solidFill>
                            <a:srgbClr val="000000"/>
                          </a:solidFill>
                          <a:latin typeface="Times New Roman" panose="02020603050405020304" pitchFamily="18" charset="0"/>
                          <a:ea typeface="宋体" panose="02010600030101010101" pitchFamily="2" charset="-122"/>
                        </a:rPr>
                        <a:t>10</a:t>
                      </a: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600" b="1">
                          <a:latin typeface="Times New Roman" panose="02020603050405020304" pitchFamily="18" charset="0"/>
                          <a:ea typeface="Times New Roman" panose="02020603050405020304" pitchFamily="18" charset="0"/>
                        </a:rPr>
                        <a:t>r3</a:t>
                      </a:r>
                      <a:endParaRPr lang="zh-CN" altLang="en-US" sz="1600" b="1">
                        <a:solidFill>
                          <a:srgbClr val="000000"/>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600" b="1">
                          <a:latin typeface="Times New Roman" panose="02020603050405020304" pitchFamily="18" charset="0"/>
                          <a:ea typeface="Times New Roman" panose="02020603050405020304" pitchFamily="18" charset="0"/>
                        </a:rPr>
                        <a:t>r3</a:t>
                      </a:r>
                      <a:endParaRPr lang="zh-CN" altLang="en-US" sz="1600" b="1">
                        <a:solidFill>
                          <a:srgbClr val="000000"/>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600" b="1">
                          <a:latin typeface="Times New Roman" panose="02020603050405020304" pitchFamily="18" charset="0"/>
                          <a:ea typeface="Times New Roman" panose="02020603050405020304" pitchFamily="18" charset="0"/>
                        </a:rPr>
                        <a:t>r3</a:t>
                      </a:r>
                      <a:endParaRPr lang="zh-CN" altLang="en-US" sz="1600" b="1">
                        <a:solidFill>
                          <a:srgbClr val="000000"/>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600" b="1">
                          <a:latin typeface="Times New Roman" panose="02020603050405020304" pitchFamily="18" charset="0"/>
                          <a:ea typeface="Times New Roman" panose="02020603050405020304" pitchFamily="18" charset="0"/>
                        </a:rPr>
                        <a:t>r3</a:t>
                      </a:r>
                      <a:endParaRPr lang="zh-CN" altLang="en-US" sz="1600" b="1">
                        <a:solidFill>
                          <a:srgbClr val="000000"/>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12737">
                <a:tc>
                  <a:txBody>
                    <a:bodyPr/>
                    <a:lstStyle/>
                    <a:p>
                      <a:pPr lvl="0" algn="ctr" eaLnBrk="1" hangingPunct="1">
                        <a:buNone/>
                      </a:pPr>
                      <a:r>
                        <a:rPr lang="en-US" altLang="zh-CN" sz="1600" b="1">
                          <a:solidFill>
                            <a:srgbClr val="000000"/>
                          </a:solidFill>
                          <a:latin typeface="Times New Roman" panose="02020603050405020304" pitchFamily="18" charset="0"/>
                          <a:ea typeface="宋体" panose="02010600030101010101" pitchFamily="2" charset="-122"/>
                        </a:rPr>
                        <a:t>11</a:t>
                      </a: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600" b="1">
                          <a:latin typeface="Times New Roman" panose="02020603050405020304" pitchFamily="18" charset="0"/>
                          <a:ea typeface="Times New Roman" panose="02020603050405020304" pitchFamily="18" charset="0"/>
                        </a:rPr>
                        <a:t>r5</a:t>
                      </a:r>
                      <a:endParaRPr lang="zh-CN" altLang="en-US" sz="1600" b="1">
                        <a:solidFill>
                          <a:srgbClr val="000000"/>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600" b="1">
                          <a:latin typeface="Times New Roman" panose="02020603050405020304" pitchFamily="18" charset="0"/>
                          <a:ea typeface="Times New Roman" panose="02020603050405020304" pitchFamily="18" charset="0"/>
                        </a:rPr>
                        <a:t>r5</a:t>
                      </a:r>
                      <a:endParaRPr lang="zh-CN" altLang="en-US" sz="1600" b="1">
                        <a:solidFill>
                          <a:srgbClr val="000000"/>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600" b="1">
                          <a:latin typeface="Times New Roman" panose="02020603050405020304" pitchFamily="18" charset="0"/>
                          <a:ea typeface="Times New Roman" panose="02020603050405020304" pitchFamily="18" charset="0"/>
                        </a:rPr>
                        <a:t>r5</a:t>
                      </a:r>
                      <a:endParaRPr lang="zh-CN" altLang="en-US" sz="1600" b="1">
                        <a:solidFill>
                          <a:srgbClr val="000000"/>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600" b="1">
                          <a:latin typeface="Times New Roman" panose="02020603050405020304" pitchFamily="18" charset="0"/>
                          <a:ea typeface="Times New Roman" panose="02020603050405020304" pitchFamily="18" charset="0"/>
                        </a:rPr>
                        <a:t>r5</a:t>
                      </a:r>
                      <a:endParaRPr lang="zh-CN" altLang="en-US" sz="1600" b="1">
                        <a:solidFill>
                          <a:srgbClr val="000000"/>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600" b="1" dirty="0">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标题 2"/>
          <p:cNvSpPr>
            <a:spLocks noGrp="1" noChangeArrowheads="1"/>
          </p:cNvSpPr>
          <p:nvPr>
            <p:ph type="title"/>
          </p:nvPr>
        </p:nvSpPr>
        <p:spPr>
          <a:xfrm>
            <a:off x="755650" y="268288"/>
            <a:ext cx="7931150" cy="358775"/>
          </a:xfrm>
        </p:spPr>
        <p:txBody>
          <a:bodyPr/>
          <a:lstStyle/>
          <a:p>
            <a:r>
              <a:rPr lang="zh-CN" altLang="en-US" sz="3000">
                <a:solidFill>
                  <a:schemeClr val="tx1"/>
                </a:solidFill>
                <a:latin typeface="微软雅黑" panose="020B0503020204020204" pitchFamily="34" charset="-122"/>
                <a:ea typeface="微软雅黑" panose="020B0503020204020204" pitchFamily="34" charset="-122"/>
              </a:rPr>
              <a:t>恐慌模式错误恢复</a:t>
            </a:r>
          </a:p>
        </p:txBody>
      </p:sp>
      <p:sp>
        <p:nvSpPr>
          <p:cNvPr id="93187" name="矩形 53"/>
          <p:cNvSpPr>
            <a:spLocks noChangeArrowheads="1"/>
          </p:cNvSpPr>
          <p:nvPr/>
        </p:nvSpPr>
        <p:spPr bwMode="auto">
          <a:xfrm>
            <a:off x="434975" y="2787650"/>
            <a:ext cx="8572500" cy="211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73050" indent="-27305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lnSpc>
                <a:spcPts val="3000"/>
              </a:lnSpc>
              <a:buClrTx/>
              <a:buFont typeface="Wingdings" panose="05000000000000000000" pitchFamily="2" charset="2"/>
              <a:buChar char="Ø"/>
            </a:pPr>
            <a:r>
              <a:rPr lang="zh-CN" altLang="en-US" sz="2000" b="1">
                <a:solidFill>
                  <a:srgbClr val="000000"/>
                </a:solidFill>
                <a:latin typeface="Times New Roman" panose="02020603050405020304" pitchFamily="18" charset="0"/>
                <a:ea typeface="华文楷体" panose="02010600040101010101" pitchFamily="2" charset="-122"/>
              </a:rPr>
              <a:t>从栈顶向下扫描，直到发现某个状态</a:t>
            </a:r>
            <a:r>
              <a:rPr lang="en-US" altLang="zh-CN" sz="2000" b="1" i="1">
                <a:solidFill>
                  <a:srgbClr val="000000"/>
                </a:solidFill>
                <a:latin typeface="Times New Roman" panose="02020603050405020304" pitchFamily="18" charset="0"/>
                <a:cs typeface="Times New Roman" panose="02020603050405020304" pitchFamily="18" charset="0"/>
              </a:rPr>
              <a:t>s</a:t>
            </a:r>
            <a:r>
              <a:rPr lang="en-US" altLang="zh-CN" sz="2000" b="1" i="1" baseline="-25000">
                <a:solidFill>
                  <a:srgbClr val="000000"/>
                </a:solidFill>
                <a:latin typeface="Times New Roman" panose="02020603050405020304" pitchFamily="18" charset="0"/>
                <a:cs typeface="Times New Roman" panose="02020603050405020304" pitchFamily="18" charset="0"/>
              </a:rPr>
              <a:t>i</a:t>
            </a:r>
            <a:r>
              <a:rPr lang="zh-CN" altLang="en-US" sz="2000" b="1">
                <a:solidFill>
                  <a:srgbClr val="000000"/>
                </a:solidFill>
                <a:latin typeface="Times New Roman" panose="02020603050405020304" pitchFamily="18" charset="0"/>
                <a:ea typeface="华文楷体" panose="02010600040101010101" pitchFamily="2" charset="-122"/>
              </a:rPr>
              <a:t>，它有一个对应于某个非终结符</a:t>
            </a:r>
            <a:r>
              <a:rPr lang="en-US" altLang="zh-CN" sz="2000" b="1" i="1">
                <a:solidFill>
                  <a:srgbClr val="000000"/>
                </a:solidFill>
                <a:latin typeface="Times New Roman" panose="02020603050405020304" pitchFamily="18" charset="0"/>
              </a:rPr>
              <a:t>A</a:t>
            </a:r>
            <a:r>
              <a:rPr lang="zh-CN" altLang="en-US" sz="2000" b="1">
                <a:solidFill>
                  <a:srgbClr val="000000"/>
                </a:solidFill>
                <a:latin typeface="Times New Roman" panose="02020603050405020304" pitchFamily="18" charset="0"/>
                <a:ea typeface="华文楷体" panose="02010600040101010101" pitchFamily="2" charset="-122"/>
              </a:rPr>
              <a:t>的</a:t>
            </a:r>
            <a:r>
              <a:rPr lang="en-US" altLang="zh-CN" sz="2000" b="1" i="1">
                <a:solidFill>
                  <a:srgbClr val="000000"/>
                </a:solidFill>
                <a:latin typeface="Times New Roman" panose="02020603050405020304" pitchFamily="18" charset="0"/>
              </a:rPr>
              <a:t>GOTO</a:t>
            </a:r>
            <a:r>
              <a:rPr lang="zh-CN" altLang="en-US" sz="2000" b="1">
                <a:solidFill>
                  <a:srgbClr val="000000"/>
                </a:solidFill>
                <a:latin typeface="Times New Roman" panose="02020603050405020304" pitchFamily="18" charset="0"/>
                <a:ea typeface="华文楷体" panose="02010600040101010101" pitchFamily="2" charset="-122"/>
              </a:rPr>
              <a:t>目标，可以认为从这个</a:t>
            </a:r>
            <a:r>
              <a:rPr lang="en-US" altLang="zh-CN" sz="2000" b="1" i="1">
                <a:solidFill>
                  <a:srgbClr val="000000"/>
                </a:solidFill>
                <a:latin typeface="Times New Roman" panose="02020603050405020304" pitchFamily="18" charset="0"/>
                <a:ea typeface="华文楷体" panose="02010600040101010101" pitchFamily="2" charset="-122"/>
              </a:rPr>
              <a:t>A</a:t>
            </a:r>
            <a:r>
              <a:rPr lang="zh-CN" altLang="en-US" sz="2000" b="1">
                <a:solidFill>
                  <a:srgbClr val="000000"/>
                </a:solidFill>
                <a:latin typeface="Times New Roman" panose="02020603050405020304" pitchFamily="18" charset="0"/>
                <a:ea typeface="华文楷体" panose="02010600040101010101" pitchFamily="2" charset="-122"/>
              </a:rPr>
              <a:t>推导出的串中包含错误</a:t>
            </a:r>
            <a:endParaRPr lang="en-US" altLang="zh-CN" sz="2000" b="1">
              <a:solidFill>
                <a:srgbClr val="000000"/>
              </a:solidFill>
              <a:latin typeface="Times New Roman" panose="02020603050405020304" pitchFamily="18" charset="0"/>
            </a:endParaRPr>
          </a:p>
          <a:p>
            <a:pPr eaLnBrk="1" hangingPunct="1">
              <a:lnSpc>
                <a:spcPts val="3000"/>
              </a:lnSpc>
              <a:buClrTx/>
              <a:buFont typeface="Wingdings" panose="05000000000000000000" pitchFamily="2" charset="2"/>
              <a:buChar char="Ø"/>
            </a:pPr>
            <a:r>
              <a:rPr lang="zh-CN" altLang="en-US" sz="2000" b="1">
                <a:solidFill>
                  <a:srgbClr val="000000"/>
                </a:solidFill>
                <a:latin typeface="Times New Roman" panose="02020603050405020304" pitchFamily="18" charset="0"/>
                <a:ea typeface="华文楷体" panose="02010600040101010101" pitchFamily="2" charset="-122"/>
              </a:rPr>
              <a:t>然后丢弃</a:t>
            </a:r>
            <a:r>
              <a:rPr lang="en-US" altLang="zh-CN" sz="2000" b="1">
                <a:solidFill>
                  <a:srgbClr val="000000"/>
                </a:solidFill>
                <a:latin typeface="Times New Roman" panose="02020603050405020304" pitchFamily="18" charset="0"/>
              </a:rPr>
              <a:t>0</a:t>
            </a:r>
            <a:r>
              <a:rPr lang="zh-CN" altLang="en-US" sz="2000" b="1">
                <a:solidFill>
                  <a:srgbClr val="000000"/>
                </a:solidFill>
                <a:latin typeface="Times New Roman" panose="02020603050405020304" pitchFamily="18" charset="0"/>
                <a:ea typeface="华文楷体" panose="02010600040101010101" pitchFamily="2" charset="-122"/>
              </a:rPr>
              <a:t>个或多个</a:t>
            </a:r>
            <a:r>
              <a:rPr lang="zh-CN" altLang="en-US" sz="2000" b="1">
                <a:solidFill>
                  <a:srgbClr val="2D83F4"/>
                </a:solidFill>
                <a:latin typeface="Times New Roman" panose="02020603050405020304" pitchFamily="18" charset="0"/>
                <a:ea typeface="华文楷体" panose="02010600040101010101" pitchFamily="2" charset="-122"/>
              </a:rPr>
              <a:t>输入符号</a:t>
            </a:r>
            <a:r>
              <a:rPr lang="zh-CN" altLang="en-US" sz="2000" b="1">
                <a:solidFill>
                  <a:srgbClr val="000000"/>
                </a:solidFill>
                <a:latin typeface="Times New Roman" panose="02020603050405020304" pitchFamily="18" charset="0"/>
                <a:ea typeface="华文楷体" panose="02010600040101010101" pitchFamily="2" charset="-122"/>
              </a:rPr>
              <a:t>，直到发现一个可能合法地跟在</a:t>
            </a:r>
            <a:r>
              <a:rPr lang="en-US" altLang="zh-CN" sz="2000" b="1" i="1">
                <a:solidFill>
                  <a:srgbClr val="000000"/>
                </a:solidFill>
                <a:latin typeface="Times New Roman" panose="02020603050405020304" pitchFamily="18" charset="0"/>
              </a:rPr>
              <a:t>A</a:t>
            </a:r>
            <a:r>
              <a:rPr lang="zh-CN" altLang="en-US" sz="2000" b="1">
                <a:solidFill>
                  <a:srgbClr val="000000"/>
                </a:solidFill>
                <a:latin typeface="Times New Roman" panose="02020603050405020304" pitchFamily="18" charset="0"/>
                <a:ea typeface="华文楷体" panose="02010600040101010101" pitchFamily="2" charset="-122"/>
              </a:rPr>
              <a:t>之后的符号</a:t>
            </a:r>
            <a:r>
              <a:rPr lang="en-US" altLang="zh-CN" sz="2000" b="1" i="1">
                <a:solidFill>
                  <a:srgbClr val="000000"/>
                </a:solidFill>
                <a:latin typeface="Times New Roman" panose="02020603050405020304" pitchFamily="18" charset="0"/>
              </a:rPr>
              <a:t>a</a:t>
            </a:r>
            <a:r>
              <a:rPr lang="zh-CN" altLang="en-US" sz="2000" b="1">
                <a:solidFill>
                  <a:srgbClr val="000000"/>
                </a:solidFill>
                <a:latin typeface="Times New Roman" panose="02020603050405020304" pitchFamily="18" charset="0"/>
                <a:ea typeface="华文楷体" panose="02010600040101010101" pitchFamily="2" charset="-122"/>
              </a:rPr>
              <a:t>为止。</a:t>
            </a:r>
            <a:endParaRPr lang="en-US" altLang="zh-CN" sz="2000" b="1">
              <a:solidFill>
                <a:srgbClr val="000000"/>
              </a:solidFill>
              <a:latin typeface="Times New Roman" panose="02020603050405020304" pitchFamily="18" charset="0"/>
            </a:endParaRPr>
          </a:p>
          <a:p>
            <a:pPr eaLnBrk="1" hangingPunct="1">
              <a:lnSpc>
                <a:spcPts val="3000"/>
              </a:lnSpc>
              <a:buClrTx/>
              <a:buFont typeface="Wingdings" panose="05000000000000000000" pitchFamily="2" charset="2"/>
              <a:buChar char="Ø"/>
            </a:pPr>
            <a:r>
              <a:rPr lang="zh-CN" altLang="en-US" sz="2000" b="1">
                <a:solidFill>
                  <a:srgbClr val="000000"/>
                </a:solidFill>
                <a:latin typeface="Times New Roman" panose="02020603050405020304" pitchFamily="18" charset="0"/>
                <a:ea typeface="华文楷体" panose="02010600040101010101" pitchFamily="2" charset="-122"/>
              </a:rPr>
              <a:t>之后将</a:t>
            </a:r>
            <a:r>
              <a:rPr lang="en-US" altLang="zh-CN" sz="2000" b="1" i="1">
                <a:solidFill>
                  <a:srgbClr val="000000"/>
                </a:solidFill>
                <a:latin typeface="Times New Roman" panose="02020603050405020304" pitchFamily="18" charset="0"/>
              </a:rPr>
              <a:t>s</a:t>
            </a:r>
            <a:r>
              <a:rPr lang="en-US" altLang="zh-CN" sz="2000" b="1" i="1" baseline="-25000">
                <a:solidFill>
                  <a:srgbClr val="000000"/>
                </a:solidFill>
                <a:latin typeface="Times New Roman" panose="02020603050405020304" pitchFamily="18" charset="0"/>
              </a:rPr>
              <a:t>i+</a:t>
            </a:r>
            <a:r>
              <a:rPr lang="en-US" altLang="zh-CN" sz="2000" b="1" baseline="-25000">
                <a:solidFill>
                  <a:srgbClr val="000000"/>
                </a:solidFill>
                <a:latin typeface="Times New Roman" panose="02020603050405020304" pitchFamily="18" charset="0"/>
              </a:rPr>
              <a:t>1</a:t>
            </a:r>
            <a:r>
              <a:rPr lang="en-US" altLang="zh-CN" sz="2000" b="1" i="1" baseline="-25000">
                <a:solidFill>
                  <a:srgbClr val="000000"/>
                </a:solidFill>
                <a:latin typeface="Times New Roman" panose="02020603050405020304" pitchFamily="18" charset="0"/>
              </a:rPr>
              <a:t> </a:t>
            </a:r>
            <a:r>
              <a:rPr lang="en-US" altLang="zh-CN" sz="2000" b="1">
                <a:solidFill>
                  <a:srgbClr val="000000"/>
                </a:solidFill>
                <a:latin typeface="Times New Roman" panose="02020603050405020304" pitchFamily="18" charset="0"/>
              </a:rPr>
              <a:t>=</a:t>
            </a:r>
            <a:r>
              <a:rPr lang="en-US" altLang="zh-CN" sz="2000" b="1" i="1" baseline="-25000">
                <a:solidFill>
                  <a:srgbClr val="000000"/>
                </a:solidFill>
                <a:latin typeface="Times New Roman" panose="02020603050405020304" pitchFamily="18" charset="0"/>
              </a:rPr>
              <a:t> </a:t>
            </a:r>
            <a:r>
              <a:rPr lang="en-US" altLang="zh-CN" sz="2000" b="1" i="1">
                <a:solidFill>
                  <a:srgbClr val="000000"/>
                </a:solidFill>
                <a:latin typeface="Times New Roman" panose="02020603050405020304" pitchFamily="18" charset="0"/>
              </a:rPr>
              <a:t>GOTO</a:t>
            </a:r>
            <a:r>
              <a:rPr lang="en-US" altLang="zh-CN" sz="2000" b="1">
                <a:solidFill>
                  <a:srgbClr val="000000"/>
                </a:solidFill>
                <a:latin typeface="Times New Roman" panose="02020603050405020304" pitchFamily="18" charset="0"/>
              </a:rPr>
              <a:t>(</a:t>
            </a:r>
            <a:r>
              <a:rPr lang="en-US" altLang="zh-CN" sz="2000" b="1" i="1">
                <a:solidFill>
                  <a:srgbClr val="000000"/>
                </a:solidFill>
                <a:latin typeface="Times New Roman" panose="02020603050405020304" pitchFamily="18" charset="0"/>
              </a:rPr>
              <a:t>s</a:t>
            </a:r>
            <a:r>
              <a:rPr lang="en-US" altLang="zh-CN" sz="2000" b="1" i="1" baseline="-25000">
                <a:solidFill>
                  <a:srgbClr val="000000"/>
                </a:solidFill>
                <a:latin typeface="Times New Roman" panose="02020603050405020304" pitchFamily="18" charset="0"/>
              </a:rPr>
              <a:t>i </a:t>
            </a:r>
            <a:r>
              <a:rPr lang="en-US" altLang="zh-CN" sz="2000" b="1">
                <a:solidFill>
                  <a:srgbClr val="000000"/>
                </a:solidFill>
                <a:latin typeface="Times New Roman" panose="02020603050405020304" pitchFamily="18" charset="0"/>
              </a:rPr>
              <a:t>, </a:t>
            </a:r>
            <a:r>
              <a:rPr lang="en-US" altLang="zh-CN" sz="2000" b="1" i="1">
                <a:solidFill>
                  <a:srgbClr val="000000"/>
                </a:solidFill>
                <a:latin typeface="Times New Roman" panose="02020603050405020304" pitchFamily="18" charset="0"/>
              </a:rPr>
              <a:t>A</a:t>
            </a:r>
            <a:r>
              <a:rPr lang="en-US" altLang="zh-CN" sz="2000" b="1">
                <a:solidFill>
                  <a:srgbClr val="000000"/>
                </a:solidFill>
                <a:latin typeface="Times New Roman" panose="02020603050405020304" pitchFamily="18" charset="0"/>
              </a:rPr>
              <a:t>)</a:t>
            </a:r>
            <a:r>
              <a:rPr lang="zh-CN" altLang="en-US" sz="2000" b="1">
                <a:solidFill>
                  <a:srgbClr val="000000"/>
                </a:solidFill>
                <a:latin typeface="Times New Roman" panose="02020603050405020304" pitchFamily="18" charset="0"/>
                <a:ea typeface="华文楷体" panose="02010600040101010101" pitchFamily="2" charset="-122"/>
              </a:rPr>
              <a:t>压入栈中，继续进行正常的语法分析</a:t>
            </a:r>
            <a:endParaRPr lang="en-US" altLang="zh-CN" sz="2000" b="1">
              <a:solidFill>
                <a:srgbClr val="000000"/>
              </a:solidFill>
              <a:latin typeface="Times New Roman" panose="02020603050405020304" pitchFamily="18" charset="0"/>
            </a:endParaRPr>
          </a:p>
        </p:txBody>
      </p:sp>
      <p:sp>
        <p:nvSpPr>
          <p:cNvPr id="4" name="矩形 3"/>
          <p:cNvSpPr/>
          <p:nvPr/>
        </p:nvSpPr>
        <p:spPr>
          <a:xfrm>
            <a:off x="827088" y="771525"/>
            <a:ext cx="7416800" cy="947738"/>
          </a:xfrm>
          <a:prstGeom prst="rect">
            <a:avLst/>
          </a:prstGeom>
          <a:solidFill>
            <a:schemeClr val="accent5">
              <a:lumMod val="60000"/>
              <a:lumOff val="40000"/>
            </a:schemeClr>
          </a:solidFill>
          <a:ln w="12700">
            <a:solidFill>
              <a:schemeClr val="tx1"/>
            </a:solidFill>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ts val="3000"/>
              </a:lnSpc>
              <a:buClr>
                <a:srgbClr val="073E87"/>
              </a:buClr>
              <a:buSzPct val="75000"/>
              <a:defRPr/>
            </a:pPr>
            <a:r>
              <a:rPr kumimoji="1" lang="en-US" altLang="zh-CN" sz="2800" b="1" i="1" dirty="0">
                <a:solidFill>
                  <a:srgbClr val="000000"/>
                </a:solidFill>
                <a:latin typeface="Times New Roman" panose="02020603050405020304" pitchFamily="18" charset="0"/>
              </a:rPr>
              <a:t>s</a:t>
            </a:r>
            <a:r>
              <a:rPr kumimoji="1" lang="en-US" altLang="zh-CN" sz="2800" b="1" baseline="-25000" dirty="0">
                <a:solidFill>
                  <a:srgbClr val="000000"/>
                </a:solidFill>
                <a:latin typeface="Times New Roman" panose="02020603050405020304" pitchFamily="18" charset="0"/>
              </a:rPr>
              <a:t>0</a:t>
            </a:r>
            <a:r>
              <a:rPr kumimoji="1" lang="en-US" altLang="zh-CN" sz="2800" b="1" i="1" dirty="0">
                <a:solidFill>
                  <a:srgbClr val="000000"/>
                </a:solidFill>
                <a:latin typeface="Times New Roman" panose="02020603050405020304" pitchFamily="18" charset="0"/>
              </a:rPr>
              <a:t>s</a:t>
            </a:r>
            <a:r>
              <a:rPr kumimoji="1" lang="en-US" altLang="zh-CN" sz="2800" b="1" baseline="-25000" dirty="0">
                <a:solidFill>
                  <a:srgbClr val="000000"/>
                </a:solidFill>
                <a:latin typeface="Times New Roman" panose="02020603050405020304" pitchFamily="18" charset="0"/>
              </a:rPr>
              <a:t>1</a:t>
            </a:r>
            <a:r>
              <a:rPr kumimoji="1" lang="en-US" altLang="zh-CN" sz="2800" b="1" i="1" dirty="0">
                <a:solidFill>
                  <a:srgbClr val="000000"/>
                </a:solidFill>
                <a:latin typeface="Times New Roman" panose="02020603050405020304" pitchFamily="18" charset="0"/>
              </a:rPr>
              <a:t>… </a:t>
            </a:r>
            <a:r>
              <a:rPr kumimoji="1" lang="en-US" altLang="zh-CN" sz="2800" b="1" i="1" dirty="0" err="1">
                <a:solidFill>
                  <a:srgbClr val="FF0000"/>
                </a:solidFill>
                <a:latin typeface="Times New Roman" panose="02020603050405020304" pitchFamily="18" charset="0"/>
              </a:rPr>
              <a:t>s</a:t>
            </a:r>
            <a:r>
              <a:rPr kumimoji="1" lang="en-US" altLang="zh-CN" sz="2800" b="1" i="1" baseline="-25000" dirty="0" err="1">
                <a:solidFill>
                  <a:srgbClr val="FF0000"/>
                </a:solidFill>
                <a:latin typeface="Times New Roman" panose="02020603050405020304" pitchFamily="18" charset="0"/>
              </a:rPr>
              <a:t>i</a:t>
            </a:r>
            <a:r>
              <a:rPr kumimoji="1" lang="en-US" altLang="zh-CN" sz="2800" b="1" i="1" dirty="0">
                <a:solidFill>
                  <a:srgbClr val="FF0000"/>
                </a:solidFill>
                <a:latin typeface="Times New Roman" panose="02020603050405020304" pitchFamily="18" charset="0"/>
              </a:rPr>
              <a:t> </a:t>
            </a:r>
            <a:r>
              <a:rPr kumimoji="1" lang="en-US" altLang="zh-CN" sz="2800" b="1" i="1" dirty="0">
                <a:solidFill>
                  <a:prstClr val="black"/>
                </a:solidFill>
                <a:latin typeface="Times New Roman" panose="02020603050405020304" pitchFamily="18" charset="0"/>
              </a:rPr>
              <a:t>s</a:t>
            </a:r>
            <a:r>
              <a:rPr kumimoji="1" lang="en-US" altLang="zh-CN" sz="2800" b="1" i="1" baseline="-25000" dirty="0">
                <a:solidFill>
                  <a:prstClr val="black"/>
                </a:solidFill>
                <a:latin typeface="Times New Roman" panose="02020603050405020304" pitchFamily="18" charset="0"/>
              </a:rPr>
              <a:t>i+1</a:t>
            </a:r>
            <a:r>
              <a:rPr kumimoji="1" lang="en-US" altLang="zh-CN" sz="2800" b="1" i="1" dirty="0">
                <a:solidFill>
                  <a:prstClr val="black"/>
                </a:solidFill>
                <a:latin typeface="Times New Roman" panose="02020603050405020304" pitchFamily="18" charset="0"/>
              </a:rPr>
              <a:t> … </a:t>
            </a:r>
            <a:r>
              <a:rPr kumimoji="1" lang="en-US" altLang="zh-CN" sz="2800" b="1" i="1" dirty="0" err="1">
                <a:solidFill>
                  <a:prstClr val="black"/>
                </a:solidFill>
                <a:latin typeface="Times New Roman" panose="02020603050405020304" pitchFamily="18" charset="0"/>
              </a:rPr>
              <a:t>s</a:t>
            </a:r>
            <a:r>
              <a:rPr kumimoji="1" lang="en-US" altLang="zh-CN" sz="2800" b="1" i="1" baseline="-25000" dirty="0" err="1">
                <a:solidFill>
                  <a:prstClr val="black"/>
                </a:solidFill>
                <a:latin typeface="Times New Roman" panose="02020603050405020304" pitchFamily="18" charset="0"/>
              </a:rPr>
              <a:t>m</a:t>
            </a:r>
            <a:endParaRPr kumimoji="1" lang="en-US" altLang="zh-CN" sz="900" b="1" i="1" baseline="-25000" dirty="0">
              <a:solidFill>
                <a:prstClr val="black"/>
              </a:solidFill>
              <a:latin typeface="Times New Roman" panose="02020603050405020304" pitchFamily="18" charset="0"/>
            </a:endParaRPr>
          </a:p>
          <a:p>
            <a:pPr>
              <a:lnSpc>
                <a:spcPts val="3000"/>
              </a:lnSpc>
              <a:spcBef>
                <a:spcPct val="20000"/>
              </a:spcBef>
              <a:buClr>
                <a:srgbClr val="073E87"/>
              </a:buClr>
              <a:buSzPct val="75000"/>
              <a:defRPr/>
            </a:pPr>
            <a:r>
              <a:rPr kumimoji="1" lang="en-US" altLang="zh-CN" sz="2800" b="1" dirty="0">
                <a:solidFill>
                  <a:srgbClr val="000000"/>
                </a:solidFill>
                <a:latin typeface="华文楷体" panose="02010600040101010101" pitchFamily="2" charset="-122"/>
                <a:ea typeface="华文楷体" panose="02010600040101010101" pitchFamily="2" charset="-122"/>
              </a:rPr>
              <a:t>$</a:t>
            </a:r>
            <a:r>
              <a:rPr kumimoji="1" lang="en-US" altLang="zh-CN" sz="2800" b="1" i="1" dirty="0">
                <a:solidFill>
                  <a:srgbClr val="000000"/>
                </a:solidFill>
                <a:latin typeface="Times New Roman" panose="02020603050405020304" pitchFamily="18" charset="0"/>
              </a:rPr>
              <a:t>X</a:t>
            </a:r>
            <a:r>
              <a:rPr kumimoji="1" lang="en-US" altLang="zh-CN" sz="2800" b="1" baseline="-25000" dirty="0">
                <a:solidFill>
                  <a:srgbClr val="000000"/>
                </a:solidFill>
                <a:latin typeface="Times New Roman" panose="02020603050405020304" pitchFamily="18" charset="0"/>
              </a:rPr>
              <a:t>1</a:t>
            </a:r>
            <a:r>
              <a:rPr kumimoji="1" lang="en-US" altLang="zh-CN" sz="2800" b="1" i="1" dirty="0">
                <a:solidFill>
                  <a:srgbClr val="000000"/>
                </a:solidFill>
                <a:latin typeface="Times New Roman" panose="02020603050405020304" pitchFamily="18" charset="0"/>
              </a:rPr>
              <a:t>…X</a:t>
            </a:r>
            <a:r>
              <a:rPr kumimoji="1" lang="en-US" altLang="zh-CN" sz="2800" b="1" i="1" baseline="-25000" dirty="0">
                <a:solidFill>
                  <a:srgbClr val="000000"/>
                </a:solidFill>
                <a:latin typeface="Times New Roman" panose="02020603050405020304" pitchFamily="18" charset="0"/>
              </a:rPr>
              <a:t>i </a:t>
            </a:r>
            <a:r>
              <a:rPr kumimoji="1" lang="en-US" altLang="zh-CN" sz="2800" b="1" i="1" dirty="0">
                <a:solidFill>
                  <a:srgbClr val="000000"/>
                </a:solidFill>
                <a:latin typeface="Times New Roman" panose="02020603050405020304" pitchFamily="18" charset="0"/>
              </a:rPr>
              <a:t>X</a:t>
            </a:r>
            <a:r>
              <a:rPr kumimoji="1" lang="en-US" altLang="zh-CN" sz="2800" b="1" i="1" baseline="-25000" dirty="0">
                <a:solidFill>
                  <a:srgbClr val="000000"/>
                </a:solidFill>
                <a:latin typeface="Times New Roman" panose="02020603050405020304" pitchFamily="18" charset="0"/>
              </a:rPr>
              <a:t>i+1</a:t>
            </a:r>
            <a:r>
              <a:rPr kumimoji="1" lang="en-US" altLang="zh-CN" sz="2800" b="1" i="1" dirty="0">
                <a:solidFill>
                  <a:prstClr val="white"/>
                </a:solidFill>
                <a:latin typeface="Times New Roman" panose="02020603050405020304" pitchFamily="18" charset="0"/>
              </a:rPr>
              <a:t> </a:t>
            </a:r>
            <a:r>
              <a:rPr kumimoji="1" lang="en-US" altLang="zh-CN" sz="2800" b="1" i="1" dirty="0">
                <a:solidFill>
                  <a:prstClr val="black"/>
                </a:solidFill>
                <a:latin typeface="Times New Roman" panose="02020603050405020304" pitchFamily="18" charset="0"/>
              </a:rPr>
              <a:t>…</a:t>
            </a:r>
            <a:r>
              <a:rPr kumimoji="1" lang="en-US" altLang="zh-CN" sz="2800" b="1" i="1" dirty="0" err="1">
                <a:solidFill>
                  <a:prstClr val="black"/>
                </a:solidFill>
                <a:latin typeface="Times New Roman" panose="02020603050405020304" pitchFamily="18" charset="0"/>
              </a:rPr>
              <a:t>X</a:t>
            </a:r>
            <a:r>
              <a:rPr kumimoji="1" lang="en-US" altLang="zh-CN" sz="2800" b="1" i="1" baseline="-25000" dirty="0" err="1">
                <a:solidFill>
                  <a:prstClr val="black"/>
                </a:solidFill>
                <a:latin typeface="Times New Roman" panose="02020603050405020304" pitchFamily="18" charset="0"/>
              </a:rPr>
              <a:t>m</a:t>
            </a:r>
            <a:r>
              <a:rPr kumimoji="1" lang="en-US" altLang="zh-CN" sz="2000" b="1" i="1" baseline="-25000" dirty="0">
                <a:solidFill>
                  <a:prstClr val="black"/>
                </a:solidFill>
                <a:latin typeface="Times New Roman" panose="02020603050405020304" pitchFamily="18" charset="0"/>
              </a:rPr>
              <a:t>		</a:t>
            </a:r>
            <a:r>
              <a:rPr kumimoji="1" lang="en-US" altLang="zh-CN" sz="2800" b="1" i="1" dirty="0">
                <a:solidFill>
                  <a:prstClr val="black"/>
                </a:solidFill>
                <a:latin typeface="Times New Roman" panose="02020603050405020304" pitchFamily="18" charset="0"/>
              </a:rPr>
              <a:t>a</a:t>
            </a:r>
            <a:r>
              <a:rPr kumimoji="1" lang="en-US" altLang="zh-CN" sz="2800" b="1" i="1" baseline="-25000" dirty="0">
                <a:solidFill>
                  <a:prstClr val="black"/>
                </a:solidFill>
                <a:latin typeface="Times New Roman" panose="02020603050405020304" pitchFamily="18" charset="0"/>
              </a:rPr>
              <a:t>j</a:t>
            </a:r>
            <a:r>
              <a:rPr kumimoji="1" lang="en-US" altLang="zh-CN" sz="2800" b="1" i="1" dirty="0">
                <a:solidFill>
                  <a:prstClr val="black"/>
                </a:solidFill>
                <a:latin typeface="Times New Roman" panose="02020603050405020304" pitchFamily="18" charset="0"/>
              </a:rPr>
              <a:t>a</a:t>
            </a:r>
            <a:r>
              <a:rPr kumimoji="1" lang="en-US" altLang="zh-CN" sz="2800" b="1" i="1" baseline="-25000" dirty="0">
                <a:solidFill>
                  <a:prstClr val="black"/>
                </a:solidFill>
                <a:latin typeface="Times New Roman" panose="02020603050405020304" pitchFamily="18" charset="0"/>
              </a:rPr>
              <a:t>j+</a:t>
            </a:r>
            <a:r>
              <a:rPr kumimoji="1" lang="en-US" altLang="zh-CN" sz="2800" b="1" baseline="-25000" dirty="0">
                <a:solidFill>
                  <a:prstClr val="black"/>
                </a:solidFill>
                <a:latin typeface="Times New Roman" panose="02020603050405020304" pitchFamily="18" charset="0"/>
              </a:rPr>
              <a:t>1</a:t>
            </a:r>
            <a:r>
              <a:rPr kumimoji="1" lang="en-US" altLang="zh-CN" sz="2800" b="1" i="1" dirty="0">
                <a:solidFill>
                  <a:prstClr val="black"/>
                </a:solidFill>
                <a:latin typeface="Times New Roman" panose="02020603050405020304" pitchFamily="18" charset="0"/>
              </a:rPr>
              <a:t>…a</a:t>
            </a:r>
            <a:r>
              <a:rPr kumimoji="1" lang="en-US" altLang="zh-CN" sz="2800" b="1" i="1" baseline="-25000" dirty="0">
                <a:solidFill>
                  <a:prstClr val="black"/>
                </a:solidFill>
                <a:latin typeface="Times New Roman" panose="02020603050405020304" pitchFamily="18" charset="0"/>
              </a:rPr>
              <a:t>j+k</a:t>
            </a:r>
            <a:r>
              <a:rPr kumimoji="1" lang="en-US" altLang="zh-CN" sz="2800" b="1" i="1" dirty="0">
                <a:solidFill>
                  <a:prstClr val="black"/>
                </a:solidFill>
                <a:latin typeface="Times New Roman" panose="02020603050405020304" pitchFamily="18" charset="0"/>
              </a:rPr>
              <a:t>a</a:t>
            </a:r>
            <a:r>
              <a:rPr kumimoji="1" lang="en-US" altLang="zh-CN" sz="2800" b="1" i="1" baseline="-25000" dirty="0">
                <a:solidFill>
                  <a:prstClr val="black"/>
                </a:solidFill>
                <a:latin typeface="Times New Roman" panose="02020603050405020304" pitchFamily="18" charset="0"/>
              </a:rPr>
              <a:t>j+k+</a:t>
            </a:r>
            <a:r>
              <a:rPr kumimoji="1" lang="en-US" altLang="zh-CN" sz="2800" b="1" baseline="-25000" dirty="0">
                <a:solidFill>
                  <a:prstClr val="black"/>
                </a:solidFill>
                <a:latin typeface="Times New Roman" panose="02020603050405020304" pitchFamily="18" charset="0"/>
              </a:rPr>
              <a:t>1</a:t>
            </a:r>
            <a:r>
              <a:rPr kumimoji="1" lang="en-US" altLang="zh-CN" sz="2800" b="1" i="1" dirty="0">
                <a:solidFill>
                  <a:prstClr val="black"/>
                </a:solidFill>
                <a:latin typeface="Times New Roman" panose="02020603050405020304" pitchFamily="18" charset="0"/>
              </a:rPr>
              <a:t>…a</a:t>
            </a:r>
            <a:r>
              <a:rPr kumimoji="1" lang="en-US" altLang="zh-CN" sz="2800" b="1" i="1" baseline="-25000" dirty="0">
                <a:solidFill>
                  <a:prstClr val="black"/>
                </a:solidFill>
                <a:latin typeface="Times New Roman" panose="02020603050405020304" pitchFamily="18" charset="0"/>
              </a:rPr>
              <a:t>n</a:t>
            </a:r>
            <a:r>
              <a:rPr kumimoji="1" lang="en-US" altLang="zh-CN" sz="2800" b="1" dirty="0">
                <a:solidFill>
                  <a:prstClr val="black"/>
                </a:solidFill>
                <a:latin typeface="Times New Roman" panose="02020603050405020304" pitchFamily="18" charset="0"/>
              </a:rPr>
              <a:t> </a:t>
            </a:r>
            <a:r>
              <a:rPr kumimoji="1" lang="en-US" altLang="zh-CN" sz="2800" b="1" dirty="0">
                <a:solidFill>
                  <a:srgbClr val="000000"/>
                </a:solidFill>
                <a:latin typeface="华文楷体" panose="02010600040101010101" pitchFamily="2" charset="-122"/>
              </a:rPr>
              <a:t>$</a:t>
            </a:r>
            <a:endParaRPr lang="zh-CN" altLang="en-US" sz="2800" dirty="0">
              <a:solidFill>
                <a:prstClr val="black"/>
              </a:solidFill>
            </a:endParaRPr>
          </a:p>
        </p:txBody>
      </p:sp>
      <p:sp>
        <p:nvSpPr>
          <p:cNvPr id="2" name="右大括号 1"/>
          <p:cNvSpPr/>
          <p:nvPr/>
        </p:nvSpPr>
        <p:spPr>
          <a:xfrm rot="5400000">
            <a:off x="3913981" y="113507"/>
            <a:ext cx="523875" cy="3960812"/>
          </a:xfrm>
          <a:prstGeom prst="righ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93190" name="矩形 2"/>
          <p:cNvSpPr>
            <a:spLocks noChangeArrowheads="1"/>
          </p:cNvSpPr>
          <p:nvPr/>
        </p:nvSpPr>
        <p:spPr bwMode="auto">
          <a:xfrm>
            <a:off x="3963988" y="2263775"/>
            <a:ext cx="4238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kumimoji="1" lang="en-US" altLang="zh-CN" sz="2800" b="1" i="1">
                <a:solidFill>
                  <a:srgbClr val="FF0000"/>
                </a:solidFill>
                <a:latin typeface="Times New Roman" panose="02020603050405020304" pitchFamily="18" charset="0"/>
              </a:rPr>
              <a:t>A</a:t>
            </a:r>
            <a:endParaRPr lang="zh-CN" altLang="en-US">
              <a:solidFill>
                <a:srgbClr val="FF000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标题 2"/>
          <p:cNvSpPr>
            <a:spLocks noGrp="1" noChangeArrowheads="1"/>
          </p:cNvSpPr>
          <p:nvPr>
            <p:ph type="title"/>
          </p:nvPr>
        </p:nvSpPr>
        <p:spPr>
          <a:xfrm>
            <a:off x="755650" y="268288"/>
            <a:ext cx="7931150" cy="358775"/>
          </a:xfrm>
        </p:spPr>
        <p:txBody>
          <a:bodyPr/>
          <a:lstStyle/>
          <a:p>
            <a:r>
              <a:rPr lang="zh-CN" altLang="en-US" sz="3000">
                <a:solidFill>
                  <a:schemeClr val="tx1"/>
                </a:solidFill>
                <a:latin typeface="微软雅黑" panose="020B0503020204020204" pitchFamily="34" charset="-122"/>
                <a:ea typeface="微软雅黑" panose="020B0503020204020204" pitchFamily="34" charset="-122"/>
              </a:rPr>
              <a:t>短语层次错误恢复</a:t>
            </a:r>
          </a:p>
        </p:txBody>
      </p:sp>
      <p:sp>
        <p:nvSpPr>
          <p:cNvPr id="95235" name="矩形 53"/>
          <p:cNvSpPr>
            <a:spLocks noChangeArrowheads="1"/>
          </p:cNvSpPr>
          <p:nvPr/>
        </p:nvSpPr>
        <p:spPr bwMode="auto">
          <a:xfrm>
            <a:off x="431800" y="857250"/>
            <a:ext cx="8569325" cy="225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73050" indent="-27305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lnSpc>
                <a:spcPts val="4000"/>
              </a:lnSpc>
              <a:buClrTx/>
              <a:buFont typeface="Wingdings" panose="05000000000000000000" pitchFamily="2" charset="2"/>
              <a:buChar char="Ø"/>
            </a:pPr>
            <a:r>
              <a:rPr lang="zh-CN" altLang="en-US" sz="3000" b="1">
                <a:solidFill>
                  <a:srgbClr val="000000"/>
                </a:solidFill>
                <a:latin typeface="Times New Roman" panose="02020603050405020304" pitchFamily="18" charset="0"/>
                <a:ea typeface="华文楷体" panose="02010600040101010101" pitchFamily="2" charset="-122"/>
              </a:rPr>
              <a:t>检查</a:t>
            </a:r>
            <a:r>
              <a:rPr lang="en-US" altLang="zh-CN" sz="3000" b="1" i="1">
                <a:solidFill>
                  <a:srgbClr val="000000"/>
                </a:solidFill>
                <a:latin typeface="Times New Roman" panose="02020603050405020304" pitchFamily="18" charset="0"/>
                <a:cs typeface="Times New Roman" panose="02020603050405020304" pitchFamily="18" charset="0"/>
              </a:rPr>
              <a:t>LR</a:t>
            </a:r>
            <a:r>
              <a:rPr lang="zh-CN" altLang="en-US" sz="3000" b="1">
                <a:solidFill>
                  <a:srgbClr val="000000"/>
                </a:solidFill>
                <a:latin typeface="Times New Roman" panose="02020603050405020304" pitchFamily="18" charset="0"/>
                <a:ea typeface="华文楷体" panose="02010600040101010101" pitchFamily="2" charset="-122"/>
              </a:rPr>
              <a:t>分析表中的每一个报错条目，并根据语言的使用方法来决定程序员所犯的何种错误最有可能引起这个语法错误</a:t>
            </a:r>
            <a:endParaRPr lang="en-US" altLang="zh-CN" sz="3000" b="1">
              <a:solidFill>
                <a:srgbClr val="000000"/>
              </a:solidFill>
              <a:latin typeface="Times New Roman" panose="02020603050405020304" pitchFamily="18" charset="0"/>
            </a:endParaRPr>
          </a:p>
          <a:p>
            <a:pPr eaLnBrk="1" hangingPunct="1">
              <a:lnSpc>
                <a:spcPts val="4000"/>
              </a:lnSpc>
              <a:buClrTx/>
              <a:buFont typeface="Wingdings" panose="05000000000000000000" pitchFamily="2" charset="2"/>
              <a:buChar char="Ø"/>
            </a:pPr>
            <a:r>
              <a:rPr lang="zh-CN" altLang="en-US" sz="3000" b="1">
                <a:solidFill>
                  <a:srgbClr val="000000"/>
                </a:solidFill>
                <a:latin typeface="Times New Roman" panose="02020603050405020304" pitchFamily="18" charset="0"/>
                <a:ea typeface="华文楷体" panose="02010600040101010101" pitchFamily="2" charset="-122"/>
              </a:rPr>
              <a:t>然后构造出适当的恢复过程</a:t>
            </a:r>
            <a:endParaRPr lang="en-US" altLang="zh-CN" sz="3000" b="1">
              <a:solidFill>
                <a:srgbClr val="000000"/>
              </a:solidFill>
              <a:latin typeface="Times New Roman" panose="02020603050405020304"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2"/>
          <p:cNvSpPr txBox="1">
            <a:spLocks noChangeArrowheads="1"/>
          </p:cNvSpPr>
          <p:nvPr/>
        </p:nvSpPr>
        <p:spPr bwMode="auto">
          <a:xfrm>
            <a:off x="2122488" y="1552575"/>
            <a:ext cx="1296987" cy="1724025"/>
          </a:xfrm>
          <a:prstGeom prst="rect">
            <a:avLst/>
          </a:prstGeom>
          <a:solidFill>
            <a:srgbClr val="B5CEED"/>
          </a:solidFill>
          <a:ln w="12700">
            <a:solidFill>
              <a:schemeClr val="tx1"/>
            </a:solidFill>
            <a:miter lim="800000"/>
            <a:headEnd type="none" w="sm" len="sm"/>
            <a:tailEnd type="none" w="sm" len="sm"/>
          </a:ln>
        </p:spPr>
        <p:txBody>
          <a:bodyPr tIns="0" bIns="0">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cs typeface="Times New Roman" panose="02020603050405020304" pitchFamily="18" charset="0"/>
              </a:rPr>
              <a:t>I</a:t>
            </a:r>
            <a:r>
              <a:rPr lang="en-US" altLang="zh-CN" sz="2000" b="1" i="1" baseline="-25000">
                <a:solidFill>
                  <a:srgbClr val="000000"/>
                </a:solidFill>
                <a:latin typeface="Times New Roman" panose="02020603050405020304" pitchFamily="18" charset="0"/>
                <a:cs typeface="Times New Roman" panose="02020603050405020304" pitchFamily="18" charset="0"/>
              </a:rPr>
              <a:t>0</a:t>
            </a:r>
            <a:r>
              <a:rPr lang="en-US" altLang="zh-CN" sz="2000" b="1">
                <a:solidFill>
                  <a:srgbClr val="000000"/>
                </a:solidFill>
                <a:latin typeface="Times New Roman" panose="02020603050405020304" pitchFamily="18" charset="0"/>
                <a:cs typeface="Times New Roman" panose="02020603050405020304" pitchFamily="18" charset="0"/>
              </a:rPr>
              <a:t>:</a:t>
            </a:r>
          </a:p>
          <a:p>
            <a:pPr>
              <a:spcBef>
                <a:spcPct val="0"/>
              </a:spcBef>
              <a:buClrTx/>
              <a:buSzTx/>
              <a:buFont typeface="Arial" panose="020B0604020202020204" pitchFamily="34" charset="0"/>
              <a:buNone/>
            </a:pPr>
            <a:r>
              <a:rPr lang="en-US" altLang="zh-CN" sz="1800" b="1" i="1">
                <a:solidFill>
                  <a:srgbClr val="000000"/>
                </a:solidFill>
                <a:latin typeface="Times New Roman" panose="02020603050405020304" pitchFamily="18" charset="0"/>
                <a:cs typeface="Times New Roman" panose="02020603050405020304" pitchFamily="18" charset="0"/>
              </a:rPr>
              <a:t>E′→ · E</a:t>
            </a:r>
          </a:p>
          <a:p>
            <a:pPr eaLnBrk="1" hangingPunct="1">
              <a:spcBef>
                <a:spcPct val="0"/>
              </a:spcBef>
              <a:buClrTx/>
              <a:buSzTx/>
              <a:buFont typeface="Arial" panose="020B0604020202020204" pitchFamily="34" charset="0"/>
              <a:buNone/>
            </a:pPr>
            <a:r>
              <a:rPr lang="en-US" altLang="zh-CN" sz="1800" b="1" i="1">
                <a:solidFill>
                  <a:srgbClr val="000000"/>
                </a:solidFill>
                <a:latin typeface="Times New Roman" panose="02020603050405020304" pitchFamily="18" charset="0"/>
                <a:cs typeface="Times New Roman" panose="02020603050405020304" pitchFamily="18" charset="0"/>
              </a:rPr>
              <a:t>E→ · E+E</a:t>
            </a:r>
          </a:p>
          <a:p>
            <a:pPr eaLnBrk="1" hangingPunct="1">
              <a:spcBef>
                <a:spcPct val="0"/>
              </a:spcBef>
              <a:buClrTx/>
              <a:buSzTx/>
              <a:buFont typeface="Arial" panose="020B0604020202020204" pitchFamily="34" charset="0"/>
              <a:buNone/>
            </a:pPr>
            <a:r>
              <a:rPr lang="en-US" altLang="zh-CN" sz="1800" b="1" i="1">
                <a:solidFill>
                  <a:srgbClr val="000000"/>
                </a:solidFill>
                <a:latin typeface="Times New Roman" panose="02020603050405020304" pitchFamily="18" charset="0"/>
                <a:cs typeface="Times New Roman" panose="02020603050405020304" pitchFamily="18" charset="0"/>
              </a:rPr>
              <a:t>E→ · E*E</a:t>
            </a:r>
          </a:p>
          <a:p>
            <a:pPr eaLnBrk="1" hangingPunct="1">
              <a:spcBef>
                <a:spcPct val="0"/>
              </a:spcBef>
              <a:buClrTx/>
              <a:buSzTx/>
              <a:buFont typeface="Arial" panose="020B0604020202020204" pitchFamily="34" charset="0"/>
              <a:buNone/>
            </a:pPr>
            <a:r>
              <a:rPr lang="en-US" altLang="zh-CN" sz="1800" b="1" i="1">
                <a:solidFill>
                  <a:srgbClr val="000000"/>
                </a:solidFill>
                <a:latin typeface="Times New Roman" panose="02020603050405020304" pitchFamily="18" charset="0"/>
                <a:cs typeface="Times New Roman" panose="02020603050405020304" pitchFamily="18" charset="0"/>
              </a:rPr>
              <a:t>E→ · </a:t>
            </a:r>
            <a:r>
              <a:rPr lang="en-US" altLang="zh-CN" sz="1800" b="1">
                <a:solidFill>
                  <a:srgbClr val="000000"/>
                </a:solidFill>
                <a:latin typeface="Times New Roman" panose="02020603050405020304" pitchFamily="18" charset="0"/>
                <a:cs typeface="Times New Roman" panose="02020603050405020304" pitchFamily="18" charset="0"/>
              </a:rPr>
              <a:t>(</a:t>
            </a:r>
            <a:r>
              <a:rPr lang="en-US" altLang="zh-CN" sz="1800" b="1" i="1">
                <a:solidFill>
                  <a:srgbClr val="000000"/>
                </a:solidFill>
                <a:latin typeface="Times New Roman" panose="02020603050405020304" pitchFamily="18" charset="0"/>
                <a:cs typeface="Times New Roman" panose="02020603050405020304" pitchFamily="18" charset="0"/>
              </a:rPr>
              <a:t>E</a:t>
            </a:r>
            <a:r>
              <a:rPr lang="en-US" altLang="zh-CN" sz="1800" b="1">
                <a:solidFill>
                  <a:srgbClr val="000000"/>
                </a:solidFill>
                <a:latin typeface="Times New Roman" panose="02020603050405020304" pitchFamily="18" charset="0"/>
                <a:cs typeface="Times New Roman" panose="02020603050405020304" pitchFamily="18" charset="0"/>
              </a:rPr>
              <a:t>)</a:t>
            </a:r>
          </a:p>
          <a:p>
            <a:pPr eaLnBrk="1" hangingPunct="1">
              <a:spcBef>
                <a:spcPct val="0"/>
              </a:spcBef>
              <a:buClrTx/>
              <a:buSzTx/>
              <a:buFont typeface="Arial" panose="020B0604020202020204" pitchFamily="34" charset="0"/>
              <a:buNone/>
            </a:pPr>
            <a:r>
              <a:rPr lang="en-US" altLang="zh-CN" sz="1800" b="1" i="1">
                <a:solidFill>
                  <a:srgbClr val="000000"/>
                </a:solidFill>
                <a:latin typeface="Times New Roman" panose="02020603050405020304" pitchFamily="18" charset="0"/>
                <a:cs typeface="Times New Roman" panose="02020603050405020304" pitchFamily="18" charset="0"/>
              </a:rPr>
              <a:t>E→ · </a:t>
            </a:r>
            <a:r>
              <a:rPr lang="en-US" altLang="zh-CN" sz="1800" b="1">
                <a:solidFill>
                  <a:srgbClr val="000000"/>
                </a:solidFill>
                <a:latin typeface="Times New Roman" panose="02020603050405020304" pitchFamily="18" charset="0"/>
                <a:cs typeface="Times New Roman" panose="02020603050405020304" pitchFamily="18" charset="0"/>
              </a:rPr>
              <a:t>id</a:t>
            </a:r>
          </a:p>
        </p:txBody>
      </p:sp>
      <p:sp>
        <p:nvSpPr>
          <p:cNvPr id="96259" name="Text Box 3"/>
          <p:cNvSpPr txBox="1">
            <a:spLocks noChangeArrowheads="1"/>
          </p:cNvSpPr>
          <p:nvPr/>
        </p:nvSpPr>
        <p:spPr bwMode="auto">
          <a:xfrm>
            <a:off x="3779838" y="1103313"/>
            <a:ext cx="1246187" cy="1262062"/>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cs typeface="Times New Roman" panose="02020603050405020304" pitchFamily="18" charset="0"/>
              </a:rPr>
              <a:t>I</a:t>
            </a:r>
            <a:r>
              <a:rPr lang="en-US" altLang="zh-CN" sz="2000" b="1" i="1" baseline="-25000">
                <a:solidFill>
                  <a:srgbClr val="000000"/>
                </a:solidFill>
                <a:latin typeface="Times New Roman" panose="02020603050405020304" pitchFamily="18" charset="0"/>
                <a:cs typeface="Times New Roman" panose="02020603050405020304" pitchFamily="18" charset="0"/>
              </a:rPr>
              <a:t>1</a:t>
            </a:r>
            <a:r>
              <a:rPr lang="en-US" altLang="zh-CN" sz="2000" b="1">
                <a:solidFill>
                  <a:srgbClr val="000000"/>
                </a:solidFill>
                <a:latin typeface="Times New Roman" panose="02020603050405020304" pitchFamily="18" charset="0"/>
                <a:cs typeface="Times New Roman" panose="02020603050405020304" pitchFamily="18" charset="0"/>
              </a:rPr>
              <a:t>:</a:t>
            </a:r>
          </a:p>
          <a:p>
            <a:pPr eaLnBrk="1" hangingPunct="1">
              <a:spcBef>
                <a:spcPct val="0"/>
              </a:spcBef>
              <a:buClrTx/>
              <a:buSzTx/>
              <a:buFont typeface="Arial" panose="020B0604020202020204" pitchFamily="34" charset="0"/>
              <a:buNone/>
            </a:pPr>
            <a:r>
              <a:rPr lang="en-US" altLang="zh-CN" sz="1800" b="1" i="1">
                <a:solidFill>
                  <a:srgbClr val="000000"/>
                </a:solidFill>
                <a:latin typeface="Times New Roman" panose="02020603050405020304" pitchFamily="18" charset="0"/>
                <a:cs typeface="Times New Roman" panose="02020603050405020304" pitchFamily="18" charset="0"/>
              </a:rPr>
              <a:t>E′→E· </a:t>
            </a:r>
          </a:p>
          <a:p>
            <a:pPr eaLnBrk="1" hangingPunct="1">
              <a:spcBef>
                <a:spcPct val="0"/>
              </a:spcBef>
              <a:buClrTx/>
              <a:buSzTx/>
              <a:buFont typeface="Arial" panose="020B0604020202020204" pitchFamily="34" charset="0"/>
              <a:buNone/>
            </a:pPr>
            <a:r>
              <a:rPr lang="en-US" altLang="zh-CN" sz="1800" b="1" i="1">
                <a:solidFill>
                  <a:srgbClr val="000000"/>
                </a:solidFill>
                <a:latin typeface="Times New Roman" panose="02020603050405020304" pitchFamily="18" charset="0"/>
                <a:cs typeface="Times New Roman" panose="02020603050405020304" pitchFamily="18" charset="0"/>
              </a:rPr>
              <a:t>E→E · +E</a:t>
            </a:r>
          </a:p>
          <a:p>
            <a:pPr eaLnBrk="1" hangingPunct="1">
              <a:spcBef>
                <a:spcPct val="0"/>
              </a:spcBef>
              <a:buClrTx/>
              <a:buSzTx/>
              <a:buFont typeface="Arial" panose="020B0604020202020204" pitchFamily="34" charset="0"/>
              <a:buNone/>
            </a:pPr>
            <a:r>
              <a:rPr lang="en-US" altLang="zh-CN" sz="1800" b="1" i="1">
                <a:solidFill>
                  <a:srgbClr val="000000"/>
                </a:solidFill>
                <a:latin typeface="Times New Roman" panose="02020603050405020304" pitchFamily="18" charset="0"/>
                <a:cs typeface="Times New Roman" panose="02020603050405020304" pitchFamily="18" charset="0"/>
              </a:rPr>
              <a:t>E→E · *E</a:t>
            </a:r>
            <a:endParaRPr lang="en-US" altLang="zh-CN" sz="2000" b="1" i="1">
              <a:solidFill>
                <a:srgbClr val="000000"/>
              </a:solidFill>
              <a:latin typeface="Times New Roman" panose="02020603050405020304" pitchFamily="18" charset="0"/>
              <a:cs typeface="Times New Roman" panose="02020603050405020304" pitchFamily="18" charset="0"/>
            </a:endParaRPr>
          </a:p>
        </p:txBody>
      </p:sp>
      <p:sp>
        <p:nvSpPr>
          <p:cNvPr id="96260" name="Line 4"/>
          <p:cNvSpPr>
            <a:spLocks noChangeShapeType="1"/>
          </p:cNvSpPr>
          <p:nvPr/>
        </p:nvSpPr>
        <p:spPr bwMode="auto">
          <a:xfrm flipV="1">
            <a:off x="3438525" y="1997075"/>
            <a:ext cx="319088"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6261" name="Text Box 5"/>
          <p:cNvSpPr txBox="1">
            <a:spLocks noChangeArrowheads="1"/>
          </p:cNvSpPr>
          <p:nvPr/>
        </p:nvSpPr>
        <p:spPr bwMode="auto">
          <a:xfrm>
            <a:off x="3805238" y="2540000"/>
            <a:ext cx="1214437" cy="1784350"/>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cs typeface="Times New Roman" panose="02020603050405020304" pitchFamily="18" charset="0"/>
              </a:rPr>
              <a:t>I</a:t>
            </a:r>
            <a:r>
              <a:rPr lang="en-US" altLang="zh-CN" sz="2000" b="1" i="1" baseline="-25000">
                <a:solidFill>
                  <a:srgbClr val="000000"/>
                </a:solidFill>
                <a:latin typeface="Times New Roman" panose="02020603050405020304" pitchFamily="18" charset="0"/>
                <a:cs typeface="Times New Roman" panose="02020603050405020304" pitchFamily="18" charset="0"/>
              </a:rPr>
              <a:t>2</a:t>
            </a:r>
            <a:r>
              <a:rPr lang="en-US" altLang="zh-CN" sz="2000" b="1">
                <a:solidFill>
                  <a:srgbClr val="000000"/>
                </a:solidFill>
                <a:latin typeface="Times New Roman" panose="02020603050405020304" pitchFamily="18" charset="0"/>
                <a:cs typeface="Times New Roman" panose="02020603050405020304" pitchFamily="18" charset="0"/>
              </a:rPr>
              <a:t>:</a:t>
            </a:r>
          </a:p>
          <a:p>
            <a:pPr eaLnBrk="1" hangingPunct="1">
              <a:spcBef>
                <a:spcPct val="0"/>
              </a:spcBef>
              <a:buClrTx/>
              <a:buSzTx/>
              <a:buFont typeface="Arial" panose="020B0604020202020204" pitchFamily="34" charset="0"/>
              <a:buNone/>
            </a:pPr>
            <a:r>
              <a:rPr lang="en-US" altLang="zh-CN" sz="1800" b="1" i="1">
                <a:solidFill>
                  <a:srgbClr val="000000"/>
                </a:solidFill>
                <a:latin typeface="Times New Roman" panose="02020603050405020304" pitchFamily="18" charset="0"/>
                <a:cs typeface="Times New Roman" panose="02020603050405020304" pitchFamily="18" charset="0"/>
              </a:rPr>
              <a:t>E→</a:t>
            </a:r>
            <a:r>
              <a:rPr lang="en-US" altLang="zh-CN" sz="1800" b="1">
                <a:solidFill>
                  <a:srgbClr val="000000"/>
                </a:solidFill>
                <a:latin typeface="Times New Roman" panose="02020603050405020304" pitchFamily="18" charset="0"/>
                <a:cs typeface="Times New Roman" panose="02020603050405020304" pitchFamily="18" charset="0"/>
              </a:rPr>
              <a:t>(</a:t>
            </a:r>
            <a:r>
              <a:rPr lang="en-US" altLang="zh-CN" sz="1800" b="1" i="1">
                <a:solidFill>
                  <a:srgbClr val="000000"/>
                </a:solidFill>
                <a:latin typeface="Times New Roman" panose="02020603050405020304" pitchFamily="18" charset="0"/>
                <a:cs typeface="Times New Roman" panose="02020603050405020304" pitchFamily="18" charset="0"/>
              </a:rPr>
              <a:t>· E</a:t>
            </a:r>
            <a:r>
              <a:rPr lang="en-US" altLang="zh-CN" sz="1800" b="1">
                <a:solidFill>
                  <a:srgbClr val="000000"/>
                </a:solidFill>
                <a:latin typeface="Times New Roman" panose="02020603050405020304" pitchFamily="18" charset="0"/>
                <a:cs typeface="Times New Roman" panose="02020603050405020304" pitchFamily="18" charset="0"/>
              </a:rPr>
              <a:t>)</a:t>
            </a:r>
          </a:p>
          <a:p>
            <a:pPr eaLnBrk="1" hangingPunct="1">
              <a:spcBef>
                <a:spcPct val="0"/>
              </a:spcBef>
              <a:buClrTx/>
              <a:buSzTx/>
              <a:buFont typeface="Arial" panose="020B0604020202020204" pitchFamily="34" charset="0"/>
              <a:buNone/>
            </a:pPr>
            <a:r>
              <a:rPr lang="en-US" altLang="zh-CN" sz="1800" b="1" i="1">
                <a:solidFill>
                  <a:srgbClr val="000000"/>
                </a:solidFill>
                <a:latin typeface="Times New Roman" panose="02020603050405020304" pitchFamily="18" charset="0"/>
                <a:cs typeface="Times New Roman" panose="02020603050405020304" pitchFamily="18" charset="0"/>
              </a:rPr>
              <a:t>E→ · E+E</a:t>
            </a:r>
          </a:p>
          <a:p>
            <a:pPr eaLnBrk="1" hangingPunct="1">
              <a:spcBef>
                <a:spcPct val="0"/>
              </a:spcBef>
              <a:buClrTx/>
              <a:buSzTx/>
              <a:buFont typeface="Arial" panose="020B0604020202020204" pitchFamily="34" charset="0"/>
              <a:buNone/>
            </a:pPr>
            <a:r>
              <a:rPr lang="en-US" altLang="zh-CN" sz="1800" b="1" i="1">
                <a:solidFill>
                  <a:srgbClr val="000000"/>
                </a:solidFill>
                <a:latin typeface="Times New Roman" panose="02020603050405020304" pitchFamily="18" charset="0"/>
                <a:cs typeface="Times New Roman" panose="02020603050405020304" pitchFamily="18" charset="0"/>
              </a:rPr>
              <a:t>E→ · E*E</a:t>
            </a:r>
          </a:p>
          <a:p>
            <a:pPr eaLnBrk="1" hangingPunct="1">
              <a:spcBef>
                <a:spcPct val="0"/>
              </a:spcBef>
              <a:buClrTx/>
              <a:buSzTx/>
              <a:buFont typeface="Arial" panose="020B0604020202020204" pitchFamily="34" charset="0"/>
              <a:buNone/>
            </a:pPr>
            <a:r>
              <a:rPr lang="en-US" altLang="zh-CN" sz="1800" b="1" i="1">
                <a:solidFill>
                  <a:srgbClr val="000000"/>
                </a:solidFill>
                <a:latin typeface="Times New Roman" panose="02020603050405020304" pitchFamily="18" charset="0"/>
                <a:cs typeface="Times New Roman" panose="02020603050405020304" pitchFamily="18" charset="0"/>
              </a:rPr>
              <a:t>E→ · </a:t>
            </a:r>
            <a:r>
              <a:rPr lang="en-US" altLang="zh-CN" sz="1800" b="1">
                <a:solidFill>
                  <a:srgbClr val="000000"/>
                </a:solidFill>
                <a:latin typeface="Times New Roman" panose="02020603050405020304" pitchFamily="18" charset="0"/>
                <a:cs typeface="Times New Roman" panose="02020603050405020304" pitchFamily="18" charset="0"/>
              </a:rPr>
              <a:t>(</a:t>
            </a:r>
            <a:r>
              <a:rPr lang="en-US" altLang="zh-CN" sz="1800" b="1" i="1">
                <a:solidFill>
                  <a:srgbClr val="000000"/>
                </a:solidFill>
                <a:latin typeface="Times New Roman" panose="02020603050405020304" pitchFamily="18" charset="0"/>
                <a:cs typeface="Times New Roman" panose="02020603050405020304" pitchFamily="18" charset="0"/>
              </a:rPr>
              <a:t>E</a:t>
            </a:r>
            <a:r>
              <a:rPr lang="en-US" altLang="zh-CN" sz="1800" b="1">
                <a:solidFill>
                  <a:srgbClr val="000000"/>
                </a:solidFill>
                <a:latin typeface="Times New Roman" panose="02020603050405020304" pitchFamily="18" charset="0"/>
                <a:cs typeface="Times New Roman" panose="02020603050405020304" pitchFamily="18" charset="0"/>
              </a:rPr>
              <a:t>)</a:t>
            </a:r>
          </a:p>
          <a:p>
            <a:pPr eaLnBrk="1" hangingPunct="1">
              <a:spcBef>
                <a:spcPct val="0"/>
              </a:spcBef>
              <a:buClrTx/>
              <a:buSzTx/>
              <a:buFont typeface="Arial" panose="020B0604020202020204" pitchFamily="34" charset="0"/>
              <a:buNone/>
            </a:pPr>
            <a:r>
              <a:rPr lang="en-US" altLang="zh-CN" sz="1800" b="1" i="1">
                <a:solidFill>
                  <a:srgbClr val="000000"/>
                </a:solidFill>
                <a:latin typeface="Times New Roman" panose="02020603050405020304" pitchFamily="18" charset="0"/>
                <a:cs typeface="Times New Roman" panose="02020603050405020304" pitchFamily="18" charset="0"/>
              </a:rPr>
              <a:t>E→ · </a:t>
            </a:r>
            <a:r>
              <a:rPr lang="en-US" altLang="zh-CN" sz="1800" b="1">
                <a:solidFill>
                  <a:srgbClr val="000000"/>
                </a:solidFill>
                <a:latin typeface="Times New Roman" panose="02020603050405020304" pitchFamily="18" charset="0"/>
                <a:cs typeface="Times New Roman" panose="02020603050405020304" pitchFamily="18" charset="0"/>
              </a:rPr>
              <a:t>id</a:t>
            </a:r>
          </a:p>
        </p:txBody>
      </p:sp>
      <p:sp>
        <p:nvSpPr>
          <p:cNvPr id="96262" name="Line 6"/>
          <p:cNvSpPr>
            <a:spLocks noChangeShapeType="1"/>
          </p:cNvSpPr>
          <p:nvPr/>
        </p:nvSpPr>
        <p:spPr bwMode="auto">
          <a:xfrm flipV="1">
            <a:off x="3432175" y="2830513"/>
            <a:ext cx="384175"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6263" name="Text Box 7"/>
          <p:cNvSpPr txBox="1">
            <a:spLocks noChangeArrowheads="1"/>
          </p:cNvSpPr>
          <p:nvPr/>
        </p:nvSpPr>
        <p:spPr bwMode="auto">
          <a:xfrm>
            <a:off x="3419475" y="2327275"/>
            <a:ext cx="5032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a:solidFill>
                  <a:srgbClr val="000000"/>
                </a:solidFill>
                <a:latin typeface="Times New Roman" panose="02020603050405020304" pitchFamily="18" charset="0"/>
                <a:cs typeface="Times New Roman" panose="02020603050405020304" pitchFamily="18" charset="0"/>
              </a:rPr>
              <a:t>(</a:t>
            </a:r>
          </a:p>
        </p:txBody>
      </p:sp>
      <p:sp>
        <p:nvSpPr>
          <p:cNvPr id="96264" name="Text Box 8"/>
          <p:cNvSpPr txBox="1">
            <a:spLocks noChangeArrowheads="1"/>
          </p:cNvSpPr>
          <p:nvPr/>
        </p:nvSpPr>
        <p:spPr bwMode="auto">
          <a:xfrm>
            <a:off x="2339975" y="4384675"/>
            <a:ext cx="1066800" cy="708025"/>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cs typeface="Times New Roman" panose="02020603050405020304" pitchFamily="18" charset="0"/>
              </a:rPr>
              <a:t>I</a:t>
            </a:r>
            <a:r>
              <a:rPr lang="en-US" altLang="zh-CN" sz="2000" b="1" i="1" baseline="-25000">
                <a:solidFill>
                  <a:srgbClr val="000000"/>
                </a:solidFill>
                <a:latin typeface="Times New Roman" panose="02020603050405020304" pitchFamily="18" charset="0"/>
                <a:cs typeface="Times New Roman" panose="02020603050405020304" pitchFamily="18" charset="0"/>
              </a:rPr>
              <a:t>3</a:t>
            </a:r>
            <a:r>
              <a:rPr lang="en-US" altLang="zh-CN" sz="2000" b="1">
                <a:solidFill>
                  <a:srgbClr val="000000"/>
                </a:solidFill>
                <a:latin typeface="Times New Roman" panose="02020603050405020304" pitchFamily="18" charset="0"/>
                <a:cs typeface="Times New Roman" panose="02020603050405020304" pitchFamily="18" charset="0"/>
              </a:rPr>
              <a:t>:</a:t>
            </a:r>
          </a:p>
          <a:p>
            <a:pPr>
              <a:spcBef>
                <a:spcPct val="0"/>
              </a:spcBef>
              <a:buClrTx/>
              <a:buSzTx/>
              <a:buFont typeface="Arial" panose="020B0604020202020204" pitchFamily="34" charset="0"/>
              <a:buNone/>
            </a:pPr>
            <a:r>
              <a:rPr lang="en-US" altLang="zh-CN" sz="1800" b="1" i="1">
                <a:solidFill>
                  <a:srgbClr val="000000"/>
                </a:solidFill>
                <a:latin typeface="Times New Roman" panose="02020603050405020304" pitchFamily="18" charset="0"/>
                <a:cs typeface="Times New Roman" panose="02020603050405020304" pitchFamily="18" charset="0"/>
              </a:rPr>
              <a:t>E→ </a:t>
            </a:r>
            <a:r>
              <a:rPr lang="en-US" altLang="zh-CN" sz="1800" b="1">
                <a:solidFill>
                  <a:srgbClr val="000000"/>
                </a:solidFill>
                <a:latin typeface="Times New Roman" panose="02020603050405020304" pitchFamily="18" charset="0"/>
                <a:cs typeface="Times New Roman" panose="02020603050405020304" pitchFamily="18" charset="0"/>
              </a:rPr>
              <a:t>id</a:t>
            </a:r>
            <a:r>
              <a:rPr lang="en-US" altLang="zh-CN" sz="2000" b="1" i="1">
                <a:solidFill>
                  <a:srgbClr val="000000"/>
                </a:solidFill>
                <a:latin typeface="Times New Roman" panose="02020603050405020304" pitchFamily="18" charset="0"/>
                <a:cs typeface="Times New Roman" panose="02020603050405020304" pitchFamily="18" charset="0"/>
              </a:rPr>
              <a:t> ·</a:t>
            </a:r>
          </a:p>
        </p:txBody>
      </p:sp>
      <p:sp>
        <p:nvSpPr>
          <p:cNvPr id="96265" name="Line 9"/>
          <p:cNvSpPr>
            <a:spLocks noChangeShapeType="1"/>
          </p:cNvSpPr>
          <p:nvPr/>
        </p:nvSpPr>
        <p:spPr bwMode="auto">
          <a:xfrm>
            <a:off x="2941638" y="3275013"/>
            <a:ext cx="9525" cy="1096962"/>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6266" name="Text Box 10"/>
          <p:cNvSpPr txBox="1">
            <a:spLocks noChangeArrowheads="1"/>
          </p:cNvSpPr>
          <p:nvPr/>
        </p:nvSpPr>
        <p:spPr bwMode="auto">
          <a:xfrm>
            <a:off x="2533650" y="3279775"/>
            <a:ext cx="5984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a:solidFill>
                  <a:srgbClr val="000000"/>
                </a:solidFill>
                <a:latin typeface="Times New Roman" panose="02020603050405020304" pitchFamily="18" charset="0"/>
                <a:cs typeface="Times New Roman" panose="02020603050405020304" pitchFamily="18" charset="0"/>
              </a:rPr>
              <a:t>id</a:t>
            </a:r>
          </a:p>
        </p:txBody>
      </p:sp>
      <p:sp>
        <p:nvSpPr>
          <p:cNvPr id="96267" name="Text Box 11"/>
          <p:cNvSpPr txBox="1">
            <a:spLocks noChangeArrowheads="1"/>
          </p:cNvSpPr>
          <p:nvPr/>
        </p:nvSpPr>
        <p:spPr bwMode="auto">
          <a:xfrm>
            <a:off x="5753100" y="1022350"/>
            <a:ext cx="1211263" cy="1477963"/>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nSpc>
                <a:spcPts val="1800"/>
              </a:lnSpc>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cs typeface="Times New Roman" panose="02020603050405020304" pitchFamily="18" charset="0"/>
              </a:rPr>
              <a:t>I</a:t>
            </a:r>
            <a:r>
              <a:rPr lang="en-US" altLang="zh-CN" sz="2000" b="1" i="1" baseline="-25000">
                <a:solidFill>
                  <a:srgbClr val="000000"/>
                </a:solidFill>
                <a:latin typeface="Times New Roman" panose="02020603050405020304" pitchFamily="18" charset="0"/>
                <a:cs typeface="Times New Roman" panose="02020603050405020304" pitchFamily="18" charset="0"/>
              </a:rPr>
              <a:t>4</a:t>
            </a:r>
            <a:r>
              <a:rPr lang="en-US" altLang="zh-CN" sz="2000" b="1">
                <a:solidFill>
                  <a:srgbClr val="000000"/>
                </a:solidFill>
                <a:latin typeface="Times New Roman" panose="02020603050405020304" pitchFamily="18" charset="0"/>
                <a:cs typeface="Times New Roman" panose="02020603050405020304" pitchFamily="18" charset="0"/>
              </a:rPr>
              <a:t>:</a:t>
            </a:r>
          </a:p>
          <a:p>
            <a:pPr>
              <a:lnSpc>
                <a:spcPts val="1800"/>
              </a:lnSpc>
              <a:spcBef>
                <a:spcPct val="0"/>
              </a:spcBef>
              <a:buClrTx/>
              <a:buSzTx/>
              <a:buFont typeface="Arial" panose="020B0604020202020204" pitchFamily="34" charset="0"/>
              <a:buNone/>
            </a:pPr>
            <a:r>
              <a:rPr lang="en-US" altLang="zh-CN" sz="1800" b="1" i="1">
                <a:solidFill>
                  <a:srgbClr val="000000"/>
                </a:solidFill>
                <a:latin typeface="Times New Roman" panose="02020603050405020304" pitchFamily="18" charset="0"/>
                <a:cs typeface="Times New Roman" panose="02020603050405020304" pitchFamily="18" charset="0"/>
              </a:rPr>
              <a:t>E→E+ · E</a:t>
            </a:r>
          </a:p>
          <a:p>
            <a:pPr eaLnBrk="1" hangingPunct="1">
              <a:lnSpc>
                <a:spcPts val="1800"/>
              </a:lnSpc>
              <a:spcBef>
                <a:spcPct val="0"/>
              </a:spcBef>
              <a:buClrTx/>
              <a:buSzTx/>
              <a:buFont typeface="Arial" panose="020B0604020202020204" pitchFamily="34" charset="0"/>
              <a:buNone/>
            </a:pPr>
            <a:r>
              <a:rPr lang="en-US" altLang="zh-CN" sz="1800" b="1" i="1">
                <a:solidFill>
                  <a:srgbClr val="000000"/>
                </a:solidFill>
                <a:latin typeface="Times New Roman" panose="02020603050405020304" pitchFamily="18" charset="0"/>
                <a:cs typeface="Times New Roman" panose="02020603050405020304" pitchFamily="18" charset="0"/>
              </a:rPr>
              <a:t>E→ · E+E</a:t>
            </a:r>
          </a:p>
          <a:p>
            <a:pPr eaLnBrk="1" hangingPunct="1">
              <a:lnSpc>
                <a:spcPts val="1800"/>
              </a:lnSpc>
              <a:spcBef>
                <a:spcPct val="0"/>
              </a:spcBef>
              <a:buClrTx/>
              <a:buSzTx/>
              <a:buFont typeface="Arial" panose="020B0604020202020204" pitchFamily="34" charset="0"/>
              <a:buNone/>
            </a:pPr>
            <a:r>
              <a:rPr lang="en-US" altLang="zh-CN" sz="1800" b="1" i="1">
                <a:solidFill>
                  <a:srgbClr val="000000"/>
                </a:solidFill>
                <a:latin typeface="Times New Roman" panose="02020603050405020304" pitchFamily="18" charset="0"/>
                <a:cs typeface="Times New Roman" panose="02020603050405020304" pitchFamily="18" charset="0"/>
              </a:rPr>
              <a:t>E→ · E*E</a:t>
            </a:r>
          </a:p>
          <a:p>
            <a:pPr eaLnBrk="1" hangingPunct="1">
              <a:lnSpc>
                <a:spcPts val="1800"/>
              </a:lnSpc>
              <a:spcBef>
                <a:spcPct val="0"/>
              </a:spcBef>
              <a:buClrTx/>
              <a:buSzTx/>
              <a:buFont typeface="Arial" panose="020B0604020202020204" pitchFamily="34" charset="0"/>
              <a:buNone/>
            </a:pPr>
            <a:r>
              <a:rPr lang="en-US" altLang="zh-CN" sz="1800" b="1" i="1">
                <a:solidFill>
                  <a:srgbClr val="000000"/>
                </a:solidFill>
                <a:latin typeface="Times New Roman" panose="02020603050405020304" pitchFamily="18" charset="0"/>
                <a:cs typeface="Times New Roman" panose="02020603050405020304" pitchFamily="18" charset="0"/>
              </a:rPr>
              <a:t>E→ · </a:t>
            </a:r>
            <a:r>
              <a:rPr lang="en-US" altLang="zh-CN" sz="1800" b="1">
                <a:solidFill>
                  <a:srgbClr val="000000"/>
                </a:solidFill>
                <a:latin typeface="Times New Roman" panose="02020603050405020304" pitchFamily="18" charset="0"/>
                <a:cs typeface="Times New Roman" panose="02020603050405020304" pitchFamily="18" charset="0"/>
              </a:rPr>
              <a:t>(</a:t>
            </a:r>
            <a:r>
              <a:rPr lang="en-US" altLang="zh-CN" sz="1800" b="1" i="1">
                <a:solidFill>
                  <a:srgbClr val="000000"/>
                </a:solidFill>
                <a:latin typeface="Times New Roman" panose="02020603050405020304" pitchFamily="18" charset="0"/>
                <a:cs typeface="Times New Roman" panose="02020603050405020304" pitchFamily="18" charset="0"/>
              </a:rPr>
              <a:t>E</a:t>
            </a:r>
            <a:r>
              <a:rPr lang="en-US" altLang="zh-CN" sz="1800" b="1">
                <a:solidFill>
                  <a:srgbClr val="000000"/>
                </a:solidFill>
                <a:latin typeface="Times New Roman" panose="02020603050405020304" pitchFamily="18" charset="0"/>
                <a:cs typeface="Times New Roman" panose="02020603050405020304" pitchFamily="18" charset="0"/>
              </a:rPr>
              <a:t>)</a:t>
            </a:r>
          </a:p>
          <a:p>
            <a:pPr eaLnBrk="1" hangingPunct="1">
              <a:lnSpc>
                <a:spcPts val="1800"/>
              </a:lnSpc>
              <a:spcBef>
                <a:spcPct val="0"/>
              </a:spcBef>
              <a:buClrTx/>
              <a:buSzTx/>
              <a:buFont typeface="Arial" panose="020B0604020202020204" pitchFamily="34" charset="0"/>
              <a:buNone/>
            </a:pPr>
            <a:r>
              <a:rPr lang="en-US" altLang="zh-CN" sz="1800" b="1" i="1">
                <a:solidFill>
                  <a:srgbClr val="000000"/>
                </a:solidFill>
                <a:latin typeface="Times New Roman" panose="02020603050405020304" pitchFamily="18" charset="0"/>
                <a:cs typeface="Times New Roman" panose="02020603050405020304" pitchFamily="18" charset="0"/>
              </a:rPr>
              <a:t>E→ · </a:t>
            </a:r>
            <a:r>
              <a:rPr lang="en-US" altLang="zh-CN" sz="1800" b="1">
                <a:solidFill>
                  <a:srgbClr val="000000"/>
                </a:solidFill>
                <a:latin typeface="Times New Roman" panose="02020603050405020304" pitchFamily="18" charset="0"/>
                <a:cs typeface="Times New Roman" panose="02020603050405020304" pitchFamily="18" charset="0"/>
              </a:rPr>
              <a:t>id</a:t>
            </a:r>
          </a:p>
        </p:txBody>
      </p:sp>
      <p:sp>
        <p:nvSpPr>
          <p:cNvPr id="96268" name="Text Box 12"/>
          <p:cNvSpPr txBox="1">
            <a:spLocks noChangeArrowheads="1"/>
          </p:cNvSpPr>
          <p:nvPr/>
        </p:nvSpPr>
        <p:spPr bwMode="auto">
          <a:xfrm>
            <a:off x="5753100" y="2535238"/>
            <a:ext cx="1250950" cy="1476375"/>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nSpc>
                <a:spcPts val="1800"/>
              </a:lnSpc>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cs typeface="Times New Roman" panose="02020603050405020304" pitchFamily="18" charset="0"/>
              </a:rPr>
              <a:t>I</a:t>
            </a:r>
            <a:r>
              <a:rPr lang="en-US" altLang="zh-CN" sz="2000" b="1" i="1" baseline="-25000">
                <a:solidFill>
                  <a:srgbClr val="000000"/>
                </a:solidFill>
                <a:latin typeface="Times New Roman" panose="02020603050405020304" pitchFamily="18" charset="0"/>
                <a:cs typeface="Times New Roman" panose="02020603050405020304" pitchFamily="18" charset="0"/>
              </a:rPr>
              <a:t>5</a:t>
            </a:r>
            <a:r>
              <a:rPr lang="en-US" altLang="zh-CN" sz="2000" b="1">
                <a:solidFill>
                  <a:srgbClr val="000000"/>
                </a:solidFill>
                <a:latin typeface="Times New Roman" panose="02020603050405020304" pitchFamily="18" charset="0"/>
                <a:cs typeface="Times New Roman" panose="02020603050405020304" pitchFamily="18" charset="0"/>
              </a:rPr>
              <a:t>:</a:t>
            </a:r>
          </a:p>
          <a:p>
            <a:pPr>
              <a:lnSpc>
                <a:spcPts val="1800"/>
              </a:lnSpc>
              <a:spcBef>
                <a:spcPct val="0"/>
              </a:spcBef>
              <a:buClrTx/>
              <a:buSzTx/>
              <a:buFont typeface="Arial" panose="020B0604020202020204" pitchFamily="34" charset="0"/>
              <a:buNone/>
            </a:pPr>
            <a:r>
              <a:rPr lang="en-US" altLang="zh-CN" sz="1800" b="1" i="1">
                <a:solidFill>
                  <a:srgbClr val="000000"/>
                </a:solidFill>
                <a:latin typeface="Times New Roman" panose="02020603050405020304" pitchFamily="18" charset="0"/>
                <a:cs typeface="Times New Roman" panose="02020603050405020304" pitchFamily="18" charset="0"/>
              </a:rPr>
              <a:t>E→ E* · E</a:t>
            </a:r>
          </a:p>
          <a:p>
            <a:pPr eaLnBrk="1" hangingPunct="1">
              <a:lnSpc>
                <a:spcPts val="1800"/>
              </a:lnSpc>
              <a:spcBef>
                <a:spcPct val="0"/>
              </a:spcBef>
              <a:buClrTx/>
              <a:buSzTx/>
              <a:buFont typeface="Arial" panose="020B0604020202020204" pitchFamily="34" charset="0"/>
              <a:buNone/>
            </a:pPr>
            <a:r>
              <a:rPr lang="en-US" altLang="zh-CN" sz="1800" b="1" i="1">
                <a:solidFill>
                  <a:srgbClr val="000000"/>
                </a:solidFill>
                <a:latin typeface="Times New Roman" panose="02020603050405020304" pitchFamily="18" charset="0"/>
                <a:cs typeface="Times New Roman" panose="02020603050405020304" pitchFamily="18" charset="0"/>
              </a:rPr>
              <a:t>E→ · E+E</a:t>
            </a:r>
          </a:p>
          <a:p>
            <a:pPr eaLnBrk="1" hangingPunct="1">
              <a:lnSpc>
                <a:spcPts val="1800"/>
              </a:lnSpc>
              <a:spcBef>
                <a:spcPct val="0"/>
              </a:spcBef>
              <a:buClrTx/>
              <a:buSzTx/>
              <a:buFont typeface="Arial" panose="020B0604020202020204" pitchFamily="34" charset="0"/>
              <a:buNone/>
            </a:pPr>
            <a:r>
              <a:rPr lang="en-US" altLang="zh-CN" sz="1800" b="1" i="1">
                <a:solidFill>
                  <a:srgbClr val="000000"/>
                </a:solidFill>
                <a:latin typeface="Times New Roman" panose="02020603050405020304" pitchFamily="18" charset="0"/>
                <a:cs typeface="Times New Roman" panose="02020603050405020304" pitchFamily="18" charset="0"/>
              </a:rPr>
              <a:t>E→ · E*E</a:t>
            </a:r>
          </a:p>
          <a:p>
            <a:pPr eaLnBrk="1" hangingPunct="1">
              <a:lnSpc>
                <a:spcPts val="1800"/>
              </a:lnSpc>
              <a:spcBef>
                <a:spcPct val="0"/>
              </a:spcBef>
              <a:buClrTx/>
              <a:buSzTx/>
              <a:buFont typeface="Arial" panose="020B0604020202020204" pitchFamily="34" charset="0"/>
              <a:buNone/>
            </a:pPr>
            <a:r>
              <a:rPr lang="en-US" altLang="zh-CN" sz="1800" b="1" i="1">
                <a:solidFill>
                  <a:srgbClr val="000000"/>
                </a:solidFill>
                <a:latin typeface="Times New Roman" panose="02020603050405020304" pitchFamily="18" charset="0"/>
                <a:cs typeface="Times New Roman" panose="02020603050405020304" pitchFamily="18" charset="0"/>
              </a:rPr>
              <a:t>E→ · </a:t>
            </a:r>
            <a:r>
              <a:rPr lang="en-US" altLang="zh-CN" sz="1800" b="1">
                <a:solidFill>
                  <a:srgbClr val="000000"/>
                </a:solidFill>
                <a:latin typeface="Times New Roman" panose="02020603050405020304" pitchFamily="18" charset="0"/>
                <a:cs typeface="Times New Roman" panose="02020603050405020304" pitchFamily="18" charset="0"/>
              </a:rPr>
              <a:t>(</a:t>
            </a:r>
            <a:r>
              <a:rPr lang="en-US" altLang="zh-CN" sz="1800" b="1" i="1">
                <a:solidFill>
                  <a:srgbClr val="000000"/>
                </a:solidFill>
                <a:latin typeface="Times New Roman" panose="02020603050405020304" pitchFamily="18" charset="0"/>
                <a:cs typeface="Times New Roman" panose="02020603050405020304" pitchFamily="18" charset="0"/>
              </a:rPr>
              <a:t>E</a:t>
            </a:r>
            <a:r>
              <a:rPr lang="en-US" altLang="zh-CN" sz="1800" b="1">
                <a:solidFill>
                  <a:srgbClr val="000000"/>
                </a:solidFill>
                <a:latin typeface="Times New Roman" panose="02020603050405020304" pitchFamily="18" charset="0"/>
                <a:cs typeface="Times New Roman" panose="02020603050405020304" pitchFamily="18" charset="0"/>
              </a:rPr>
              <a:t>)</a:t>
            </a:r>
          </a:p>
          <a:p>
            <a:pPr eaLnBrk="1" hangingPunct="1">
              <a:lnSpc>
                <a:spcPts val="1800"/>
              </a:lnSpc>
              <a:spcBef>
                <a:spcPct val="0"/>
              </a:spcBef>
              <a:buClrTx/>
              <a:buSzTx/>
              <a:buFont typeface="Arial" panose="020B0604020202020204" pitchFamily="34" charset="0"/>
              <a:buNone/>
            </a:pPr>
            <a:r>
              <a:rPr lang="en-US" altLang="zh-CN" sz="1800" b="1" i="1">
                <a:solidFill>
                  <a:srgbClr val="000000"/>
                </a:solidFill>
                <a:latin typeface="Times New Roman" panose="02020603050405020304" pitchFamily="18" charset="0"/>
                <a:cs typeface="Times New Roman" panose="02020603050405020304" pitchFamily="18" charset="0"/>
              </a:rPr>
              <a:t>E→ · </a:t>
            </a:r>
            <a:r>
              <a:rPr lang="en-US" altLang="zh-CN" sz="1800" b="1">
                <a:solidFill>
                  <a:srgbClr val="000000"/>
                </a:solidFill>
                <a:latin typeface="Times New Roman" panose="02020603050405020304" pitchFamily="18" charset="0"/>
                <a:cs typeface="Times New Roman" panose="02020603050405020304" pitchFamily="18" charset="0"/>
              </a:rPr>
              <a:t>id</a:t>
            </a:r>
          </a:p>
        </p:txBody>
      </p:sp>
      <p:sp>
        <p:nvSpPr>
          <p:cNvPr id="96269" name="Text Box 15"/>
          <p:cNvSpPr txBox="1">
            <a:spLocks noChangeArrowheads="1"/>
          </p:cNvSpPr>
          <p:nvPr/>
        </p:nvSpPr>
        <p:spPr bwMode="auto">
          <a:xfrm>
            <a:off x="3470275" y="3778250"/>
            <a:ext cx="53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a:solidFill>
                  <a:srgbClr val="000000"/>
                </a:solidFill>
                <a:latin typeface="Times New Roman" panose="02020603050405020304" pitchFamily="18" charset="0"/>
                <a:cs typeface="Times New Roman" panose="02020603050405020304" pitchFamily="18" charset="0"/>
              </a:rPr>
              <a:t>id</a:t>
            </a:r>
          </a:p>
        </p:txBody>
      </p:sp>
      <p:sp>
        <p:nvSpPr>
          <p:cNvPr id="96270" name="Text Box 17"/>
          <p:cNvSpPr txBox="1">
            <a:spLocks noChangeArrowheads="1"/>
          </p:cNvSpPr>
          <p:nvPr/>
        </p:nvSpPr>
        <p:spPr bwMode="auto">
          <a:xfrm>
            <a:off x="5753100" y="4076700"/>
            <a:ext cx="1244600" cy="1016000"/>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nSpc>
                <a:spcPts val="1800"/>
              </a:lnSpc>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cs typeface="Times New Roman" panose="02020603050405020304" pitchFamily="18" charset="0"/>
              </a:rPr>
              <a:t>I</a:t>
            </a:r>
            <a:r>
              <a:rPr lang="en-US" altLang="zh-CN" sz="2000" b="1" i="1" baseline="-25000">
                <a:solidFill>
                  <a:srgbClr val="000000"/>
                </a:solidFill>
                <a:latin typeface="Times New Roman" panose="02020603050405020304" pitchFamily="18" charset="0"/>
                <a:cs typeface="Times New Roman" panose="02020603050405020304" pitchFamily="18" charset="0"/>
              </a:rPr>
              <a:t>6</a:t>
            </a:r>
            <a:r>
              <a:rPr lang="en-US" altLang="zh-CN" sz="2000" b="1">
                <a:solidFill>
                  <a:srgbClr val="000000"/>
                </a:solidFill>
                <a:latin typeface="Times New Roman" panose="02020603050405020304" pitchFamily="18" charset="0"/>
                <a:cs typeface="Times New Roman" panose="02020603050405020304" pitchFamily="18" charset="0"/>
              </a:rPr>
              <a:t>:</a:t>
            </a:r>
          </a:p>
          <a:p>
            <a:pPr eaLnBrk="1" hangingPunct="1">
              <a:lnSpc>
                <a:spcPts val="1800"/>
              </a:lnSpc>
              <a:spcBef>
                <a:spcPct val="0"/>
              </a:spcBef>
              <a:buClrTx/>
              <a:buSzTx/>
              <a:buFont typeface="Arial" panose="020B0604020202020204" pitchFamily="34" charset="0"/>
              <a:buNone/>
            </a:pPr>
            <a:r>
              <a:rPr lang="en-US" altLang="zh-CN" sz="1800" b="1" i="1">
                <a:solidFill>
                  <a:srgbClr val="000000"/>
                </a:solidFill>
                <a:latin typeface="Times New Roman" panose="02020603050405020304" pitchFamily="18" charset="0"/>
                <a:cs typeface="Times New Roman" panose="02020603050405020304" pitchFamily="18" charset="0"/>
              </a:rPr>
              <a:t>E→</a:t>
            </a:r>
            <a:r>
              <a:rPr lang="en-US" altLang="zh-CN" sz="1800" b="1">
                <a:solidFill>
                  <a:srgbClr val="000000"/>
                </a:solidFill>
                <a:latin typeface="Times New Roman" panose="02020603050405020304" pitchFamily="18" charset="0"/>
                <a:cs typeface="Times New Roman" panose="02020603050405020304" pitchFamily="18" charset="0"/>
              </a:rPr>
              <a:t>(</a:t>
            </a:r>
            <a:r>
              <a:rPr lang="en-US" altLang="zh-CN" sz="1800" b="1" i="1">
                <a:solidFill>
                  <a:srgbClr val="000000"/>
                </a:solidFill>
                <a:latin typeface="Times New Roman" panose="02020603050405020304" pitchFamily="18" charset="0"/>
                <a:cs typeface="Times New Roman" panose="02020603050405020304" pitchFamily="18" charset="0"/>
              </a:rPr>
              <a:t>E · </a:t>
            </a:r>
            <a:r>
              <a:rPr lang="en-US" altLang="zh-CN" sz="1800" b="1">
                <a:solidFill>
                  <a:srgbClr val="000000"/>
                </a:solidFill>
                <a:latin typeface="Times New Roman" panose="02020603050405020304" pitchFamily="18" charset="0"/>
                <a:cs typeface="Times New Roman" panose="02020603050405020304" pitchFamily="18" charset="0"/>
              </a:rPr>
              <a:t>)</a:t>
            </a:r>
          </a:p>
          <a:p>
            <a:pPr eaLnBrk="1" hangingPunct="1">
              <a:lnSpc>
                <a:spcPts val="1800"/>
              </a:lnSpc>
              <a:spcBef>
                <a:spcPct val="0"/>
              </a:spcBef>
              <a:buClrTx/>
              <a:buSzTx/>
              <a:buFont typeface="Arial" panose="020B0604020202020204" pitchFamily="34" charset="0"/>
              <a:buNone/>
            </a:pPr>
            <a:r>
              <a:rPr lang="en-US" altLang="zh-CN" sz="1800" b="1" i="1">
                <a:solidFill>
                  <a:srgbClr val="000000"/>
                </a:solidFill>
                <a:latin typeface="Times New Roman" panose="02020603050405020304" pitchFamily="18" charset="0"/>
                <a:cs typeface="Times New Roman" panose="02020603050405020304" pitchFamily="18" charset="0"/>
              </a:rPr>
              <a:t>E→E · +E</a:t>
            </a:r>
          </a:p>
          <a:p>
            <a:pPr eaLnBrk="1" hangingPunct="1">
              <a:lnSpc>
                <a:spcPts val="1800"/>
              </a:lnSpc>
              <a:spcBef>
                <a:spcPct val="0"/>
              </a:spcBef>
              <a:buClrTx/>
              <a:buSzTx/>
              <a:buFont typeface="Arial" panose="020B0604020202020204" pitchFamily="34" charset="0"/>
              <a:buNone/>
            </a:pPr>
            <a:r>
              <a:rPr lang="en-US" altLang="zh-CN" sz="1800" b="1" i="1">
                <a:solidFill>
                  <a:srgbClr val="000000"/>
                </a:solidFill>
                <a:latin typeface="Times New Roman" panose="02020603050405020304" pitchFamily="18" charset="0"/>
                <a:cs typeface="Times New Roman" panose="02020603050405020304" pitchFamily="18" charset="0"/>
              </a:rPr>
              <a:t>E→E · *E</a:t>
            </a:r>
          </a:p>
        </p:txBody>
      </p:sp>
      <p:sp>
        <p:nvSpPr>
          <p:cNvPr id="96271" name="Line 18"/>
          <p:cNvSpPr>
            <a:spLocks noChangeShapeType="1"/>
          </p:cNvSpPr>
          <p:nvPr/>
        </p:nvSpPr>
        <p:spPr bwMode="auto">
          <a:xfrm>
            <a:off x="5026025" y="4052888"/>
            <a:ext cx="719138" cy="277812"/>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6272" name="Text Box 19"/>
          <p:cNvSpPr txBox="1">
            <a:spLocks noChangeArrowheads="1"/>
          </p:cNvSpPr>
          <p:nvPr/>
        </p:nvSpPr>
        <p:spPr bwMode="auto">
          <a:xfrm>
            <a:off x="4951413" y="3579813"/>
            <a:ext cx="457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i="1">
                <a:solidFill>
                  <a:srgbClr val="000000"/>
                </a:solidFill>
                <a:latin typeface="Times New Roman" panose="02020603050405020304" pitchFamily="18" charset="0"/>
                <a:cs typeface="Times New Roman" panose="02020603050405020304" pitchFamily="18" charset="0"/>
              </a:rPr>
              <a:t>E</a:t>
            </a:r>
          </a:p>
        </p:txBody>
      </p:sp>
      <p:sp>
        <p:nvSpPr>
          <p:cNvPr id="96273" name="Text Box 20"/>
          <p:cNvSpPr txBox="1">
            <a:spLocks noChangeArrowheads="1"/>
          </p:cNvSpPr>
          <p:nvPr/>
        </p:nvSpPr>
        <p:spPr bwMode="auto">
          <a:xfrm>
            <a:off x="7408863" y="458788"/>
            <a:ext cx="1296987" cy="1293812"/>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cs typeface="Times New Roman" panose="02020603050405020304" pitchFamily="18" charset="0"/>
              </a:rPr>
              <a:t>I</a:t>
            </a:r>
            <a:r>
              <a:rPr lang="en-US" altLang="zh-CN" sz="2000" b="1" i="1" baseline="-25000">
                <a:solidFill>
                  <a:srgbClr val="000000"/>
                </a:solidFill>
                <a:latin typeface="Times New Roman" panose="02020603050405020304" pitchFamily="18" charset="0"/>
                <a:cs typeface="Times New Roman" panose="02020603050405020304" pitchFamily="18" charset="0"/>
              </a:rPr>
              <a:t>7</a:t>
            </a:r>
            <a:r>
              <a:rPr lang="en-US" altLang="zh-CN" sz="2000" b="1">
                <a:solidFill>
                  <a:srgbClr val="000000"/>
                </a:solidFill>
                <a:latin typeface="Times New Roman" panose="02020603050405020304" pitchFamily="18" charset="0"/>
                <a:cs typeface="Times New Roman" panose="02020603050405020304" pitchFamily="18" charset="0"/>
              </a:rPr>
              <a:t>:</a:t>
            </a:r>
          </a:p>
          <a:p>
            <a:pPr>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E→E+E ·</a:t>
            </a:r>
          </a:p>
          <a:p>
            <a:pPr eaLnBrk="1" hangingPunct="1">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E→E · +E</a:t>
            </a:r>
          </a:p>
          <a:p>
            <a:pPr eaLnBrk="1" hangingPunct="1">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E→E · *E</a:t>
            </a:r>
            <a:endParaRPr lang="en-US" altLang="zh-CN" sz="2000" b="1" i="1">
              <a:solidFill>
                <a:schemeClr val="tx1"/>
              </a:solidFill>
              <a:latin typeface="Times New Roman" panose="02020603050405020304" pitchFamily="18" charset="0"/>
              <a:cs typeface="Times New Roman" panose="02020603050405020304" pitchFamily="18" charset="0"/>
            </a:endParaRPr>
          </a:p>
        </p:txBody>
      </p:sp>
      <p:sp>
        <p:nvSpPr>
          <p:cNvPr id="96274" name="Line 21"/>
          <p:cNvSpPr>
            <a:spLocks noChangeShapeType="1"/>
          </p:cNvSpPr>
          <p:nvPr/>
        </p:nvSpPr>
        <p:spPr bwMode="auto">
          <a:xfrm flipH="1">
            <a:off x="3402013" y="4224338"/>
            <a:ext cx="361950" cy="541337"/>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6275" name="Text Box 22"/>
          <p:cNvSpPr txBox="1">
            <a:spLocks noChangeArrowheads="1"/>
          </p:cNvSpPr>
          <p:nvPr/>
        </p:nvSpPr>
        <p:spPr bwMode="auto">
          <a:xfrm>
            <a:off x="6948488" y="3757613"/>
            <a:ext cx="457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a:solidFill>
                  <a:srgbClr val="000000"/>
                </a:solidFill>
                <a:latin typeface="Times New Roman" panose="02020603050405020304" pitchFamily="18" charset="0"/>
                <a:cs typeface="Times New Roman" panose="02020603050405020304" pitchFamily="18" charset="0"/>
              </a:rPr>
              <a:t>*</a:t>
            </a:r>
          </a:p>
        </p:txBody>
      </p:sp>
      <p:sp>
        <p:nvSpPr>
          <p:cNvPr id="96276" name="Text Box 23"/>
          <p:cNvSpPr txBox="1">
            <a:spLocks noChangeArrowheads="1"/>
          </p:cNvSpPr>
          <p:nvPr/>
        </p:nvSpPr>
        <p:spPr bwMode="auto">
          <a:xfrm>
            <a:off x="7418388" y="2574925"/>
            <a:ext cx="1296987" cy="1292225"/>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cs typeface="Times New Roman" panose="02020603050405020304" pitchFamily="18" charset="0"/>
              </a:rPr>
              <a:t>I</a:t>
            </a:r>
            <a:r>
              <a:rPr lang="en-US" altLang="zh-CN" sz="2000" b="1" i="1" baseline="-25000">
                <a:solidFill>
                  <a:srgbClr val="000000"/>
                </a:solidFill>
                <a:latin typeface="Times New Roman" panose="02020603050405020304" pitchFamily="18" charset="0"/>
                <a:cs typeface="Times New Roman" panose="02020603050405020304" pitchFamily="18" charset="0"/>
              </a:rPr>
              <a:t>8</a:t>
            </a:r>
            <a:r>
              <a:rPr lang="en-US" altLang="zh-CN" sz="2000" b="1">
                <a:solidFill>
                  <a:srgbClr val="000000"/>
                </a:solidFill>
                <a:latin typeface="Times New Roman" panose="02020603050405020304" pitchFamily="18" charset="0"/>
                <a:cs typeface="Times New Roman" panose="02020603050405020304" pitchFamily="18" charset="0"/>
              </a:rPr>
              <a:t>:</a:t>
            </a:r>
          </a:p>
          <a:p>
            <a:pPr>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E→E*E</a:t>
            </a:r>
            <a:r>
              <a:rPr lang="en-US" altLang="zh-CN" sz="2000" b="1" i="1">
                <a:solidFill>
                  <a:schemeClr val="tx1"/>
                </a:solidFill>
                <a:latin typeface="Times New Roman" panose="02020603050405020304" pitchFamily="18" charset="0"/>
                <a:cs typeface="Times New Roman" panose="02020603050405020304" pitchFamily="18" charset="0"/>
              </a:rPr>
              <a:t> </a:t>
            </a:r>
            <a:r>
              <a:rPr lang="en-US" altLang="zh-CN" sz="1800" b="1" i="1">
                <a:solidFill>
                  <a:schemeClr val="tx1"/>
                </a:solidFill>
                <a:latin typeface="Times New Roman" panose="02020603050405020304" pitchFamily="18" charset="0"/>
                <a:cs typeface="Times New Roman" panose="02020603050405020304" pitchFamily="18" charset="0"/>
              </a:rPr>
              <a:t>·</a:t>
            </a:r>
            <a:endParaRPr lang="en-US" altLang="zh-CN" sz="2000" b="1" i="1">
              <a:solidFill>
                <a:schemeClr val="tx1"/>
              </a:solidFill>
              <a:latin typeface="Times New Roman" panose="02020603050405020304" pitchFamily="18" charset="0"/>
              <a:cs typeface="Times New Roman" panose="02020603050405020304" pitchFamily="18" charset="0"/>
            </a:endParaRPr>
          </a:p>
          <a:p>
            <a:pPr eaLnBrk="1" hangingPunct="1">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E→E · +E</a:t>
            </a:r>
          </a:p>
          <a:p>
            <a:pPr eaLnBrk="1" hangingPunct="1">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E→E · *E</a:t>
            </a:r>
            <a:endParaRPr lang="en-US" altLang="zh-CN" sz="2000" b="1" i="1">
              <a:solidFill>
                <a:schemeClr val="tx1"/>
              </a:solidFill>
              <a:latin typeface="Times New Roman" panose="02020603050405020304" pitchFamily="18" charset="0"/>
              <a:cs typeface="Times New Roman" panose="02020603050405020304" pitchFamily="18" charset="0"/>
            </a:endParaRPr>
          </a:p>
        </p:txBody>
      </p:sp>
      <p:sp>
        <p:nvSpPr>
          <p:cNvPr id="96277" name="Line 24"/>
          <p:cNvSpPr>
            <a:spLocks noChangeShapeType="1"/>
          </p:cNvSpPr>
          <p:nvPr/>
        </p:nvSpPr>
        <p:spPr bwMode="auto">
          <a:xfrm>
            <a:off x="5026025" y="1362075"/>
            <a:ext cx="739775"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6278" name="Text Box 25"/>
          <p:cNvSpPr txBox="1">
            <a:spLocks noChangeArrowheads="1"/>
          </p:cNvSpPr>
          <p:nvPr/>
        </p:nvSpPr>
        <p:spPr bwMode="auto">
          <a:xfrm>
            <a:off x="5062538" y="1028700"/>
            <a:ext cx="381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a:solidFill>
                  <a:srgbClr val="000000"/>
                </a:solidFill>
                <a:latin typeface="Times New Roman" panose="02020603050405020304" pitchFamily="18" charset="0"/>
                <a:cs typeface="Times New Roman" panose="02020603050405020304" pitchFamily="18" charset="0"/>
              </a:rPr>
              <a:t>+</a:t>
            </a:r>
          </a:p>
        </p:txBody>
      </p:sp>
      <p:sp>
        <p:nvSpPr>
          <p:cNvPr id="96279" name="Text Box 26"/>
          <p:cNvSpPr txBox="1">
            <a:spLocks noChangeArrowheads="1"/>
          </p:cNvSpPr>
          <p:nvPr/>
        </p:nvSpPr>
        <p:spPr bwMode="auto">
          <a:xfrm>
            <a:off x="7405688" y="4370388"/>
            <a:ext cx="1223962" cy="708025"/>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cs typeface="Times New Roman" panose="02020603050405020304" pitchFamily="18" charset="0"/>
              </a:rPr>
              <a:t>I</a:t>
            </a:r>
            <a:r>
              <a:rPr lang="en-US" altLang="zh-CN" sz="2000" b="1" i="1" baseline="-25000">
                <a:solidFill>
                  <a:srgbClr val="000000"/>
                </a:solidFill>
                <a:latin typeface="Times New Roman" panose="02020603050405020304" pitchFamily="18" charset="0"/>
                <a:cs typeface="Times New Roman" panose="02020603050405020304" pitchFamily="18" charset="0"/>
              </a:rPr>
              <a:t>9</a:t>
            </a:r>
            <a:r>
              <a:rPr lang="en-US" altLang="zh-CN" sz="2000" b="1">
                <a:solidFill>
                  <a:srgbClr val="000000"/>
                </a:solidFill>
                <a:latin typeface="Times New Roman" panose="02020603050405020304" pitchFamily="18" charset="0"/>
                <a:cs typeface="Times New Roman" panose="02020603050405020304" pitchFamily="18" charset="0"/>
              </a:rPr>
              <a:t>:</a:t>
            </a:r>
          </a:p>
          <a:p>
            <a:pPr>
              <a:spcBef>
                <a:spcPct val="0"/>
              </a:spcBef>
              <a:buClrTx/>
              <a:buSzTx/>
              <a:buFont typeface="Arial" panose="020B0604020202020204" pitchFamily="34" charset="0"/>
              <a:buNone/>
            </a:pPr>
            <a:r>
              <a:rPr lang="en-US" altLang="zh-CN" sz="1800" b="1" i="1">
                <a:solidFill>
                  <a:srgbClr val="000000"/>
                </a:solidFill>
                <a:latin typeface="Times New Roman" panose="02020603050405020304" pitchFamily="18" charset="0"/>
                <a:cs typeface="Times New Roman" panose="02020603050405020304" pitchFamily="18" charset="0"/>
              </a:rPr>
              <a:t>E→</a:t>
            </a:r>
            <a:r>
              <a:rPr lang="en-US" altLang="zh-CN" sz="1800" b="1">
                <a:solidFill>
                  <a:srgbClr val="000000"/>
                </a:solidFill>
                <a:latin typeface="Times New Roman" panose="02020603050405020304" pitchFamily="18" charset="0"/>
                <a:cs typeface="Times New Roman" panose="02020603050405020304" pitchFamily="18" charset="0"/>
              </a:rPr>
              <a:t>(</a:t>
            </a:r>
            <a:r>
              <a:rPr lang="en-US" altLang="zh-CN" sz="1800" b="1" i="1">
                <a:solidFill>
                  <a:srgbClr val="000000"/>
                </a:solidFill>
                <a:latin typeface="Times New Roman" panose="02020603050405020304" pitchFamily="18" charset="0"/>
                <a:cs typeface="Times New Roman" panose="02020603050405020304" pitchFamily="18" charset="0"/>
              </a:rPr>
              <a:t>E</a:t>
            </a:r>
            <a:r>
              <a:rPr lang="en-US" altLang="zh-CN" sz="1800" b="1">
                <a:solidFill>
                  <a:srgbClr val="000000"/>
                </a:solidFill>
                <a:latin typeface="Times New Roman" panose="02020603050405020304" pitchFamily="18" charset="0"/>
                <a:cs typeface="Times New Roman" panose="02020603050405020304" pitchFamily="18" charset="0"/>
              </a:rPr>
              <a:t>)</a:t>
            </a:r>
            <a:r>
              <a:rPr lang="en-US" altLang="zh-CN" sz="2000" b="1" i="1">
                <a:solidFill>
                  <a:srgbClr val="000000"/>
                </a:solidFill>
                <a:latin typeface="Times New Roman" panose="02020603050405020304" pitchFamily="18" charset="0"/>
                <a:cs typeface="Times New Roman" panose="02020603050405020304" pitchFamily="18" charset="0"/>
              </a:rPr>
              <a:t> ·</a:t>
            </a:r>
          </a:p>
        </p:txBody>
      </p:sp>
      <p:sp>
        <p:nvSpPr>
          <p:cNvPr id="96280" name="Line 27"/>
          <p:cNvSpPr>
            <a:spLocks noChangeShapeType="1"/>
          </p:cNvSpPr>
          <p:nvPr/>
        </p:nvSpPr>
        <p:spPr bwMode="auto">
          <a:xfrm>
            <a:off x="6970713" y="3141663"/>
            <a:ext cx="471487"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6281" name="Text Box 28"/>
          <p:cNvSpPr txBox="1">
            <a:spLocks noChangeArrowheads="1"/>
          </p:cNvSpPr>
          <p:nvPr/>
        </p:nvSpPr>
        <p:spPr bwMode="auto">
          <a:xfrm>
            <a:off x="6980238" y="2613025"/>
            <a:ext cx="53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i="1">
                <a:solidFill>
                  <a:srgbClr val="000000"/>
                </a:solidFill>
                <a:latin typeface="Times New Roman" panose="02020603050405020304" pitchFamily="18" charset="0"/>
                <a:cs typeface="Times New Roman" panose="02020603050405020304" pitchFamily="18" charset="0"/>
              </a:rPr>
              <a:t>E</a:t>
            </a:r>
          </a:p>
        </p:txBody>
      </p:sp>
      <p:sp>
        <p:nvSpPr>
          <p:cNvPr id="96282" name="Line 29"/>
          <p:cNvSpPr>
            <a:spLocks noChangeShapeType="1"/>
          </p:cNvSpPr>
          <p:nvPr/>
        </p:nvSpPr>
        <p:spPr bwMode="auto">
          <a:xfrm>
            <a:off x="5043488" y="1814513"/>
            <a:ext cx="722312" cy="827087"/>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6283" name="Text Box 30"/>
          <p:cNvSpPr txBox="1">
            <a:spLocks noChangeArrowheads="1"/>
          </p:cNvSpPr>
          <p:nvPr/>
        </p:nvSpPr>
        <p:spPr bwMode="auto">
          <a:xfrm>
            <a:off x="4954588" y="1497013"/>
            <a:ext cx="533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b="1">
                <a:solidFill>
                  <a:srgbClr val="000000"/>
                </a:solidFill>
                <a:latin typeface="Times New Roman" panose="02020603050405020304" pitchFamily="18" charset="0"/>
                <a:ea typeface="楷体_GB2312" panose="02010609030101010101" pitchFamily="49" charset="-122"/>
              </a:rPr>
              <a:t>*</a:t>
            </a:r>
          </a:p>
        </p:txBody>
      </p:sp>
      <p:sp>
        <p:nvSpPr>
          <p:cNvPr id="96284" name="Text Box 32"/>
          <p:cNvSpPr txBox="1">
            <a:spLocks noChangeArrowheads="1"/>
          </p:cNvSpPr>
          <p:nvPr/>
        </p:nvSpPr>
        <p:spPr bwMode="auto">
          <a:xfrm>
            <a:off x="7010400" y="4702175"/>
            <a:ext cx="45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a:solidFill>
                  <a:srgbClr val="000000"/>
                </a:solidFill>
                <a:latin typeface="Times New Roman" panose="02020603050405020304" pitchFamily="18" charset="0"/>
                <a:cs typeface="Times New Roman" panose="02020603050405020304" pitchFamily="18" charset="0"/>
              </a:rPr>
              <a:t>)</a:t>
            </a:r>
          </a:p>
        </p:txBody>
      </p:sp>
      <p:sp>
        <p:nvSpPr>
          <p:cNvPr id="96285" name="Text Box 34"/>
          <p:cNvSpPr txBox="1">
            <a:spLocks noChangeArrowheads="1"/>
          </p:cNvSpPr>
          <p:nvPr/>
        </p:nvSpPr>
        <p:spPr bwMode="auto">
          <a:xfrm>
            <a:off x="6188075" y="561975"/>
            <a:ext cx="68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a:solidFill>
                  <a:srgbClr val="000000"/>
                </a:solidFill>
                <a:latin typeface="Times New Roman" panose="02020603050405020304" pitchFamily="18" charset="0"/>
                <a:cs typeface="Times New Roman" panose="02020603050405020304" pitchFamily="18" charset="0"/>
              </a:rPr>
              <a:t>id</a:t>
            </a:r>
          </a:p>
        </p:txBody>
      </p:sp>
      <p:sp>
        <p:nvSpPr>
          <p:cNvPr id="96286" name="Text Box 35"/>
          <p:cNvSpPr txBox="1">
            <a:spLocks noChangeArrowheads="1"/>
          </p:cNvSpPr>
          <p:nvPr/>
        </p:nvSpPr>
        <p:spPr bwMode="auto">
          <a:xfrm>
            <a:off x="3419475" y="1504950"/>
            <a:ext cx="53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i="1">
                <a:solidFill>
                  <a:srgbClr val="000000"/>
                </a:solidFill>
                <a:latin typeface="Times New Roman" panose="02020603050405020304" pitchFamily="18" charset="0"/>
                <a:cs typeface="Times New Roman" panose="02020603050405020304" pitchFamily="18" charset="0"/>
              </a:rPr>
              <a:t>E</a:t>
            </a:r>
          </a:p>
        </p:txBody>
      </p:sp>
      <p:sp>
        <p:nvSpPr>
          <p:cNvPr id="180255" name="Rectangle 37"/>
          <p:cNvSpPr>
            <a:spLocks noChangeArrowheads="1"/>
          </p:cNvSpPr>
          <p:nvPr/>
        </p:nvSpPr>
        <p:spPr bwMode="auto">
          <a:xfrm>
            <a:off x="527050" y="1516063"/>
            <a:ext cx="1165225" cy="1631950"/>
          </a:xfrm>
          <a:prstGeom prst="rect">
            <a:avLst/>
          </a:prstGeom>
          <a:solidFill>
            <a:schemeClr val="accent5">
              <a:lumMod val="60000"/>
              <a:lumOff val="40000"/>
            </a:schemeClr>
          </a:solidFill>
          <a:ln w="12700">
            <a:solidFill>
              <a:schemeClr val="tx1"/>
            </a:solidFill>
          </a:ln>
        </p:spPr>
        <p:txBody>
          <a:bodyPr>
            <a:spAutoFit/>
          </a:bodyPr>
          <a:lstStyle/>
          <a:p>
            <a:pPr marL="609600" indent="-609600" eaLnBrk="1" hangingPunct="1">
              <a:buClr>
                <a:srgbClr val="000000"/>
              </a:buClr>
              <a:buFont typeface="Arial" panose="020B0604020202020204" pitchFamily="34" charset="0"/>
              <a:buNone/>
              <a:defRPr/>
            </a:pPr>
            <a:r>
              <a:rPr lang="zh-CN" altLang="en-US" sz="2000" b="1" noProof="1">
                <a:solidFill>
                  <a:srgbClr val="000000"/>
                </a:solidFill>
                <a:latin typeface="华文楷体" pitchFamily="2" charset="-122"/>
                <a:ea typeface="华文楷体" pitchFamily="2" charset="-122"/>
              </a:rPr>
              <a:t>文法</a:t>
            </a:r>
            <a:endParaRPr lang="zh-CN" altLang="zh-CN" sz="2000" b="1" noProof="1">
              <a:solidFill>
                <a:srgbClr val="000000"/>
              </a:solidFill>
              <a:latin typeface="华文楷体" pitchFamily="2" charset="-122"/>
              <a:cs typeface="Times New Roman" pitchFamily="18" charset="0"/>
            </a:endParaRPr>
          </a:p>
          <a:p>
            <a:pPr marL="609600" indent="-609600" eaLnBrk="1" hangingPunct="1">
              <a:buClr>
                <a:srgbClr val="000000"/>
              </a:buClr>
              <a:buFont typeface="Arial" panose="020B0604020202020204" pitchFamily="34" charset="0"/>
              <a:buNone/>
              <a:defRPr/>
            </a:pPr>
            <a:r>
              <a:rPr lang="en-US" altLang="zh-CN" sz="2000" b="1" i="1" noProof="1">
                <a:solidFill>
                  <a:srgbClr val="000000"/>
                </a:solidFill>
                <a:latin typeface="Times New Roman" pitchFamily="18" charset="0"/>
                <a:ea typeface="Times New Roman" pitchFamily="18" charset="0"/>
                <a:cs typeface="华文楷体" pitchFamily="2" charset="-122"/>
              </a:rPr>
              <a:t>E→E+E</a:t>
            </a:r>
            <a:endParaRPr lang="en-US" altLang="zh-CN" sz="2000" b="1" i="1" noProof="1">
              <a:solidFill>
                <a:srgbClr val="000000"/>
              </a:solidFill>
              <a:latin typeface="Times New Roman" pitchFamily="18" charset="0"/>
              <a:cs typeface="Times New Roman" pitchFamily="18" charset="0"/>
            </a:endParaRPr>
          </a:p>
          <a:p>
            <a:pPr marL="609600" indent="-609600" eaLnBrk="1" hangingPunct="1">
              <a:buClr>
                <a:srgbClr val="000000"/>
              </a:buClr>
              <a:buFont typeface="Arial" panose="020B0604020202020204" pitchFamily="34" charset="0"/>
              <a:buNone/>
              <a:defRPr/>
            </a:pPr>
            <a:r>
              <a:rPr lang="en-US" altLang="zh-CN" sz="2000" b="1" i="1" noProof="1">
                <a:solidFill>
                  <a:srgbClr val="000000"/>
                </a:solidFill>
                <a:latin typeface="Times New Roman" pitchFamily="18" charset="0"/>
                <a:cs typeface="Times New Roman" pitchFamily="18" charset="0"/>
              </a:rPr>
              <a:t>E→E*E</a:t>
            </a:r>
          </a:p>
          <a:p>
            <a:pPr marL="609600" indent="-609600" eaLnBrk="1" hangingPunct="1">
              <a:buClr>
                <a:srgbClr val="000000"/>
              </a:buClr>
              <a:buFont typeface="Arial" panose="020B0604020202020204" pitchFamily="34" charset="0"/>
              <a:buNone/>
              <a:defRPr/>
            </a:pPr>
            <a:r>
              <a:rPr lang="en-US" altLang="zh-CN" sz="2000" b="1" i="1" noProof="1">
                <a:solidFill>
                  <a:srgbClr val="000000"/>
                </a:solidFill>
                <a:latin typeface="Times New Roman" pitchFamily="18" charset="0"/>
                <a:cs typeface="Times New Roman" pitchFamily="18" charset="0"/>
              </a:rPr>
              <a:t>E→</a:t>
            </a:r>
            <a:r>
              <a:rPr lang="en-US" altLang="zh-CN" sz="2000" b="1" noProof="1">
                <a:solidFill>
                  <a:srgbClr val="000000"/>
                </a:solidFill>
                <a:latin typeface="Times New Roman" pitchFamily="18" charset="0"/>
                <a:cs typeface="Times New Roman" pitchFamily="18" charset="0"/>
              </a:rPr>
              <a:t>(</a:t>
            </a:r>
            <a:r>
              <a:rPr lang="en-US" altLang="zh-CN" sz="2000" b="1" i="1" noProof="1">
                <a:solidFill>
                  <a:srgbClr val="000000"/>
                </a:solidFill>
                <a:latin typeface="Times New Roman" pitchFamily="18" charset="0"/>
                <a:cs typeface="Times New Roman" pitchFamily="18" charset="0"/>
              </a:rPr>
              <a:t>E</a:t>
            </a:r>
            <a:r>
              <a:rPr lang="en-US" altLang="zh-CN" sz="2000" b="1" noProof="1">
                <a:solidFill>
                  <a:srgbClr val="000000"/>
                </a:solidFill>
                <a:latin typeface="Times New Roman" pitchFamily="18" charset="0"/>
                <a:cs typeface="Times New Roman" pitchFamily="18" charset="0"/>
              </a:rPr>
              <a:t>)</a:t>
            </a:r>
          </a:p>
          <a:p>
            <a:pPr marL="609600" indent="-609600" eaLnBrk="1" hangingPunct="1">
              <a:buClr>
                <a:srgbClr val="000000"/>
              </a:buClr>
              <a:buFont typeface="Arial" panose="020B0604020202020204" pitchFamily="34" charset="0"/>
              <a:buNone/>
              <a:defRPr/>
            </a:pPr>
            <a:r>
              <a:rPr lang="en-US" altLang="zh-CN" sz="2000" b="1" i="1" noProof="1">
                <a:solidFill>
                  <a:srgbClr val="000000"/>
                </a:solidFill>
                <a:latin typeface="Times New Roman" pitchFamily="18" charset="0"/>
                <a:cs typeface="Times New Roman" pitchFamily="18" charset="0"/>
              </a:rPr>
              <a:t>E→</a:t>
            </a:r>
            <a:r>
              <a:rPr lang="en-US" altLang="zh-CN" sz="2000" b="1" noProof="1">
                <a:solidFill>
                  <a:srgbClr val="000000"/>
                </a:solidFill>
                <a:latin typeface="Times New Roman" pitchFamily="18" charset="0"/>
                <a:cs typeface="Times New Roman" pitchFamily="18" charset="0"/>
              </a:rPr>
              <a:t>id</a:t>
            </a:r>
          </a:p>
        </p:txBody>
      </p:sp>
      <p:sp>
        <p:nvSpPr>
          <p:cNvPr id="96288" name="Line 38"/>
          <p:cNvSpPr>
            <a:spLocks noChangeShapeType="1"/>
          </p:cNvSpPr>
          <p:nvPr/>
        </p:nvSpPr>
        <p:spPr bwMode="auto">
          <a:xfrm rot="10800000">
            <a:off x="5078413" y="3438525"/>
            <a:ext cx="687387"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6289" name="Text Box 39"/>
          <p:cNvSpPr txBox="1">
            <a:spLocks noChangeArrowheads="1"/>
          </p:cNvSpPr>
          <p:nvPr/>
        </p:nvSpPr>
        <p:spPr bwMode="auto">
          <a:xfrm>
            <a:off x="5407025" y="3533775"/>
            <a:ext cx="53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a:solidFill>
                  <a:srgbClr val="000000"/>
                </a:solidFill>
                <a:latin typeface="Times New Roman" panose="02020603050405020304" pitchFamily="18" charset="0"/>
                <a:cs typeface="Times New Roman" panose="02020603050405020304" pitchFamily="18" charset="0"/>
              </a:rPr>
              <a:t>id</a:t>
            </a:r>
          </a:p>
        </p:txBody>
      </p:sp>
      <p:sp>
        <p:nvSpPr>
          <p:cNvPr id="96290" name="Text Box 47"/>
          <p:cNvSpPr txBox="1">
            <a:spLocks noChangeArrowheads="1"/>
          </p:cNvSpPr>
          <p:nvPr/>
        </p:nvSpPr>
        <p:spPr bwMode="auto">
          <a:xfrm>
            <a:off x="3324225" y="3228975"/>
            <a:ext cx="5032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a:solidFill>
                  <a:srgbClr val="000000"/>
                </a:solidFill>
                <a:latin typeface="Times New Roman" panose="02020603050405020304" pitchFamily="18" charset="0"/>
                <a:cs typeface="Times New Roman" panose="02020603050405020304" pitchFamily="18" charset="0"/>
              </a:rPr>
              <a:t>(</a:t>
            </a:r>
          </a:p>
        </p:txBody>
      </p:sp>
      <p:sp>
        <p:nvSpPr>
          <p:cNvPr id="96291" name="Line 48"/>
          <p:cNvSpPr>
            <a:spLocks noChangeShapeType="1"/>
          </p:cNvSpPr>
          <p:nvPr/>
        </p:nvSpPr>
        <p:spPr bwMode="auto">
          <a:xfrm>
            <a:off x="6964363" y="1347788"/>
            <a:ext cx="43180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6292" name="Text Box 49"/>
          <p:cNvSpPr txBox="1">
            <a:spLocks noChangeArrowheads="1"/>
          </p:cNvSpPr>
          <p:nvPr/>
        </p:nvSpPr>
        <p:spPr bwMode="auto">
          <a:xfrm>
            <a:off x="7019925" y="914400"/>
            <a:ext cx="53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i="1">
                <a:solidFill>
                  <a:srgbClr val="000000"/>
                </a:solidFill>
                <a:latin typeface="Times New Roman" panose="02020603050405020304" pitchFamily="18" charset="0"/>
                <a:cs typeface="Times New Roman" panose="02020603050405020304" pitchFamily="18" charset="0"/>
              </a:rPr>
              <a:t>E</a:t>
            </a:r>
          </a:p>
        </p:txBody>
      </p:sp>
      <p:sp>
        <p:nvSpPr>
          <p:cNvPr id="96293" name="Line 50"/>
          <p:cNvSpPr>
            <a:spLocks noChangeShapeType="1"/>
          </p:cNvSpPr>
          <p:nvPr/>
        </p:nvSpPr>
        <p:spPr bwMode="auto">
          <a:xfrm flipH="1">
            <a:off x="5049838" y="1792288"/>
            <a:ext cx="668337" cy="1019175"/>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6294" name="Text Box 51"/>
          <p:cNvSpPr txBox="1">
            <a:spLocks noChangeArrowheads="1"/>
          </p:cNvSpPr>
          <p:nvPr/>
        </p:nvSpPr>
        <p:spPr bwMode="auto">
          <a:xfrm>
            <a:off x="5407025" y="1406525"/>
            <a:ext cx="5032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a:solidFill>
                  <a:srgbClr val="000000"/>
                </a:solidFill>
                <a:latin typeface="Times New Roman" panose="02020603050405020304" pitchFamily="18" charset="0"/>
                <a:cs typeface="Times New Roman" panose="02020603050405020304" pitchFamily="18" charset="0"/>
              </a:rPr>
              <a:t>(</a:t>
            </a:r>
          </a:p>
        </p:txBody>
      </p:sp>
      <p:sp>
        <p:nvSpPr>
          <p:cNvPr id="96295" name="Line 55"/>
          <p:cNvSpPr>
            <a:spLocks noChangeShapeType="1"/>
          </p:cNvSpPr>
          <p:nvPr/>
        </p:nvSpPr>
        <p:spPr bwMode="auto">
          <a:xfrm>
            <a:off x="1987550" y="4516438"/>
            <a:ext cx="35242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6296" name="Line 58"/>
          <p:cNvSpPr>
            <a:spLocks noChangeShapeType="1"/>
          </p:cNvSpPr>
          <p:nvPr/>
        </p:nvSpPr>
        <p:spPr bwMode="auto">
          <a:xfrm flipV="1">
            <a:off x="6243638" y="771525"/>
            <a:ext cx="0" cy="2159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297" name="Line 59"/>
          <p:cNvSpPr>
            <a:spLocks noChangeShapeType="1"/>
          </p:cNvSpPr>
          <p:nvPr/>
        </p:nvSpPr>
        <p:spPr bwMode="auto">
          <a:xfrm flipH="1">
            <a:off x="1962150" y="758825"/>
            <a:ext cx="4281488" cy="127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298" name="Line 60"/>
          <p:cNvSpPr>
            <a:spLocks noChangeShapeType="1"/>
          </p:cNvSpPr>
          <p:nvPr/>
        </p:nvSpPr>
        <p:spPr bwMode="auto">
          <a:xfrm>
            <a:off x="1979613" y="771525"/>
            <a:ext cx="0" cy="37449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299" name="Text Box 61"/>
          <p:cNvSpPr txBox="1">
            <a:spLocks noChangeArrowheads="1"/>
          </p:cNvSpPr>
          <p:nvPr/>
        </p:nvSpPr>
        <p:spPr bwMode="auto">
          <a:xfrm>
            <a:off x="5507038" y="2963863"/>
            <a:ext cx="5032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a:solidFill>
                  <a:srgbClr val="000000"/>
                </a:solidFill>
                <a:latin typeface="Times New Roman" panose="02020603050405020304" pitchFamily="18" charset="0"/>
                <a:cs typeface="Times New Roman" panose="02020603050405020304" pitchFamily="18" charset="0"/>
              </a:rPr>
              <a:t>(</a:t>
            </a:r>
          </a:p>
        </p:txBody>
      </p:sp>
      <p:sp>
        <p:nvSpPr>
          <p:cNvPr id="96300" name="Line 62"/>
          <p:cNvSpPr>
            <a:spLocks noChangeShapeType="1"/>
          </p:cNvSpPr>
          <p:nvPr/>
        </p:nvSpPr>
        <p:spPr bwMode="auto">
          <a:xfrm flipH="1">
            <a:off x="3414713" y="3903663"/>
            <a:ext cx="2351087" cy="1189037"/>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6301" name="Line 63"/>
          <p:cNvSpPr>
            <a:spLocks noChangeShapeType="1"/>
          </p:cNvSpPr>
          <p:nvPr/>
        </p:nvSpPr>
        <p:spPr bwMode="auto">
          <a:xfrm flipV="1">
            <a:off x="7026275" y="4732338"/>
            <a:ext cx="388938"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6302" name="Line 64"/>
          <p:cNvSpPr>
            <a:spLocks noChangeShapeType="1"/>
          </p:cNvSpPr>
          <p:nvPr/>
        </p:nvSpPr>
        <p:spPr bwMode="auto">
          <a:xfrm flipH="1" flipV="1">
            <a:off x="8816975" y="1881188"/>
            <a:ext cx="3175" cy="23860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303" name="Line 66"/>
          <p:cNvSpPr>
            <a:spLocks noChangeShapeType="1"/>
          </p:cNvSpPr>
          <p:nvPr/>
        </p:nvSpPr>
        <p:spPr bwMode="auto">
          <a:xfrm flipH="1">
            <a:off x="7027863" y="4300538"/>
            <a:ext cx="1789112" cy="142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304" name="Text Box 69"/>
          <p:cNvSpPr txBox="1">
            <a:spLocks noChangeArrowheads="1"/>
          </p:cNvSpPr>
          <p:nvPr/>
        </p:nvSpPr>
        <p:spPr bwMode="auto">
          <a:xfrm>
            <a:off x="6965950" y="4192588"/>
            <a:ext cx="4572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a:solidFill>
                  <a:srgbClr val="000000"/>
                </a:solidFill>
                <a:latin typeface="Times New Roman" panose="02020603050405020304" pitchFamily="18" charset="0"/>
                <a:cs typeface="Times New Roman" panose="02020603050405020304" pitchFamily="18" charset="0"/>
              </a:rPr>
              <a:t>+</a:t>
            </a:r>
          </a:p>
        </p:txBody>
      </p:sp>
      <p:sp>
        <p:nvSpPr>
          <p:cNvPr id="96305" name="Line 38"/>
          <p:cNvSpPr>
            <a:spLocks noChangeShapeType="1"/>
          </p:cNvSpPr>
          <p:nvPr/>
        </p:nvSpPr>
        <p:spPr bwMode="auto">
          <a:xfrm rot="10800000" flipV="1">
            <a:off x="6964363" y="1893888"/>
            <a:ext cx="185261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6306" name="Rectangle 2"/>
          <p:cNvSpPr>
            <a:spLocks noGrp="1" noChangeArrowheads="1"/>
          </p:cNvSpPr>
          <p:nvPr>
            <p:ph type="title"/>
          </p:nvPr>
        </p:nvSpPr>
        <p:spPr>
          <a:xfrm>
            <a:off x="755650" y="268288"/>
            <a:ext cx="7931150" cy="358775"/>
          </a:xfrm>
        </p:spPr>
        <p:txBody>
          <a:bodyPr/>
          <a:lstStyle/>
          <a:p>
            <a:pPr eaLnBrk="1" hangingPunct="1"/>
            <a:r>
              <a:rPr lang="zh-CN" altLang="en-US" sz="2800">
                <a:solidFill>
                  <a:schemeClr val="tx1"/>
                </a:solidFill>
                <a:latin typeface="微软雅黑" panose="020B0503020204020204" pitchFamily="34" charset="-122"/>
                <a:ea typeface="微软雅黑" panose="020B0503020204020204" pitchFamily="34" charset="-122"/>
              </a:rPr>
              <a:t>例：算数表达式文法的</a:t>
            </a:r>
            <a:r>
              <a:rPr lang="en-US" altLang="zh-CN" sz="2800" i="1">
                <a:solidFill>
                  <a:schemeClr val="tx1"/>
                </a:solidFill>
                <a:ea typeface="黑体" panose="02010609060101010101" pitchFamily="49" charset="-122"/>
                <a:cs typeface="Times New Roman" panose="02020603050405020304" pitchFamily="18" charset="0"/>
              </a:rPr>
              <a:t>LR</a:t>
            </a:r>
            <a:r>
              <a:rPr lang="zh-CN" altLang="en-US" sz="2800">
                <a:solidFill>
                  <a:schemeClr val="tx1"/>
                </a:solidFill>
                <a:latin typeface="微软雅黑" panose="020B0503020204020204" pitchFamily="34" charset="-122"/>
                <a:ea typeface="微软雅黑" panose="020B0503020204020204" pitchFamily="34" charset="-122"/>
              </a:rPr>
              <a:t>分析器</a:t>
            </a:r>
          </a:p>
        </p:txBody>
      </p:sp>
      <p:sp>
        <p:nvSpPr>
          <p:cNvPr id="96307" name="Freeform 53"/>
          <p:cNvSpPr>
            <a:spLocks noChangeArrowheads="1"/>
          </p:cNvSpPr>
          <p:nvPr/>
        </p:nvSpPr>
        <p:spPr bwMode="auto">
          <a:xfrm flipH="1">
            <a:off x="3579813" y="3254375"/>
            <a:ext cx="180975" cy="449263"/>
          </a:xfrm>
          <a:custGeom>
            <a:avLst/>
            <a:gdLst>
              <a:gd name="T0" fmla="*/ 0 w 227"/>
              <a:gd name="T1" fmla="*/ 0 h 227"/>
              <a:gd name="T2" fmla="*/ 2147483646 w 227"/>
              <a:gd name="T3" fmla="*/ 2147483646 h 227"/>
              <a:gd name="T4" fmla="*/ 0 w 227"/>
              <a:gd name="T5" fmla="*/ 2147483646 h 227"/>
              <a:gd name="T6" fmla="*/ 0 60000 65536"/>
              <a:gd name="T7" fmla="*/ 0 60000 65536"/>
              <a:gd name="T8" fmla="*/ 0 60000 65536"/>
              <a:gd name="T9" fmla="*/ 0 w 227"/>
              <a:gd name="T10" fmla="*/ 0 h 227"/>
              <a:gd name="T11" fmla="*/ 227 w 227"/>
              <a:gd name="T12" fmla="*/ 227 h 227"/>
            </a:gdLst>
            <a:ahLst/>
            <a:cxnLst>
              <a:cxn ang="T6">
                <a:pos x="T0" y="T1"/>
              </a:cxn>
              <a:cxn ang="T7">
                <a:pos x="T2" y="T3"/>
              </a:cxn>
              <a:cxn ang="T8">
                <a:pos x="T4" y="T5"/>
              </a:cxn>
            </a:cxnLst>
            <a:rect l="T9" t="T10" r="T11" b="T12"/>
            <a:pathLst>
              <a:path w="227" h="227">
                <a:moveTo>
                  <a:pt x="0" y="0"/>
                </a:moveTo>
                <a:cubicBezTo>
                  <a:pt x="113" y="3"/>
                  <a:pt x="227" y="7"/>
                  <a:pt x="227" y="45"/>
                </a:cubicBezTo>
                <a:cubicBezTo>
                  <a:pt x="227" y="83"/>
                  <a:pt x="113" y="155"/>
                  <a:pt x="0" y="227"/>
                </a:cubicBezTo>
              </a:path>
            </a:pathLst>
          </a:custGeom>
          <a:noFill/>
          <a:ln w="38100">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 name="任意多边形 2"/>
          <p:cNvSpPr/>
          <p:nvPr/>
        </p:nvSpPr>
        <p:spPr>
          <a:xfrm>
            <a:off x="6999288" y="3732213"/>
            <a:ext cx="309562" cy="409575"/>
          </a:xfrm>
          <a:custGeom>
            <a:avLst/>
            <a:gdLst>
              <a:gd name="connsiteX0" fmla="*/ 46892 w 199820"/>
              <a:gd name="connsiteY0" fmla="*/ 410307 h 410307"/>
              <a:gd name="connsiteX1" fmla="*/ 199292 w 199820"/>
              <a:gd name="connsiteY1" fmla="*/ 257907 h 410307"/>
              <a:gd name="connsiteX2" fmla="*/ 0 w 199820"/>
              <a:gd name="connsiteY2" fmla="*/ 0 h 410307"/>
            </a:gdLst>
            <a:ahLst/>
            <a:cxnLst>
              <a:cxn ang="0">
                <a:pos x="connsiteX0" y="connsiteY0"/>
              </a:cxn>
              <a:cxn ang="0">
                <a:pos x="connsiteX1" y="connsiteY1"/>
              </a:cxn>
              <a:cxn ang="0">
                <a:pos x="connsiteX2" y="connsiteY2"/>
              </a:cxn>
            </a:cxnLst>
            <a:rect l="l" t="t" r="r" b="b"/>
            <a:pathLst>
              <a:path w="199820" h="410307">
                <a:moveTo>
                  <a:pt x="46892" y="410307"/>
                </a:moveTo>
                <a:cubicBezTo>
                  <a:pt x="126999" y="368299"/>
                  <a:pt x="207107" y="326291"/>
                  <a:pt x="199292" y="257907"/>
                </a:cubicBezTo>
                <a:cubicBezTo>
                  <a:pt x="191477" y="189523"/>
                  <a:pt x="95738" y="94761"/>
                  <a:pt x="0" y="0"/>
                </a:cubicBezTo>
              </a:path>
            </a:pathLst>
          </a:custGeom>
          <a:noFill/>
          <a:ln w="381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grpSp>
        <p:nvGrpSpPr>
          <p:cNvPr id="2" name="组合 5"/>
          <p:cNvGrpSpPr>
            <a:grpSpLocks/>
          </p:cNvGrpSpPr>
          <p:nvPr/>
        </p:nvGrpSpPr>
        <p:grpSpPr bwMode="auto">
          <a:xfrm>
            <a:off x="2636838" y="687388"/>
            <a:ext cx="1395412" cy="893762"/>
            <a:chOff x="2636838" y="686998"/>
            <a:chExt cx="1395573" cy="893713"/>
          </a:xfrm>
        </p:grpSpPr>
        <p:sp>
          <p:nvSpPr>
            <p:cNvPr id="96358" name="Line 24"/>
            <p:cNvSpPr>
              <a:spLocks noChangeShapeType="1"/>
            </p:cNvSpPr>
            <p:nvPr/>
          </p:nvSpPr>
          <p:spPr bwMode="auto">
            <a:xfrm flipV="1">
              <a:off x="2636838" y="1031875"/>
              <a:ext cx="409576" cy="491332"/>
            </a:xfrm>
            <a:prstGeom prst="line">
              <a:avLst/>
            </a:prstGeom>
            <a:noFill/>
            <a:ln w="3810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5575" name="Text Box 25"/>
            <p:cNvSpPr txBox="1">
              <a:spLocks noChangeArrowheads="1"/>
            </p:cNvSpPr>
            <p:nvPr/>
          </p:nvSpPr>
          <p:spPr bwMode="auto">
            <a:xfrm>
              <a:off x="2790843" y="1118774"/>
              <a:ext cx="1038345" cy="461937"/>
            </a:xfrm>
            <a:prstGeom prst="rect">
              <a:avLst/>
            </a:prstGeom>
            <a:noFill/>
            <a:ln w="12700">
              <a:noFill/>
              <a:miter lim="800000"/>
              <a:headEnd type="none" w="sm" len="sm"/>
              <a:tailEnd type="none" w="sm" len="sm"/>
            </a:ln>
          </p:spPr>
          <p:txBody>
            <a:bodyPr>
              <a:spAutoFit/>
            </a:bodyPr>
            <a:lstStyle/>
            <a:p>
              <a:pPr>
                <a:spcBef>
                  <a:spcPct val="50000"/>
                </a:spcBef>
                <a:defRPr/>
              </a:pPr>
              <a:r>
                <a:rPr kumimoji="1" lang="en-US" altLang="zh-CN" sz="2400" b="1"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a:t>
              </a:r>
              <a:r>
                <a:rPr kumimoji="1" lang="en-US" altLang="zh-CN" sz="2400" b="1" dirty="0">
                  <a:solidFill>
                    <a:srgbClr val="FF0000"/>
                  </a:solidFill>
                  <a:latin typeface="+mn-ea"/>
                  <a:ea typeface="+mn-ea"/>
                  <a:cs typeface="Times New Roman" panose="02020603050405020304" pitchFamily="18" charset="0"/>
                </a:rPr>
                <a:t>$</a:t>
              </a:r>
            </a:p>
          </p:txBody>
        </p:sp>
        <p:sp>
          <p:nvSpPr>
            <p:cNvPr id="96360" name="Text Box 25"/>
            <p:cNvSpPr txBox="1">
              <a:spLocks noChangeArrowheads="1"/>
            </p:cNvSpPr>
            <p:nvPr/>
          </p:nvSpPr>
          <p:spPr bwMode="auto">
            <a:xfrm>
              <a:off x="2994138" y="686998"/>
              <a:ext cx="10382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a:solidFill>
                    <a:srgbClr val="FF0000"/>
                  </a:solidFill>
                  <a:latin typeface="Times New Roman" panose="02020603050405020304" pitchFamily="18" charset="0"/>
                  <a:cs typeface="Times New Roman" panose="02020603050405020304" pitchFamily="18" charset="0"/>
                </a:rPr>
                <a:t>e1</a:t>
              </a:r>
            </a:p>
          </p:txBody>
        </p:sp>
      </p:grpSp>
      <p:grpSp>
        <p:nvGrpSpPr>
          <p:cNvPr id="4" name="组合 7"/>
          <p:cNvGrpSpPr>
            <a:grpSpLocks/>
          </p:cNvGrpSpPr>
          <p:nvPr/>
        </p:nvGrpSpPr>
        <p:grpSpPr bwMode="auto">
          <a:xfrm>
            <a:off x="1936750" y="769938"/>
            <a:ext cx="1444625" cy="763587"/>
            <a:chOff x="921628" y="845614"/>
            <a:chExt cx="1443819" cy="763271"/>
          </a:xfrm>
        </p:grpSpPr>
        <p:sp>
          <p:nvSpPr>
            <p:cNvPr id="96355" name="Line 24"/>
            <p:cNvSpPr>
              <a:spLocks noChangeShapeType="1"/>
            </p:cNvSpPr>
            <p:nvPr/>
          </p:nvSpPr>
          <p:spPr bwMode="auto">
            <a:xfrm flipH="1" flipV="1">
              <a:off x="1033487" y="1217268"/>
              <a:ext cx="476337" cy="391617"/>
            </a:xfrm>
            <a:prstGeom prst="line">
              <a:avLst/>
            </a:prstGeom>
            <a:noFill/>
            <a:ln w="38100">
              <a:solidFill>
                <a:srgbClr val="FFC000"/>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6356" name="Text Box 25"/>
            <p:cNvSpPr txBox="1">
              <a:spLocks noChangeArrowheads="1"/>
            </p:cNvSpPr>
            <p:nvPr/>
          </p:nvSpPr>
          <p:spPr bwMode="auto">
            <a:xfrm>
              <a:off x="1327801" y="1091574"/>
              <a:ext cx="1037646" cy="46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a:solidFill>
                    <a:srgbClr val="FFC000"/>
                  </a:solidFill>
                  <a:latin typeface="Times New Roman" panose="02020603050405020304" pitchFamily="18" charset="0"/>
                  <a:cs typeface="Times New Roman" panose="02020603050405020304" pitchFamily="18" charset="0"/>
                </a:rPr>
                <a:t>)</a:t>
              </a:r>
            </a:p>
          </p:txBody>
        </p:sp>
        <p:sp>
          <p:nvSpPr>
            <p:cNvPr id="96357" name="矩形 6"/>
            <p:cNvSpPr>
              <a:spLocks noChangeArrowheads="1"/>
            </p:cNvSpPr>
            <p:nvPr/>
          </p:nvSpPr>
          <p:spPr bwMode="auto">
            <a:xfrm>
              <a:off x="921628" y="845614"/>
              <a:ext cx="474398" cy="461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a:solidFill>
                    <a:srgbClr val="FFC000"/>
                  </a:solidFill>
                  <a:latin typeface="Times New Roman" panose="02020603050405020304" pitchFamily="18" charset="0"/>
                  <a:cs typeface="Times New Roman" panose="02020603050405020304" pitchFamily="18" charset="0"/>
                </a:rPr>
                <a:t>e2</a:t>
              </a:r>
            </a:p>
          </p:txBody>
        </p:sp>
      </p:grpSp>
      <p:grpSp>
        <p:nvGrpSpPr>
          <p:cNvPr id="5" name="组合 100"/>
          <p:cNvGrpSpPr>
            <a:grpSpLocks/>
          </p:cNvGrpSpPr>
          <p:nvPr/>
        </p:nvGrpSpPr>
        <p:grpSpPr bwMode="auto">
          <a:xfrm>
            <a:off x="4329113" y="1782763"/>
            <a:ext cx="1473200" cy="803275"/>
            <a:chOff x="2636838" y="777888"/>
            <a:chExt cx="1471217" cy="802823"/>
          </a:xfrm>
        </p:grpSpPr>
        <p:sp>
          <p:nvSpPr>
            <p:cNvPr id="96352" name="Line 24"/>
            <p:cNvSpPr>
              <a:spLocks noChangeShapeType="1"/>
            </p:cNvSpPr>
            <p:nvPr/>
          </p:nvSpPr>
          <p:spPr bwMode="auto">
            <a:xfrm flipV="1">
              <a:off x="2636838" y="1031875"/>
              <a:ext cx="409576" cy="491332"/>
            </a:xfrm>
            <a:prstGeom prst="line">
              <a:avLst/>
            </a:prstGeom>
            <a:noFill/>
            <a:ln w="3810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5569" name="Text Box 25"/>
            <p:cNvSpPr txBox="1">
              <a:spLocks noChangeArrowheads="1"/>
            </p:cNvSpPr>
            <p:nvPr/>
          </p:nvSpPr>
          <p:spPr bwMode="auto">
            <a:xfrm>
              <a:off x="2790618" y="1119008"/>
              <a:ext cx="1038413" cy="461703"/>
            </a:xfrm>
            <a:prstGeom prst="rect">
              <a:avLst/>
            </a:prstGeom>
            <a:noFill/>
            <a:ln w="12700">
              <a:noFill/>
              <a:miter lim="800000"/>
              <a:headEnd type="none" w="sm" len="sm"/>
              <a:tailEnd type="none" w="sm" len="sm"/>
            </a:ln>
          </p:spPr>
          <p:txBody>
            <a:bodyPr>
              <a:spAutoFit/>
            </a:bodyPr>
            <a:lstStyle/>
            <a:p>
              <a:pPr>
                <a:spcBef>
                  <a:spcPct val="50000"/>
                </a:spcBef>
                <a:defRPr/>
              </a:pPr>
              <a:r>
                <a:rPr kumimoji="1" lang="en-US" altLang="zh-CN" sz="2400" b="1"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a:t>
              </a:r>
              <a:r>
                <a:rPr kumimoji="1" lang="en-US" altLang="zh-CN" sz="2400" b="1" dirty="0">
                  <a:solidFill>
                    <a:srgbClr val="FF0000"/>
                  </a:solidFill>
                  <a:latin typeface="+mn-ea"/>
                  <a:ea typeface="+mn-ea"/>
                  <a:cs typeface="Times New Roman" panose="02020603050405020304" pitchFamily="18" charset="0"/>
                </a:rPr>
                <a:t>$</a:t>
              </a:r>
            </a:p>
          </p:txBody>
        </p:sp>
        <p:sp>
          <p:nvSpPr>
            <p:cNvPr id="96354" name="Text Box 25"/>
            <p:cNvSpPr txBox="1">
              <a:spLocks noChangeArrowheads="1"/>
            </p:cNvSpPr>
            <p:nvPr/>
          </p:nvSpPr>
          <p:spPr bwMode="auto">
            <a:xfrm>
              <a:off x="3069782" y="777888"/>
              <a:ext cx="10382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a:solidFill>
                    <a:srgbClr val="FF0000"/>
                  </a:solidFill>
                  <a:latin typeface="Times New Roman" panose="02020603050405020304" pitchFamily="18" charset="0"/>
                  <a:cs typeface="Times New Roman" panose="02020603050405020304" pitchFamily="18" charset="0"/>
                </a:rPr>
                <a:t>e1</a:t>
              </a:r>
            </a:p>
          </p:txBody>
        </p:sp>
      </p:grpSp>
      <p:grpSp>
        <p:nvGrpSpPr>
          <p:cNvPr id="6" name="组合 104"/>
          <p:cNvGrpSpPr>
            <a:grpSpLocks/>
          </p:cNvGrpSpPr>
          <p:nvPr/>
        </p:nvGrpSpPr>
        <p:grpSpPr bwMode="auto">
          <a:xfrm>
            <a:off x="6470650" y="165100"/>
            <a:ext cx="1395413" cy="893763"/>
            <a:chOff x="2636838" y="686998"/>
            <a:chExt cx="1395573" cy="893713"/>
          </a:xfrm>
        </p:grpSpPr>
        <p:sp>
          <p:nvSpPr>
            <p:cNvPr id="96349" name="Line 24"/>
            <p:cNvSpPr>
              <a:spLocks noChangeShapeType="1"/>
            </p:cNvSpPr>
            <p:nvPr/>
          </p:nvSpPr>
          <p:spPr bwMode="auto">
            <a:xfrm flipV="1">
              <a:off x="2636838" y="1031875"/>
              <a:ext cx="409576" cy="491332"/>
            </a:xfrm>
            <a:prstGeom prst="line">
              <a:avLst/>
            </a:prstGeom>
            <a:noFill/>
            <a:ln w="3810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5566" name="Text Box 25"/>
            <p:cNvSpPr txBox="1">
              <a:spLocks noChangeArrowheads="1"/>
            </p:cNvSpPr>
            <p:nvPr/>
          </p:nvSpPr>
          <p:spPr bwMode="auto">
            <a:xfrm>
              <a:off x="2790844" y="1118774"/>
              <a:ext cx="1038344" cy="461937"/>
            </a:xfrm>
            <a:prstGeom prst="rect">
              <a:avLst/>
            </a:prstGeom>
            <a:noFill/>
            <a:ln w="12700">
              <a:noFill/>
              <a:miter lim="800000"/>
              <a:headEnd type="none" w="sm" len="sm"/>
              <a:tailEnd type="none" w="sm" len="sm"/>
            </a:ln>
          </p:spPr>
          <p:txBody>
            <a:bodyPr>
              <a:spAutoFit/>
            </a:bodyPr>
            <a:lstStyle/>
            <a:p>
              <a:pPr>
                <a:spcBef>
                  <a:spcPct val="50000"/>
                </a:spcBef>
                <a:defRPr/>
              </a:pPr>
              <a:r>
                <a:rPr kumimoji="1" lang="en-US" altLang="zh-CN" sz="2400" b="1"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a:t>
              </a:r>
              <a:r>
                <a:rPr kumimoji="1" lang="en-US" altLang="zh-CN" sz="2400" b="1" dirty="0">
                  <a:solidFill>
                    <a:srgbClr val="FF0000"/>
                  </a:solidFill>
                  <a:latin typeface="+mn-ea"/>
                  <a:ea typeface="+mn-ea"/>
                  <a:cs typeface="Times New Roman" panose="02020603050405020304" pitchFamily="18" charset="0"/>
                </a:rPr>
                <a:t>$</a:t>
              </a:r>
            </a:p>
          </p:txBody>
        </p:sp>
        <p:sp>
          <p:nvSpPr>
            <p:cNvPr id="96351" name="Text Box 25"/>
            <p:cNvSpPr txBox="1">
              <a:spLocks noChangeArrowheads="1"/>
            </p:cNvSpPr>
            <p:nvPr/>
          </p:nvSpPr>
          <p:spPr bwMode="auto">
            <a:xfrm>
              <a:off x="2994138" y="686998"/>
              <a:ext cx="10382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a:solidFill>
                    <a:srgbClr val="FF0000"/>
                  </a:solidFill>
                  <a:latin typeface="Times New Roman" panose="02020603050405020304" pitchFamily="18" charset="0"/>
                  <a:cs typeface="Times New Roman" panose="02020603050405020304" pitchFamily="18" charset="0"/>
                </a:rPr>
                <a:t>e1</a:t>
              </a:r>
            </a:p>
          </p:txBody>
        </p:sp>
      </p:grpSp>
      <p:grpSp>
        <p:nvGrpSpPr>
          <p:cNvPr id="7" name="组合 108"/>
          <p:cNvGrpSpPr>
            <a:grpSpLocks/>
          </p:cNvGrpSpPr>
          <p:nvPr/>
        </p:nvGrpSpPr>
        <p:grpSpPr bwMode="auto">
          <a:xfrm>
            <a:off x="7019925" y="1808163"/>
            <a:ext cx="1335088" cy="917575"/>
            <a:chOff x="2636838" y="605586"/>
            <a:chExt cx="1335210" cy="917620"/>
          </a:xfrm>
        </p:grpSpPr>
        <p:sp>
          <p:nvSpPr>
            <p:cNvPr id="96346" name="Line 24"/>
            <p:cNvSpPr>
              <a:spLocks noChangeShapeType="1"/>
            </p:cNvSpPr>
            <p:nvPr/>
          </p:nvSpPr>
          <p:spPr bwMode="auto">
            <a:xfrm flipV="1">
              <a:off x="2636838" y="776956"/>
              <a:ext cx="373104" cy="746250"/>
            </a:xfrm>
            <a:prstGeom prst="line">
              <a:avLst/>
            </a:prstGeom>
            <a:noFill/>
            <a:ln w="3810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5563" name="Text Box 25"/>
            <p:cNvSpPr txBox="1">
              <a:spLocks noChangeArrowheads="1"/>
            </p:cNvSpPr>
            <p:nvPr/>
          </p:nvSpPr>
          <p:spPr bwMode="auto">
            <a:xfrm>
              <a:off x="2751148" y="978666"/>
              <a:ext cx="1038320" cy="461986"/>
            </a:xfrm>
            <a:prstGeom prst="rect">
              <a:avLst/>
            </a:prstGeom>
            <a:noFill/>
            <a:ln w="12700">
              <a:noFill/>
              <a:miter lim="800000"/>
              <a:headEnd type="none" w="sm" len="sm"/>
              <a:tailEnd type="none" w="sm" len="sm"/>
            </a:ln>
          </p:spPr>
          <p:txBody>
            <a:bodyPr>
              <a:spAutoFit/>
            </a:bodyPr>
            <a:lstStyle/>
            <a:p>
              <a:pPr>
                <a:spcBef>
                  <a:spcPct val="50000"/>
                </a:spcBef>
                <a:defRPr/>
              </a:pPr>
              <a:r>
                <a:rPr kumimoji="1" lang="en-US" altLang="zh-CN" sz="2400" b="1"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a:t>
              </a:r>
              <a:r>
                <a:rPr kumimoji="1" lang="en-US" altLang="zh-CN" sz="2400" b="1" dirty="0">
                  <a:solidFill>
                    <a:srgbClr val="FF0000"/>
                  </a:solidFill>
                  <a:latin typeface="+mn-ea"/>
                  <a:ea typeface="+mn-ea"/>
                  <a:cs typeface="Times New Roman" panose="02020603050405020304" pitchFamily="18" charset="0"/>
                </a:rPr>
                <a:t>$</a:t>
              </a:r>
            </a:p>
          </p:txBody>
        </p:sp>
        <p:sp>
          <p:nvSpPr>
            <p:cNvPr id="96348" name="Text Box 25"/>
            <p:cNvSpPr txBox="1">
              <a:spLocks noChangeArrowheads="1"/>
            </p:cNvSpPr>
            <p:nvPr/>
          </p:nvSpPr>
          <p:spPr bwMode="auto">
            <a:xfrm>
              <a:off x="2933775" y="605586"/>
              <a:ext cx="10382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a:solidFill>
                    <a:srgbClr val="FF0000"/>
                  </a:solidFill>
                  <a:latin typeface="Times New Roman" panose="02020603050405020304" pitchFamily="18" charset="0"/>
                  <a:cs typeface="Times New Roman" panose="02020603050405020304" pitchFamily="18" charset="0"/>
                </a:rPr>
                <a:t>e1</a:t>
              </a:r>
            </a:p>
          </p:txBody>
        </p:sp>
      </p:grpSp>
      <p:grpSp>
        <p:nvGrpSpPr>
          <p:cNvPr id="8" name="组合 112"/>
          <p:cNvGrpSpPr>
            <a:grpSpLocks/>
          </p:cNvGrpSpPr>
          <p:nvPr/>
        </p:nvGrpSpPr>
        <p:grpSpPr bwMode="auto">
          <a:xfrm>
            <a:off x="3354388" y="1938338"/>
            <a:ext cx="1570037" cy="574675"/>
            <a:chOff x="796467" y="1033871"/>
            <a:chExt cx="1568980" cy="575013"/>
          </a:xfrm>
        </p:grpSpPr>
        <p:sp>
          <p:nvSpPr>
            <p:cNvPr id="96343" name="Line 24"/>
            <p:cNvSpPr>
              <a:spLocks noChangeShapeType="1"/>
            </p:cNvSpPr>
            <p:nvPr/>
          </p:nvSpPr>
          <p:spPr bwMode="auto">
            <a:xfrm flipH="1" flipV="1">
              <a:off x="1048178" y="1452005"/>
              <a:ext cx="461645" cy="156879"/>
            </a:xfrm>
            <a:prstGeom prst="line">
              <a:avLst/>
            </a:prstGeom>
            <a:noFill/>
            <a:ln w="38100">
              <a:solidFill>
                <a:srgbClr val="FFC000"/>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6344" name="Text Box 25"/>
            <p:cNvSpPr txBox="1">
              <a:spLocks noChangeArrowheads="1"/>
            </p:cNvSpPr>
            <p:nvPr/>
          </p:nvSpPr>
          <p:spPr bwMode="auto">
            <a:xfrm>
              <a:off x="1327921" y="1092643"/>
              <a:ext cx="1037526" cy="46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a:solidFill>
                    <a:srgbClr val="FFC000"/>
                  </a:solidFill>
                  <a:latin typeface="Times New Roman" panose="02020603050405020304" pitchFamily="18" charset="0"/>
                  <a:cs typeface="Times New Roman" panose="02020603050405020304" pitchFamily="18" charset="0"/>
                </a:rPr>
                <a:t>)</a:t>
              </a:r>
            </a:p>
          </p:txBody>
        </p:sp>
        <p:sp>
          <p:nvSpPr>
            <p:cNvPr id="96345" name="矩形 115"/>
            <p:cNvSpPr>
              <a:spLocks noChangeArrowheads="1"/>
            </p:cNvSpPr>
            <p:nvPr/>
          </p:nvSpPr>
          <p:spPr bwMode="auto">
            <a:xfrm>
              <a:off x="796467" y="1033871"/>
              <a:ext cx="474342" cy="462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a:solidFill>
                    <a:srgbClr val="FFC000"/>
                  </a:solidFill>
                  <a:latin typeface="Times New Roman" panose="02020603050405020304" pitchFamily="18" charset="0"/>
                  <a:cs typeface="Times New Roman" panose="02020603050405020304" pitchFamily="18" charset="0"/>
                </a:rPr>
                <a:t>e2</a:t>
              </a:r>
            </a:p>
          </p:txBody>
        </p:sp>
      </p:grpSp>
      <p:grpSp>
        <p:nvGrpSpPr>
          <p:cNvPr id="9" name="组合 116"/>
          <p:cNvGrpSpPr>
            <a:grpSpLocks/>
          </p:cNvGrpSpPr>
          <p:nvPr/>
        </p:nvGrpSpPr>
        <p:grpSpPr bwMode="auto">
          <a:xfrm>
            <a:off x="5862638" y="122238"/>
            <a:ext cx="1038225" cy="966787"/>
            <a:chOff x="1327174" y="733968"/>
            <a:chExt cx="1038273" cy="967032"/>
          </a:xfrm>
        </p:grpSpPr>
        <p:sp>
          <p:nvSpPr>
            <p:cNvPr id="105560" name="Line 24"/>
            <p:cNvSpPr>
              <a:spLocks noChangeShapeType="1"/>
            </p:cNvSpPr>
            <p:nvPr/>
          </p:nvSpPr>
          <p:spPr bwMode="auto">
            <a:xfrm flipV="1">
              <a:off x="1509744" y="1083307"/>
              <a:ext cx="222260" cy="525595"/>
            </a:xfrm>
            <a:prstGeom prst="line">
              <a:avLst/>
            </a:prstGeom>
            <a:noFill/>
            <a:ln w="38100">
              <a:solidFill>
                <a:srgbClr val="FFC000"/>
              </a:solidFill>
              <a:round/>
              <a:headEnd type="none" w="sm" len="sm"/>
              <a:tailEnd type="triangle" w="med" len="med"/>
            </a:ln>
          </p:spPr>
          <p:txBody>
            <a:bodyPr/>
            <a:lstStyle/>
            <a:p>
              <a:pPr>
                <a:defRPr/>
              </a:pPr>
              <a:endParaRPr lang="zh-CN" altLang="en-US">
                <a:solidFill>
                  <a:schemeClr val="accent3">
                    <a:lumMod val="75000"/>
                  </a:schemeClr>
                </a:solidFill>
              </a:endParaRPr>
            </a:p>
          </p:txBody>
        </p:sp>
        <p:sp>
          <p:nvSpPr>
            <p:cNvPr id="96341" name="Text Box 25"/>
            <p:cNvSpPr txBox="1">
              <a:spLocks noChangeArrowheads="1"/>
            </p:cNvSpPr>
            <p:nvPr/>
          </p:nvSpPr>
          <p:spPr bwMode="auto">
            <a:xfrm>
              <a:off x="1327174" y="1238921"/>
              <a:ext cx="1038273" cy="462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a:solidFill>
                    <a:srgbClr val="FFC000"/>
                  </a:solidFill>
                  <a:latin typeface="Times New Roman" panose="02020603050405020304" pitchFamily="18" charset="0"/>
                  <a:cs typeface="Times New Roman" panose="02020603050405020304" pitchFamily="18" charset="0"/>
                </a:rPr>
                <a:t>)</a:t>
              </a:r>
            </a:p>
          </p:txBody>
        </p:sp>
        <p:sp>
          <p:nvSpPr>
            <p:cNvPr id="96342" name="矩形 119"/>
            <p:cNvSpPr>
              <a:spLocks noChangeArrowheads="1"/>
            </p:cNvSpPr>
            <p:nvPr/>
          </p:nvSpPr>
          <p:spPr bwMode="auto">
            <a:xfrm>
              <a:off x="1587536" y="733968"/>
              <a:ext cx="474684" cy="462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a:solidFill>
                    <a:srgbClr val="FFC000"/>
                  </a:solidFill>
                  <a:latin typeface="Times New Roman" panose="02020603050405020304" pitchFamily="18" charset="0"/>
                  <a:cs typeface="Times New Roman" panose="02020603050405020304" pitchFamily="18" charset="0"/>
                </a:rPr>
                <a:t>e2</a:t>
              </a:r>
            </a:p>
          </p:txBody>
        </p:sp>
      </p:grpSp>
      <p:grpSp>
        <p:nvGrpSpPr>
          <p:cNvPr id="10" name="组合 120"/>
          <p:cNvGrpSpPr>
            <a:grpSpLocks/>
          </p:cNvGrpSpPr>
          <p:nvPr/>
        </p:nvGrpSpPr>
        <p:grpSpPr bwMode="auto">
          <a:xfrm>
            <a:off x="5048250" y="2428875"/>
            <a:ext cx="1493838" cy="703263"/>
            <a:chOff x="796939" y="1339563"/>
            <a:chExt cx="1494942" cy="702702"/>
          </a:xfrm>
        </p:grpSpPr>
        <p:sp>
          <p:nvSpPr>
            <p:cNvPr id="96337" name="Line 24"/>
            <p:cNvSpPr>
              <a:spLocks noChangeShapeType="1"/>
            </p:cNvSpPr>
            <p:nvPr/>
          </p:nvSpPr>
          <p:spPr bwMode="auto">
            <a:xfrm flipH="1" flipV="1">
              <a:off x="1183422" y="1838031"/>
              <a:ext cx="331785" cy="3943"/>
            </a:xfrm>
            <a:prstGeom prst="line">
              <a:avLst/>
            </a:prstGeom>
            <a:noFill/>
            <a:ln w="38100">
              <a:solidFill>
                <a:srgbClr val="FFC000"/>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6338" name="Text Box 25"/>
            <p:cNvSpPr txBox="1">
              <a:spLocks noChangeArrowheads="1"/>
            </p:cNvSpPr>
            <p:nvPr/>
          </p:nvSpPr>
          <p:spPr bwMode="auto">
            <a:xfrm>
              <a:off x="1252889" y="1339563"/>
              <a:ext cx="1038992" cy="461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a:solidFill>
                    <a:srgbClr val="FFC000"/>
                  </a:solidFill>
                  <a:latin typeface="Times New Roman" panose="02020603050405020304" pitchFamily="18" charset="0"/>
                  <a:cs typeface="Times New Roman" panose="02020603050405020304" pitchFamily="18" charset="0"/>
                </a:rPr>
                <a:t>)</a:t>
              </a:r>
            </a:p>
          </p:txBody>
        </p:sp>
        <p:sp>
          <p:nvSpPr>
            <p:cNvPr id="96339" name="矩形 123"/>
            <p:cNvSpPr>
              <a:spLocks noChangeArrowheads="1"/>
            </p:cNvSpPr>
            <p:nvPr/>
          </p:nvSpPr>
          <p:spPr bwMode="auto">
            <a:xfrm>
              <a:off x="796939" y="1580671"/>
              <a:ext cx="475014" cy="461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a:solidFill>
                    <a:srgbClr val="FFC000"/>
                  </a:solidFill>
                  <a:latin typeface="Times New Roman" panose="02020603050405020304" pitchFamily="18" charset="0"/>
                  <a:cs typeface="Times New Roman" panose="02020603050405020304" pitchFamily="18" charset="0"/>
                </a:rPr>
                <a:t>e2</a:t>
              </a:r>
            </a:p>
          </p:txBody>
        </p:sp>
      </p:grpSp>
      <p:grpSp>
        <p:nvGrpSpPr>
          <p:cNvPr id="12" name="组合 9"/>
          <p:cNvGrpSpPr>
            <a:grpSpLocks/>
          </p:cNvGrpSpPr>
          <p:nvPr/>
        </p:nvGrpSpPr>
        <p:grpSpPr bwMode="auto">
          <a:xfrm>
            <a:off x="4579938" y="641350"/>
            <a:ext cx="1211262" cy="484188"/>
            <a:chOff x="4016769" y="637446"/>
            <a:chExt cx="1211645" cy="483964"/>
          </a:xfrm>
        </p:grpSpPr>
        <p:sp>
          <p:nvSpPr>
            <p:cNvPr id="105554" name="Line 24"/>
            <p:cNvSpPr>
              <a:spLocks noChangeShapeType="1"/>
            </p:cNvSpPr>
            <p:nvPr/>
          </p:nvSpPr>
          <p:spPr bwMode="auto">
            <a:xfrm flipV="1">
              <a:off x="4328017" y="907196"/>
              <a:ext cx="481164" cy="195173"/>
            </a:xfrm>
            <a:prstGeom prst="line">
              <a:avLst/>
            </a:prstGeom>
            <a:noFill/>
            <a:ln w="38100">
              <a:solidFill>
                <a:schemeClr val="tx2">
                  <a:lumMod val="60000"/>
                  <a:lumOff val="40000"/>
                </a:schemeClr>
              </a:solidFill>
              <a:round/>
              <a:headEnd type="none" w="sm" len="sm"/>
              <a:tailEnd type="triangle" w="med" len="med"/>
            </a:ln>
          </p:spPr>
          <p:txBody>
            <a:bodyPr/>
            <a:lstStyle/>
            <a:p>
              <a:pPr>
                <a:defRPr/>
              </a:pPr>
              <a:endParaRPr lang="zh-CN" altLang="en-US"/>
            </a:p>
          </p:txBody>
        </p:sp>
        <p:sp>
          <p:nvSpPr>
            <p:cNvPr id="105555" name="Text Box 25"/>
            <p:cNvSpPr txBox="1">
              <a:spLocks noChangeArrowheads="1"/>
            </p:cNvSpPr>
            <p:nvPr/>
          </p:nvSpPr>
          <p:spPr bwMode="auto">
            <a:xfrm>
              <a:off x="4016769" y="659661"/>
              <a:ext cx="687604" cy="461749"/>
            </a:xfrm>
            <a:prstGeom prst="rect">
              <a:avLst/>
            </a:prstGeom>
            <a:noFill/>
            <a:ln>
              <a:noFill/>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defRPr/>
              </a:pPr>
              <a:r>
                <a:rPr kumimoji="1" lang="en-US" altLang="zh-CN" sz="2400" b="1">
                  <a:solidFill>
                    <a:schemeClr val="tx2">
                      <a:lumMod val="60000"/>
                      <a:lumOff val="40000"/>
                    </a:schemeClr>
                  </a:solidFill>
                  <a:latin typeface="Times New Roman" panose="02020603050405020304" pitchFamily="18" charset="0"/>
                  <a:ea typeface="楷体_GB2312" panose="02010609030101010101" pitchFamily="49" charset="-122"/>
                  <a:cs typeface="Times New Roman" panose="02020603050405020304" pitchFamily="18" charset="0"/>
                </a:rPr>
                <a:t>(,id</a:t>
              </a:r>
            </a:p>
          </p:txBody>
        </p:sp>
        <p:sp>
          <p:nvSpPr>
            <p:cNvPr id="105556" name="矩形 8"/>
            <p:cNvSpPr>
              <a:spLocks noChangeArrowheads="1"/>
            </p:cNvSpPr>
            <p:nvPr/>
          </p:nvSpPr>
          <p:spPr bwMode="auto">
            <a:xfrm>
              <a:off x="4745661" y="637446"/>
              <a:ext cx="482753" cy="463336"/>
            </a:xfrm>
            <a:prstGeom prst="rect">
              <a:avLst/>
            </a:prstGeom>
            <a:noFill/>
            <a:ln>
              <a:noFill/>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defRPr/>
              </a:pPr>
              <a:r>
                <a:rPr kumimoji="1" lang="en-US" altLang="zh-CN" sz="2400" b="1" dirty="0">
                  <a:solidFill>
                    <a:schemeClr val="tx2">
                      <a:lumMod val="60000"/>
                      <a:lumOff val="40000"/>
                    </a:schemeClr>
                  </a:solidFill>
                  <a:latin typeface="Times New Roman" panose="02020603050405020304" pitchFamily="18" charset="0"/>
                  <a:ea typeface="楷体_GB2312" panose="02010609030101010101" pitchFamily="49" charset="-122"/>
                  <a:cs typeface="Times New Roman" panose="02020603050405020304" pitchFamily="18" charset="0"/>
                </a:rPr>
                <a:t>e3</a:t>
              </a:r>
            </a:p>
          </p:txBody>
        </p:sp>
      </p:grpSp>
      <p:grpSp>
        <p:nvGrpSpPr>
          <p:cNvPr id="13" name="组合 126"/>
          <p:cNvGrpSpPr>
            <a:grpSpLocks/>
          </p:cNvGrpSpPr>
          <p:nvPr/>
        </p:nvGrpSpPr>
        <p:grpSpPr bwMode="auto">
          <a:xfrm>
            <a:off x="7013575" y="3770313"/>
            <a:ext cx="1616075" cy="560387"/>
            <a:chOff x="2138787" y="1892638"/>
            <a:chExt cx="1615751" cy="560332"/>
          </a:xfrm>
        </p:grpSpPr>
        <p:sp>
          <p:nvSpPr>
            <p:cNvPr id="105551" name="Line 24"/>
            <p:cNvSpPr>
              <a:spLocks noChangeShapeType="1"/>
            </p:cNvSpPr>
            <p:nvPr/>
          </p:nvSpPr>
          <p:spPr bwMode="auto">
            <a:xfrm flipV="1">
              <a:off x="2138787" y="2259314"/>
              <a:ext cx="1207846" cy="125401"/>
            </a:xfrm>
            <a:prstGeom prst="line">
              <a:avLst/>
            </a:prstGeom>
            <a:noFill/>
            <a:ln w="38100">
              <a:solidFill>
                <a:schemeClr val="tx2">
                  <a:lumMod val="60000"/>
                  <a:lumOff val="40000"/>
                </a:schemeClr>
              </a:solidFill>
              <a:round/>
              <a:headEnd type="none" w="sm" len="sm"/>
              <a:tailEnd type="triangle" w="med" len="med"/>
            </a:ln>
          </p:spPr>
          <p:txBody>
            <a:bodyPr/>
            <a:lstStyle/>
            <a:p>
              <a:pPr>
                <a:defRPr/>
              </a:pPr>
              <a:endParaRPr lang="zh-CN" altLang="en-US"/>
            </a:p>
          </p:txBody>
        </p:sp>
        <p:sp>
          <p:nvSpPr>
            <p:cNvPr id="105552" name="Text Box 25"/>
            <p:cNvSpPr txBox="1">
              <a:spLocks noChangeArrowheads="1"/>
            </p:cNvSpPr>
            <p:nvPr/>
          </p:nvSpPr>
          <p:spPr bwMode="auto">
            <a:xfrm>
              <a:off x="2527647" y="1892638"/>
              <a:ext cx="1038017" cy="461917"/>
            </a:xfrm>
            <a:prstGeom prst="rect">
              <a:avLst/>
            </a:prstGeom>
            <a:noFill/>
            <a:ln>
              <a:noFill/>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defRPr/>
              </a:pPr>
              <a:r>
                <a:rPr kumimoji="1" lang="en-US" altLang="zh-CN" sz="2400" b="1" dirty="0">
                  <a:solidFill>
                    <a:schemeClr val="tx2">
                      <a:lumMod val="60000"/>
                      <a:lumOff val="40000"/>
                    </a:schemeClr>
                  </a:solidFill>
                  <a:latin typeface="Times New Roman" panose="02020603050405020304" pitchFamily="18" charset="0"/>
                  <a:ea typeface="楷体_GB2312" panose="02010609030101010101" pitchFamily="49" charset="-122"/>
                  <a:cs typeface="Times New Roman" panose="02020603050405020304" pitchFamily="18" charset="0"/>
                </a:rPr>
                <a:t>(,id</a:t>
              </a:r>
            </a:p>
          </p:txBody>
        </p:sp>
        <p:sp>
          <p:nvSpPr>
            <p:cNvPr id="105553" name="矩形 129"/>
            <p:cNvSpPr>
              <a:spLocks noChangeArrowheads="1"/>
            </p:cNvSpPr>
            <p:nvPr/>
          </p:nvSpPr>
          <p:spPr bwMode="auto">
            <a:xfrm>
              <a:off x="3279971" y="1991053"/>
              <a:ext cx="474567" cy="461917"/>
            </a:xfrm>
            <a:prstGeom prst="rect">
              <a:avLst/>
            </a:prstGeom>
            <a:noFill/>
            <a:ln>
              <a:noFill/>
            </a:ln>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defRPr/>
              </a:pPr>
              <a:r>
                <a:rPr kumimoji="1" lang="en-US" altLang="zh-CN" sz="2400" b="1">
                  <a:solidFill>
                    <a:schemeClr val="tx2">
                      <a:lumMod val="60000"/>
                      <a:lumOff val="40000"/>
                    </a:schemeClr>
                  </a:solidFill>
                  <a:latin typeface="Times New Roman" panose="02020603050405020304" pitchFamily="18" charset="0"/>
                  <a:ea typeface="楷体_GB2312" panose="02010609030101010101" pitchFamily="49" charset="-122"/>
                  <a:cs typeface="Times New Roman" panose="02020603050405020304" pitchFamily="18" charset="0"/>
                </a:rPr>
                <a:t>e3</a:t>
              </a:r>
            </a:p>
          </p:txBody>
        </p:sp>
      </p:grpSp>
      <p:grpSp>
        <p:nvGrpSpPr>
          <p:cNvPr id="14" name="组合 130"/>
          <p:cNvGrpSpPr>
            <a:grpSpLocks/>
          </p:cNvGrpSpPr>
          <p:nvPr/>
        </p:nvGrpSpPr>
        <p:grpSpPr bwMode="auto">
          <a:xfrm>
            <a:off x="3357563" y="436563"/>
            <a:ext cx="1514475" cy="682625"/>
            <a:chOff x="850009" y="925955"/>
            <a:chExt cx="1515438" cy="682929"/>
          </a:xfrm>
        </p:grpSpPr>
        <p:sp>
          <p:nvSpPr>
            <p:cNvPr id="96328" name="Line 24"/>
            <p:cNvSpPr>
              <a:spLocks noChangeShapeType="1"/>
            </p:cNvSpPr>
            <p:nvPr/>
          </p:nvSpPr>
          <p:spPr bwMode="auto">
            <a:xfrm flipH="1" flipV="1">
              <a:off x="1099688" y="1357797"/>
              <a:ext cx="410134" cy="251087"/>
            </a:xfrm>
            <a:prstGeom prst="line">
              <a:avLst/>
            </a:prstGeom>
            <a:noFill/>
            <a:ln w="38100">
              <a:solidFill>
                <a:srgbClr val="FFC000"/>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6329" name="Text Box 25"/>
            <p:cNvSpPr txBox="1">
              <a:spLocks noChangeArrowheads="1"/>
            </p:cNvSpPr>
            <p:nvPr/>
          </p:nvSpPr>
          <p:spPr bwMode="auto">
            <a:xfrm>
              <a:off x="1326562" y="1092716"/>
              <a:ext cx="1038885" cy="460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a:solidFill>
                    <a:srgbClr val="FFC000"/>
                  </a:solidFill>
                  <a:latin typeface="Times New Roman" panose="02020603050405020304" pitchFamily="18" charset="0"/>
                  <a:cs typeface="Times New Roman" panose="02020603050405020304" pitchFamily="18" charset="0"/>
                </a:rPr>
                <a:t>)</a:t>
              </a:r>
            </a:p>
          </p:txBody>
        </p:sp>
        <p:sp>
          <p:nvSpPr>
            <p:cNvPr id="96330" name="矩形 133"/>
            <p:cNvSpPr>
              <a:spLocks noChangeArrowheads="1"/>
            </p:cNvSpPr>
            <p:nvPr/>
          </p:nvSpPr>
          <p:spPr bwMode="auto">
            <a:xfrm>
              <a:off x="850009" y="925955"/>
              <a:ext cx="474964" cy="462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a:solidFill>
                    <a:srgbClr val="FFC000"/>
                  </a:solidFill>
                  <a:latin typeface="Times New Roman" panose="02020603050405020304" pitchFamily="18" charset="0"/>
                  <a:cs typeface="Times New Roman" panose="02020603050405020304" pitchFamily="18" charset="0"/>
                </a:rPr>
                <a:t>e2</a:t>
              </a:r>
            </a:p>
          </p:txBody>
        </p:sp>
      </p:grpSp>
      <p:grpSp>
        <p:nvGrpSpPr>
          <p:cNvPr id="15" name="组合 11"/>
          <p:cNvGrpSpPr>
            <a:grpSpLocks/>
          </p:cNvGrpSpPr>
          <p:nvPr/>
        </p:nvGrpSpPr>
        <p:grpSpPr bwMode="auto">
          <a:xfrm>
            <a:off x="4833938" y="4702175"/>
            <a:ext cx="1670050" cy="498475"/>
            <a:chOff x="4834695" y="4702176"/>
            <a:chExt cx="1669043" cy="497804"/>
          </a:xfrm>
        </p:grpSpPr>
        <p:sp>
          <p:nvSpPr>
            <p:cNvPr id="95" name="Line 24"/>
            <p:cNvSpPr>
              <a:spLocks noChangeShapeType="1"/>
            </p:cNvSpPr>
            <p:nvPr/>
          </p:nvSpPr>
          <p:spPr bwMode="auto">
            <a:xfrm flipH="1">
              <a:off x="5223397" y="4702176"/>
              <a:ext cx="464858" cy="266341"/>
            </a:xfrm>
            <a:prstGeom prst="line">
              <a:avLst/>
            </a:prstGeom>
            <a:noFill/>
            <a:ln w="38100">
              <a:solidFill>
                <a:schemeClr val="tx2">
                  <a:lumMod val="60000"/>
                  <a:lumOff val="40000"/>
                </a:schemeClr>
              </a:solidFill>
              <a:round/>
              <a:headEnd type="none" w="sm" len="sm"/>
              <a:tailEnd type="triangle" w="med" len="med"/>
            </a:ln>
          </p:spPr>
          <p:txBody>
            <a:bodyPr/>
            <a:lstStyle/>
            <a:p>
              <a:pPr>
                <a:defRPr/>
              </a:pPr>
              <a:endParaRPr lang="zh-CN" altLang="en-US">
                <a:solidFill>
                  <a:prstClr val="black"/>
                </a:solidFill>
              </a:endParaRPr>
            </a:p>
          </p:txBody>
        </p:sp>
        <p:sp>
          <p:nvSpPr>
            <p:cNvPr id="96326" name="Text Box 25"/>
            <p:cNvSpPr txBox="1">
              <a:spLocks noChangeArrowheads="1"/>
            </p:cNvSpPr>
            <p:nvPr/>
          </p:nvSpPr>
          <p:spPr bwMode="auto">
            <a:xfrm>
              <a:off x="5466139" y="4738640"/>
              <a:ext cx="1037599" cy="461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a:solidFill>
                    <a:srgbClr val="2D83F4"/>
                  </a:solidFill>
                  <a:latin typeface="华文楷体" panose="02010600040101010101" pitchFamily="2" charset="-122"/>
                  <a:cs typeface="Times New Roman" panose="02020603050405020304" pitchFamily="18" charset="0"/>
                </a:rPr>
                <a:t>$</a:t>
              </a:r>
            </a:p>
          </p:txBody>
        </p:sp>
        <p:sp>
          <p:nvSpPr>
            <p:cNvPr id="11" name="矩形 10"/>
            <p:cNvSpPr/>
            <p:nvPr/>
          </p:nvSpPr>
          <p:spPr>
            <a:xfrm>
              <a:off x="4834695" y="4724371"/>
              <a:ext cx="474376" cy="461341"/>
            </a:xfrm>
            <a:prstGeom prst="rect">
              <a:avLst/>
            </a:prstGeom>
          </p:spPr>
          <p:txBody>
            <a:bodyPr wrap="none">
              <a:spAutoFit/>
            </a:bodyPr>
            <a:lstStyle/>
            <a:p>
              <a:pPr>
                <a:spcBef>
                  <a:spcPct val="50000"/>
                </a:spcBef>
                <a:defRPr/>
              </a:pPr>
              <a:r>
                <a:rPr kumimoji="1" lang="en-US" altLang="zh-CN" sz="2400" b="1" dirty="0">
                  <a:solidFill>
                    <a:schemeClr val="tx2">
                      <a:lumMod val="60000"/>
                      <a:lumOff val="40000"/>
                    </a:schemeClr>
                  </a:solidFill>
                  <a:latin typeface="Times New Roman" panose="02020603050405020304" pitchFamily="18" charset="0"/>
                  <a:ea typeface="楷体_GB2312" panose="02010609030101010101" pitchFamily="49" charset="-122"/>
                  <a:cs typeface="Times New Roman" panose="02020603050405020304" pitchFamily="18" charset="0"/>
                </a:rPr>
                <a:t>e4</a:t>
              </a:r>
            </a:p>
          </p:txBody>
        </p:sp>
      </p:grpSp>
      <p:grpSp>
        <p:nvGrpSpPr>
          <p:cNvPr id="96321" name="组合 105"/>
          <p:cNvGrpSpPr>
            <a:grpSpLocks/>
          </p:cNvGrpSpPr>
          <p:nvPr/>
        </p:nvGrpSpPr>
        <p:grpSpPr bwMode="auto">
          <a:xfrm>
            <a:off x="7026275" y="1463675"/>
            <a:ext cx="582613" cy="1082675"/>
            <a:chOff x="7026274" y="1463673"/>
            <a:chExt cx="582613" cy="1082678"/>
          </a:xfrm>
        </p:grpSpPr>
        <p:sp>
          <p:nvSpPr>
            <p:cNvPr id="96323" name="Line 50"/>
            <p:cNvSpPr>
              <a:spLocks noChangeShapeType="1"/>
            </p:cNvSpPr>
            <p:nvPr/>
          </p:nvSpPr>
          <p:spPr bwMode="auto">
            <a:xfrm flipH="1">
              <a:off x="7026274" y="1663701"/>
              <a:ext cx="366713" cy="88265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6324" name="Text Box 30"/>
            <p:cNvSpPr txBox="1">
              <a:spLocks noChangeArrowheads="1"/>
            </p:cNvSpPr>
            <p:nvPr/>
          </p:nvSpPr>
          <p:spPr bwMode="auto">
            <a:xfrm>
              <a:off x="7075487" y="1463673"/>
              <a:ext cx="53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b="1">
                  <a:solidFill>
                    <a:schemeClr val="tx1"/>
                  </a:solidFill>
                  <a:latin typeface="Times New Roman" panose="02020603050405020304" pitchFamily="18" charset="0"/>
                  <a:ea typeface="楷体_GB2312" panose="02010609030101010101" pitchFamily="49" charset="-122"/>
                </a:rPr>
                <a:t>*</a:t>
              </a:r>
            </a:p>
          </p:txBody>
        </p:sp>
      </p:grpSp>
      <p:sp>
        <p:nvSpPr>
          <p:cNvPr id="105538" name="矩形 1"/>
          <p:cNvSpPr>
            <a:spLocks noChangeArrowheads="1"/>
          </p:cNvSpPr>
          <p:nvPr/>
        </p:nvSpPr>
        <p:spPr bwMode="auto">
          <a:xfrm>
            <a:off x="28575" y="4605338"/>
            <a:ext cx="2257425" cy="460375"/>
          </a:xfrm>
          <a:prstGeom prst="rect">
            <a:avLst/>
          </a:prstGeom>
          <a:solidFill>
            <a:srgbClr val="FFCCCC"/>
          </a:solidFill>
          <a:ln w="12700">
            <a:solidFill>
              <a:schemeClr val="tx1"/>
            </a:solidFill>
            <a:miter lim="800000"/>
          </a:ln>
        </p:spPr>
        <p:txBody>
          <a:bodyPr>
            <a:spAutoFit/>
          </a:bodyPr>
          <a:lstStyle/>
          <a:p>
            <a:pPr eaLnBrk="1" hangingPunct="1">
              <a:defRPr/>
            </a:pPr>
            <a:r>
              <a:rPr lang="en-US" altLang="zh-CN" sz="2400" b="1" i="1" dirty="0">
                <a:latin typeface="Times New Roman" panose="02020603050405020304" pitchFamily="18" charset="0"/>
                <a:ea typeface="楷体_GB2312" panose="02010609030101010101" pitchFamily="49" charset="-122"/>
                <a:cs typeface="Times New Roman" panose="02020603050405020304" pitchFamily="18" charset="0"/>
              </a:rPr>
              <a:t>V</a:t>
            </a:r>
            <a:r>
              <a:rPr lang="en-US" altLang="zh-CN" sz="2400" b="1" i="1" baseline="-25000" dirty="0">
                <a:latin typeface="Times New Roman" panose="02020603050405020304" pitchFamily="18" charset="0"/>
                <a:ea typeface="楷体_GB2312" panose="02010609030101010101" pitchFamily="49" charset="-122"/>
                <a:cs typeface="Times New Roman" panose="02020603050405020304" pitchFamily="18" charset="0"/>
              </a:rPr>
              <a:t>T </a:t>
            </a:r>
            <a:r>
              <a:rPr lang="en-US" altLang="zh-CN" sz="2400" b="1" dirty="0">
                <a:latin typeface="Times New Roman" panose="02020603050405020304" pitchFamily="18" charset="0"/>
                <a:ea typeface="楷体_GB2312" panose="02010609030101010101" pitchFamily="49" charset="-122"/>
                <a:cs typeface="Times New Roman" panose="02020603050405020304" pitchFamily="18" charset="0"/>
              </a:rPr>
              <a:t>={+,*,(,),id, </a:t>
            </a:r>
            <a:r>
              <a:rPr lang="en-US" altLang="zh-CN" sz="2400" b="1" dirty="0">
                <a:latin typeface="+mn-ea"/>
                <a:ea typeface="+mn-ea"/>
                <a:cs typeface="Times New Roman" panose="02020603050405020304" pitchFamily="18" charset="0"/>
              </a:rPr>
              <a:t>$</a:t>
            </a:r>
            <a:r>
              <a:rPr lang="en-US" altLang="zh-CN" sz="2400" b="1" dirty="0">
                <a:latin typeface="Times New Roman" panose="02020603050405020304" pitchFamily="18" charset="0"/>
                <a:ea typeface="楷体_GB2312" panose="02010609030101010101" pitchFamily="49" charset="-122"/>
                <a:cs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Effect transition="in" filter="fade">
                                      <p:cBhvr>
                                        <p:cTn id="23" dur="500"/>
                                        <p:tgtEl>
                                          <p:spTgt spid="5"/>
                                        </p:tgtEl>
                                      </p:cBhvr>
                                    </p:animEffect>
                                  </p:childTnLst>
                                </p:cTn>
                              </p:par>
                              <p:par>
                                <p:cTn id="24" presetID="53" presetClass="entr" presetSubtype="16" fill="hold" nodeType="with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p:cTn id="26" dur="500" fill="hold"/>
                                        <p:tgtEl>
                                          <p:spTgt spid="6"/>
                                        </p:tgtEl>
                                        <p:attrNameLst>
                                          <p:attrName>ppt_w</p:attrName>
                                        </p:attrNameLst>
                                      </p:cBhvr>
                                      <p:tavLst>
                                        <p:tav tm="0">
                                          <p:val>
                                            <p:fltVal val="0"/>
                                          </p:val>
                                        </p:tav>
                                        <p:tav tm="100000">
                                          <p:val>
                                            <p:strVal val="#ppt_w"/>
                                          </p:val>
                                        </p:tav>
                                      </p:tavLst>
                                    </p:anim>
                                    <p:anim calcmode="lin" valueType="num">
                                      <p:cBhvr>
                                        <p:cTn id="27" dur="500" fill="hold"/>
                                        <p:tgtEl>
                                          <p:spTgt spid="6"/>
                                        </p:tgtEl>
                                        <p:attrNameLst>
                                          <p:attrName>ppt_h</p:attrName>
                                        </p:attrNameLst>
                                      </p:cBhvr>
                                      <p:tavLst>
                                        <p:tav tm="0">
                                          <p:val>
                                            <p:fltVal val="0"/>
                                          </p:val>
                                        </p:tav>
                                        <p:tav tm="100000">
                                          <p:val>
                                            <p:strVal val="#ppt_h"/>
                                          </p:val>
                                        </p:tav>
                                      </p:tavLst>
                                    </p:anim>
                                    <p:animEffect transition="in" filter="fade">
                                      <p:cBhvr>
                                        <p:cTn id="28" dur="500"/>
                                        <p:tgtEl>
                                          <p:spTgt spid="6"/>
                                        </p:tgtEl>
                                      </p:cBhvr>
                                    </p:animEffect>
                                  </p:childTnLst>
                                </p:cTn>
                              </p:par>
                              <p:par>
                                <p:cTn id="29" presetID="53" presetClass="entr" presetSubtype="16"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Effect transition="in" filter="fade">
                                      <p:cBhvr>
                                        <p:cTn id="33" dur="500"/>
                                        <p:tgtEl>
                                          <p:spTgt spid="7"/>
                                        </p:tgtEl>
                                      </p:cBhvr>
                                    </p:animEffect>
                                  </p:childTnLst>
                                </p:cTn>
                              </p:par>
                              <p:par>
                                <p:cTn id="34" presetID="53" presetClass="entr" presetSubtype="16" fill="hold" nodeType="with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p:cTn id="36" dur="500" fill="hold"/>
                                        <p:tgtEl>
                                          <p:spTgt spid="8"/>
                                        </p:tgtEl>
                                        <p:attrNameLst>
                                          <p:attrName>ppt_w</p:attrName>
                                        </p:attrNameLst>
                                      </p:cBhvr>
                                      <p:tavLst>
                                        <p:tav tm="0">
                                          <p:val>
                                            <p:fltVal val="0"/>
                                          </p:val>
                                        </p:tav>
                                        <p:tav tm="100000">
                                          <p:val>
                                            <p:strVal val="#ppt_w"/>
                                          </p:val>
                                        </p:tav>
                                      </p:tavLst>
                                    </p:anim>
                                    <p:anim calcmode="lin" valueType="num">
                                      <p:cBhvr>
                                        <p:cTn id="37" dur="500" fill="hold"/>
                                        <p:tgtEl>
                                          <p:spTgt spid="8"/>
                                        </p:tgtEl>
                                        <p:attrNameLst>
                                          <p:attrName>ppt_h</p:attrName>
                                        </p:attrNameLst>
                                      </p:cBhvr>
                                      <p:tavLst>
                                        <p:tav tm="0">
                                          <p:val>
                                            <p:fltVal val="0"/>
                                          </p:val>
                                        </p:tav>
                                        <p:tav tm="100000">
                                          <p:val>
                                            <p:strVal val="#ppt_h"/>
                                          </p:val>
                                        </p:tav>
                                      </p:tavLst>
                                    </p:anim>
                                    <p:animEffect transition="in" filter="fade">
                                      <p:cBhvr>
                                        <p:cTn id="38" dur="500"/>
                                        <p:tgtEl>
                                          <p:spTgt spid="8"/>
                                        </p:tgtEl>
                                      </p:cBhvr>
                                    </p:animEffect>
                                  </p:childTnLst>
                                </p:cTn>
                              </p:par>
                              <p:par>
                                <p:cTn id="39" presetID="53" presetClass="entr" presetSubtype="16" fill="hold" nodeType="with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p:cTn id="41" dur="500" fill="hold"/>
                                        <p:tgtEl>
                                          <p:spTgt spid="9"/>
                                        </p:tgtEl>
                                        <p:attrNameLst>
                                          <p:attrName>ppt_w</p:attrName>
                                        </p:attrNameLst>
                                      </p:cBhvr>
                                      <p:tavLst>
                                        <p:tav tm="0">
                                          <p:val>
                                            <p:fltVal val="0"/>
                                          </p:val>
                                        </p:tav>
                                        <p:tav tm="100000">
                                          <p:val>
                                            <p:strVal val="#ppt_w"/>
                                          </p:val>
                                        </p:tav>
                                      </p:tavLst>
                                    </p:anim>
                                    <p:anim calcmode="lin" valueType="num">
                                      <p:cBhvr>
                                        <p:cTn id="42" dur="500" fill="hold"/>
                                        <p:tgtEl>
                                          <p:spTgt spid="9"/>
                                        </p:tgtEl>
                                        <p:attrNameLst>
                                          <p:attrName>ppt_h</p:attrName>
                                        </p:attrNameLst>
                                      </p:cBhvr>
                                      <p:tavLst>
                                        <p:tav tm="0">
                                          <p:val>
                                            <p:fltVal val="0"/>
                                          </p:val>
                                        </p:tav>
                                        <p:tav tm="100000">
                                          <p:val>
                                            <p:strVal val="#ppt_h"/>
                                          </p:val>
                                        </p:tav>
                                      </p:tavLst>
                                    </p:anim>
                                    <p:animEffect transition="in" filter="fade">
                                      <p:cBhvr>
                                        <p:cTn id="43" dur="500"/>
                                        <p:tgtEl>
                                          <p:spTgt spid="9"/>
                                        </p:tgtEl>
                                      </p:cBhvr>
                                    </p:animEffect>
                                  </p:childTnLst>
                                </p:cTn>
                              </p:par>
                              <p:par>
                                <p:cTn id="44" presetID="53" presetClass="entr" presetSubtype="16" fill="hold" nodeType="withEffect">
                                  <p:stCondLst>
                                    <p:cond delay="0"/>
                                  </p:stCondLst>
                                  <p:childTnLst>
                                    <p:set>
                                      <p:cBhvr>
                                        <p:cTn id="45" dur="1" fill="hold">
                                          <p:stCondLst>
                                            <p:cond delay="0"/>
                                          </p:stCondLst>
                                        </p:cTn>
                                        <p:tgtEl>
                                          <p:spTgt spid="10"/>
                                        </p:tgtEl>
                                        <p:attrNameLst>
                                          <p:attrName>style.visibility</p:attrName>
                                        </p:attrNameLst>
                                      </p:cBhvr>
                                      <p:to>
                                        <p:strVal val="visible"/>
                                      </p:to>
                                    </p:set>
                                    <p:anim calcmode="lin" valueType="num">
                                      <p:cBhvr>
                                        <p:cTn id="46" dur="500" fill="hold"/>
                                        <p:tgtEl>
                                          <p:spTgt spid="10"/>
                                        </p:tgtEl>
                                        <p:attrNameLst>
                                          <p:attrName>ppt_w</p:attrName>
                                        </p:attrNameLst>
                                      </p:cBhvr>
                                      <p:tavLst>
                                        <p:tav tm="0">
                                          <p:val>
                                            <p:fltVal val="0"/>
                                          </p:val>
                                        </p:tav>
                                        <p:tav tm="100000">
                                          <p:val>
                                            <p:strVal val="#ppt_w"/>
                                          </p:val>
                                        </p:tav>
                                      </p:tavLst>
                                    </p:anim>
                                    <p:anim calcmode="lin" valueType="num">
                                      <p:cBhvr>
                                        <p:cTn id="47" dur="500" fill="hold"/>
                                        <p:tgtEl>
                                          <p:spTgt spid="10"/>
                                        </p:tgtEl>
                                        <p:attrNameLst>
                                          <p:attrName>ppt_h</p:attrName>
                                        </p:attrNameLst>
                                      </p:cBhvr>
                                      <p:tavLst>
                                        <p:tav tm="0">
                                          <p:val>
                                            <p:fltVal val="0"/>
                                          </p:val>
                                        </p:tav>
                                        <p:tav tm="100000">
                                          <p:val>
                                            <p:strVal val="#ppt_h"/>
                                          </p:val>
                                        </p:tav>
                                      </p:tavLst>
                                    </p:anim>
                                    <p:animEffect transition="in" filter="fade">
                                      <p:cBhvr>
                                        <p:cTn id="48" dur="500"/>
                                        <p:tgtEl>
                                          <p:spTgt spid="10"/>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53" presetClass="entr" presetSubtype="16" fill="hold" nodeType="clickEffect">
                                  <p:stCondLst>
                                    <p:cond delay="0"/>
                                  </p:stCondLst>
                                  <p:childTnLst>
                                    <p:set>
                                      <p:cBhvr>
                                        <p:cTn id="52" dur="1" fill="hold">
                                          <p:stCondLst>
                                            <p:cond delay="0"/>
                                          </p:stCondLst>
                                        </p:cTn>
                                        <p:tgtEl>
                                          <p:spTgt spid="12"/>
                                        </p:tgtEl>
                                        <p:attrNameLst>
                                          <p:attrName>style.visibility</p:attrName>
                                        </p:attrNameLst>
                                      </p:cBhvr>
                                      <p:to>
                                        <p:strVal val="visible"/>
                                      </p:to>
                                    </p:set>
                                    <p:anim calcmode="lin" valueType="num">
                                      <p:cBhvr>
                                        <p:cTn id="53" dur="500" fill="hold"/>
                                        <p:tgtEl>
                                          <p:spTgt spid="12"/>
                                        </p:tgtEl>
                                        <p:attrNameLst>
                                          <p:attrName>ppt_w</p:attrName>
                                        </p:attrNameLst>
                                      </p:cBhvr>
                                      <p:tavLst>
                                        <p:tav tm="0">
                                          <p:val>
                                            <p:fltVal val="0"/>
                                          </p:val>
                                        </p:tav>
                                        <p:tav tm="100000">
                                          <p:val>
                                            <p:strVal val="#ppt_w"/>
                                          </p:val>
                                        </p:tav>
                                      </p:tavLst>
                                    </p:anim>
                                    <p:anim calcmode="lin" valueType="num">
                                      <p:cBhvr>
                                        <p:cTn id="54" dur="500" fill="hold"/>
                                        <p:tgtEl>
                                          <p:spTgt spid="12"/>
                                        </p:tgtEl>
                                        <p:attrNameLst>
                                          <p:attrName>ppt_h</p:attrName>
                                        </p:attrNameLst>
                                      </p:cBhvr>
                                      <p:tavLst>
                                        <p:tav tm="0">
                                          <p:val>
                                            <p:fltVal val="0"/>
                                          </p:val>
                                        </p:tav>
                                        <p:tav tm="100000">
                                          <p:val>
                                            <p:strVal val="#ppt_h"/>
                                          </p:val>
                                        </p:tav>
                                      </p:tavLst>
                                    </p:anim>
                                    <p:animEffect transition="in" filter="fade">
                                      <p:cBhvr>
                                        <p:cTn id="55" dur="500"/>
                                        <p:tgtEl>
                                          <p:spTgt spid="12"/>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53" presetClass="entr" presetSubtype="16" fill="hold" nodeType="clickEffect">
                                  <p:stCondLst>
                                    <p:cond delay="0"/>
                                  </p:stCondLst>
                                  <p:childTnLst>
                                    <p:set>
                                      <p:cBhvr>
                                        <p:cTn id="59" dur="1" fill="hold">
                                          <p:stCondLst>
                                            <p:cond delay="0"/>
                                          </p:stCondLst>
                                        </p:cTn>
                                        <p:tgtEl>
                                          <p:spTgt spid="14"/>
                                        </p:tgtEl>
                                        <p:attrNameLst>
                                          <p:attrName>style.visibility</p:attrName>
                                        </p:attrNameLst>
                                      </p:cBhvr>
                                      <p:to>
                                        <p:strVal val="visible"/>
                                      </p:to>
                                    </p:set>
                                    <p:anim calcmode="lin" valueType="num">
                                      <p:cBhvr>
                                        <p:cTn id="60" dur="500" fill="hold"/>
                                        <p:tgtEl>
                                          <p:spTgt spid="14"/>
                                        </p:tgtEl>
                                        <p:attrNameLst>
                                          <p:attrName>ppt_w</p:attrName>
                                        </p:attrNameLst>
                                      </p:cBhvr>
                                      <p:tavLst>
                                        <p:tav tm="0">
                                          <p:val>
                                            <p:fltVal val="0"/>
                                          </p:val>
                                        </p:tav>
                                        <p:tav tm="100000">
                                          <p:val>
                                            <p:strVal val="#ppt_w"/>
                                          </p:val>
                                        </p:tav>
                                      </p:tavLst>
                                    </p:anim>
                                    <p:anim calcmode="lin" valueType="num">
                                      <p:cBhvr>
                                        <p:cTn id="61" dur="500" fill="hold"/>
                                        <p:tgtEl>
                                          <p:spTgt spid="14"/>
                                        </p:tgtEl>
                                        <p:attrNameLst>
                                          <p:attrName>ppt_h</p:attrName>
                                        </p:attrNameLst>
                                      </p:cBhvr>
                                      <p:tavLst>
                                        <p:tav tm="0">
                                          <p:val>
                                            <p:fltVal val="0"/>
                                          </p:val>
                                        </p:tav>
                                        <p:tav tm="100000">
                                          <p:val>
                                            <p:strVal val="#ppt_h"/>
                                          </p:val>
                                        </p:tav>
                                      </p:tavLst>
                                    </p:anim>
                                    <p:animEffect transition="in" filter="fade">
                                      <p:cBhvr>
                                        <p:cTn id="62" dur="500"/>
                                        <p:tgtEl>
                                          <p:spTgt spid="14"/>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53" presetClass="entr" presetSubtype="16" fill="hold" nodeType="clickEffect">
                                  <p:stCondLst>
                                    <p:cond delay="0"/>
                                  </p:stCondLst>
                                  <p:childTnLst>
                                    <p:set>
                                      <p:cBhvr>
                                        <p:cTn id="66" dur="1" fill="hold">
                                          <p:stCondLst>
                                            <p:cond delay="0"/>
                                          </p:stCondLst>
                                        </p:cTn>
                                        <p:tgtEl>
                                          <p:spTgt spid="13"/>
                                        </p:tgtEl>
                                        <p:attrNameLst>
                                          <p:attrName>style.visibility</p:attrName>
                                        </p:attrNameLst>
                                      </p:cBhvr>
                                      <p:to>
                                        <p:strVal val="visible"/>
                                      </p:to>
                                    </p:set>
                                    <p:anim calcmode="lin" valueType="num">
                                      <p:cBhvr>
                                        <p:cTn id="67" dur="500" fill="hold"/>
                                        <p:tgtEl>
                                          <p:spTgt spid="13"/>
                                        </p:tgtEl>
                                        <p:attrNameLst>
                                          <p:attrName>ppt_w</p:attrName>
                                        </p:attrNameLst>
                                      </p:cBhvr>
                                      <p:tavLst>
                                        <p:tav tm="0">
                                          <p:val>
                                            <p:fltVal val="0"/>
                                          </p:val>
                                        </p:tav>
                                        <p:tav tm="100000">
                                          <p:val>
                                            <p:strVal val="#ppt_w"/>
                                          </p:val>
                                        </p:tav>
                                      </p:tavLst>
                                    </p:anim>
                                    <p:anim calcmode="lin" valueType="num">
                                      <p:cBhvr>
                                        <p:cTn id="68" dur="500" fill="hold"/>
                                        <p:tgtEl>
                                          <p:spTgt spid="13"/>
                                        </p:tgtEl>
                                        <p:attrNameLst>
                                          <p:attrName>ppt_h</p:attrName>
                                        </p:attrNameLst>
                                      </p:cBhvr>
                                      <p:tavLst>
                                        <p:tav tm="0">
                                          <p:val>
                                            <p:fltVal val="0"/>
                                          </p:val>
                                        </p:tav>
                                        <p:tav tm="100000">
                                          <p:val>
                                            <p:strVal val="#ppt_h"/>
                                          </p:val>
                                        </p:tav>
                                      </p:tavLst>
                                    </p:anim>
                                    <p:animEffect transition="in" filter="fade">
                                      <p:cBhvr>
                                        <p:cTn id="69" dur="500"/>
                                        <p:tgtEl>
                                          <p:spTgt spid="13"/>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53" presetClass="entr" presetSubtype="16" fill="hold" nodeType="clickEffect">
                                  <p:stCondLst>
                                    <p:cond delay="0"/>
                                  </p:stCondLst>
                                  <p:childTnLst>
                                    <p:set>
                                      <p:cBhvr>
                                        <p:cTn id="73" dur="1" fill="hold">
                                          <p:stCondLst>
                                            <p:cond delay="0"/>
                                          </p:stCondLst>
                                        </p:cTn>
                                        <p:tgtEl>
                                          <p:spTgt spid="15"/>
                                        </p:tgtEl>
                                        <p:attrNameLst>
                                          <p:attrName>style.visibility</p:attrName>
                                        </p:attrNameLst>
                                      </p:cBhvr>
                                      <p:to>
                                        <p:strVal val="visible"/>
                                      </p:to>
                                    </p:set>
                                    <p:anim calcmode="lin" valueType="num">
                                      <p:cBhvr>
                                        <p:cTn id="74" dur="500" fill="hold"/>
                                        <p:tgtEl>
                                          <p:spTgt spid="15"/>
                                        </p:tgtEl>
                                        <p:attrNameLst>
                                          <p:attrName>ppt_w</p:attrName>
                                        </p:attrNameLst>
                                      </p:cBhvr>
                                      <p:tavLst>
                                        <p:tav tm="0">
                                          <p:val>
                                            <p:fltVal val="0"/>
                                          </p:val>
                                        </p:tav>
                                        <p:tav tm="100000">
                                          <p:val>
                                            <p:strVal val="#ppt_w"/>
                                          </p:val>
                                        </p:tav>
                                      </p:tavLst>
                                    </p:anim>
                                    <p:anim calcmode="lin" valueType="num">
                                      <p:cBhvr>
                                        <p:cTn id="75" dur="500" fill="hold"/>
                                        <p:tgtEl>
                                          <p:spTgt spid="15"/>
                                        </p:tgtEl>
                                        <p:attrNameLst>
                                          <p:attrName>ppt_h</p:attrName>
                                        </p:attrNameLst>
                                      </p:cBhvr>
                                      <p:tavLst>
                                        <p:tav tm="0">
                                          <p:val>
                                            <p:fltVal val="0"/>
                                          </p:val>
                                        </p:tav>
                                        <p:tav tm="100000">
                                          <p:val>
                                            <p:strVal val="#ppt_h"/>
                                          </p:val>
                                        </p:tav>
                                      </p:tavLst>
                                    </p:anim>
                                    <p:animEffect transition="in" filter="fade">
                                      <p:cBhvr>
                                        <p:cTn id="7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755650" y="268288"/>
            <a:ext cx="8388350" cy="358775"/>
          </a:xfrm>
        </p:spPr>
        <p:txBody>
          <a:bodyPr/>
          <a:lstStyle/>
          <a:p>
            <a:pPr eaLnBrk="1" hangingPunct="1"/>
            <a:r>
              <a:rPr lang="zh-CN" altLang="en-US" sz="3000">
                <a:solidFill>
                  <a:schemeClr val="tx1"/>
                </a:solidFill>
                <a:latin typeface="微软雅黑" panose="020B0503020204020204" pitchFamily="34" charset="-122"/>
                <a:ea typeface="微软雅黑" panose="020B0503020204020204" pitchFamily="34" charset="-122"/>
              </a:rPr>
              <a:t>带有错误处理子程序的算术表达式文法</a:t>
            </a:r>
            <a:r>
              <a:rPr lang="en-US" altLang="zh-CN" sz="3000" i="1">
                <a:solidFill>
                  <a:schemeClr val="tx1"/>
                </a:solidFill>
                <a:ea typeface="黑体" panose="02010609060101010101" pitchFamily="49" charset="-122"/>
              </a:rPr>
              <a:t>LR</a:t>
            </a:r>
            <a:r>
              <a:rPr lang="zh-CN" altLang="en-US" sz="3000">
                <a:solidFill>
                  <a:schemeClr val="tx1"/>
                </a:solidFill>
                <a:latin typeface="微软雅黑" panose="020B0503020204020204" pitchFamily="34" charset="-122"/>
                <a:ea typeface="微软雅黑" panose="020B0503020204020204" pitchFamily="34" charset="-122"/>
              </a:rPr>
              <a:t>分析表</a:t>
            </a:r>
          </a:p>
        </p:txBody>
      </p:sp>
      <p:graphicFrame>
        <p:nvGraphicFramePr>
          <p:cNvPr id="145410" name="表格 145409"/>
          <p:cNvGraphicFramePr>
            <a:graphicFrameLocks noGrp="1"/>
          </p:cNvGraphicFramePr>
          <p:nvPr/>
        </p:nvGraphicFramePr>
        <p:xfrm>
          <a:off x="468313" y="857250"/>
          <a:ext cx="4032250" cy="3886200"/>
        </p:xfrm>
        <a:graphic>
          <a:graphicData uri="http://schemas.openxmlformats.org/drawingml/2006/table">
            <a:tbl>
              <a:tblPr/>
              <a:tblGrid>
                <a:gridCol w="431800">
                  <a:extLst>
                    <a:ext uri="{9D8B030D-6E8A-4147-A177-3AD203B41FA5}">
                      <a16:colId xmlns:a16="http://schemas.microsoft.com/office/drawing/2014/main" val="20000"/>
                    </a:ext>
                  </a:extLst>
                </a:gridCol>
                <a:gridCol w="431800">
                  <a:extLst>
                    <a:ext uri="{9D8B030D-6E8A-4147-A177-3AD203B41FA5}">
                      <a16:colId xmlns:a16="http://schemas.microsoft.com/office/drawing/2014/main" val="20001"/>
                    </a:ext>
                  </a:extLst>
                </a:gridCol>
                <a:gridCol w="504825">
                  <a:extLst>
                    <a:ext uri="{9D8B030D-6E8A-4147-A177-3AD203B41FA5}">
                      <a16:colId xmlns:a16="http://schemas.microsoft.com/office/drawing/2014/main" val="20002"/>
                    </a:ext>
                  </a:extLst>
                </a:gridCol>
                <a:gridCol w="431800">
                  <a:extLst>
                    <a:ext uri="{9D8B030D-6E8A-4147-A177-3AD203B41FA5}">
                      <a16:colId xmlns:a16="http://schemas.microsoft.com/office/drawing/2014/main" val="20003"/>
                    </a:ext>
                  </a:extLst>
                </a:gridCol>
                <a:gridCol w="431800">
                  <a:extLst>
                    <a:ext uri="{9D8B030D-6E8A-4147-A177-3AD203B41FA5}">
                      <a16:colId xmlns:a16="http://schemas.microsoft.com/office/drawing/2014/main" val="20004"/>
                    </a:ext>
                  </a:extLst>
                </a:gridCol>
                <a:gridCol w="431800">
                  <a:extLst>
                    <a:ext uri="{9D8B030D-6E8A-4147-A177-3AD203B41FA5}">
                      <a16:colId xmlns:a16="http://schemas.microsoft.com/office/drawing/2014/main" val="20005"/>
                    </a:ext>
                  </a:extLst>
                </a:gridCol>
                <a:gridCol w="576262">
                  <a:extLst>
                    <a:ext uri="{9D8B030D-6E8A-4147-A177-3AD203B41FA5}">
                      <a16:colId xmlns:a16="http://schemas.microsoft.com/office/drawing/2014/main" val="20006"/>
                    </a:ext>
                  </a:extLst>
                </a:gridCol>
                <a:gridCol w="792163">
                  <a:extLst>
                    <a:ext uri="{9D8B030D-6E8A-4147-A177-3AD203B41FA5}">
                      <a16:colId xmlns:a16="http://schemas.microsoft.com/office/drawing/2014/main" val="20007"/>
                    </a:ext>
                  </a:extLst>
                </a:gridCol>
              </a:tblGrid>
              <a:tr h="323850">
                <a:tc rowSpan="2">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6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rPr>
                        <a:t>状态</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gridSpan="6">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ACTION</a:t>
                      </a:r>
                      <a:endParaRPr kumimoji="0" lang="en-US" altLang="zh-CN" sz="1600" b="1" i="0" u="none" strike="noStrike" cap="none" normalizeH="0" baseline="0">
                        <a:ln>
                          <a:noFill/>
                        </a:ln>
                        <a:solidFill>
                          <a:schemeClr val="tx1"/>
                        </a:solidFill>
                        <a:effectLst/>
                        <a:latin typeface="华文楷体" panose="02010600040101010101" pitchFamily="2" charset="-122"/>
                        <a:ea typeface="宋体" panose="02010600030101010101" pitchFamily="2" charset="-122"/>
                        <a:cs typeface="Times New Roman" panose="02020603050405020304" pitchFamily="18" charset="0"/>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GOTO</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extLst>
                  <a:ext uri="{0D108BD9-81ED-4DB2-BD59-A6C34878D82A}">
                    <a16:rowId xmlns:a16="http://schemas.microsoft.com/office/drawing/2014/main" val="10000"/>
                  </a:ext>
                </a:extLst>
              </a:tr>
              <a:tr h="323850">
                <a:tc vMerge="1">
                  <a:txBody>
                    <a:bodyPr/>
                    <a:lstStyle/>
                    <a:p>
                      <a:endParaRPr lang="zh-CN" altLang="en-US"/>
                    </a:p>
                  </a:txBody>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id</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rPr>
                        <a:t>$</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E</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extLst>
                  <a:ext uri="{0D108BD9-81ED-4DB2-BD59-A6C34878D82A}">
                    <a16:rowId xmlns:a16="http://schemas.microsoft.com/office/drawing/2014/main" val="10001"/>
                  </a:ext>
                </a:extLst>
              </a:tr>
              <a:tr h="323850">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s3</a:t>
                      </a:r>
                      <a:endParaRPr kumimoji="0" lang="en-US" altLang="zh-CN" sz="16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e1</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e1</a:t>
                      </a:r>
                      <a:endPar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s2</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rPr>
                        <a:t>e2</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e1</a:t>
                      </a:r>
                      <a:endParaRPr kumimoji="0" lang="zh-CN" altLang="en-US" sz="1600" b="1" i="0" u="none" strike="noStrike" cap="none" normalizeH="0" baseline="0">
                        <a:ln>
                          <a:noFill/>
                        </a:ln>
                        <a:solidFill>
                          <a:schemeClr val="tx1"/>
                        </a:solidFill>
                        <a:effectLst/>
                        <a:latin typeface="Times New Roman" panose="02020603050405020304" pitchFamily="18" charset="0"/>
                        <a:ea typeface="楷体_GB2312"/>
                        <a:cs typeface="楷体_GB231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3850">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rgbClr val="2D83F4"/>
                          </a:solidFill>
                          <a:effectLst/>
                          <a:latin typeface="Times New Roman" panose="02020603050405020304" pitchFamily="18" charset="0"/>
                          <a:ea typeface="宋体" panose="02010600030101010101" pitchFamily="2" charset="-122"/>
                          <a:cs typeface="Times New Roman" panose="02020603050405020304" pitchFamily="18" charset="0"/>
                        </a:rPr>
                        <a:t>e3</a:t>
                      </a:r>
                      <a:endParaRPr kumimoji="0" lang="zh-CN" altLang="en-US" sz="1600" b="1" i="0" u="none" strike="noStrike" cap="none" normalizeH="0" baseline="0">
                        <a:ln>
                          <a:noFill/>
                        </a:ln>
                        <a:solidFill>
                          <a:schemeClr val="tx1"/>
                        </a:solidFill>
                        <a:effectLst/>
                        <a:latin typeface="Times New Roman" panose="02020603050405020304" pitchFamily="18" charset="0"/>
                        <a:ea typeface="楷体_GB2312"/>
                        <a:cs typeface="楷体_GB231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s4</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s5</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rgbClr val="2D83F4"/>
                          </a:solidFill>
                          <a:effectLst/>
                          <a:latin typeface="Times New Roman" panose="02020603050405020304" pitchFamily="18" charset="0"/>
                          <a:ea typeface="宋体" panose="02010600030101010101" pitchFamily="2" charset="-122"/>
                          <a:cs typeface="Times New Roman" panose="02020603050405020304" pitchFamily="18" charset="0"/>
                        </a:rPr>
                        <a:t>e3</a:t>
                      </a:r>
                      <a:endParaRPr kumimoji="0" lang="zh-CN" altLang="en-US" sz="1600" b="1" i="0" u="none" strike="noStrike" cap="none" normalizeH="0" baseline="0">
                        <a:ln>
                          <a:noFill/>
                        </a:ln>
                        <a:solidFill>
                          <a:schemeClr val="tx1"/>
                        </a:solidFill>
                        <a:effectLst/>
                        <a:latin typeface="Times New Roman" panose="02020603050405020304" pitchFamily="18" charset="0"/>
                        <a:ea typeface="楷体_GB2312"/>
                        <a:cs typeface="楷体_GB231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rPr>
                        <a:t>e2</a:t>
                      </a:r>
                      <a:endParaRPr kumimoji="0" lang="zh-CN" altLang="en-US" sz="1600" b="1" i="0" u="none" strike="noStrike" cap="none" normalizeH="0" baseline="0">
                        <a:ln>
                          <a:noFill/>
                        </a:ln>
                        <a:solidFill>
                          <a:srgbClr val="FFC000"/>
                        </a:solidFill>
                        <a:effectLst/>
                        <a:latin typeface="Times New Roman" panose="02020603050405020304" pitchFamily="18" charset="0"/>
                        <a:ea typeface="楷体_GB2312"/>
                        <a:cs typeface="楷体_GB231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acc</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3850">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s3</a:t>
                      </a:r>
                      <a:endParaRPr kumimoji="0" lang="en-US" altLang="zh-CN" sz="16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e1</a:t>
                      </a:r>
                      <a:endParaRPr kumimoji="0" lang="zh-CN" altLang="en-US" sz="1600" b="1" i="0" u="none" strike="noStrike" cap="none" normalizeH="0" baseline="0">
                        <a:ln>
                          <a:noFill/>
                        </a:ln>
                        <a:solidFill>
                          <a:schemeClr val="tx1"/>
                        </a:solidFill>
                        <a:effectLst/>
                        <a:latin typeface="Times New Roman" panose="02020603050405020304" pitchFamily="18" charset="0"/>
                        <a:ea typeface="楷体_GB2312"/>
                        <a:cs typeface="楷体_GB231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e1</a:t>
                      </a:r>
                      <a:endParaRPr kumimoji="0" lang="zh-CN" altLang="en-US" sz="1600" b="1" i="0" u="none" strike="noStrike" cap="none" normalizeH="0" baseline="0">
                        <a:ln>
                          <a:noFill/>
                        </a:ln>
                        <a:solidFill>
                          <a:schemeClr val="tx1"/>
                        </a:solidFill>
                        <a:effectLst/>
                        <a:latin typeface="Times New Roman" panose="02020603050405020304" pitchFamily="18" charset="0"/>
                        <a:ea typeface="楷体_GB2312"/>
                        <a:cs typeface="楷体_GB231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s2</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rPr>
                        <a:t>e2</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e1</a:t>
                      </a:r>
                      <a:endParaRPr kumimoji="0" lang="en-US" altLang="zh-CN" sz="1600" b="1" i="0" u="none" strike="noStrike" cap="none" normalizeH="0" baseline="0">
                        <a:ln>
                          <a:noFill/>
                        </a:ln>
                        <a:solidFill>
                          <a:schemeClr val="hlink"/>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3850">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rgbClr val="7F7F7F"/>
                          </a:solidFill>
                          <a:effectLst/>
                          <a:latin typeface="Times New Roman" panose="02020603050405020304" pitchFamily="18" charset="0"/>
                          <a:ea typeface="宋体" panose="02010600030101010101" pitchFamily="2" charset="-122"/>
                        </a:rPr>
                        <a:t>r4</a:t>
                      </a:r>
                      <a:endParaRPr kumimoji="0" lang="en-US" altLang="zh-CN" sz="1600" b="1" i="0" u="none" strike="noStrike" cap="none" normalizeH="0" baseline="-25000">
                        <a:ln>
                          <a:noFill/>
                        </a:ln>
                        <a:solidFill>
                          <a:srgbClr val="7F7F7F"/>
                        </a:solidFill>
                        <a:effectLst/>
                        <a:latin typeface="Times New Roman" panose="02020603050405020304" pitchFamily="18" charset="0"/>
                        <a:ea typeface="宋体" panose="02010600030101010101" pitchFamily="2" charset="-12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r4</a:t>
                      </a:r>
                      <a:endParaRPr kumimoji="0" lang="en-US" altLang="zh-CN" sz="16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r4</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rgbClr val="7F7F7F"/>
                          </a:solidFill>
                          <a:effectLst/>
                          <a:latin typeface="Times New Roman" panose="02020603050405020304" pitchFamily="18" charset="0"/>
                          <a:ea typeface="宋体" panose="02010600030101010101" pitchFamily="2" charset="-122"/>
                        </a:rPr>
                        <a:t>r4</a:t>
                      </a:r>
                      <a:endPar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r4</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r4</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23850">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s3</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e1</a:t>
                      </a:r>
                      <a:endPar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e1</a:t>
                      </a:r>
                      <a:endPar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s2</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rPr>
                        <a:t>e2</a:t>
                      </a:r>
                      <a:endParaRPr kumimoji="0" lang="zh-CN" altLang="en-US" sz="1600" b="1" i="0" u="none" strike="noStrike" cap="none" normalizeH="0" baseline="0">
                        <a:ln>
                          <a:noFill/>
                        </a:ln>
                        <a:solidFill>
                          <a:srgbClr val="FFC000"/>
                        </a:solidFill>
                        <a:effectLst/>
                        <a:latin typeface="Times New Roman" panose="02020603050405020304" pitchFamily="18" charset="0"/>
                        <a:ea typeface="楷体_GB2312"/>
                        <a:cs typeface="楷体_GB231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e1</a:t>
                      </a:r>
                      <a:endParaRPr kumimoji="0" lang="zh-CN" altLang="en-US" sz="1600" b="1" i="0" u="none" strike="noStrike" cap="none" normalizeH="0" baseline="0">
                        <a:ln>
                          <a:noFill/>
                        </a:ln>
                        <a:solidFill>
                          <a:schemeClr val="tx1"/>
                        </a:solidFill>
                        <a:effectLst/>
                        <a:latin typeface="Times New Roman" panose="02020603050405020304" pitchFamily="18" charset="0"/>
                        <a:ea typeface="楷体_GB2312"/>
                        <a:cs typeface="楷体_GB231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23850">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s3</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e1</a:t>
                      </a:r>
                      <a:endParaRPr kumimoji="0" lang="zh-CN" altLang="en-US" sz="1600" b="1" i="0" u="none" strike="noStrike" cap="none" normalizeH="0" baseline="0">
                        <a:ln>
                          <a:noFill/>
                        </a:ln>
                        <a:solidFill>
                          <a:schemeClr val="tx1"/>
                        </a:solidFill>
                        <a:effectLst/>
                        <a:latin typeface="Times New Roman" panose="02020603050405020304" pitchFamily="18" charset="0"/>
                        <a:ea typeface="楷体_GB2312"/>
                        <a:cs typeface="楷体_GB231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e1</a:t>
                      </a:r>
                      <a:endParaRPr kumimoji="0" lang="zh-CN" altLang="en-US" sz="1600" b="1" i="0" u="none" strike="noStrike" cap="none" normalizeH="0" baseline="0">
                        <a:ln>
                          <a:noFill/>
                        </a:ln>
                        <a:solidFill>
                          <a:schemeClr val="tx1"/>
                        </a:solidFill>
                        <a:effectLst/>
                        <a:latin typeface="Times New Roman" panose="02020603050405020304" pitchFamily="18" charset="0"/>
                        <a:ea typeface="楷体_GB2312"/>
                        <a:cs typeface="楷体_GB231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s2</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rPr>
                        <a:t>e2</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e1</a:t>
                      </a:r>
                      <a:endPar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23850">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rgbClr val="2D83F4"/>
                          </a:solidFill>
                          <a:effectLst/>
                          <a:latin typeface="Times New Roman" panose="02020603050405020304" pitchFamily="18" charset="0"/>
                          <a:ea typeface="宋体" panose="02010600030101010101" pitchFamily="2" charset="-122"/>
                          <a:cs typeface="Times New Roman" panose="02020603050405020304" pitchFamily="18" charset="0"/>
                        </a:rPr>
                        <a:t>e3</a:t>
                      </a:r>
                      <a:endPar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s4</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s5</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rgbClr val="2D83F4"/>
                          </a:solidFill>
                          <a:effectLst/>
                          <a:latin typeface="Times New Roman" panose="02020603050405020304" pitchFamily="18" charset="0"/>
                          <a:ea typeface="宋体" panose="02010600030101010101" pitchFamily="2" charset="-122"/>
                          <a:cs typeface="Times New Roman" panose="02020603050405020304" pitchFamily="18" charset="0"/>
                        </a:rPr>
                        <a:t>e3</a:t>
                      </a:r>
                      <a:endParaRPr kumimoji="0" lang="zh-CN" altLang="en-US" sz="1600" b="1" i="0" u="none" strike="noStrike" cap="none" normalizeH="0" baseline="0">
                        <a:ln>
                          <a:noFill/>
                        </a:ln>
                        <a:solidFill>
                          <a:schemeClr val="tx1"/>
                        </a:solidFill>
                        <a:effectLst/>
                        <a:latin typeface="Times New Roman" panose="02020603050405020304" pitchFamily="18" charset="0"/>
                        <a:ea typeface="楷体_GB2312"/>
                        <a:cs typeface="楷体_GB231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s9</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rgbClr val="2D83F4"/>
                          </a:solidFill>
                          <a:effectLst/>
                          <a:latin typeface="Times New Roman" panose="02020603050405020304" pitchFamily="18" charset="0"/>
                          <a:ea typeface="宋体" panose="02010600030101010101" pitchFamily="2" charset="-122"/>
                          <a:cs typeface="Times New Roman" panose="02020603050405020304" pitchFamily="18" charset="0"/>
                        </a:rPr>
                        <a:t>e4</a:t>
                      </a:r>
                      <a:endParaRPr kumimoji="0" lang="zh-CN" altLang="en-US" sz="1600" b="1" i="0" u="none" strike="noStrike" cap="none" normalizeH="0" baseline="0">
                        <a:ln>
                          <a:noFill/>
                        </a:ln>
                        <a:solidFill>
                          <a:schemeClr val="tx1"/>
                        </a:solidFill>
                        <a:effectLst/>
                        <a:latin typeface="Times New Roman" panose="02020603050405020304" pitchFamily="18" charset="0"/>
                        <a:ea typeface="楷体_GB2312"/>
                        <a:cs typeface="楷体_GB231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23850">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rgbClr val="7F7F7F"/>
                          </a:solidFill>
                          <a:effectLst/>
                          <a:latin typeface="Times New Roman" panose="02020603050405020304" pitchFamily="18" charset="0"/>
                          <a:ea typeface="宋体" panose="02010600030101010101" pitchFamily="2" charset="-122"/>
                        </a:rPr>
                        <a:t>r1</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r1</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s5</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rgbClr val="7F7F7F"/>
                          </a:solidFill>
                          <a:effectLst/>
                          <a:latin typeface="Times New Roman" panose="02020603050405020304" pitchFamily="18" charset="0"/>
                          <a:ea typeface="宋体" panose="02010600030101010101" pitchFamily="2" charset="-122"/>
                        </a:rPr>
                        <a:t>r1</a:t>
                      </a:r>
                      <a:endPar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r1</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r1</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23850">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rgbClr val="7F7F7F"/>
                          </a:solidFill>
                          <a:effectLst/>
                          <a:latin typeface="Times New Roman" panose="02020603050405020304" pitchFamily="18" charset="0"/>
                          <a:ea typeface="宋体" panose="02010600030101010101" pitchFamily="2" charset="-122"/>
                        </a:rPr>
                        <a:t>r2</a:t>
                      </a:r>
                      <a:endPar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r2</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r2</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rgbClr val="7F7F7F"/>
                          </a:solidFill>
                          <a:effectLst/>
                          <a:latin typeface="Times New Roman" panose="02020603050405020304" pitchFamily="18" charset="0"/>
                          <a:ea typeface="宋体" panose="02010600030101010101" pitchFamily="2" charset="-122"/>
                        </a:rPr>
                        <a:t>r2</a:t>
                      </a:r>
                      <a:endPar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r2</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r2</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23850">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rgbClr val="7F7F7F"/>
                          </a:solidFill>
                          <a:effectLst/>
                          <a:latin typeface="Times New Roman" panose="02020603050405020304" pitchFamily="18" charset="0"/>
                          <a:ea typeface="宋体" panose="02010600030101010101" pitchFamily="2" charset="-122"/>
                        </a:rPr>
                        <a:t>r3</a:t>
                      </a:r>
                      <a:endPar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r3</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r3</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rgbClr val="7F7F7F"/>
                          </a:solidFill>
                          <a:effectLst/>
                          <a:latin typeface="Times New Roman" panose="02020603050405020304" pitchFamily="18" charset="0"/>
                          <a:ea typeface="宋体" panose="02010600030101010101" pitchFamily="2" charset="-122"/>
                        </a:rPr>
                        <a:t>r3</a:t>
                      </a:r>
                      <a:endPar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r3</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r3</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98420" name="矩形 53"/>
          <p:cNvSpPr>
            <a:spLocks noChangeArrowheads="1"/>
          </p:cNvSpPr>
          <p:nvPr/>
        </p:nvSpPr>
        <p:spPr bwMode="auto">
          <a:xfrm>
            <a:off x="4502150" y="822325"/>
            <a:ext cx="4284663" cy="382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73050" indent="-27305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lnSpc>
                <a:spcPts val="3000"/>
              </a:lnSpc>
              <a:buClrTx/>
              <a:buFont typeface="Wingdings" panose="05000000000000000000" pitchFamily="2" charset="2"/>
              <a:buChar char="Ø"/>
            </a:pPr>
            <a:r>
              <a:rPr lang="zh-CN" altLang="en-US" sz="2500" b="1">
                <a:solidFill>
                  <a:srgbClr val="000000"/>
                </a:solidFill>
                <a:latin typeface="Times New Roman" panose="02020603050405020304" pitchFamily="18" charset="0"/>
                <a:ea typeface="华文楷体" panose="02010600040101010101" pitchFamily="2" charset="-122"/>
              </a:rPr>
              <a:t>错误处理例程</a:t>
            </a:r>
            <a:endParaRPr lang="en-US" altLang="zh-CN" sz="2500" b="1">
              <a:solidFill>
                <a:srgbClr val="000000"/>
              </a:solidFill>
              <a:latin typeface="Times New Roman" panose="02020603050405020304" pitchFamily="18" charset="0"/>
              <a:cs typeface="Times New Roman" panose="02020603050405020304" pitchFamily="18" charset="0"/>
            </a:endParaRPr>
          </a:p>
          <a:p>
            <a:pPr lvl="1" eaLnBrk="1" hangingPunct="1">
              <a:lnSpc>
                <a:spcPts val="3000"/>
              </a:lnSpc>
              <a:buClrTx/>
              <a:buFont typeface="Wingdings" panose="05000000000000000000" pitchFamily="2" charset="2"/>
              <a:buChar char="Ø"/>
            </a:pPr>
            <a:r>
              <a:rPr lang="en-US" altLang="zh-CN" sz="2000" b="1" i="1">
                <a:solidFill>
                  <a:srgbClr val="000000"/>
                </a:solidFill>
                <a:latin typeface="Times New Roman" panose="02020603050405020304" pitchFamily="18" charset="0"/>
                <a:cs typeface="Times New Roman" panose="02020603050405020304" pitchFamily="18" charset="0"/>
              </a:rPr>
              <a:t>e</a:t>
            </a:r>
            <a:r>
              <a:rPr lang="en-US" altLang="zh-CN" sz="2000" b="1">
                <a:solidFill>
                  <a:srgbClr val="000000"/>
                </a:solidFill>
                <a:latin typeface="Times New Roman" panose="02020603050405020304" pitchFamily="18" charset="0"/>
                <a:cs typeface="Times New Roman" panose="02020603050405020304" pitchFamily="18" charset="0"/>
              </a:rPr>
              <a:t>1</a:t>
            </a:r>
            <a:r>
              <a:rPr lang="zh-CN" altLang="en-US" sz="20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：将状态</a:t>
            </a:r>
            <a:r>
              <a:rPr lang="en-US" altLang="zh-CN" sz="2000" b="1">
                <a:solidFill>
                  <a:srgbClr val="000000"/>
                </a:solidFill>
                <a:latin typeface="Times New Roman" panose="02020603050405020304" pitchFamily="18" charset="0"/>
              </a:rPr>
              <a:t>3</a:t>
            </a:r>
            <a:r>
              <a:rPr lang="zh-CN" altLang="en-US" sz="2000" b="1">
                <a:solidFill>
                  <a:srgbClr val="000000"/>
                </a:solidFill>
                <a:latin typeface="Times New Roman" panose="02020603050405020304" pitchFamily="18" charset="0"/>
                <a:ea typeface="华文楷体" panose="02010600040101010101" pitchFamily="2" charset="-122"/>
              </a:rPr>
              <a:t>压入栈中，发出诊断信息“</a:t>
            </a:r>
            <a:r>
              <a:rPr lang="zh-CN" altLang="en-US" sz="2000" b="1">
                <a:solidFill>
                  <a:srgbClr val="2D83F4"/>
                </a:solidFill>
                <a:latin typeface="Times New Roman" panose="02020603050405020304" pitchFamily="18" charset="0"/>
                <a:ea typeface="华文楷体" panose="02010600040101010101" pitchFamily="2" charset="-122"/>
              </a:rPr>
              <a:t>缺少运算分量</a:t>
            </a:r>
            <a:r>
              <a:rPr lang="zh-CN" altLang="en-US" sz="2000" b="1">
                <a:solidFill>
                  <a:srgbClr val="000000"/>
                </a:solidFill>
                <a:latin typeface="Times New Roman" panose="02020603050405020304" pitchFamily="18" charset="0"/>
                <a:ea typeface="华文楷体" panose="02010600040101010101" pitchFamily="2" charset="-122"/>
              </a:rPr>
              <a:t>”</a:t>
            </a:r>
            <a:endParaRPr lang="en-US" altLang="zh-CN" sz="2000" b="1">
              <a:solidFill>
                <a:srgbClr val="000000"/>
              </a:solidFill>
              <a:latin typeface="Times New Roman" panose="02020603050405020304" pitchFamily="18" charset="0"/>
            </a:endParaRPr>
          </a:p>
          <a:p>
            <a:pPr lvl="1" eaLnBrk="1" hangingPunct="1">
              <a:lnSpc>
                <a:spcPts val="3000"/>
              </a:lnSpc>
              <a:buClrTx/>
              <a:buFont typeface="Wingdings" panose="05000000000000000000" pitchFamily="2" charset="2"/>
              <a:buChar char="Ø"/>
            </a:pPr>
            <a:r>
              <a:rPr lang="en-US" altLang="zh-CN" sz="2000" b="1" i="1">
                <a:solidFill>
                  <a:srgbClr val="000000"/>
                </a:solidFill>
                <a:latin typeface="Times New Roman" panose="02020603050405020304" pitchFamily="18" charset="0"/>
              </a:rPr>
              <a:t>e</a:t>
            </a:r>
            <a:r>
              <a:rPr lang="en-US" altLang="zh-CN" sz="2000" b="1">
                <a:solidFill>
                  <a:srgbClr val="000000"/>
                </a:solidFill>
                <a:latin typeface="Times New Roman" panose="02020603050405020304" pitchFamily="18" charset="0"/>
              </a:rPr>
              <a:t>2</a:t>
            </a:r>
            <a:r>
              <a:rPr lang="zh-CN" altLang="en-US" sz="2000" b="1">
                <a:solidFill>
                  <a:srgbClr val="000000"/>
                </a:solidFill>
                <a:latin typeface="Times New Roman" panose="02020603050405020304" pitchFamily="18" charset="0"/>
                <a:ea typeface="华文楷体" panose="02010600040101010101" pitchFamily="2" charset="-122"/>
              </a:rPr>
              <a:t>：从输入中删除“</a:t>
            </a:r>
            <a:r>
              <a:rPr lang="en-US" altLang="zh-CN" sz="2000" b="1">
                <a:solidFill>
                  <a:srgbClr val="000000"/>
                </a:solidFill>
                <a:latin typeface="Times New Roman" panose="02020603050405020304" pitchFamily="18" charset="0"/>
              </a:rPr>
              <a:t>)</a:t>
            </a:r>
            <a:r>
              <a:rPr lang="zh-CN" altLang="en-US" sz="2000" b="1">
                <a:solidFill>
                  <a:srgbClr val="000000"/>
                </a:solidFill>
                <a:latin typeface="Times New Roman" panose="02020603050405020304" pitchFamily="18" charset="0"/>
                <a:ea typeface="华文楷体" panose="02010600040101010101" pitchFamily="2" charset="-122"/>
              </a:rPr>
              <a:t>”，发出诊断信息“</a:t>
            </a:r>
            <a:r>
              <a:rPr lang="zh-CN" altLang="en-US" sz="2000" b="1">
                <a:solidFill>
                  <a:srgbClr val="2D83F4"/>
                </a:solidFill>
                <a:latin typeface="Times New Roman" panose="02020603050405020304" pitchFamily="18" charset="0"/>
                <a:ea typeface="华文楷体" panose="02010600040101010101" pitchFamily="2" charset="-122"/>
              </a:rPr>
              <a:t>不匹配的右括号</a:t>
            </a:r>
            <a:r>
              <a:rPr lang="zh-CN" altLang="en-US" sz="2000" b="1">
                <a:solidFill>
                  <a:srgbClr val="000000"/>
                </a:solidFill>
                <a:latin typeface="Times New Roman" panose="02020603050405020304" pitchFamily="18" charset="0"/>
                <a:ea typeface="华文楷体" panose="02010600040101010101" pitchFamily="2" charset="-122"/>
              </a:rPr>
              <a:t>”</a:t>
            </a:r>
            <a:endParaRPr lang="en-US" altLang="zh-CN" sz="2000" b="1">
              <a:solidFill>
                <a:srgbClr val="000000"/>
              </a:solidFill>
              <a:latin typeface="Times New Roman" panose="02020603050405020304" pitchFamily="18" charset="0"/>
            </a:endParaRPr>
          </a:p>
          <a:p>
            <a:pPr lvl="1" eaLnBrk="1" hangingPunct="1">
              <a:lnSpc>
                <a:spcPts val="3000"/>
              </a:lnSpc>
              <a:buClrTx/>
              <a:buFont typeface="Wingdings" panose="05000000000000000000" pitchFamily="2" charset="2"/>
              <a:buChar char="Ø"/>
            </a:pPr>
            <a:r>
              <a:rPr lang="en-US" altLang="zh-CN" sz="2000" b="1" i="1">
                <a:solidFill>
                  <a:srgbClr val="000000"/>
                </a:solidFill>
                <a:latin typeface="Times New Roman" panose="02020603050405020304" pitchFamily="18" charset="0"/>
              </a:rPr>
              <a:t>e</a:t>
            </a:r>
            <a:r>
              <a:rPr lang="en-US" altLang="zh-CN" sz="2000" b="1">
                <a:solidFill>
                  <a:srgbClr val="000000"/>
                </a:solidFill>
                <a:latin typeface="Times New Roman" panose="02020603050405020304" pitchFamily="18" charset="0"/>
              </a:rPr>
              <a:t>3</a:t>
            </a:r>
            <a:r>
              <a:rPr lang="zh-CN" altLang="en-US" sz="2000" b="1">
                <a:solidFill>
                  <a:srgbClr val="000000"/>
                </a:solidFill>
                <a:latin typeface="Times New Roman" panose="02020603050405020304" pitchFamily="18" charset="0"/>
                <a:ea typeface="华文楷体" panose="02010600040101010101" pitchFamily="2" charset="-122"/>
              </a:rPr>
              <a:t>：将状态</a:t>
            </a:r>
            <a:r>
              <a:rPr lang="en-US" altLang="zh-CN" sz="2000" b="1">
                <a:solidFill>
                  <a:srgbClr val="000000"/>
                </a:solidFill>
                <a:latin typeface="Times New Roman" panose="02020603050405020304" pitchFamily="18" charset="0"/>
              </a:rPr>
              <a:t>4</a:t>
            </a:r>
            <a:r>
              <a:rPr lang="zh-CN" altLang="en-US" sz="2000" b="1">
                <a:solidFill>
                  <a:srgbClr val="000000"/>
                </a:solidFill>
                <a:latin typeface="Times New Roman" panose="02020603050405020304" pitchFamily="18" charset="0"/>
                <a:ea typeface="华文楷体" panose="02010600040101010101" pitchFamily="2" charset="-122"/>
              </a:rPr>
              <a:t>压入栈中，发出诊断信息“</a:t>
            </a:r>
            <a:r>
              <a:rPr lang="zh-CN" altLang="en-US" sz="2000" b="1">
                <a:solidFill>
                  <a:srgbClr val="2D83F4"/>
                </a:solidFill>
                <a:latin typeface="Times New Roman" panose="02020603050405020304" pitchFamily="18" charset="0"/>
                <a:ea typeface="华文楷体" panose="02010600040101010101" pitchFamily="2" charset="-122"/>
              </a:rPr>
              <a:t>缺少运算符</a:t>
            </a:r>
            <a:r>
              <a:rPr lang="zh-CN" altLang="en-US" sz="2000" b="1">
                <a:solidFill>
                  <a:srgbClr val="000000"/>
                </a:solidFill>
                <a:latin typeface="Times New Roman" panose="02020603050405020304" pitchFamily="18" charset="0"/>
                <a:ea typeface="华文楷体" panose="02010600040101010101" pitchFamily="2" charset="-122"/>
              </a:rPr>
              <a:t>”</a:t>
            </a:r>
            <a:endParaRPr lang="en-US" altLang="zh-CN" sz="2000" b="1">
              <a:solidFill>
                <a:srgbClr val="000000"/>
              </a:solidFill>
              <a:latin typeface="Times New Roman" panose="02020603050405020304" pitchFamily="18" charset="0"/>
            </a:endParaRPr>
          </a:p>
          <a:p>
            <a:pPr lvl="1" eaLnBrk="1" hangingPunct="1">
              <a:lnSpc>
                <a:spcPts val="3000"/>
              </a:lnSpc>
              <a:buClrTx/>
              <a:buFont typeface="Wingdings" panose="05000000000000000000" pitchFamily="2" charset="2"/>
              <a:buChar char="Ø"/>
            </a:pPr>
            <a:r>
              <a:rPr lang="en-US" altLang="zh-CN" sz="2000" b="1" i="1">
                <a:solidFill>
                  <a:srgbClr val="000000"/>
                </a:solidFill>
                <a:latin typeface="Times New Roman" panose="02020603050405020304" pitchFamily="18" charset="0"/>
              </a:rPr>
              <a:t>e</a:t>
            </a:r>
            <a:r>
              <a:rPr lang="en-US" altLang="zh-CN" sz="2000" b="1">
                <a:solidFill>
                  <a:srgbClr val="000000"/>
                </a:solidFill>
                <a:latin typeface="Times New Roman" panose="02020603050405020304" pitchFamily="18" charset="0"/>
              </a:rPr>
              <a:t>4</a:t>
            </a:r>
            <a:r>
              <a:rPr lang="zh-CN" altLang="en-US" sz="2000" b="1">
                <a:solidFill>
                  <a:srgbClr val="000000"/>
                </a:solidFill>
                <a:latin typeface="Times New Roman" panose="02020603050405020304" pitchFamily="18" charset="0"/>
                <a:ea typeface="华文楷体" panose="02010600040101010101" pitchFamily="2" charset="-122"/>
              </a:rPr>
              <a:t>：将状态</a:t>
            </a:r>
            <a:r>
              <a:rPr lang="en-US" altLang="zh-CN" sz="2000" b="1">
                <a:solidFill>
                  <a:srgbClr val="000000"/>
                </a:solidFill>
                <a:latin typeface="Times New Roman" panose="02020603050405020304" pitchFamily="18" charset="0"/>
              </a:rPr>
              <a:t>9</a:t>
            </a:r>
            <a:r>
              <a:rPr lang="zh-CN" altLang="en-US" sz="2000" b="1">
                <a:solidFill>
                  <a:srgbClr val="000000"/>
                </a:solidFill>
                <a:latin typeface="Times New Roman" panose="02020603050405020304" pitchFamily="18" charset="0"/>
                <a:ea typeface="华文楷体" panose="02010600040101010101" pitchFamily="2" charset="-122"/>
              </a:rPr>
              <a:t>压入栈中，发出诊断信息“</a:t>
            </a:r>
            <a:r>
              <a:rPr lang="zh-CN" altLang="en-US" sz="2000" b="1">
                <a:solidFill>
                  <a:srgbClr val="2D83F4"/>
                </a:solidFill>
                <a:latin typeface="Times New Roman" panose="02020603050405020304" pitchFamily="18" charset="0"/>
                <a:ea typeface="华文楷体" panose="02010600040101010101" pitchFamily="2" charset="-122"/>
              </a:rPr>
              <a:t>缺少右括号</a:t>
            </a:r>
            <a:r>
              <a:rPr lang="zh-CN" altLang="en-US" sz="2000" b="1">
                <a:solidFill>
                  <a:srgbClr val="000000"/>
                </a:solidFill>
                <a:latin typeface="Times New Roman" panose="02020603050405020304" pitchFamily="18" charset="0"/>
                <a:ea typeface="华文楷体" panose="02010600040101010101" pitchFamily="2" charset="-122"/>
              </a:rPr>
              <a:t>”</a:t>
            </a:r>
            <a:endParaRPr lang="en-US" altLang="zh-CN" sz="2000" b="1">
              <a:solidFill>
                <a:srgbClr val="000000"/>
              </a:solidFill>
              <a:latin typeface="Times New Roman" panose="02020603050405020304"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内容占位符 2"/>
          <p:cNvSpPr>
            <a:spLocks noGrp="1"/>
          </p:cNvSpPr>
          <p:nvPr>
            <p:ph idx="1"/>
          </p:nvPr>
        </p:nvSpPr>
        <p:spPr>
          <a:xfrm>
            <a:off x="357188" y="842963"/>
            <a:ext cx="3998912" cy="2808287"/>
          </a:xfrm>
        </p:spPr>
        <p:txBody>
          <a:bodyPr/>
          <a:lstStyle/>
          <a:p>
            <a:pPr eaLnBrk="1" hangingPunct="1">
              <a:lnSpc>
                <a:spcPts val="2700"/>
              </a:lnSpc>
              <a:buClrTx/>
              <a:buFont typeface="Wingdings" pitchFamily="2" charset="2"/>
              <a:buChar char="Ø"/>
              <a:defRPr/>
            </a:pPr>
            <a:r>
              <a:rPr lang="zh-CN" altLang="en-US" b="1" dirty="0">
                <a:solidFill>
                  <a:schemeClr val="tx1"/>
                </a:solidFill>
                <a:latin typeface="+mn-ea"/>
              </a:rPr>
              <a:t>自顶向下的分析</a:t>
            </a:r>
          </a:p>
          <a:p>
            <a:pPr eaLnBrk="1" hangingPunct="1">
              <a:lnSpc>
                <a:spcPts val="2700"/>
              </a:lnSpc>
              <a:buClrTx/>
              <a:buFont typeface="Wingdings" pitchFamily="2" charset="2"/>
              <a:buChar char="Ø"/>
              <a:defRPr/>
            </a:pPr>
            <a:r>
              <a:rPr lang="zh-CN" altLang="en-US" b="1" dirty="0">
                <a:solidFill>
                  <a:schemeClr val="tx1"/>
                </a:solidFill>
                <a:latin typeface="+mn-ea"/>
              </a:rPr>
              <a:t>预测分析法</a:t>
            </a:r>
          </a:p>
          <a:p>
            <a:pPr lvl="1" eaLnBrk="1" hangingPunct="1">
              <a:lnSpc>
                <a:spcPts val="2700"/>
              </a:lnSpc>
              <a:buClrTx/>
              <a:buFont typeface="Wingdings" pitchFamily="2" charset="2"/>
              <a:buChar char="Ø"/>
              <a:defRPr/>
            </a:pPr>
            <a:r>
              <a:rPr lang="en-US" altLang="zh-CN" b="1" dirty="0">
                <a:solidFill>
                  <a:schemeClr val="tx1"/>
                </a:solidFill>
                <a:latin typeface="+mn-ea"/>
              </a:rPr>
              <a:t>LL(1) </a:t>
            </a:r>
            <a:r>
              <a:rPr lang="zh-CN" altLang="en-US" b="1" dirty="0">
                <a:solidFill>
                  <a:schemeClr val="tx1"/>
                </a:solidFill>
                <a:latin typeface="+mn-ea"/>
              </a:rPr>
              <a:t>文法</a:t>
            </a:r>
          </a:p>
          <a:p>
            <a:pPr lvl="1" eaLnBrk="1" hangingPunct="1">
              <a:lnSpc>
                <a:spcPts val="2700"/>
              </a:lnSpc>
              <a:buClrTx/>
              <a:buFont typeface="Wingdings" pitchFamily="2" charset="2"/>
              <a:buChar char="Ø"/>
              <a:defRPr/>
            </a:pPr>
            <a:r>
              <a:rPr lang="zh-CN" altLang="en-US" b="1" dirty="0">
                <a:solidFill>
                  <a:schemeClr val="tx1"/>
                </a:solidFill>
                <a:latin typeface="+mn-ea"/>
              </a:rPr>
              <a:t>递归的预测分析法</a:t>
            </a:r>
          </a:p>
          <a:p>
            <a:pPr lvl="1" eaLnBrk="1" hangingPunct="1">
              <a:lnSpc>
                <a:spcPts val="2700"/>
              </a:lnSpc>
              <a:buClrTx/>
              <a:buFont typeface="Wingdings" pitchFamily="2" charset="2"/>
              <a:buChar char="Ø"/>
              <a:defRPr/>
            </a:pPr>
            <a:r>
              <a:rPr lang="zh-CN" altLang="en-US" b="1" dirty="0">
                <a:solidFill>
                  <a:schemeClr val="tx1"/>
                </a:solidFill>
                <a:latin typeface="+mn-ea"/>
              </a:rPr>
              <a:t>非递归的预测分析法</a:t>
            </a:r>
          </a:p>
          <a:p>
            <a:pPr lvl="1" eaLnBrk="1" hangingPunct="1">
              <a:lnSpc>
                <a:spcPts val="2700"/>
              </a:lnSpc>
              <a:buClrTx/>
              <a:buFont typeface="Wingdings" pitchFamily="2" charset="2"/>
              <a:buChar char="Ø"/>
              <a:defRPr/>
            </a:pPr>
            <a:r>
              <a:rPr lang="zh-CN" altLang="en-US" b="1" dirty="0">
                <a:solidFill>
                  <a:schemeClr val="tx1"/>
                </a:solidFill>
                <a:latin typeface="+mn-ea"/>
              </a:rPr>
              <a:t>预测分析中的错误处理</a:t>
            </a:r>
          </a:p>
          <a:p>
            <a:pPr eaLnBrk="1" hangingPunct="1">
              <a:lnSpc>
                <a:spcPts val="2700"/>
              </a:lnSpc>
              <a:buClrTx/>
              <a:buFont typeface="Wingdings" pitchFamily="2" charset="2"/>
              <a:buChar char="Ø"/>
              <a:defRPr/>
            </a:pPr>
            <a:r>
              <a:rPr lang="zh-CN" altLang="en-US" b="1" dirty="0">
                <a:solidFill>
                  <a:schemeClr val="tx1"/>
                </a:solidFill>
                <a:latin typeface="+mn-ea"/>
              </a:rPr>
              <a:t>自底向上的分析</a:t>
            </a:r>
          </a:p>
        </p:txBody>
      </p:sp>
      <p:sp>
        <p:nvSpPr>
          <p:cNvPr id="62468" name="标题 1"/>
          <p:cNvSpPr>
            <a:spLocks noGrp="1"/>
          </p:cNvSpPr>
          <p:nvPr>
            <p:ph type="title"/>
          </p:nvPr>
        </p:nvSpPr>
        <p:spPr>
          <a:xfrm>
            <a:off x="755650" y="268288"/>
            <a:ext cx="7931150" cy="358775"/>
          </a:xfrm>
        </p:spPr>
        <p:txBody>
          <a:bodyPr/>
          <a:lstStyle/>
          <a:p>
            <a:pPr eaLnBrk="1" hangingPunct="1">
              <a:defRPr/>
            </a:pPr>
            <a:r>
              <a:rPr lang="zh-CN" altLang="en-US" sz="3000" spc="300" dirty="0">
                <a:solidFill>
                  <a:schemeClr val="tx1"/>
                </a:solidFill>
                <a:latin typeface="微软雅黑" pitchFamily="34" charset="-122"/>
                <a:ea typeface="微软雅黑" pitchFamily="34" charset="-122"/>
              </a:rPr>
              <a:t>本章小结</a:t>
            </a:r>
          </a:p>
        </p:txBody>
      </p:sp>
      <p:grpSp>
        <p:nvGrpSpPr>
          <p:cNvPr id="115716" name="组合 44"/>
          <p:cNvGrpSpPr>
            <a:grpSpLocks/>
          </p:cNvGrpSpPr>
          <p:nvPr/>
        </p:nvGrpSpPr>
        <p:grpSpPr bwMode="auto">
          <a:xfrm>
            <a:off x="0" y="195263"/>
            <a:ext cx="755650" cy="431800"/>
            <a:chOff x="-786" y="195486"/>
            <a:chExt cx="756363" cy="432048"/>
          </a:xfrm>
        </p:grpSpPr>
        <p:sp>
          <p:nvSpPr>
            <p:cNvPr id="6" name="五边形 5"/>
            <p:cNvSpPr/>
            <p:nvPr/>
          </p:nvSpPr>
          <p:spPr>
            <a:xfrm>
              <a:off x="-786" y="195486"/>
              <a:ext cx="756363" cy="432048"/>
            </a:xfrm>
            <a:prstGeom prst="homePlate">
              <a:avLst/>
            </a:prstGeom>
            <a:solidFill>
              <a:schemeClr val="bg2">
                <a:lumMod val="50000"/>
              </a:schemeClr>
            </a:solidFill>
            <a:ln w="25400" cap="flat" cmpd="sng" algn="ctr">
              <a:noFill/>
              <a:prstDash val="solid"/>
            </a:ln>
            <a:effectLst/>
          </p:spPr>
          <p:txBody>
            <a:bodyPr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solidFill>
                  <a:srgbClr val="FFFFFF"/>
                </a:solidFill>
                <a:latin typeface="Calibri" panose="020F0502020204030204" pitchFamily="34" charset="0"/>
              </a:endParaRPr>
            </a:p>
          </p:txBody>
        </p:sp>
        <p:sp>
          <p:nvSpPr>
            <p:cNvPr id="115719" name="五边形 46"/>
            <p:cNvSpPr>
              <a:spLocks noChangeArrowheads="1"/>
            </p:cNvSpPr>
            <p:nvPr/>
          </p:nvSpPr>
          <p:spPr bwMode="auto">
            <a:xfrm>
              <a:off x="-786" y="197074"/>
              <a:ext cx="756363" cy="88951"/>
            </a:xfrm>
            <a:prstGeom prst="homePlate">
              <a:avLst>
                <a:gd name="adj" fmla="val 49995"/>
              </a:avLst>
            </a:prstGeom>
            <a:solidFill>
              <a:schemeClr val="bg1">
                <a:alpha val="30196"/>
              </a:schemeClr>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grpSp>
      <p:sp>
        <p:nvSpPr>
          <p:cNvPr id="7" name="内容占位符 2"/>
          <p:cNvSpPr txBox="1">
            <a:spLocks/>
          </p:cNvSpPr>
          <p:nvPr/>
        </p:nvSpPr>
        <p:spPr bwMode="auto">
          <a:xfrm>
            <a:off x="4244975" y="842963"/>
            <a:ext cx="4648200" cy="388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algn="l" rtl="0" eaLnBrk="0" fontAlgn="base" hangingPunct="0">
              <a:spcBef>
                <a:spcPct val="20000"/>
              </a:spcBef>
              <a:spcAft>
                <a:spcPct val="0"/>
              </a:spcAft>
              <a:buClr>
                <a:schemeClr val="accent1"/>
              </a:buClr>
              <a:buSzPct val="100000"/>
              <a:buFont typeface="Symbol" panose="05050102010706020507" pitchFamily="18" charset="2"/>
              <a:buChar char=""/>
              <a:defRPr sz="2400" kern="1200" baseline="0">
                <a:solidFill>
                  <a:schemeClr val="tx2"/>
                </a:solidFill>
                <a:latin typeface="Times New Roman" panose="02020603050405020304" pitchFamily="18" charset="0"/>
                <a:ea typeface="+mn-ea"/>
                <a:cs typeface="+mn-cs"/>
              </a:defRPr>
            </a:lvl1pPr>
            <a:lvl2pPr marL="576263" indent="-273050" algn="l" rtl="0" eaLnBrk="0" fontAlgn="base" hangingPunct="0">
              <a:spcBef>
                <a:spcPct val="20000"/>
              </a:spcBef>
              <a:spcAft>
                <a:spcPct val="0"/>
              </a:spcAft>
              <a:buClr>
                <a:schemeClr val="accent1"/>
              </a:buClr>
              <a:buSzPct val="100000"/>
              <a:buFont typeface="Symbol" panose="05050102010706020507" pitchFamily="18" charset="2"/>
              <a:buChar char=""/>
              <a:defRPr sz="2200" kern="1200" baseline="0">
                <a:solidFill>
                  <a:schemeClr val="tx2"/>
                </a:solidFill>
                <a:latin typeface="Times New Roman" panose="02020603050405020304" pitchFamily="18" charset="0"/>
                <a:ea typeface="+mn-ea"/>
                <a:cs typeface="+mn-cs"/>
              </a:defRPr>
            </a:lvl2pPr>
            <a:lvl3pPr marL="855663" indent="-228600" algn="l" rtl="0" eaLnBrk="0" fontAlgn="base" hangingPunct="0">
              <a:spcBef>
                <a:spcPct val="20000"/>
              </a:spcBef>
              <a:spcAft>
                <a:spcPct val="0"/>
              </a:spcAft>
              <a:buClr>
                <a:schemeClr val="accent1"/>
              </a:buClr>
              <a:buSzPct val="100000"/>
              <a:buFont typeface="Symbol" panose="05050102010706020507" pitchFamily="18" charset="2"/>
              <a:buChar char=""/>
              <a:defRPr sz="2000" kern="1200" baseline="0">
                <a:solidFill>
                  <a:schemeClr val="tx2"/>
                </a:solidFill>
                <a:latin typeface="Times New Roman" panose="02020603050405020304" pitchFamily="18" charset="0"/>
                <a:ea typeface="+mn-ea"/>
                <a:cs typeface="+mn-cs"/>
              </a:defRPr>
            </a:lvl3pPr>
            <a:lvl4pPr marL="1143000" indent="-228600" algn="l" rtl="0" eaLnBrk="0" fontAlgn="base" hangingPunct="0">
              <a:spcBef>
                <a:spcPct val="20000"/>
              </a:spcBef>
              <a:spcAft>
                <a:spcPct val="0"/>
              </a:spcAft>
              <a:buClr>
                <a:schemeClr val="accent1"/>
              </a:buClr>
              <a:buSzPct val="100000"/>
              <a:buFont typeface="Symbol" panose="05050102010706020507" pitchFamily="18" charset="2"/>
              <a:buChar char=""/>
              <a:defRPr sz="2000" kern="1200" baseline="0">
                <a:solidFill>
                  <a:schemeClr val="tx2"/>
                </a:solidFill>
                <a:latin typeface="Times New Roman" panose="02020603050405020304" pitchFamily="18" charset="0"/>
                <a:ea typeface="+mn-ea"/>
                <a:cs typeface="+mn-cs"/>
              </a:defRPr>
            </a:lvl4pPr>
            <a:lvl5pPr marL="1462088" indent="-228600" algn="l" rtl="0" eaLnBrk="0" fontAlgn="base" hangingPunct="0">
              <a:spcBef>
                <a:spcPct val="20000"/>
              </a:spcBef>
              <a:spcAft>
                <a:spcPct val="0"/>
              </a:spcAft>
              <a:buClr>
                <a:schemeClr val="accent1"/>
              </a:buClr>
              <a:buSzPct val="100000"/>
              <a:buFont typeface="Symbol" panose="05050102010706020507" pitchFamily="18" charset="2"/>
              <a:buChar char=""/>
              <a:defRPr sz="1600" kern="1200" baseline="0">
                <a:solidFill>
                  <a:schemeClr val="tx2"/>
                </a:solidFill>
                <a:latin typeface="Times New Roman" panose="02020603050405020304" pitchFamily="18" charset="0"/>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a:lstStyle>
          <a:p>
            <a:pPr eaLnBrk="1" hangingPunct="1">
              <a:lnSpc>
                <a:spcPts val="2700"/>
              </a:lnSpc>
              <a:buClrTx/>
              <a:buFont typeface="Wingdings" pitchFamily="2" charset="2"/>
              <a:buChar char="Ø"/>
              <a:defRPr/>
            </a:pPr>
            <a:r>
              <a:rPr lang="en-US" altLang="zh-CN" b="1" dirty="0">
                <a:solidFill>
                  <a:schemeClr val="tx1"/>
                </a:solidFill>
                <a:latin typeface="+mn-ea"/>
              </a:rPr>
              <a:t>LR</a:t>
            </a:r>
            <a:r>
              <a:rPr lang="zh-CN" altLang="en-US" b="1" dirty="0">
                <a:solidFill>
                  <a:schemeClr val="tx1"/>
                </a:solidFill>
                <a:latin typeface="+mn-ea"/>
              </a:rPr>
              <a:t>分析法</a:t>
            </a:r>
          </a:p>
          <a:p>
            <a:pPr lvl="1" eaLnBrk="1" hangingPunct="1">
              <a:lnSpc>
                <a:spcPts val="2700"/>
              </a:lnSpc>
              <a:buClrTx/>
              <a:buFont typeface="Wingdings" pitchFamily="2" charset="2"/>
              <a:buChar char="Ø"/>
              <a:defRPr/>
            </a:pPr>
            <a:r>
              <a:rPr lang="en-US" altLang="zh-CN" b="1" dirty="0">
                <a:solidFill>
                  <a:schemeClr val="tx1"/>
                </a:solidFill>
                <a:latin typeface="+mn-ea"/>
              </a:rPr>
              <a:t>LR(0) </a:t>
            </a:r>
            <a:r>
              <a:rPr lang="zh-CN" altLang="en-US" b="1" dirty="0">
                <a:solidFill>
                  <a:schemeClr val="tx1"/>
                </a:solidFill>
                <a:latin typeface="+mn-ea"/>
              </a:rPr>
              <a:t>分析</a:t>
            </a:r>
          </a:p>
          <a:p>
            <a:pPr lvl="1" eaLnBrk="1" hangingPunct="1">
              <a:lnSpc>
                <a:spcPts val="2700"/>
              </a:lnSpc>
              <a:buClrTx/>
              <a:buFont typeface="Wingdings" pitchFamily="2" charset="2"/>
              <a:buChar char="Ø"/>
              <a:defRPr/>
            </a:pPr>
            <a:r>
              <a:rPr lang="en-US" altLang="zh-CN" b="1" dirty="0">
                <a:solidFill>
                  <a:schemeClr val="tx1"/>
                </a:solidFill>
                <a:latin typeface="+mn-ea"/>
              </a:rPr>
              <a:t>SLR </a:t>
            </a:r>
            <a:r>
              <a:rPr lang="zh-CN" altLang="en-US" b="1" dirty="0">
                <a:solidFill>
                  <a:schemeClr val="tx1"/>
                </a:solidFill>
                <a:latin typeface="+mn-ea"/>
              </a:rPr>
              <a:t>分析</a:t>
            </a:r>
          </a:p>
          <a:p>
            <a:pPr lvl="1" eaLnBrk="1" hangingPunct="1">
              <a:lnSpc>
                <a:spcPts val="2700"/>
              </a:lnSpc>
              <a:buClrTx/>
              <a:buFont typeface="Wingdings" pitchFamily="2" charset="2"/>
              <a:buChar char="Ø"/>
              <a:defRPr/>
            </a:pPr>
            <a:r>
              <a:rPr lang="en-US" altLang="zh-CN" b="1" dirty="0">
                <a:solidFill>
                  <a:schemeClr val="tx1"/>
                </a:solidFill>
                <a:latin typeface="+mn-ea"/>
              </a:rPr>
              <a:t>LR(1)</a:t>
            </a:r>
            <a:r>
              <a:rPr lang="zh-CN" altLang="en-US" b="1" dirty="0">
                <a:solidFill>
                  <a:schemeClr val="tx1"/>
                </a:solidFill>
                <a:latin typeface="+mn-ea"/>
              </a:rPr>
              <a:t>分析</a:t>
            </a:r>
          </a:p>
          <a:p>
            <a:pPr lvl="1" eaLnBrk="1" hangingPunct="1">
              <a:lnSpc>
                <a:spcPts val="2700"/>
              </a:lnSpc>
              <a:buClrTx/>
              <a:buFont typeface="Wingdings" pitchFamily="2" charset="2"/>
              <a:buChar char="Ø"/>
              <a:defRPr/>
            </a:pPr>
            <a:r>
              <a:rPr lang="en-US" altLang="zh-CN" b="1" dirty="0">
                <a:solidFill>
                  <a:schemeClr val="tx1"/>
                </a:solidFill>
                <a:latin typeface="+mn-ea"/>
              </a:rPr>
              <a:t>LALR ( </a:t>
            </a:r>
            <a:r>
              <a:rPr lang="en-US" altLang="zh-CN" b="1" dirty="0" err="1">
                <a:solidFill>
                  <a:schemeClr val="tx1"/>
                </a:solidFill>
                <a:latin typeface="+mn-ea"/>
              </a:rPr>
              <a:t>lookahead</a:t>
            </a:r>
            <a:r>
              <a:rPr lang="en-US" altLang="zh-CN" b="1" dirty="0">
                <a:solidFill>
                  <a:schemeClr val="tx1"/>
                </a:solidFill>
                <a:latin typeface="+mn-ea"/>
              </a:rPr>
              <a:t>-LR )</a:t>
            </a:r>
            <a:r>
              <a:rPr lang="zh-CN" altLang="en-US" b="1" dirty="0">
                <a:solidFill>
                  <a:schemeClr val="tx1"/>
                </a:solidFill>
                <a:latin typeface="+mn-ea"/>
              </a:rPr>
              <a:t>分析法</a:t>
            </a:r>
          </a:p>
          <a:p>
            <a:pPr lvl="1" eaLnBrk="1" hangingPunct="1">
              <a:lnSpc>
                <a:spcPts val="2700"/>
              </a:lnSpc>
              <a:buClrTx/>
              <a:buFont typeface="Wingdings" pitchFamily="2" charset="2"/>
              <a:buChar char="Ø"/>
              <a:defRPr/>
            </a:pPr>
            <a:r>
              <a:rPr lang="zh-CN" altLang="en-US" b="1" dirty="0">
                <a:solidFill>
                  <a:schemeClr val="tx1"/>
                </a:solidFill>
                <a:latin typeface="+mn-ea"/>
              </a:rPr>
              <a:t>二义性文法的</a:t>
            </a:r>
            <a:r>
              <a:rPr lang="en-US" altLang="zh-CN" b="1" dirty="0">
                <a:solidFill>
                  <a:schemeClr val="tx1"/>
                </a:solidFill>
                <a:latin typeface="+mn-ea"/>
              </a:rPr>
              <a:t>LR</a:t>
            </a:r>
            <a:r>
              <a:rPr lang="zh-CN" altLang="en-US" b="1" dirty="0">
                <a:solidFill>
                  <a:schemeClr val="tx1"/>
                </a:solidFill>
                <a:latin typeface="+mn-ea"/>
              </a:rPr>
              <a:t>分析</a:t>
            </a:r>
          </a:p>
          <a:p>
            <a:pPr lvl="1" eaLnBrk="1" hangingPunct="1">
              <a:lnSpc>
                <a:spcPts val="2700"/>
              </a:lnSpc>
              <a:buClrTx/>
              <a:buFont typeface="Wingdings" pitchFamily="2" charset="2"/>
              <a:buChar char="Ø"/>
              <a:defRPr/>
            </a:pPr>
            <a:r>
              <a:rPr lang="en-US" altLang="zh-CN" b="1" dirty="0">
                <a:solidFill>
                  <a:schemeClr val="tx1"/>
                </a:solidFill>
                <a:latin typeface="+mn-ea"/>
              </a:rPr>
              <a:t>LR</a:t>
            </a:r>
            <a:r>
              <a:rPr lang="zh-CN" altLang="en-US" b="1" dirty="0">
                <a:solidFill>
                  <a:schemeClr val="tx1"/>
                </a:solidFill>
                <a:latin typeface="+mn-ea"/>
              </a:rPr>
              <a:t>分析中的错误处理</a:t>
            </a:r>
          </a:p>
          <a:p>
            <a:pPr eaLnBrk="1" hangingPunct="1">
              <a:lnSpc>
                <a:spcPts val="2700"/>
              </a:lnSpc>
              <a:buClrTx/>
              <a:buFont typeface="Wingdings" pitchFamily="2" charset="2"/>
              <a:buChar char="Ø"/>
              <a:defRPr/>
            </a:pPr>
            <a:r>
              <a:rPr lang="zh-CN" altLang="en-US" b="1" dirty="0">
                <a:solidFill>
                  <a:schemeClr val="tx1"/>
                </a:solidFill>
                <a:latin typeface="+mn-ea"/>
              </a:rPr>
              <a:t>语法分析器自动生成工具</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7762" name="Picture 3" descr="G:\QQ截图201607142012副本.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15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txBox="1">
            <a:spLocks noChangeArrowheads="1"/>
          </p:cNvSpPr>
          <p:nvPr/>
        </p:nvSpPr>
        <p:spPr>
          <a:xfrm>
            <a:off x="5148263" y="1714500"/>
            <a:ext cx="2952750" cy="939800"/>
          </a:xfrm>
          <a:prstGeom prst="rect">
            <a:avLst/>
          </a:prstGeom>
        </p:spPr>
        <p:txBody>
          <a:bodyPr anchor="ctr"/>
          <a:lstStyle/>
          <a:p>
            <a:pPr fontAlgn="auto">
              <a:spcAft>
                <a:spcPts val="0"/>
              </a:spcAft>
              <a:defRPr/>
            </a:pPr>
            <a:r>
              <a:rPr lang="zh-CN" altLang="en-US" sz="3500" spc="600" dirty="0">
                <a:solidFill>
                  <a:schemeClr val="bg1"/>
                </a:solidFill>
                <a:latin typeface="微软雅黑" pitchFamily="34" charset="-122"/>
                <a:ea typeface="微软雅黑" pitchFamily="34" charset="-122"/>
                <a:cs typeface="+mj-cs"/>
              </a:rPr>
              <a:t>结束</a:t>
            </a:r>
            <a:endParaRPr lang="en-US" altLang="zh-CN" sz="3500" spc="600" dirty="0">
              <a:solidFill>
                <a:schemeClr val="bg1"/>
              </a:solidFill>
              <a:latin typeface="微软雅黑" pitchFamily="34" charset="-122"/>
              <a:ea typeface="微软雅黑" pitchFamily="34" charset="-122"/>
              <a:cs typeface="+mj-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noChangeArrowheads="1"/>
          </p:cNvSpPr>
          <p:nvPr>
            <p:ph type="title"/>
          </p:nvPr>
        </p:nvSpPr>
        <p:spPr>
          <a:xfrm>
            <a:off x="755650" y="268288"/>
            <a:ext cx="7931150" cy="358775"/>
          </a:xfrm>
        </p:spPr>
        <p:txBody>
          <a:bodyPr/>
          <a:lstStyle/>
          <a:p>
            <a:pPr eaLnBrk="1" hangingPunct="1"/>
            <a:r>
              <a:rPr lang="zh-CN" altLang="en-US" sz="3000">
                <a:solidFill>
                  <a:schemeClr val="tx1"/>
                </a:solidFill>
                <a:latin typeface="微软雅黑" panose="020B0503020204020204" pitchFamily="34" charset="-122"/>
                <a:ea typeface="微软雅黑" panose="020B0503020204020204" pitchFamily="34" charset="-122"/>
              </a:rPr>
              <a:t>例</a:t>
            </a:r>
          </a:p>
        </p:txBody>
      </p:sp>
      <p:sp>
        <p:nvSpPr>
          <p:cNvPr id="7" name="矩形 6"/>
          <p:cNvSpPr>
            <a:spLocks noChangeArrowheads="1"/>
          </p:cNvSpPr>
          <p:nvPr/>
        </p:nvSpPr>
        <p:spPr bwMode="auto">
          <a:xfrm>
            <a:off x="3789363" y="500063"/>
            <a:ext cx="2425700" cy="923925"/>
          </a:xfrm>
          <a:prstGeom prst="rect">
            <a:avLst/>
          </a:prstGeom>
          <a:solidFill>
            <a:schemeClr val="accent5">
              <a:lumMod val="60000"/>
              <a:lumOff val="40000"/>
            </a:schemeClr>
          </a:solidFill>
          <a:ln w="12700">
            <a:solidFill>
              <a:schemeClr val="tx1"/>
            </a:solidFill>
            <a:miter lim="800000"/>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r>
              <a:rPr lang="en-US" altLang="zh-CN" b="1" i="1">
                <a:latin typeface="Times New Roman" panose="02020603050405020304" pitchFamily="18" charset="0"/>
              </a:rPr>
              <a:t>FOLLOW</a:t>
            </a:r>
            <a:r>
              <a:rPr lang="en-US" altLang="zh-CN" b="1">
                <a:latin typeface="Times New Roman" panose="02020603050405020304" pitchFamily="18" charset="0"/>
              </a:rPr>
              <a:t>(</a:t>
            </a:r>
            <a:r>
              <a:rPr lang="en-US" altLang="zh-CN" b="1" i="1">
                <a:latin typeface="Times New Roman" panose="02020603050405020304" pitchFamily="18" charset="0"/>
              </a:rPr>
              <a:t>S′ </a:t>
            </a:r>
            <a:r>
              <a:rPr lang="en-US" altLang="zh-CN" b="1">
                <a:latin typeface="Times New Roman" panose="02020603050405020304" pitchFamily="18" charset="0"/>
              </a:rPr>
              <a:t>)={ </a:t>
            </a:r>
            <a:r>
              <a:rPr lang="en-US" altLang="zh-CN" b="1">
                <a:latin typeface="华文楷体" panose="02010600040101010101" pitchFamily="2" charset="-122"/>
                <a:ea typeface="华文楷体" panose="02010600040101010101" pitchFamily="2" charset="-122"/>
              </a:rPr>
              <a:t>$</a:t>
            </a:r>
            <a:r>
              <a:rPr lang="en-US" altLang="zh-CN" b="1">
                <a:latin typeface="Times New Roman" panose="02020603050405020304" pitchFamily="18" charset="0"/>
              </a:rPr>
              <a:t> }</a:t>
            </a:r>
          </a:p>
          <a:p>
            <a:pPr eaLnBrk="1" hangingPunct="1">
              <a:defRPr/>
            </a:pPr>
            <a:r>
              <a:rPr lang="en-US" altLang="zh-CN" b="1" i="1">
                <a:latin typeface="Times New Roman" panose="02020603050405020304" pitchFamily="18" charset="0"/>
              </a:rPr>
              <a:t>FOLLOW</a:t>
            </a:r>
            <a:r>
              <a:rPr lang="en-US" altLang="zh-CN" b="1">
                <a:latin typeface="Times New Roman" panose="02020603050405020304" pitchFamily="18" charset="0"/>
              </a:rPr>
              <a:t>(</a:t>
            </a:r>
            <a:r>
              <a:rPr lang="en-US" altLang="zh-CN" b="1" i="1">
                <a:latin typeface="Times New Roman" panose="02020603050405020304" pitchFamily="18" charset="0"/>
              </a:rPr>
              <a:t>T</a:t>
            </a:r>
            <a:r>
              <a:rPr lang="en-US" altLang="zh-CN" b="1">
                <a:latin typeface="Times New Roman" panose="02020603050405020304" pitchFamily="18" charset="0"/>
              </a:rPr>
              <a:t>)={ </a:t>
            </a:r>
            <a:r>
              <a:rPr lang="en-US" altLang="zh-CN" b="1">
                <a:latin typeface="华文楷体" panose="02010600040101010101" pitchFamily="2" charset="-122"/>
                <a:ea typeface="华文楷体" panose="02010600040101010101" pitchFamily="2" charset="-122"/>
              </a:rPr>
              <a:t>$</a:t>
            </a:r>
            <a:r>
              <a:rPr lang="en-US" altLang="zh-CN" b="1">
                <a:latin typeface="Times New Roman" panose="02020603050405020304" pitchFamily="18" charset="0"/>
              </a:rPr>
              <a:t>, </a:t>
            </a:r>
            <a:r>
              <a:rPr lang="en-US" altLang="zh-CN" b="1" i="1">
                <a:latin typeface="Times New Roman" panose="02020603050405020304" pitchFamily="18" charset="0"/>
              </a:rPr>
              <a:t>b </a:t>
            </a:r>
            <a:r>
              <a:rPr lang="en-US" altLang="zh-CN" b="1">
                <a:latin typeface="Times New Roman" panose="02020603050405020304" pitchFamily="18" charset="0"/>
              </a:rPr>
              <a:t>} </a:t>
            </a:r>
            <a:br>
              <a:rPr lang="en-US" altLang="zh-CN" b="1">
                <a:latin typeface="Times New Roman" panose="02020603050405020304" pitchFamily="18" charset="0"/>
              </a:rPr>
            </a:br>
            <a:r>
              <a:rPr lang="en-US" altLang="zh-CN" b="1" i="1">
                <a:latin typeface="Times New Roman" panose="02020603050405020304" pitchFamily="18" charset="0"/>
              </a:rPr>
              <a:t>FOLLOW</a:t>
            </a:r>
            <a:r>
              <a:rPr lang="en-US" altLang="zh-CN" b="1">
                <a:latin typeface="Times New Roman" panose="02020603050405020304" pitchFamily="18" charset="0"/>
              </a:rPr>
              <a:t>(</a:t>
            </a:r>
            <a:r>
              <a:rPr lang="en-US" altLang="zh-CN" b="1" i="1">
                <a:latin typeface="Times New Roman" panose="02020603050405020304" pitchFamily="18" charset="0"/>
              </a:rPr>
              <a:t>B</a:t>
            </a:r>
            <a:r>
              <a:rPr lang="en-US" altLang="zh-CN" b="1">
                <a:latin typeface="Times New Roman" panose="02020603050405020304" pitchFamily="18" charset="0"/>
              </a:rPr>
              <a:t>)={ </a:t>
            </a:r>
            <a:r>
              <a:rPr lang="en-US" altLang="zh-CN" b="1" i="1">
                <a:latin typeface="Times New Roman" panose="02020603050405020304" pitchFamily="18" charset="0"/>
              </a:rPr>
              <a:t>d </a:t>
            </a:r>
            <a:r>
              <a:rPr lang="en-US" altLang="zh-CN" b="1">
                <a:latin typeface="Times New Roman" panose="02020603050405020304" pitchFamily="18" charset="0"/>
              </a:rPr>
              <a:t>} </a:t>
            </a:r>
            <a:endParaRPr lang="zh-CN" altLang="en-US" b="1">
              <a:latin typeface="Times New Roman" panose="02020603050405020304" pitchFamily="18" charset="0"/>
            </a:endParaRPr>
          </a:p>
        </p:txBody>
      </p:sp>
      <p:sp>
        <p:nvSpPr>
          <p:cNvPr id="12293" name="矩形 7"/>
          <p:cNvSpPr>
            <a:spLocks noChangeArrowheads="1"/>
          </p:cNvSpPr>
          <p:nvPr/>
        </p:nvSpPr>
        <p:spPr bwMode="auto">
          <a:xfrm>
            <a:off x="2071688" y="214313"/>
            <a:ext cx="1441450" cy="1754187"/>
          </a:xfrm>
          <a:prstGeom prst="rect">
            <a:avLst/>
          </a:prstGeom>
          <a:solidFill>
            <a:schemeClr val="accent5">
              <a:lumMod val="60000"/>
              <a:lumOff val="40000"/>
            </a:schemeClr>
          </a:solidFill>
          <a:ln w="12700">
            <a:solidFill>
              <a:schemeClr val="tx1"/>
            </a:solidFill>
            <a:miter lim="800000"/>
          </a:ln>
        </p:spPr>
        <p:txBody>
          <a:bodyPr>
            <a:spAutoFit/>
          </a:bodyPr>
          <a:lstStyle/>
          <a:p>
            <a:pPr eaLnBrk="1" hangingPunct="1">
              <a:buFont typeface="Arial" panose="020B0604020202020204" pitchFamily="34" charset="0"/>
              <a:buNone/>
              <a:defRPr/>
            </a:pPr>
            <a:r>
              <a:rPr lang="zh-CN" altLang="en-US" b="1" noProof="1">
                <a:latin typeface="楷体" pitchFamily="49" charset="-122"/>
                <a:ea typeface="楷体" pitchFamily="49" charset="-122"/>
                <a:cs typeface="华文楷体" pitchFamily="2" charset="-122"/>
              </a:rPr>
              <a:t>文法</a:t>
            </a:r>
            <a:endParaRPr lang="zh-CN" altLang="zh-CN" b="1" noProof="1">
              <a:latin typeface="楷体" pitchFamily="49" charset="-122"/>
              <a:ea typeface="楷体" pitchFamily="49" charset="-122"/>
              <a:cs typeface="Times New Roman" pitchFamily="18" charset="0"/>
            </a:endParaRPr>
          </a:p>
          <a:p>
            <a:pPr eaLnBrk="1" hangingPunct="1">
              <a:buFont typeface="Arial" panose="020B0604020202020204" pitchFamily="34" charset="0"/>
              <a:buNone/>
              <a:defRPr/>
            </a:pPr>
            <a:r>
              <a:rPr lang="zh-CN" altLang="zh-CN" b="1" noProof="1">
                <a:latin typeface="Times New Roman" pitchFamily="18" charset="0"/>
                <a:ea typeface="Times New Roman" pitchFamily="18" charset="0"/>
                <a:cs typeface="华文楷体" pitchFamily="2" charset="-122"/>
              </a:rPr>
              <a:t>(0) </a:t>
            </a:r>
            <a:r>
              <a:rPr lang="en-US" altLang="zh-CN" b="1" i="1" noProof="1">
                <a:latin typeface="Times New Roman" pitchFamily="18" charset="0"/>
                <a:ea typeface="Times New Roman" pitchFamily="18" charset="0"/>
                <a:cs typeface="华文楷体" pitchFamily="2" charset="-122"/>
              </a:rPr>
              <a:t>S′</a:t>
            </a:r>
            <a:r>
              <a:rPr lang="en-US" altLang="zh-CN" b="1" noProof="1">
                <a:latin typeface="Times New Roman" pitchFamily="18" charset="0"/>
                <a:ea typeface="Times New Roman" pitchFamily="18" charset="0"/>
                <a:cs typeface="华文楷体" pitchFamily="2" charset="-122"/>
              </a:rPr>
              <a:t>→ </a:t>
            </a:r>
            <a:r>
              <a:rPr lang="en-US" altLang="zh-CN" b="1" i="1" noProof="1">
                <a:latin typeface="Times New Roman" pitchFamily="18" charset="0"/>
                <a:ea typeface="Times New Roman" pitchFamily="18" charset="0"/>
                <a:cs typeface="华文楷体" pitchFamily="2" charset="-122"/>
              </a:rPr>
              <a:t>T</a:t>
            </a:r>
            <a:r>
              <a:rPr lang="en-US" altLang="zh-CN" b="1" noProof="1">
                <a:latin typeface="Times New Roman" pitchFamily="18" charset="0"/>
                <a:ea typeface="Times New Roman" pitchFamily="18" charset="0"/>
                <a:cs typeface="华文楷体" pitchFamily="2" charset="-122"/>
              </a:rPr>
              <a:t> </a:t>
            </a:r>
            <a:br>
              <a:rPr lang="en-US" altLang="zh-CN" b="1">
                <a:latin typeface="Times New Roman" pitchFamily="18" charset="0"/>
                <a:cs typeface="Times New Roman" pitchFamily="18" charset="0"/>
              </a:rPr>
            </a:br>
            <a:r>
              <a:rPr lang="en-US" altLang="zh-CN" b="1" noProof="1">
                <a:latin typeface="Times New Roman" pitchFamily="18" charset="0"/>
                <a:cs typeface="Times New Roman" pitchFamily="18" charset="0"/>
              </a:rPr>
              <a:t>(1) </a:t>
            </a:r>
            <a:r>
              <a:rPr lang="en-US" altLang="zh-CN" b="1" i="1" noProof="1">
                <a:latin typeface="Times New Roman" pitchFamily="18" charset="0"/>
                <a:cs typeface="Times New Roman" pitchFamily="18" charset="0"/>
              </a:rPr>
              <a:t>T</a:t>
            </a:r>
            <a:r>
              <a:rPr lang="en-US" altLang="zh-CN" b="1" noProof="1">
                <a:latin typeface="Times New Roman" pitchFamily="18" charset="0"/>
                <a:cs typeface="Times New Roman" pitchFamily="18" charset="0"/>
              </a:rPr>
              <a:t> → </a:t>
            </a:r>
            <a:r>
              <a:rPr lang="en-US" altLang="zh-CN" b="1" i="1" noProof="1">
                <a:latin typeface="Times New Roman" pitchFamily="18" charset="0"/>
                <a:cs typeface="Times New Roman" pitchFamily="18" charset="0"/>
              </a:rPr>
              <a:t>aBd</a:t>
            </a:r>
            <a:r>
              <a:rPr lang="en-US" altLang="zh-CN" b="1" noProof="1">
                <a:latin typeface="Times New Roman" pitchFamily="18" charset="0"/>
                <a:cs typeface="Times New Roman" pitchFamily="18" charset="0"/>
              </a:rPr>
              <a:t> </a:t>
            </a:r>
          </a:p>
          <a:p>
            <a:pPr eaLnBrk="1" hangingPunct="1">
              <a:buFont typeface="Arial" panose="020B0604020202020204" pitchFamily="34" charset="0"/>
              <a:buNone/>
              <a:defRPr/>
            </a:pPr>
            <a:r>
              <a:rPr lang="en-US" altLang="zh-CN" b="1" noProof="1">
                <a:latin typeface="Times New Roman" pitchFamily="18" charset="0"/>
                <a:cs typeface="Times New Roman" pitchFamily="18" charset="0"/>
              </a:rPr>
              <a:t>(2) </a:t>
            </a:r>
            <a:r>
              <a:rPr lang="en-US" altLang="zh-CN" b="1" i="1" noProof="1">
                <a:latin typeface="Times New Roman" pitchFamily="18" charset="0"/>
                <a:cs typeface="Times New Roman" pitchFamily="18" charset="0"/>
              </a:rPr>
              <a:t>T</a:t>
            </a:r>
            <a:r>
              <a:rPr lang="en-US" altLang="zh-CN" b="1" noProof="1">
                <a:latin typeface="Times New Roman" pitchFamily="18" charset="0"/>
                <a:cs typeface="Times New Roman" pitchFamily="18" charset="0"/>
              </a:rPr>
              <a:t> →  </a:t>
            </a:r>
            <a:r>
              <a:rPr lang="el-GR" altLang="zh-CN" b="1" i="1" noProof="1">
                <a:latin typeface="Times New Roman" pitchFamily="18" charset="0"/>
                <a:cs typeface="Times New Roman" pitchFamily="18" charset="0"/>
              </a:rPr>
              <a:t>ε</a:t>
            </a:r>
            <a:br>
              <a:rPr lang="en-US" altLang="zh-CN" b="1">
                <a:latin typeface="Times New Roman" pitchFamily="18" charset="0"/>
                <a:cs typeface="Times New Roman" pitchFamily="18" charset="0"/>
              </a:rPr>
            </a:br>
            <a:r>
              <a:rPr lang="en-US" altLang="zh-CN" b="1" noProof="1">
                <a:latin typeface="Times New Roman" pitchFamily="18" charset="0"/>
                <a:cs typeface="Times New Roman" pitchFamily="18" charset="0"/>
              </a:rPr>
              <a:t>(3) </a:t>
            </a:r>
            <a:r>
              <a:rPr lang="en-US" altLang="zh-CN" b="1" i="1" noProof="1">
                <a:latin typeface="Times New Roman" pitchFamily="18" charset="0"/>
                <a:cs typeface="Times New Roman" pitchFamily="18" charset="0"/>
              </a:rPr>
              <a:t>B</a:t>
            </a:r>
            <a:r>
              <a:rPr lang="en-US" altLang="zh-CN" b="1" noProof="1">
                <a:latin typeface="Times New Roman" pitchFamily="18" charset="0"/>
                <a:cs typeface="Times New Roman" pitchFamily="18" charset="0"/>
              </a:rPr>
              <a:t> →</a:t>
            </a:r>
            <a:r>
              <a:rPr lang="en-US" altLang="zh-CN" b="1" i="1" noProof="1">
                <a:latin typeface="Times New Roman" pitchFamily="18" charset="0"/>
                <a:cs typeface="Times New Roman" pitchFamily="18" charset="0"/>
              </a:rPr>
              <a:t>Tb</a:t>
            </a:r>
            <a:r>
              <a:rPr lang="en-US" altLang="zh-CN" b="1" noProof="1">
                <a:latin typeface="Times New Roman" pitchFamily="18" charset="0"/>
                <a:cs typeface="Times New Roman" pitchFamily="18" charset="0"/>
              </a:rPr>
              <a:t> </a:t>
            </a:r>
          </a:p>
          <a:p>
            <a:pPr eaLnBrk="1" hangingPunct="1">
              <a:buFont typeface="Arial" panose="020B0604020202020204" pitchFamily="34" charset="0"/>
              <a:buNone/>
              <a:defRPr/>
            </a:pPr>
            <a:r>
              <a:rPr lang="en-US" altLang="zh-CN" b="1" noProof="1">
                <a:latin typeface="Times New Roman" pitchFamily="18" charset="0"/>
                <a:cs typeface="Times New Roman" pitchFamily="18" charset="0"/>
              </a:rPr>
              <a:t>(4) </a:t>
            </a:r>
            <a:r>
              <a:rPr lang="en-US" altLang="zh-CN" b="1" i="1" noProof="1">
                <a:latin typeface="Times New Roman" pitchFamily="18" charset="0"/>
                <a:cs typeface="Times New Roman" pitchFamily="18" charset="0"/>
              </a:rPr>
              <a:t>B</a:t>
            </a:r>
            <a:r>
              <a:rPr lang="en-US" altLang="zh-CN" b="1" noProof="1">
                <a:latin typeface="Times New Roman" pitchFamily="18" charset="0"/>
                <a:cs typeface="Times New Roman" pitchFamily="18" charset="0"/>
              </a:rPr>
              <a:t> →  </a:t>
            </a:r>
            <a:r>
              <a:rPr lang="el-GR" altLang="zh-CN" b="1" i="1" noProof="1">
                <a:latin typeface="Times New Roman" pitchFamily="18" charset="0"/>
                <a:cs typeface="Times New Roman" pitchFamily="18" charset="0"/>
              </a:rPr>
              <a:t>ε</a:t>
            </a:r>
            <a:r>
              <a:rPr lang="el-GR" altLang="zh-CN" b="1" noProof="1">
                <a:latin typeface="Times New Roman" pitchFamily="18" charset="0"/>
                <a:cs typeface="Times New Roman" pitchFamily="18" charset="0"/>
              </a:rPr>
              <a:t> </a:t>
            </a:r>
            <a:endParaRPr lang="el-GR" altLang="en-US" b="1" noProof="1">
              <a:latin typeface="Times New Roman" pitchFamily="18" charset="0"/>
              <a:ea typeface="楷体" pitchFamily="49" charset="-122"/>
            </a:endParaRPr>
          </a:p>
        </p:txBody>
      </p:sp>
      <p:sp>
        <p:nvSpPr>
          <p:cNvPr id="3" name="矩形 2"/>
          <p:cNvSpPr>
            <a:spLocks noChangeArrowheads="1"/>
          </p:cNvSpPr>
          <p:nvPr/>
        </p:nvSpPr>
        <p:spPr bwMode="auto">
          <a:xfrm>
            <a:off x="6343650" y="1071563"/>
            <a:ext cx="22225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2500" b="1" i="1">
                <a:solidFill>
                  <a:srgbClr val="000000"/>
                </a:solidFill>
                <a:latin typeface="Times New Roman" panose="02020603050405020304" pitchFamily="18" charset="0"/>
                <a:ea typeface="黑体" panose="02010609060101010101" pitchFamily="49" charset="-122"/>
              </a:rPr>
              <a:t>SLR</a:t>
            </a:r>
            <a:r>
              <a:rPr lang="en-US" altLang="zh-CN" sz="2500" b="1">
                <a:solidFill>
                  <a:srgbClr val="000000"/>
                </a:solidFill>
                <a:latin typeface="Times New Roman" panose="02020603050405020304" pitchFamily="18" charset="0"/>
                <a:ea typeface="黑体" panose="02010609060101010101" pitchFamily="49" charset="-122"/>
              </a:rPr>
              <a:t>(1)</a:t>
            </a:r>
            <a:r>
              <a:rPr lang="zh-CN" altLang="zh-CN" sz="2500" b="1">
                <a:solidFill>
                  <a:srgbClr val="000000"/>
                </a:solidFill>
                <a:latin typeface="华文楷体" panose="02010600040101010101" pitchFamily="2" charset="-122"/>
                <a:ea typeface="华文楷体" panose="02010600040101010101" pitchFamily="2" charset="-122"/>
              </a:rPr>
              <a:t>分析表</a:t>
            </a:r>
            <a:endParaRPr lang="zh-CN" altLang="en-US" sz="2500">
              <a:solidFill>
                <a:schemeClr val="tx1"/>
              </a:solidFill>
              <a:latin typeface="华文楷体" panose="02010600040101010101" pitchFamily="2" charset="-122"/>
              <a:ea typeface="华文楷体" panose="02010600040101010101" pitchFamily="2" charset="-122"/>
            </a:endParaRPr>
          </a:p>
        </p:txBody>
      </p:sp>
      <p:graphicFrame>
        <p:nvGraphicFramePr>
          <p:cNvPr id="53253" name="表格 53252"/>
          <p:cNvGraphicFramePr/>
          <p:nvPr/>
        </p:nvGraphicFramePr>
        <p:xfrm>
          <a:off x="5500688" y="1547813"/>
          <a:ext cx="3262313" cy="3357563"/>
        </p:xfrm>
        <a:graphic>
          <a:graphicData uri="http://schemas.openxmlformats.org/drawingml/2006/table">
            <a:tbl>
              <a:tblPr/>
              <a:tblGrid>
                <a:gridCol w="381000">
                  <a:extLst>
                    <a:ext uri="{9D8B030D-6E8A-4147-A177-3AD203B41FA5}">
                      <a16:colId xmlns:a16="http://schemas.microsoft.com/office/drawing/2014/main" val="20000"/>
                    </a:ext>
                  </a:extLst>
                </a:gridCol>
                <a:gridCol w="433388">
                  <a:extLst>
                    <a:ext uri="{9D8B030D-6E8A-4147-A177-3AD203B41FA5}">
                      <a16:colId xmlns:a16="http://schemas.microsoft.com/office/drawing/2014/main" val="20001"/>
                    </a:ext>
                  </a:extLst>
                </a:gridCol>
                <a:gridCol w="503237">
                  <a:extLst>
                    <a:ext uri="{9D8B030D-6E8A-4147-A177-3AD203B41FA5}">
                      <a16:colId xmlns:a16="http://schemas.microsoft.com/office/drawing/2014/main" val="20002"/>
                    </a:ext>
                  </a:extLst>
                </a:gridCol>
                <a:gridCol w="504825">
                  <a:extLst>
                    <a:ext uri="{9D8B030D-6E8A-4147-A177-3AD203B41FA5}">
                      <a16:colId xmlns:a16="http://schemas.microsoft.com/office/drawing/2014/main" val="20003"/>
                    </a:ext>
                  </a:extLst>
                </a:gridCol>
                <a:gridCol w="576263">
                  <a:extLst>
                    <a:ext uri="{9D8B030D-6E8A-4147-A177-3AD203B41FA5}">
                      <a16:colId xmlns:a16="http://schemas.microsoft.com/office/drawing/2014/main" val="20004"/>
                    </a:ext>
                  </a:extLst>
                </a:gridCol>
                <a:gridCol w="431800">
                  <a:extLst>
                    <a:ext uri="{9D8B030D-6E8A-4147-A177-3AD203B41FA5}">
                      <a16:colId xmlns:a16="http://schemas.microsoft.com/office/drawing/2014/main" val="20005"/>
                    </a:ext>
                  </a:extLst>
                </a:gridCol>
                <a:gridCol w="431800">
                  <a:extLst>
                    <a:ext uri="{9D8B030D-6E8A-4147-A177-3AD203B41FA5}">
                      <a16:colId xmlns:a16="http://schemas.microsoft.com/office/drawing/2014/main" val="20006"/>
                    </a:ext>
                  </a:extLst>
                </a:gridCol>
              </a:tblGrid>
              <a:tr h="373063">
                <a:tc rowSpan="2">
                  <a:txBody>
                    <a:bodyPr/>
                    <a:lstStyle/>
                    <a:p>
                      <a:pPr lvl="0" algn="ctr" eaLnBrk="1" hangingPunct="1">
                        <a:buNone/>
                      </a:pPr>
                      <a:r>
                        <a:rPr lang="zh-CN" altLang="en-US" sz="1800" b="1">
                          <a:solidFill>
                            <a:srgbClr val="000000"/>
                          </a:solidFill>
                          <a:latin typeface="华文楷体" panose="02010600040101010101" pitchFamily="2" charset="-122"/>
                          <a:ea typeface="华文楷体" panose="02010600040101010101" pitchFamily="2" charset="-122"/>
                        </a:rPr>
                        <a:t>状态</a:t>
                      </a:r>
                    </a:p>
                  </a:txBody>
                  <a:tcPr marL="91478" marR="91478" marT="34283" marB="34283"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5CEED"/>
                    </a:solidFill>
                  </a:tcPr>
                </a:tc>
                <a:tc gridSpan="4">
                  <a:txBody>
                    <a:bodyPr/>
                    <a:lstStyle/>
                    <a:p>
                      <a:pPr lvl="0" algn="ctr" eaLnBrk="1" hangingPunct="1">
                        <a:buNone/>
                      </a:pPr>
                      <a:r>
                        <a:rPr lang="en-US" altLang="zh-CN" sz="1800" b="1" i="1">
                          <a:latin typeface="Times New Roman" panose="02020603050405020304" pitchFamily="18" charset="0"/>
                          <a:ea typeface="楷体" panose="02010609060101010101" pitchFamily="49" charset="-122"/>
                        </a:rPr>
                        <a:t>ACTION</a:t>
                      </a:r>
                      <a:endParaRPr lang="zh-CN" altLang="en-US" sz="1800" b="1" i="1">
                        <a:latin typeface="Times New Roman" panose="02020603050405020304" pitchFamily="18" charset="0"/>
                        <a:ea typeface="楷体" panose="02010609060101010101" pitchFamily="49"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5CEED"/>
                    </a:solidFill>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gridSpan="2">
                  <a:txBody>
                    <a:bodyPr/>
                    <a:lstStyle/>
                    <a:p>
                      <a:pPr lvl="0" algn="ctr" eaLnBrk="1" hangingPunct="1">
                        <a:buNone/>
                      </a:pPr>
                      <a:r>
                        <a:rPr lang="en-US" altLang="zh-CN" sz="1800" b="1" i="1">
                          <a:latin typeface="Times New Roman" panose="02020603050405020304" pitchFamily="18" charset="0"/>
                          <a:ea typeface="楷体" panose="02010609060101010101" pitchFamily="49" charset="-122"/>
                        </a:rPr>
                        <a:t>GOTO</a:t>
                      </a:r>
                      <a:endParaRPr lang="zh-CN" altLang="en-US" sz="1800" b="1" i="1">
                        <a:latin typeface="Times New Roman" panose="02020603050405020304" pitchFamily="18" charset="0"/>
                        <a:ea typeface="楷体" panose="02010609060101010101" pitchFamily="49"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5CEED"/>
                    </a:solidFill>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extLst>
                  <a:ext uri="{0D108BD9-81ED-4DB2-BD59-A6C34878D82A}">
                    <a16:rowId xmlns:a16="http://schemas.microsoft.com/office/drawing/2014/main" val="10000"/>
                  </a:ext>
                </a:extLst>
              </a:tr>
              <a:tr h="373062">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p>
                      <a:pPr lvl="0" algn="ctr" eaLnBrk="1" hangingPunct="1">
                        <a:buNone/>
                      </a:pPr>
                      <a:r>
                        <a:rPr lang="en-US" altLang="zh-CN" sz="1800" b="1" i="1">
                          <a:solidFill>
                            <a:srgbClr val="000000"/>
                          </a:solidFill>
                          <a:latin typeface="Times New Roman" panose="02020603050405020304" pitchFamily="18" charset="0"/>
                          <a:ea typeface="宋体" panose="02010600030101010101" pitchFamily="2" charset="-122"/>
                        </a:rPr>
                        <a:t>a</a:t>
                      </a:r>
                      <a:endParaRPr lang="zh-CN" altLang="en-US" sz="1800" b="1" i="1">
                        <a:solidFill>
                          <a:srgbClr val="000000"/>
                        </a:solidFill>
                        <a:latin typeface="Times New Roman" panose="02020603050405020304" pitchFamily="18" charset="0"/>
                        <a:ea typeface="宋体" panose="0201060003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5CEED"/>
                    </a:solidFill>
                  </a:tcPr>
                </a:tc>
                <a:tc>
                  <a:txBody>
                    <a:bodyPr/>
                    <a:lstStyle/>
                    <a:p>
                      <a:pPr lvl="0" algn="ctr" eaLnBrk="1" hangingPunct="1">
                        <a:buNone/>
                      </a:pPr>
                      <a:r>
                        <a:rPr lang="en-US" altLang="zh-CN" sz="1800" b="1" i="1">
                          <a:latin typeface="Times New Roman" panose="02020603050405020304" pitchFamily="18" charset="0"/>
                          <a:ea typeface="楷体" panose="02010609060101010101" pitchFamily="49" charset="-122"/>
                        </a:rPr>
                        <a:t>b</a:t>
                      </a:r>
                      <a:endParaRPr lang="zh-CN" altLang="en-US" sz="1800" b="1" i="1">
                        <a:latin typeface="Times New Roman" panose="02020603050405020304" pitchFamily="18" charset="0"/>
                        <a:ea typeface="楷体" panose="02010609060101010101" pitchFamily="49"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5CEED"/>
                    </a:solidFill>
                  </a:tcPr>
                </a:tc>
                <a:tc>
                  <a:txBody>
                    <a:bodyPr/>
                    <a:lstStyle/>
                    <a:p>
                      <a:pPr lvl="0" algn="ctr" eaLnBrk="1" hangingPunct="1">
                        <a:buNone/>
                      </a:pPr>
                      <a:r>
                        <a:rPr lang="en-US" altLang="zh-CN" sz="1800" b="1" i="1">
                          <a:latin typeface="Times New Roman" panose="02020603050405020304" pitchFamily="18" charset="0"/>
                          <a:ea typeface="楷体" panose="02010609060101010101" pitchFamily="49" charset="-122"/>
                        </a:rPr>
                        <a:t>d</a:t>
                      </a:r>
                      <a:endParaRPr lang="zh-CN" altLang="en-US" sz="1800" b="1" i="1">
                        <a:latin typeface="Times New Roman" panose="02020603050405020304" pitchFamily="18" charset="0"/>
                        <a:ea typeface="楷体" panose="02010609060101010101" pitchFamily="49"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5CEED"/>
                    </a:solidFill>
                  </a:tcPr>
                </a:tc>
                <a:tc>
                  <a:txBody>
                    <a:bodyPr/>
                    <a:lstStyle/>
                    <a:p>
                      <a:pPr lvl="0" algn="ctr" eaLnBrk="1" hangingPunct="1">
                        <a:buNone/>
                      </a:pPr>
                      <a:r>
                        <a:rPr lang="en-US" altLang="zh-CN" sz="1800" b="1">
                          <a:latin typeface="华文楷体" panose="02010600040101010101" pitchFamily="2" charset="-122"/>
                          <a:ea typeface="Times New Roman" panose="02020603050405020304" pitchFamily="18" charset="0"/>
                        </a:rPr>
                        <a:t>$</a:t>
                      </a:r>
                      <a:r>
                        <a:rPr lang="en-US" altLang="zh-CN" sz="1800" b="1">
                          <a:latin typeface="Times New Roman" panose="02020603050405020304" pitchFamily="18" charset="0"/>
                          <a:ea typeface="Times New Roman" panose="02020603050405020304" pitchFamily="18" charset="0"/>
                        </a:rPr>
                        <a:t> </a:t>
                      </a:r>
                      <a:endParaRPr lang="zh-CN" altLang="en-US" sz="1800" b="1">
                        <a:latin typeface="Times New Roman" panose="02020603050405020304" pitchFamily="18" charset="0"/>
                        <a:ea typeface="华文楷体" panose="0201060004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5CEED"/>
                    </a:solidFill>
                  </a:tcPr>
                </a:tc>
                <a:tc>
                  <a:txBody>
                    <a:bodyPr/>
                    <a:lstStyle/>
                    <a:p>
                      <a:pPr lvl="0" algn="ctr" eaLnBrk="1" hangingPunct="1">
                        <a:buNone/>
                      </a:pPr>
                      <a:r>
                        <a:rPr lang="en-US" altLang="zh-CN" sz="1800" b="1" i="1">
                          <a:latin typeface="Times New Roman" panose="02020603050405020304" pitchFamily="18" charset="0"/>
                          <a:ea typeface="楷体" panose="02010609060101010101" pitchFamily="49" charset="-122"/>
                        </a:rPr>
                        <a:t>T</a:t>
                      </a:r>
                      <a:endParaRPr lang="zh-CN" altLang="en-US" sz="1800" b="1" i="1">
                        <a:latin typeface="Times New Roman" panose="02020603050405020304" pitchFamily="18" charset="0"/>
                        <a:ea typeface="楷体" panose="02010609060101010101" pitchFamily="49"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5CEED"/>
                    </a:solidFill>
                  </a:tcPr>
                </a:tc>
                <a:tc>
                  <a:txBody>
                    <a:bodyPr/>
                    <a:lstStyle/>
                    <a:p>
                      <a:pPr lvl="0" algn="ctr" eaLnBrk="1" hangingPunct="1">
                        <a:buNone/>
                      </a:pPr>
                      <a:r>
                        <a:rPr lang="en-US" altLang="zh-CN" sz="1800" b="1" i="1">
                          <a:solidFill>
                            <a:srgbClr val="000000"/>
                          </a:solidFill>
                          <a:latin typeface="Times New Roman" panose="02020603050405020304" pitchFamily="18" charset="0"/>
                          <a:ea typeface="宋体" panose="02010600030101010101" pitchFamily="2" charset="-122"/>
                        </a:rPr>
                        <a:t>B</a:t>
                      </a:r>
                      <a:endParaRPr lang="zh-CN" altLang="en-US" sz="1800" b="1" i="1">
                        <a:solidFill>
                          <a:srgbClr val="000000"/>
                        </a:solidFill>
                        <a:latin typeface="Times New Roman" panose="02020603050405020304" pitchFamily="18" charset="0"/>
                        <a:ea typeface="宋体" panose="0201060003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5CEED"/>
                    </a:solidFill>
                  </a:tcPr>
                </a:tc>
                <a:extLst>
                  <a:ext uri="{0D108BD9-81ED-4DB2-BD59-A6C34878D82A}">
                    <a16:rowId xmlns:a16="http://schemas.microsoft.com/office/drawing/2014/main" val="10001"/>
                  </a:ext>
                </a:extLst>
              </a:tr>
              <a:tr h="373063">
                <a:tc>
                  <a:txBody>
                    <a:bodyPr/>
                    <a:lstStyle/>
                    <a:p>
                      <a:pPr lvl="0" algn="ctr" eaLnBrk="1" hangingPunct="1">
                        <a:buNone/>
                      </a:pPr>
                      <a:r>
                        <a:rPr lang="en-US" altLang="zh-CN" sz="1800" b="1">
                          <a:solidFill>
                            <a:srgbClr val="000000"/>
                          </a:solidFill>
                          <a:latin typeface="Times New Roman" panose="02020603050405020304" pitchFamily="18" charset="0"/>
                          <a:ea typeface="宋体" panose="02010600030101010101" pitchFamily="2" charset="-122"/>
                        </a:rPr>
                        <a:t>0</a:t>
                      </a:r>
                      <a:endParaRPr lang="zh-CN" altLang="en-US" sz="1800" b="1">
                        <a:solidFill>
                          <a:srgbClr val="000000"/>
                        </a:solidFill>
                        <a:latin typeface="Times New Roman" panose="02020603050405020304" pitchFamily="18" charset="0"/>
                        <a:ea typeface="宋体" panose="0201060003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800" b="1">
                          <a:latin typeface="Times New Roman" panose="02020603050405020304" pitchFamily="18" charset="0"/>
                          <a:ea typeface="Times New Roman" panose="02020603050405020304" pitchFamily="18" charset="0"/>
                        </a:rPr>
                        <a:t>s2</a:t>
                      </a:r>
                      <a:endParaRPr lang="zh-CN" altLang="en-US" sz="1800" b="1">
                        <a:solidFill>
                          <a:srgbClr val="000000"/>
                        </a:solidFill>
                        <a:latin typeface="Times New Roman" panose="02020603050405020304" pitchFamily="18" charset="0"/>
                        <a:ea typeface="华文楷体" panose="0201060004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800" b="1">
                          <a:latin typeface="Times New Roman" panose="02020603050405020304" pitchFamily="18" charset="0"/>
                          <a:ea typeface="Times New Roman" panose="02020603050405020304" pitchFamily="18" charset="0"/>
                        </a:rPr>
                        <a:t>r2</a:t>
                      </a:r>
                      <a:endParaRPr lang="zh-CN" altLang="en-US" sz="1800" b="1">
                        <a:solidFill>
                          <a:srgbClr val="000000"/>
                        </a:solidFill>
                        <a:latin typeface="Times New Roman" panose="02020603050405020304" pitchFamily="18" charset="0"/>
                        <a:ea typeface="华文楷体" panose="0201060004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800" b="1">
                        <a:solidFill>
                          <a:srgbClr val="000000"/>
                        </a:solidFill>
                        <a:latin typeface="Times New Roman" panose="02020603050405020304" pitchFamily="18" charset="0"/>
                        <a:ea typeface="华文楷体" panose="0201060004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800" b="1">
                          <a:latin typeface="Times New Roman" panose="02020603050405020304" pitchFamily="18" charset="0"/>
                          <a:ea typeface="Times New Roman" panose="02020603050405020304" pitchFamily="18" charset="0"/>
                        </a:rPr>
                        <a:t>r2</a:t>
                      </a:r>
                      <a:endParaRPr lang="zh-CN" altLang="en-US" sz="1800" b="1">
                        <a:solidFill>
                          <a:srgbClr val="000000"/>
                        </a:solidFill>
                        <a:latin typeface="Times New Roman" panose="02020603050405020304" pitchFamily="18" charset="0"/>
                        <a:ea typeface="华文楷体" panose="0201060004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800" b="1">
                          <a:solidFill>
                            <a:srgbClr val="000000"/>
                          </a:solidFill>
                          <a:latin typeface="Times New Roman" panose="02020603050405020304" pitchFamily="18" charset="0"/>
                          <a:ea typeface="宋体" panose="02010600030101010101" pitchFamily="2" charset="-122"/>
                        </a:rPr>
                        <a:t>1</a:t>
                      </a:r>
                      <a:endParaRPr lang="zh-CN" altLang="en-US" sz="1800" b="1">
                        <a:solidFill>
                          <a:srgbClr val="000000"/>
                        </a:solidFill>
                        <a:latin typeface="Times New Roman" panose="02020603050405020304" pitchFamily="18" charset="0"/>
                        <a:ea typeface="宋体" panose="0201060003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800" b="1">
                        <a:solidFill>
                          <a:srgbClr val="000000"/>
                        </a:solidFill>
                        <a:latin typeface="Times New Roman" panose="02020603050405020304" pitchFamily="18" charset="0"/>
                        <a:ea typeface="宋体" panose="0201060003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3062">
                <a:tc>
                  <a:txBody>
                    <a:bodyPr/>
                    <a:lstStyle/>
                    <a:p>
                      <a:pPr lvl="0" algn="ctr" eaLnBrk="1" hangingPunct="1">
                        <a:buNone/>
                      </a:pPr>
                      <a:r>
                        <a:rPr lang="en-US" altLang="zh-CN" sz="1800" b="1">
                          <a:solidFill>
                            <a:srgbClr val="000000"/>
                          </a:solidFill>
                          <a:latin typeface="Times New Roman" panose="02020603050405020304" pitchFamily="18" charset="0"/>
                          <a:ea typeface="宋体" panose="02010600030101010101" pitchFamily="2" charset="-122"/>
                        </a:rPr>
                        <a:t>1</a:t>
                      </a:r>
                      <a:endParaRPr lang="zh-CN" altLang="en-US" sz="1800" b="1">
                        <a:solidFill>
                          <a:srgbClr val="000000"/>
                        </a:solidFill>
                        <a:latin typeface="Times New Roman" panose="02020603050405020304" pitchFamily="18" charset="0"/>
                        <a:ea typeface="宋体" panose="0201060003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800" b="1">
                        <a:solidFill>
                          <a:srgbClr val="000000"/>
                        </a:solidFill>
                        <a:latin typeface="Times New Roman" panose="02020603050405020304" pitchFamily="18" charset="0"/>
                        <a:ea typeface="宋体" panose="0201060003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800" b="1">
                        <a:solidFill>
                          <a:srgbClr val="000000"/>
                        </a:solidFill>
                        <a:latin typeface="Times New Roman" panose="02020603050405020304" pitchFamily="18" charset="0"/>
                        <a:ea typeface="宋体" panose="0201060003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800" b="1">
                        <a:solidFill>
                          <a:srgbClr val="000000"/>
                        </a:solidFill>
                        <a:latin typeface="Times New Roman" panose="02020603050405020304" pitchFamily="18" charset="0"/>
                        <a:ea typeface="宋体" panose="0201060003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600" b="1">
                          <a:solidFill>
                            <a:srgbClr val="000000"/>
                          </a:solidFill>
                          <a:latin typeface="Times New Roman" panose="02020603050405020304" pitchFamily="18" charset="0"/>
                          <a:ea typeface="宋体" panose="02010600030101010101" pitchFamily="2" charset="-122"/>
                        </a:rPr>
                        <a:t>acc</a:t>
                      </a:r>
                      <a:endParaRPr lang="zh-CN" altLang="en-US" sz="1600" b="1">
                        <a:solidFill>
                          <a:srgbClr val="000000"/>
                        </a:solidFill>
                        <a:latin typeface="Times New Roman" panose="02020603050405020304" pitchFamily="18" charset="0"/>
                        <a:ea typeface="宋体" panose="0201060003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800" b="1">
                        <a:solidFill>
                          <a:srgbClr val="000000"/>
                        </a:solidFill>
                        <a:latin typeface="Times New Roman" panose="02020603050405020304" pitchFamily="18" charset="0"/>
                        <a:ea typeface="宋体" panose="0201060003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800" b="1">
                        <a:solidFill>
                          <a:srgbClr val="000000"/>
                        </a:solidFill>
                        <a:latin typeface="Times New Roman" panose="02020603050405020304" pitchFamily="18" charset="0"/>
                        <a:ea typeface="宋体" panose="0201060003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3063">
                <a:tc>
                  <a:txBody>
                    <a:bodyPr/>
                    <a:lstStyle/>
                    <a:p>
                      <a:pPr lvl="0" algn="ctr" eaLnBrk="1" hangingPunct="1">
                        <a:buNone/>
                      </a:pPr>
                      <a:r>
                        <a:rPr lang="en-US" altLang="zh-CN" sz="1800" b="1">
                          <a:solidFill>
                            <a:srgbClr val="000000"/>
                          </a:solidFill>
                          <a:latin typeface="Times New Roman" panose="02020603050405020304" pitchFamily="18" charset="0"/>
                          <a:ea typeface="宋体" panose="02010600030101010101" pitchFamily="2" charset="-122"/>
                        </a:rPr>
                        <a:t>2</a:t>
                      </a:r>
                      <a:endParaRPr lang="zh-CN" altLang="en-US" sz="1800" b="1">
                        <a:solidFill>
                          <a:srgbClr val="000000"/>
                        </a:solidFill>
                        <a:latin typeface="Times New Roman" panose="02020603050405020304" pitchFamily="18" charset="0"/>
                        <a:ea typeface="宋体" panose="0201060003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800" b="1">
                          <a:latin typeface="Times New Roman" panose="02020603050405020304" pitchFamily="18" charset="0"/>
                          <a:ea typeface="Times New Roman" panose="02020603050405020304" pitchFamily="18" charset="0"/>
                        </a:rPr>
                        <a:t>s2</a:t>
                      </a:r>
                      <a:r>
                        <a:rPr lang="en-US" altLang="zh-CN" sz="1800" b="1">
                          <a:solidFill>
                            <a:schemeClr val="folHlink"/>
                          </a:solidFill>
                          <a:latin typeface="宋体" panose="02010600030101010101" pitchFamily="2" charset="-122"/>
                          <a:ea typeface="Times New Roman" panose="02020603050405020304" pitchFamily="18" charset="0"/>
                        </a:rPr>
                        <a:t> </a:t>
                      </a:r>
                      <a:endParaRPr lang="zh-CN" altLang="en-US" sz="1800" b="1">
                        <a:solidFill>
                          <a:srgbClr val="000000"/>
                        </a:solidFill>
                        <a:latin typeface="Times New Roman" panose="02020603050405020304" pitchFamily="18" charset="0"/>
                        <a:ea typeface="华文楷体" panose="0201060004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800" b="1">
                          <a:solidFill>
                            <a:srgbClr val="FF0000"/>
                          </a:solidFill>
                          <a:latin typeface="Times New Roman" panose="02020603050405020304" pitchFamily="18" charset="0"/>
                          <a:ea typeface="Times New Roman" panose="02020603050405020304" pitchFamily="18" charset="0"/>
                        </a:rPr>
                        <a:t>r2</a:t>
                      </a:r>
                      <a:endParaRPr lang="zh-CN" altLang="en-US" sz="1800" b="1">
                        <a:solidFill>
                          <a:srgbClr val="FF0000"/>
                        </a:solidFill>
                        <a:latin typeface="Times New Roman" panose="02020603050405020304" pitchFamily="18" charset="0"/>
                        <a:ea typeface="华文楷体" panose="0201060004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800" b="1">
                          <a:solidFill>
                            <a:srgbClr val="2D83F4"/>
                          </a:solidFill>
                          <a:latin typeface="Times New Roman" panose="02020603050405020304" pitchFamily="18" charset="0"/>
                          <a:ea typeface="Times New Roman" panose="02020603050405020304" pitchFamily="18" charset="0"/>
                        </a:rPr>
                        <a:t>r4</a:t>
                      </a:r>
                      <a:endParaRPr lang="zh-CN" altLang="en-US" sz="1800" b="1">
                        <a:solidFill>
                          <a:srgbClr val="2D83F4"/>
                        </a:solidFill>
                        <a:latin typeface="Times New Roman" panose="02020603050405020304" pitchFamily="18" charset="0"/>
                        <a:ea typeface="华文楷体" panose="0201060004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800" b="1">
                          <a:solidFill>
                            <a:srgbClr val="FF0000"/>
                          </a:solidFill>
                          <a:latin typeface="Times New Roman" panose="02020603050405020304" pitchFamily="18" charset="0"/>
                          <a:ea typeface="Times New Roman" panose="02020603050405020304" pitchFamily="18" charset="0"/>
                        </a:rPr>
                        <a:t>r2</a:t>
                      </a:r>
                      <a:endParaRPr lang="zh-CN" altLang="en-US" sz="1800" b="1">
                        <a:solidFill>
                          <a:srgbClr val="FF0000"/>
                        </a:solidFill>
                        <a:latin typeface="Times New Roman" panose="02020603050405020304" pitchFamily="18" charset="0"/>
                        <a:ea typeface="华文楷体" panose="0201060004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800" b="1">
                          <a:solidFill>
                            <a:srgbClr val="000000"/>
                          </a:solidFill>
                          <a:latin typeface="Times New Roman" panose="02020603050405020304" pitchFamily="18" charset="0"/>
                          <a:ea typeface="宋体" panose="02010600030101010101" pitchFamily="2" charset="-122"/>
                        </a:rPr>
                        <a:t>4</a:t>
                      </a:r>
                      <a:endParaRPr lang="zh-CN" altLang="en-US" sz="1800" b="1">
                        <a:solidFill>
                          <a:srgbClr val="000000"/>
                        </a:solidFill>
                        <a:latin typeface="Times New Roman" panose="02020603050405020304" pitchFamily="18" charset="0"/>
                        <a:ea typeface="宋体" panose="0201060003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800" b="1">
                          <a:solidFill>
                            <a:srgbClr val="000000"/>
                          </a:solidFill>
                          <a:latin typeface="Times New Roman" panose="02020603050405020304" pitchFamily="18" charset="0"/>
                          <a:ea typeface="宋体" panose="02010600030101010101" pitchFamily="2" charset="-122"/>
                        </a:rPr>
                        <a:t>3</a:t>
                      </a:r>
                      <a:endParaRPr lang="zh-CN" altLang="en-US" sz="1800" b="1">
                        <a:solidFill>
                          <a:srgbClr val="000000"/>
                        </a:solidFill>
                        <a:latin typeface="Times New Roman" panose="02020603050405020304" pitchFamily="18" charset="0"/>
                        <a:ea typeface="宋体" panose="0201060003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3062">
                <a:tc>
                  <a:txBody>
                    <a:bodyPr/>
                    <a:lstStyle/>
                    <a:p>
                      <a:pPr lvl="0" algn="ctr" eaLnBrk="1" hangingPunct="1">
                        <a:buNone/>
                      </a:pPr>
                      <a:r>
                        <a:rPr lang="en-US" altLang="zh-CN" sz="1800" b="1">
                          <a:solidFill>
                            <a:srgbClr val="000000"/>
                          </a:solidFill>
                          <a:latin typeface="Times New Roman" panose="02020603050405020304" pitchFamily="18" charset="0"/>
                          <a:ea typeface="宋体" panose="02010600030101010101" pitchFamily="2" charset="-122"/>
                        </a:rPr>
                        <a:t>3</a:t>
                      </a:r>
                      <a:endParaRPr lang="zh-CN" altLang="en-US" sz="1800" b="1">
                        <a:solidFill>
                          <a:srgbClr val="000000"/>
                        </a:solidFill>
                        <a:latin typeface="Times New Roman" panose="02020603050405020304" pitchFamily="18" charset="0"/>
                        <a:ea typeface="宋体" panose="0201060003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800" b="1">
                          <a:solidFill>
                            <a:schemeClr val="folHlink"/>
                          </a:solidFill>
                          <a:latin typeface="宋体" panose="02010600030101010101" pitchFamily="2" charset="-122"/>
                          <a:ea typeface="Times New Roman" panose="02020603050405020304" pitchFamily="18" charset="0"/>
                        </a:rPr>
                        <a:t> </a:t>
                      </a:r>
                      <a:endParaRPr lang="zh-CN" altLang="en-US" sz="1800" b="1">
                        <a:solidFill>
                          <a:srgbClr val="000000"/>
                        </a:solidFill>
                        <a:latin typeface="Times New Roman" panose="02020603050405020304" pitchFamily="18" charset="0"/>
                        <a:ea typeface="华文楷体" panose="0201060004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800" b="1">
                        <a:solidFill>
                          <a:srgbClr val="000000"/>
                        </a:solidFill>
                        <a:latin typeface="Times New Roman" panose="02020603050405020304" pitchFamily="18" charset="0"/>
                        <a:ea typeface="华文楷体" panose="0201060004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800" b="1">
                          <a:latin typeface="Times New Roman" panose="02020603050405020304" pitchFamily="18" charset="0"/>
                          <a:ea typeface="Times New Roman" panose="02020603050405020304" pitchFamily="18" charset="0"/>
                        </a:rPr>
                        <a:t>s5</a:t>
                      </a:r>
                      <a:endParaRPr lang="zh-CN" altLang="en-US" sz="1800" b="1">
                        <a:solidFill>
                          <a:srgbClr val="000000"/>
                        </a:solidFill>
                        <a:latin typeface="Times New Roman" panose="02020603050405020304" pitchFamily="18" charset="0"/>
                        <a:ea typeface="华文楷体" panose="0201060004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800" b="1">
                        <a:solidFill>
                          <a:srgbClr val="000000"/>
                        </a:solidFill>
                        <a:latin typeface="Times New Roman" panose="02020603050405020304" pitchFamily="18" charset="0"/>
                        <a:ea typeface="宋体" panose="0201060003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800" b="1">
                        <a:solidFill>
                          <a:srgbClr val="000000"/>
                        </a:solidFill>
                        <a:latin typeface="Times New Roman" panose="02020603050405020304" pitchFamily="18" charset="0"/>
                        <a:ea typeface="宋体" panose="0201060003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800" b="1">
                        <a:solidFill>
                          <a:srgbClr val="000000"/>
                        </a:solidFill>
                        <a:latin typeface="Times New Roman" panose="02020603050405020304" pitchFamily="18" charset="0"/>
                        <a:ea typeface="宋体" panose="0201060003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3063">
                <a:tc>
                  <a:txBody>
                    <a:bodyPr/>
                    <a:lstStyle/>
                    <a:p>
                      <a:pPr lvl="0" algn="ctr" eaLnBrk="1" hangingPunct="1">
                        <a:buNone/>
                      </a:pPr>
                      <a:r>
                        <a:rPr lang="en-US" altLang="zh-CN" sz="1800" b="1">
                          <a:solidFill>
                            <a:srgbClr val="000000"/>
                          </a:solidFill>
                          <a:latin typeface="Times New Roman" panose="02020603050405020304" pitchFamily="18" charset="0"/>
                          <a:ea typeface="宋体" panose="02010600030101010101" pitchFamily="2" charset="-122"/>
                        </a:rPr>
                        <a:t>4</a:t>
                      </a:r>
                      <a:endParaRPr lang="zh-CN" altLang="en-US" sz="1800" b="1">
                        <a:solidFill>
                          <a:srgbClr val="000000"/>
                        </a:solidFill>
                        <a:latin typeface="Times New Roman" panose="02020603050405020304" pitchFamily="18" charset="0"/>
                        <a:ea typeface="宋体" panose="0201060003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800" b="1">
                          <a:solidFill>
                            <a:schemeClr val="folHlink"/>
                          </a:solidFill>
                          <a:latin typeface="宋体" panose="02010600030101010101" pitchFamily="2" charset="-122"/>
                          <a:ea typeface="Times New Roman" panose="02020603050405020304" pitchFamily="18" charset="0"/>
                        </a:rPr>
                        <a:t> </a:t>
                      </a:r>
                      <a:endParaRPr lang="zh-CN" altLang="en-US" sz="1800" b="1">
                        <a:solidFill>
                          <a:srgbClr val="000000"/>
                        </a:solidFill>
                        <a:latin typeface="Times New Roman" panose="02020603050405020304" pitchFamily="18" charset="0"/>
                        <a:ea typeface="华文楷体" panose="0201060004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800" b="1">
                          <a:latin typeface="Times New Roman" panose="02020603050405020304" pitchFamily="18" charset="0"/>
                          <a:ea typeface="Times New Roman" panose="02020603050405020304" pitchFamily="18" charset="0"/>
                        </a:rPr>
                        <a:t>s6</a:t>
                      </a:r>
                      <a:endParaRPr lang="zh-CN" altLang="en-US" sz="1800" b="1">
                        <a:solidFill>
                          <a:srgbClr val="000000"/>
                        </a:solidFill>
                        <a:latin typeface="Times New Roman" panose="02020603050405020304" pitchFamily="18" charset="0"/>
                        <a:ea typeface="华文楷体" panose="0201060004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800" b="1">
                        <a:solidFill>
                          <a:srgbClr val="000000"/>
                        </a:solidFill>
                        <a:latin typeface="Times New Roman" panose="02020603050405020304" pitchFamily="18" charset="0"/>
                        <a:ea typeface="华文楷体" panose="0201060004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800" b="1">
                        <a:solidFill>
                          <a:srgbClr val="000000"/>
                        </a:solidFill>
                        <a:latin typeface="Times New Roman" panose="02020603050405020304" pitchFamily="18" charset="0"/>
                        <a:ea typeface="华文楷体" panose="0201060004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800" b="1">
                        <a:solidFill>
                          <a:srgbClr val="000000"/>
                        </a:solidFill>
                        <a:latin typeface="Times New Roman" panose="02020603050405020304" pitchFamily="18" charset="0"/>
                        <a:ea typeface="宋体" panose="0201060003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800" b="1">
                        <a:solidFill>
                          <a:srgbClr val="000000"/>
                        </a:solidFill>
                        <a:latin typeface="Times New Roman" panose="02020603050405020304" pitchFamily="18" charset="0"/>
                        <a:ea typeface="宋体" panose="0201060003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3062">
                <a:tc>
                  <a:txBody>
                    <a:bodyPr/>
                    <a:lstStyle/>
                    <a:p>
                      <a:pPr lvl="0" algn="ctr" eaLnBrk="1" hangingPunct="1">
                        <a:buNone/>
                      </a:pPr>
                      <a:r>
                        <a:rPr lang="en-US" altLang="zh-CN" sz="1800" b="1">
                          <a:solidFill>
                            <a:srgbClr val="000000"/>
                          </a:solidFill>
                          <a:latin typeface="Times New Roman" panose="02020603050405020304" pitchFamily="18" charset="0"/>
                          <a:ea typeface="宋体" panose="02010600030101010101" pitchFamily="2" charset="-122"/>
                        </a:rPr>
                        <a:t>5</a:t>
                      </a:r>
                      <a:endParaRPr lang="zh-CN" altLang="en-US" sz="1800" b="1">
                        <a:solidFill>
                          <a:srgbClr val="000000"/>
                        </a:solidFill>
                        <a:latin typeface="Times New Roman" panose="02020603050405020304" pitchFamily="18" charset="0"/>
                        <a:ea typeface="宋体" panose="0201060003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800" b="1">
                          <a:solidFill>
                            <a:schemeClr val="folHlink"/>
                          </a:solidFill>
                          <a:latin typeface="宋体" panose="02010600030101010101" pitchFamily="2" charset="-122"/>
                          <a:ea typeface="Times New Roman" panose="02020603050405020304" pitchFamily="18" charset="0"/>
                        </a:rPr>
                        <a:t> </a:t>
                      </a:r>
                      <a:endParaRPr lang="zh-CN" altLang="en-US" sz="1800" b="1">
                        <a:solidFill>
                          <a:srgbClr val="000000"/>
                        </a:solidFill>
                        <a:latin typeface="Times New Roman" panose="02020603050405020304" pitchFamily="18" charset="0"/>
                        <a:ea typeface="华文楷体" panose="0201060004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800" b="1">
                          <a:latin typeface="Times New Roman" panose="02020603050405020304" pitchFamily="18" charset="0"/>
                          <a:ea typeface="Times New Roman" panose="02020603050405020304" pitchFamily="18" charset="0"/>
                        </a:rPr>
                        <a:t>r1</a:t>
                      </a:r>
                      <a:endParaRPr lang="zh-CN" altLang="en-US" sz="1800" b="1">
                        <a:solidFill>
                          <a:srgbClr val="000000"/>
                        </a:solidFill>
                        <a:latin typeface="Times New Roman" panose="02020603050405020304" pitchFamily="18" charset="0"/>
                        <a:ea typeface="华文楷体" panose="0201060004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800" b="1">
                        <a:solidFill>
                          <a:srgbClr val="000000"/>
                        </a:solidFill>
                        <a:latin typeface="Times New Roman" panose="02020603050405020304" pitchFamily="18" charset="0"/>
                        <a:ea typeface="华文楷体" panose="0201060004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800" b="1">
                          <a:latin typeface="Times New Roman" panose="02020603050405020304" pitchFamily="18" charset="0"/>
                          <a:ea typeface="Times New Roman" panose="02020603050405020304" pitchFamily="18" charset="0"/>
                        </a:rPr>
                        <a:t>r1</a:t>
                      </a:r>
                      <a:endParaRPr lang="zh-CN" altLang="en-US" sz="1800" b="1">
                        <a:solidFill>
                          <a:srgbClr val="000000"/>
                        </a:solidFill>
                        <a:latin typeface="Times New Roman" panose="02020603050405020304" pitchFamily="18" charset="0"/>
                        <a:ea typeface="华文楷体" panose="0201060004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800" b="1">
                        <a:solidFill>
                          <a:srgbClr val="000000"/>
                        </a:solidFill>
                        <a:latin typeface="Times New Roman" panose="02020603050405020304" pitchFamily="18" charset="0"/>
                        <a:ea typeface="宋体" panose="0201060003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800" b="1">
                        <a:solidFill>
                          <a:srgbClr val="000000"/>
                        </a:solidFill>
                        <a:latin typeface="Times New Roman" panose="02020603050405020304" pitchFamily="18" charset="0"/>
                        <a:ea typeface="宋体" panose="0201060003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73063">
                <a:tc>
                  <a:txBody>
                    <a:bodyPr/>
                    <a:lstStyle/>
                    <a:p>
                      <a:pPr lvl="0" algn="ctr" eaLnBrk="1" hangingPunct="1">
                        <a:buNone/>
                      </a:pPr>
                      <a:r>
                        <a:rPr lang="en-US" altLang="zh-CN" sz="1800" b="1">
                          <a:solidFill>
                            <a:srgbClr val="000000"/>
                          </a:solidFill>
                          <a:latin typeface="Times New Roman" panose="02020603050405020304" pitchFamily="18" charset="0"/>
                          <a:ea typeface="宋体" panose="02010600030101010101" pitchFamily="2" charset="-122"/>
                        </a:rPr>
                        <a:t>6</a:t>
                      </a:r>
                      <a:endParaRPr lang="zh-CN" altLang="en-US" sz="1800" b="1">
                        <a:solidFill>
                          <a:srgbClr val="000000"/>
                        </a:solidFill>
                        <a:latin typeface="Times New Roman" panose="02020603050405020304" pitchFamily="18" charset="0"/>
                        <a:ea typeface="宋体" panose="0201060003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800" b="1">
                          <a:solidFill>
                            <a:schemeClr val="folHlink"/>
                          </a:solidFill>
                          <a:latin typeface="宋体" panose="02010600030101010101" pitchFamily="2" charset="-122"/>
                          <a:ea typeface="Times New Roman" panose="02020603050405020304" pitchFamily="18" charset="0"/>
                        </a:rPr>
                        <a:t> </a:t>
                      </a:r>
                      <a:endParaRPr lang="zh-CN" altLang="en-US" sz="1800" b="1">
                        <a:solidFill>
                          <a:srgbClr val="000000"/>
                        </a:solidFill>
                        <a:latin typeface="Times New Roman" panose="02020603050405020304" pitchFamily="18" charset="0"/>
                        <a:ea typeface="华文楷体" panose="0201060004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800" b="1">
                        <a:solidFill>
                          <a:srgbClr val="000000"/>
                        </a:solidFill>
                        <a:latin typeface="Times New Roman" panose="02020603050405020304" pitchFamily="18" charset="0"/>
                        <a:ea typeface="华文楷体" panose="0201060004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800" b="1">
                          <a:latin typeface="Times New Roman" panose="02020603050405020304" pitchFamily="18" charset="0"/>
                          <a:ea typeface="Times New Roman" panose="02020603050405020304" pitchFamily="18" charset="0"/>
                        </a:rPr>
                        <a:t>r3</a:t>
                      </a:r>
                      <a:endParaRPr lang="zh-CN" altLang="en-US" sz="1800" b="1">
                        <a:solidFill>
                          <a:srgbClr val="000000"/>
                        </a:solidFill>
                        <a:latin typeface="Times New Roman" panose="02020603050405020304" pitchFamily="18" charset="0"/>
                        <a:ea typeface="华文楷体" panose="0201060004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800" b="1">
                        <a:solidFill>
                          <a:srgbClr val="000000"/>
                        </a:solidFill>
                        <a:latin typeface="Times New Roman" panose="02020603050405020304" pitchFamily="18" charset="0"/>
                        <a:ea typeface="华文楷体" panose="0201060004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800" b="1">
                        <a:solidFill>
                          <a:srgbClr val="000000"/>
                        </a:solidFill>
                        <a:latin typeface="Times New Roman" panose="02020603050405020304" pitchFamily="18" charset="0"/>
                        <a:ea typeface="宋体" panose="0201060003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800" b="1" dirty="0">
                        <a:solidFill>
                          <a:srgbClr val="000000"/>
                        </a:solidFill>
                        <a:latin typeface="Times New Roman" panose="02020603050405020304" pitchFamily="18" charset="0"/>
                        <a:ea typeface="宋体" panose="0201060003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pSp>
        <p:nvGrpSpPr>
          <p:cNvPr id="24659" name="组合 29"/>
          <p:cNvGrpSpPr>
            <a:grpSpLocks/>
          </p:cNvGrpSpPr>
          <p:nvPr/>
        </p:nvGrpSpPr>
        <p:grpSpPr bwMode="auto">
          <a:xfrm>
            <a:off x="315913" y="1428750"/>
            <a:ext cx="4756150" cy="3500438"/>
            <a:chOff x="3586435" y="362157"/>
            <a:chExt cx="5349705" cy="4307728"/>
          </a:xfrm>
        </p:grpSpPr>
        <p:sp>
          <p:nvSpPr>
            <p:cNvPr id="24660" name="Line 18"/>
            <p:cNvSpPr>
              <a:spLocks noChangeShapeType="1"/>
            </p:cNvSpPr>
            <p:nvPr/>
          </p:nvSpPr>
          <p:spPr bwMode="auto">
            <a:xfrm>
              <a:off x="6944022" y="2961337"/>
              <a:ext cx="64800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661" name="Line 18"/>
            <p:cNvSpPr>
              <a:spLocks noChangeShapeType="1"/>
            </p:cNvSpPr>
            <p:nvPr/>
          </p:nvSpPr>
          <p:spPr bwMode="auto">
            <a:xfrm>
              <a:off x="4872320" y="3890031"/>
              <a:ext cx="79200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662" name="Line 18"/>
            <p:cNvSpPr>
              <a:spLocks noChangeShapeType="1"/>
            </p:cNvSpPr>
            <p:nvPr/>
          </p:nvSpPr>
          <p:spPr bwMode="auto">
            <a:xfrm>
              <a:off x="4872320" y="2961337"/>
              <a:ext cx="79200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663" name="Line 18"/>
            <p:cNvSpPr>
              <a:spLocks noChangeShapeType="1"/>
            </p:cNvSpPr>
            <p:nvPr/>
          </p:nvSpPr>
          <p:spPr bwMode="auto">
            <a:xfrm>
              <a:off x="4872320" y="1675453"/>
              <a:ext cx="79200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664" name="Text Box 14"/>
            <p:cNvSpPr txBox="1">
              <a:spLocks noChangeArrowheads="1"/>
            </p:cNvSpPr>
            <p:nvPr/>
          </p:nvSpPr>
          <p:spPr bwMode="auto">
            <a:xfrm>
              <a:off x="3586435" y="362157"/>
              <a:ext cx="1412422" cy="1629317"/>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
                  <a:schemeClr val="tx2"/>
                </a:buClr>
                <a:buSzPct val="75000"/>
                <a:buFont typeface="Monotype Sorts" pitchFamily="2" charset="2"/>
                <a:buNone/>
              </a:pPr>
              <a:r>
                <a:rPr lang="en-US" altLang="zh-CN" sz="2000" b="1" i="1">
                  <a:solidFill>
                    <a:schemeClr val="tx1"/>
                  </a:solidFill>
                  <a:latin typeface="Times New Roman" panose="02020603050405020304" pitchFamily="18" charset="0"/>
                </a:rPr>
                <a:t>I</a:t>
              </a:r>
              <a:r>
                <a:rPr lang="en-US" altLang="zh-CN" sz="2000" b="1" i="1" baseline="-25000">
                  <a:solidFill>
                    <a:schemeClr val="tx1"/>
                  </a:solidFill>
                  <a:latin typeface="Times New Roman" panose="02020603050405020304" pitchFamily="18" charset="0"/>
                </a:rPr>
                <a:t>0</a:t>
              </a:r>
              <a:r>
                <a:rPr lang="en-US" altLang="zh-CN" sz="2000" b="1">
                  <a:solidFill>
                    <a:schemeClr val="tx1"/>
                  </a:solidFill>
                  <a:latin typeface="Times New Roman" panose="02020603050405020304" pitchFamily="18" charset="0"/>
                </a:rPr>
                <a:t>:</a:t>
              </a:r>
            </a:p>
            <a:p>
              <a:pPr>
                <a:spcBef>
                  <a:spcPct val="0"/>
                </a:spcBef>
                <a:buClr>
                  <a:schemeClr val="tx2"/>
                </a:buClr>
                <a:buSzPct val="75000"/>
                <a:buFont typeface="Monotype Sorts" pitchFamily="2" charset="2"/>
                <a:buNone/>
              </a:pPr>
              <a:r>
                <a:rPr lang="en-US" altLang="zh-CN" sz="2000" b="1" i="1">
                  <a:solidFill>
                    <a:schemeClr val="tx1"/>
                  </a:solidFill>
                  <a:latin typeface="Times New Roman" panose="02020603050405020304" pitchFamily="18" charset="0"/>
                </a:rPr>
                <a:t>S</a:t>
              </a:r>
              <a:r>
                <a:rPr lang="en-US" altLang="zh-CN" sz="2000" b="1" i="1">
                  <a:solidFill>
                    <a:schemeClr val="tx1"/>
                  </a:solidFill>
                  <a:latin typeface="Times New Roman" panose="02020603050405020304" pitchFamily="18" charset="0"/>
                  <a:cs typeface="Times New Roman" panose="02020603050405020304" pitchFamily="18" charset="0"/>
                </a:rPr>
                <a:t>′</a:t>
              </a:r>
              <a:r>
                <a:rPr lang="en-US" altLang="zh-CN" sz="2000" b="1" i="1">
                  <a:solidFill>
                    <a:srgbClr val="2D83F4"/>
                  </a:solidFill>
                  <a:latin typeface="Times New Roman" panose="02020603050405020304" pitchFamily="18" charset="0"/>
                </a:rPr>
                <a:t> </a:t>
              </a:r>
              <a:r>
                <a:rPr lang="en-US" altLang="zh-CN" sz="2000" b="1" i="1">
                  <a:solidFill>
                    <a:schemeClr val="tx1"/>
                  </a:solidFill>
                  <a:latin typeface="Times New Roman" panose="02020603050405020304" pitchFamily="18" charset="0"/>
                </a:rPr>
                <a:t>→ </a:t>
              </a:r>
              <a:r>
                <a:rPr lang="en-US" altLang="zh-CN" sz="2000" b="1" i="1">
                  <a:solidFill>
                    <a:srgbClr val="000000"/>
                  </a:solidFill>
                  <a:latin typeface="Times New Roman" panose="02020603050405020304" pitchFamily="18" charset="0"/>
                </a:rPr>
                <a:t>· </a:t>
              </a:r>
              <a:r>
                <a:rPr lang="en-US" altLang="zh-CN" sz="2000" b="1" i="1">
                  <a:solidFill>
                    <a:schemeClr val="tx1"/>
                  </a:solidFill>
                  <a:latin typeface="Times New Roman" panose="02020603050405020304" pitchFamily="18" charset="0"/>
                </a:rPr>
                <a:t>T</a:t>
              </a:r>
            </a:p>
            <a:p>
              <a:pPr>
                <a:spcBef>
                  <a:spcPct val="0"/>
                </a:spcBef>
                <a:buClr>
                  <a:schemeClr val="tx2"/>
                </a:buClr>
                <a:buSzPct val="75000"/>
                <a:buFont typeface="Monotype Sorts" pitchFamily="2" charset="2"/>
                <a:buNone/>
              </a:pPr>
              <a:r>
                <a:rPr lang="en-US" altLang="zh-CN" sz="2000" b="1" i="1">
                  <a:solidFill>
                    <a:schemeClr val="tx1"/>
                  </a:solidFill>
                  <a:latin typeface="Times New Roman" panose="02020603050405020304" pitchFamily="18" charset="0"/>
                </a:rPr>
                <a:t>T→</a:t>
              </a:r>
              <a:r>
                <a:rPr lang="en-US" altLang="zh-CN" sz="2000" b="1" i="1">
                  <a:solidFill>
                    <a:srgbClr val="000000"/>
                  </a:solidFill>
                  <a:latin typeface="Times New Roman" panose="02020603050405020304" pitchFamily="18" charset="0"/>
                </a:rPr>
                <a:t> · </a:t>
              </a:r>
              <a:r>
                <a:rPr lang="en-US" altLang="zh-CN" sz="2000" b="1" i="1">
                  <a:solidFill>
                    <a:schemeClr val="tx1"/>
                  </a:solidFill>
                  <a:latin typeface="Times New Roman" panose="02020603050405020304" pitchFamily="18" charset="0"/>
                </a:rPr>
                <a:t>aBd</a:t>
              </a:r>
            </a:p>
            <a:p>
              <a:pPr>
                <a:spcBef>
                  <a:spcPct val="0"/>
                </a:spcBef>
                <a:buClr>
                  <a:schemeClr val="tx2"/>
                </a:buClr>
                <a:buSzPct val="75000"/>
                <a:buFont typeface="Monotype Sorts" pitchFamily="2" charset="2"/>
                <a:buNone/>
              </a:pPr>
              <a:r>
                <a:rPr lang="en-US" altLang="zh-CN" sz="2000" b="1" i="1">
                  <a:solidFill>
                    <a:schemeClr val="tx1"/>
                  </a:solidFill>
                  <a:latin typeface="Times New Roman" panose="02020603050405020304" pitchFamily="18" charset="0"/>
                </a:rPr>
                <a:t>T →</a:t>
              </a:r>
              <a:r>
                <a:rPr lang="en-US" altLang="zh-CN" sz="2000" b="1" i="1">
                  <a:solidFill>
                    <a:srgbClr val="000000"/>
                  </a:solidFill>
                  <a:latin typeface="Times New Roman" panose="02020603050405020304" pitchFamily="18" charset="0"/>
                </a:rPr>
                <a:t> ·</a:t>
              </a:r>
              <a:endParaRPr lang="en-US" altLang="zh-CN" sz="2000" b="1" i="1">
                <a:solidFill>
                  <a:schemeClr val="tx1"/>
                </a:solidFill>
                <a:latin typeface="Times New Roman" panose="02020603050405020304" pitchFamily="18" charset="0"/>
              </a:endParaRPr>
            </a:p>
          </p:txBody>
        </p:sp>
        <p:sp>
          <p:nvSpPr>
            <p:cNvPr id="12" name="Text Box 14"/>
            <p:cNvSpPr txBox="1">
              <a:spLocks noChangeArrowheads="1"/>
            </p:cNvSpPr>
            <p:nvPr/>
          </p:nvSpPr>
          <p:spPr bwMode="auto">
            <a:xfrm>
              <a:off x="3586435" y="2284517"/>
              <a:ext cx="1412422" cy="2385368"/>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buClr>
                  <a:schemeClr val="tx2"/>
                </a:buClr>
                <a:buSzPct val="75000"/>
                <a:buFont typeface="Monotype Sorts"/>
                <a:buNone/>
                <a:defRPr/>
              </a:pPr>
              <a:r>
                <a:rPr kumimoji="1" lang="en-US" altLang="zh-CN" sz="2000" b="1" i="1">
                  <a:latin typeface="Times New Roman" panose="02020603050405020304" pitchFamily="18" charset="0"/>
                </a:rPr>
                <a:t>I</a:t>
              </a:r>
              <a:r>
                <a:rPr kumimoji="1" lang="en-US" altLang="zh-CN" sz="2000" b="1" i="1" baseline="-25000">
                  <a:latin typeface="Times New Roman" panose="02020603050405020304" pitchFamily="18" charset="0"/>
                </a:rPr>
                <a:t>2</a:t>
              </a:r>
              <a:r>
                <a:rPr kumimoji="1" lang="en-US" altLang="zh-CN" sz="2000" b="1">
                  <a:latin typeface="Times New Roman" panose="02020603050405020304" pitchFamily="18" charset="0"/>
                </a:rPr>
                <a:t>:</a:t>
              </a:r>
            </a:p>
            <a:p>
              <a:pPr>
                <a:buClr>
                  <a:schemeClr val="tx2"/>
                </a:buClr>
                <a:buSzPct val="75000"/>
                <a:defRPr/>
              </a:pPr>
              <a:r>
                <a:rPr kumimoji="1" lang="en-US" altLang="zh-CN" sz="2000" b="1" i="1">
                  <a:latin typeface="Times New Roman" panose="02020603050405020304" pitchFamily="18" charset="0"/>
                </a:rPr>
                <a:t>T→a </a:t>
              </a:r>
              <a:r>
                <a:rPr lang="en-US" altLang="zh-CN" sz="2000" b="1" i="1">
                  <a:solidFill>
                    <a:srgbClr val="000000"/>
                  </a:solidFill>
                  <a:latin typeface="Times New Roman" panose="02020603050405020304" pitchFamily="18" charset="0"/>
                  <a:cs typeface="Times New Roman" panose="02020603050405020304" pitchFamily="18" charset="0"/>
                </a:rPr>
                <a:t>·</a:t>
              </a:r>
              <a:r>
                <a:rPr kumimoji="1" lang="en-US" altLang="zh-CN" sz="2000" b="1" i="1">
                  <a:latin typeface="Times New Roman" panose="02020603050405020304" pitchFamily="18" charset="0"/>
                </a:rPr>
                <a:t> Bd</a:t>
              </a:r>
            </a:p>
            <a:p>
              <a:pPr>
                <a:buClr>
                  <a:schemeClr val="tx2"/>
                </a:buClr>
                <a:buSzPct val="75000"/>
                <a:buFont typeface="Monotype Sorts"/>
                <a:buNone/>
                <a:defRPr/>
              </a:pPr>
              <a:r>
                <a:rPr kumimoji="1" lang="en-US" altLang="zh-CN" sz="2000" b="1" i="1">
                  <a:latin typeface="Times New Roman" panose="02020603050405020304" pitchFamily="18" charset="0"/>
                </a:rPr>
                <a:t>B → </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en-US" altLang="zh-CN" sz="2000" b="1" i="1">
                  <a:latin typeface="Times New Roman" panose="02020603050405020304" pitchFamily="18" charset="0"/>
                </a:rPr>
                <a:t>Tb</a:t>
              </a:r>
            </a:p>
            <a:p>
              <a:pPr>
                <a:buClr>
                  <a:schemeClr val="tx2"/>
                </a:buClr>
                <a:buSzPct val="75000"/>
                <a:buFont typeface="Monotype Sorts"/>
                <a:buNone/>
                <a:defRPr/>
              </a:pPr>
              <a:r>
                <a:rPr kumimoji="1" lang="en-US" altLang="zh-CN" sz="2000" b="1" i="1">
                  <a:latin typeface="Times New Roman" panose="02020603050405020304" pitchFamily="18" charset="0"/>
                </a:rPr>
                <a:t>B → </a:t>
              </a:r>
              <a:r>
                <a:rPr lang="en-US" altLang="zh-CN" sz="2000" b="1" i="1">
                  <a:solidFill>
                    <a:srgbClr val="000000"/>
                  </a:solidFill>
                  <a:latin typeface="Times New Roman" panose="02020603050405020304" pitchFamily="18" charset="0"/>
                  <a:cs typeface="Times New Roman" panose="02020603050405020304" pitchFamily="18" charset="0"/>
                </a:rPr>
                <a:t>·</a:t>
              </a:r>
              <a:endParaRPr kumimoji="1" lang="en-US" altLang="zh-CN" sz="2000" b="1" i="1">
                <a:latin typeface="Times New Roman" panose="02020603050405020304" pitchFamily="18" charset="0"/>
              </a:endParaRPr>
            </a:p>
            <a:p>
              <a:pPr>
                <a:buClr>
                  <a:schemeClr val="tx2"/>
                </a:buClr>
                <a:buSzPct val="75000"/>
                <a:buFont typeface="Monotype Sorts"/>
                <a:buNone/>
                <a:defRPr/>
              </a:pPr>
              <a:r>
                <a:rPr kumimoji="1" lang="en-US" altLang="zh-CN" sz="2000" b="1" i="1">
                  <a:latin typeface="Times New Roman" panose="02020603050405020304" pitchFamily="18" charset="0"/>
                </a:rPr>
                <a:t>T→</a:t>
              </a:r>
              <a:r>
                <a:rPr lang="en-US" altLang="zh-CN" sz="2000" b="1" i="1">
                  <a:solidFill>
                    <a:srgbClr val="000000"/>
                  </a:solidFill>
                  <a:latin typeface="Times New Roman" panose="02020603050405020304" pitchFamily="18" charset="0"/>
                  <a:cs typeface="Times New Roman" panose="02020603050405020304" pitchFamily="18" charset="0"/>
                </a:rPr>
                <a:t> · </a:t>
              </a:r>
              <a:r>
                <a:rPr kumimoji="1" lang="en-US" altLang="zh-CN" sz="2000" b="1" i="1">
                  <a:latin typeface="Times New Roman" panose="02020603050405020304" pitchFamily="18" charset="0"/>
                </a:rPr>
                <a:t>aBd</a:t>
              </a:r>
            </a:p>
            <a:p>
              <a:pPr>
                <a:buClr>
                  <a:schemeClr val="tx2"/>
                </a:buClr>
                <a:buSzPct val="75000"/>
                <a:buFont typeface="Monotype Sorts"/>
                <a:buNone/>
                <a:defRPr/>
              </a:pPr>
              <a:r>
                <a:rPr kumimoji="1" lang="en-US" altLang="zh-CN" sz="2000" b="1" i="1">
                  <a:latin typeface="Times New Roman" panose="02020603050405020304" pitchFamily="18" charset="0"/>
                </a:rPr>
                <a:t>T →</a:t>
              </a:r>
              <a:r>
                <a:rPr lang="en-US" altLang="zh-CN" sz="2000" b="1" i="1">
                  <a:solidFill>
                    <a:srgbClr val="000000"/>
                  </a:solidFill>
                  <a:latin typeface="Times New Roman" panose="02020603050405020304" pitchFamily="18" charset="0"/>
                  <a:cs typeface="Times New Roman" panose="02020603050405020304" pitchFamily="18" charset="0"/>
                </a:rPr>
                <a:t> ·</a:t>
              </a:r>
              <a:endParaRPr kumimoji="1" lang="en-US" altLang="zh-CN" sz="2000" b="1" i="1">
                <a:latin typeface="Times New Roman" panose="02020603050405020304" pitchFamily="18" charset="0"/>
              </a:endParaRPr>
            </a:p>
          </p:txBody>
        </p:sp>
        <p:sp>
          <p:nvSpPr>
            <p:cNvPr id="24666" name="Text Box 14"/>
            <p:cNvSpPr txBox="1">
              <a:spLocks noChangeArrowheads="1"/>
            </p:cNvSpPr>
            <p:nvPr/>
          </p:nvSpPr>
          <p:spPr bwMode="auto">
            <a:xfrm>
              <a:off x="5657749" y="1325291"/>
              <a:ext cx="1262430" cy="871314"/>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
                  <a:schemeClr val="tx2"/>
                </a:buClr>
                <a:buSzPct val="75000"/>
                <a:buFont typeface="Monotype Sorts" pitchFamily="2" charset="2"/>
                <a:buNone/>
              </a:pPr>
              <a:r>
                <a:rPr lang="en-US" altLang="zh-CN" sz="2000" b="1" i="1">
                  <a:solidFill>
                    <a:schemeClr val="tx1"/>
                  </a:solidFill>
                  <a:latin typeface="Times New Roman" panose="02020603050405020304" pitchFamily="18" charset="0"/>
                </a:rPr>
                <a:t>I</a:t>
              </a:r>
              <a:r>
                <a:rPr lang="en-US" altLang="zh-CN" sz="2000" b="1" i="1" baseline="-25000">
                  <a:solidFill>
                    <a:schemeClr val="tx1"/>
                  </a:solidFill>
                  <a:latin typeface="Times New Roman" panose="02020603050405020304" pitchFamily="18" charset="0"/>
                </a:rPr>
                <a:t>1</a:t>
              </a:r>
              <a:r>
                <a:rPr lang="en-US" altLang="zh-CN" sz="2000" b="1">
                  <a:solidFill>
                    <a:schemeClr val="tx1"/>
                  </a:solidFill>
                  <a:latin typeface="Times New Roman" panose="02020603050405020304" pitchFamily="18" charset="0"/>
                </a:rPr>
                <a:t>:</a:t>
              </a:r>
            </a:p>
            <a:p>
              <a:pPr>
                <a:spcBef>
                  <a:spcPct val="0"/>
                </a:spcBef>
                <a:buClr>
                  <a:schemeClr val="tx2"/>
                </a:buClr>
                <a:buSzPct val="75000"/>
                <a:buFont typeface="Monotype Sorts" pitchFamily="2" charset="2"/>
                <a:buNone/>
              </a:pPr>
              <a:r>
                <a:rPr lang="en-US" altLang="zh-CN" sz="2000" b="1" i="1">
                  <a:solidFill>
                    <a:schemeClr val="tx1"/>
                  </a:solidFill>
                  <a:latin typeface="Times New Roman" panose="02020603050405020304" pitchFamily="18" charset="0"/>
                </a:rPr>
                <a:t>S</a:t>
              </a:r>
              <a:r>
                <a:rPr lang="en-US" altLang="zh-CN" sz="2000" b="1" i="1">
                  <a:solidFill>
                    <a:schemeClr val="tx1"/>
                  </a:solidFill>
                  <a:latin typeface="Times New Roman" panose="02020603050405020304" pitchFamily="18" charset="0"/>
                  <a:cs typeface="Times New Roman" panose="02020603050405020304" pitchFamily="18" charset="0"/>
                </a:rPr>
                <a:t>′</a:t>
              </a:r>
              <a:r>
                <a:rPr lang="en-US" altLang="zh-CN" sz="2000" b="1" i="1">
                  <a:solidFill>
                    <a:srgbClr val="2D83F4"/>
                  </a:solidFill>
                  <a:latin typeface="Times New Roman" panose="02020603050405020304" pitchFamily="18" charset="0"/>
                </a:rPr>
                <a:t> </a:t>
              </a:r>
              <a:r>
                <a:rPr lang="en-US" altLang="zh-CN" sz="2000" b="1" i="1">
                  <a:solidFill>
                    <a:schemeClr val="tx1"/>
                  </a:solidFill>
                  <a:latin typeface="Times New Roman" panose="02020603050405020304" pitchFamily="18" charset="0"/>
                </a:rPr>
                <a:t>→ T </a:t>
              </a:r>
              <a:r>
                <a:rPr lang="en-US" altLang="zh-CN" sz="2000" b="1" i="1">
                  <a:solidFill>
                    <a:srgbClr val="000000"/>
                  </a:solidFill>
                  <a:latin typeface="Times New Roman" panose="02020603050405020304" pitchFamily="18" charset="0"/>
                </a:rPr>
                <a:t>·</a:t>
              </a:r>
              <a:endParaRPr lang="en-US" altLang="zh-CN" sz="2000" b="1" i="1">
                <a:solidFill>
                  <a:schemeClr val="tx1"/>
                </a:solidFill>
                <a:latin typeface="Times New Roman" panose="02020603050405020304" pitchFamily="18" charset="0"/>
              </a:endParaRPr>
            </a:p>
          </p:txBody>
        </p:sp>
        <p:sp>
          <p:nvSpPr>
            <p:cNvPr id="14" name="Text Box 14"/>
            <p:cNvSpPr txBox="1">
              <a:spLocks noChangeArrowheads="1"/>
            </p:cNvSpPr>
            <p:nvPr/>
          </p:nvSpPr>
          <p:spPr bwMode="auto">
            <a:xfrm>
              <a:off x="5657749" y="2472064"/>
              <a:ext cx="1430278" cy="871314"/>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buClr>
                  <a:schemeClr val="tx2"/>
                </a:buClr>
                <a:buSzPct val="75000"/>
                <a:buFont typeface="Monotype Sorts"/>
                <a:buNone/>
                <a:defRPr/>
              </a:pPr>
              <a:r>
                <a:rPr kumimoji="1" lang="en-US" altLang="zh-CN" sz="2000" b="1" i="1">
                  <a:latin typeface="Times New Roman" panose="02020603050405020304" pitchFamily="18" charset="0"/>
                </a:rPr>
                <a:t>I</a:t>
              </a:r>
              <a:r>
                <a:rPr kumimoji="1" lang="en-US" altLang="zh-CN" sz="2000" b="1" i="1" baseline="-25000">
                  <a:latin typeface="Times New Roman" panose="02020603050405020304" pitchFamily="18" charset="0"/>
                </a:rPr>
                <a:t>3</a:t>
              </a:r>
              <a:r>
                <a:rPr kumimoji="1" lang="en-US" altLang="zh-CN" sz="2000" b="1">
                  <a:latin typeface="Times New Roman" panose="02020603050405020304" pitchFamily="18" charset="0"/>
                </a:rPr>
                <a:t>:</a:t>
              </a:r>
            </a:p>
            <a:p>
              <a:pPr>
                <a:buClr>
                  <a:schemeClr val="tx2"/>
                </a:buClr>
                <a:buSzPct val="75000"/>
                <a:defRPr/>
              </a:pPr>
              <a:r>
                <a:rPr kumimoji="1" lang="en-US" altLang="zh-CN" sz="2000" b="1" i="1">
                  <a:latin typeface="Times New Roman" panose="02020603050405020304" pitchFamily="18" charset="0"/>
                </a:rPr>
                <a:t>T→aB </a:t>
              </a:r>
              <a:r>
                <a:rPr lang="en-US" altLang="zh-CN" sz="2000" b="1" i="1">
                  <a:solidFill>
                    <a:srgbClr val="000000"/>
                  </a:solidFill>
                  <a:latin typeface="Times New Roman" panose="02020603050405020304" pitchFamily="18" charset="0"/>
                  <a:cs typeface="Times New Roman" panose="02020603050405020304" pitchFamily="18" charset="0"/>
                </a:rPr>
                <a:t>·</a:t>
              </a:r>
              <a:r>
                <a:rPr kumimoji="1" lang="en-US" altLang="zh-CN" sz="2000" b="1" i="1">
                  <a:latin typeface="Times New Roman" panose="02020603050405020304" pitchFamily="18" charset="0"/>
                </a:rPr>
                <a:t> d</a:t>
              </a:r>
            </a:p>
          </p:txBody>
        </p:sp>
        <p:sp>
          <p:nvSpPr>
            <p:cNvPr id="15" name="Text Box 14"/>
            <p:cNvSpPr txBox="1">
              <a:spLocks noChangeArrowheads="1"/>
            </p:cNvSpPr>
            <p:nvPr/>
          </p:nvSpPr>
          <p:spPr bwMode="auto">
            <a:xfrm>
              <a:off x="5657749" y="3614931"/>
              <a:ext cx="1285643" cy="871314"/>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buClr>
                  <a:schemeClr val="tx2"/>
                </a:buClr>
                <a:buSzPct val="75000"/>
                <a:buFont typeface="Monotype Sorts"/>
                <a:buNone/>
                <a:defRPr/>
              </a:pPr>
              <a:r>
                <a:rPr kumimoji="1" lang="en-US" altLang="zh-CN" sz="2000" b="1" i="1">
                  <a:latin typeface="Times New Roman" panose="02020603050405020304" pitchFamily="18" charset="0"/>
                </a:rPr>
                <a:t>I</a:t>
              </a:r>
              <a:r>
                <a:rPr kumimoji="1" lang="en-US" altLang="zh-CN" sz="2000" b="1" i="1" baseline="-25000">
                  <a:latin typeface="Times New Roman" panose="02020603050405020304" pitchFamily="18" charset="0"/>
                </a:rPr>
                <a:t>4</a:t>
              </a:r>
              <a:r>
                <a:rPr kumimoji="1" lang="en-US" altLang="zh-CN" sz="2000" b="1">
                  <a:latin typeface="Times New Roman" panose="02020603050405020304" pitchFamily="18" charset="0"/>
                </a:rPr>
                <a:t>:</a:t>
              </a:r>
            </a:p>
            <a:p>
              <a:pPr>
                <a:buClr>
                  <a:schemeClr val="tx2"/>
                </a:buClr>
                <a:buSzPct val="75000"/>
                <a:buFont typeface="Monotype Sorts"/>
                <a:buNone/>
                <a:defRPr/>
              </a:pPr>
              <a:r>
                <a:rPr kumimoji="1" lang="en-US" altLang="zh-CN" sz="2000" b="1" i="1">
                  <a:latin typeface="Times New Roman" panose="02020603050405020304" pitchFamily="18" charset="0"/>
                </a:rPr>
                <a:t>B→T </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en-US" altLang="zh-CN" sz="2000" b="1" i="1">
                  <a:latin typeface="Times New Roman" panose="02020603050405020304" pitchFamily="18" charset="0"/>
                </a:rPr>
                <a:t>b</a:t>
              </a:r>
            </a:p>
          </p:txBody>
        </p:sp>
        <p:sp>
          <p:nvSpPr>
            <p:cNvPr id="16" name="Text Box 14"/>
            <p:cNvSpPr txBox="1">
              <a:spLocks noChangeArrowheads="1"/>
            </p:cNvSpPr>
            <p:nvPr/>
          </p:nvSpPr>
          <p:spPr bwMode="auto">
            <a:xfrm>
              <a:off x="7586214" y="2472064"/>
              <a:ext cx="1349926" cy="871314"/>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buClr>
                  <a:schemeClr val="tx2"/>
                </a:buClr>
                <a:buSzPct val="75000"/>
                <a:buFont typeface="Monotype Sorts"/>
                <a:buNone/>
                <a:defRPr/>
              </a:pPr>
              <a:r>
                <a:rPr kumimoji="1" lang="en-US" altLang="zh-CN" sz="2000" b="1" i="1">
                  <a:latin typeface="Times New Roman" panose="02020603050405020304" pitchFamily="18" charset="0"/>
                </a:rPr>
                <a:t>I</a:t>
              </a:r>
              <a:r>
                <a:rPr kumimoji="1" lang="en-US" altLang="zh-CN" sz="2000" b="1" i="1" baseline="-25000">
                  <a:latin typeface="Times New Roman" panose="02020603050405020304" pitchFamily="18" charset="0"/>
                </a:rPr>
                <a:t>6</a:t>
              </a:r>
              <a:r>
                <a:rPr kumimoji="1" lang="en-US" altLang="zh-CN" sz="2000" b="1">
                  <a:latin typeface="Times New Roman" panose="02020603050405020304" pitchFamily="18" charset="0"/>
                </a:rPr>
                <a:t>:</a:t>
              </a:r>
            </a:p>
            <a:p>
              <a:pPr>
                <a:buClr>
                  <a:schemeClr val="tx2"/>
                </a:buClr>
                <a:buSzPct val="75000"/>
                <a:buFont typeface="Monotype Sorts"/>
                <a:buNone/>
                <a:defRPr/>
              </a:pPr>
              <a:r>
                <a:rPr kumimoji="1" lang="en-US" altLang="zh-CN" sz="2000" b="1" i="1">
                  <a:latin typeface="Times New Roman" panose="02020603050405020304" pitchFamily="18" charset="0"/>
                </a:rPr>
                <a:t>T→aBd </a:t>
              </a:r>
              <a:r>
                <a:rPr lang="en-US" altLang="zh-CN" sz="2000" b="1" i="1">
                  <a:solidFill>
                    <a:srgbClr val="000000"/>
                  </a:solidFill>
                  <a:latin typeface="Times New Roman" panose="02020603050405020304" pitchFamily="18" charset="0"/>
                  <a:cs typeface="Times New Roman" panose="02020603050405020304" pitchFamily="18" charset="0"/>
                </a:rPr>
                <a:t>·</a:t>
              </a:r>
              <a:endParaRPr kumimoji="1" lang="en-US" altLang="zh-CN" sz="2000" b="1" i="1">
                <a:latin typeface="Times New Roman" panose="02020603050405020304" pitchFamily="18" charset="0"/>
              </a:endParaRPr>
            </a:p>
          </p:txBody>
        </p:sp>
        <p:sp>
          <p:nvSpPr>
            <p:cNvPr id="17" name="Text Box 14"/>
            <p:cNvSpPr txBox="1">
              <a:spLocks noChangeArrowheads="1"/>
            </p:cNvSpPr>
            <p:nvPr/>
          </p:nvSpPr>
          <p:spPr bwMode="auto">
            <a:xfrm>
              <a:off x="7586214" y="3622746"/>
              <a:ext cx="1191005" cy="871314"/>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buClr>
                  <a:schemeClr val="tx2"/>
                </a:buClr>
                <a:buSzPct val="75000"/>
                <a:buFont typeface="Monotype Sorts"/>
                <a:buNone/>
                <a:defRPr/>
              </a:pPr>
              <a:r>
                <a:rPr kumimoji="1" lang="en-US" altLang="zh-CN" sz="2000" b="1" i="1">
                  <a:latin typeface="Times New Roman" panose="02020603050405020304" pitchFamily="18" charset="0"/>
                </a:rPr>
                <a:t>I</a:t>
              </a:r>
              <a:r>
                <a:rPr kumimoji="1" lang="en-US" altLang="zh-CN" sz="2000" b="1" i="1" baseline="-25000">
                  <a:latin typeface="Times New Roman" panose="02020603050405020304" pitchFamily="18" charset="0"/>
                </a:rPr>
                <a:t>6</a:t>
              </a:r>
              <a:r>
                <a:rPr kumimoji="1" lang="en-US" altLang="zh-CN" sz="2000" b="1">
                  <a:latin typeface="Times New Roman" panose="02020603050405020304" pitchFamily="18" charset="0"/>
                </a:rPr>
                <a:t>:</a:t>
              </a:r>
            </a:p>
            <a:p>
              <a:pPr>
                <a:buClr>
                  <a:schemeClr val="tx2"/>
                </a:buClr>
                <a:buSzPct val="75000"/>
                <a:buFont typeface="Monotype Sorts"/>
                <a:buNone/>
                <a:defRPr/>
              </a:pPr>
              <a:r>
                <a:rPr kumimoji="1" lang="en-US" altLang="zh-CN" sz="2000" b="1" i="1">
                  <a:latin typeface="Times New Roman" panose="02020603050405020304" pitchFamily="18" charset="0"/>
                </a:rPr>
                <a:t>B→Tb </a:t>
              </a:r>
              <a:r>
                <a:rPr lang="en-US" altLang="zh-CN" sz="2000" b="1" i="1">
                  <a:solidFill>
                    <a:srgbClr val="000000"/>
                  </a:solidFill>
                  <a:latin typeface="Times New Roman" panose="02020603050405020304" pitchFamily="18" charset="0"/>
                  <a:cs typeface="Times New Roman" panose="02020603050405020304" pitchFamily="18" charset="0"/>
                </a:rPr>
                <a:t>·</a:t>
              </a:r>
              <a:endParaRPr kumimoji="1" lang="en-US" altLang="zh-CN" sz="2000" b="1" i="1">
                <a:latin typeface="Times New Roman" panose="02020603050405020304" pitchFamily="18" charset="0"/>
              </a:endParaRPr>
            </a:p>
          </p:txBody>
        </p:sp>
        <p:sp>
          <p:nvSpPr>
            <p:cNvPr id="24671" name="Line 18"/>
            <p:cNvSpPr>
              <a:spLocks noChangeShapeType="1"/>
            </p:cNvSpPr>
            <p:nvPr/>
          </p:nvSpPr>
          <p:spPr bwMode="auto">
            <a:xfrm>
              <a:off x="6944022" y="3890031"/>
              <a:ext cx="64800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672" name="Line 18"/>
            <p:cNvSpPr>
              <a:spLocks noChangeShapeType="1"/>
            </p:cNvSpPr>
            <p:nvPr/>
          </p:nvSpPr>
          <p:spPr bwMode="auto">
            <a:xfrm flipH="1">
              <a:off x="4356007" y="2032501"/>
              <a:ext cx="0" cy="21600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 name="任意多边形 21"/>
            <p:cNvSpPr/>
            <p:nvPr/>
          </p:nvSpPr>
          <p:spPr>
            <a:xfrm>
              <a:off x="4838151" y="2120413"/>
              <a:ext cx="357123" cy="377049"/>
            </a:xfrm>
            <a:custGeom>
              <a:avLst/>
              <a:gdLst>
                <a:gd name="connsiteX0" fmla="*/ 231006 w 495701"/>
                <a:gd name="connsiteY0" fmla="*/ 519764 h 519764"/>
                <a:gd name="connsiteX1" fmla="*/ 442762 w 495701"/>
                <a:gd name="connsiteY1" fmla="*/ 423511 h 519764"/>
                <a:gd name="connsiteX2" fmla="*/ 490888 w 495701"/>
                <a:gd name="connsiteY2" fmla="*/ 202130 h 519764"/>
                <a:gd name="connsiteX3" fmla="*/ 413886 w 495701"/>
                <a:gd name="connsiteY3" fmla="*/ 48126 h 519764"/>
                <a:gd name="connsiteX4" fmla="*/ 221381 w 495701"/>
                <a:gd name="connsiteY4" fmla="*/ 0 h 519764"/>
                <a:gd name="connsiteX5" fmla="*/ 77002 w 495701"/>
                <a:gd name="connsiteY5" fmla="*/ 48126 h 519764"/>
                <a:gd name="connsiteX6" fmla="*/ 0 w 495701"/>
                <a:gd name="connsiteY6" fmla="*/ 211756 h 51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701" h="519764">
                  <a:moveTo>
                    <a:pt x="231006" y="519764"/>
                  </a:moveTo>
                  <a:cubicBezTo>
                    <a:pt x="315227" y="498107"/>
                    <a:pt x="399448" y="476450"/>
                    <a:pt x="442762" y="423511"/>
                  </a:cubicBezTo>
                  <a:cubicBezTo>
                    <a:pt x="486076" y="370572"/>
                    <a:pt x="495701" y="264694"/>
                    <a:pt x="490888" y="202130"/>
                  </a:cubicBezTo>
                  <a:cubicBezTo>
                    <a:pt x="486075" y="139566"/>
                    <a:pt x="458804" y="81814"/>
                    <a:pt x="413886" y="48126"/>
                  </a:cubicBezTo>
                  <a:cubicBezTo>
                    <a:pt x="368968" y="14438"/>
                    <a:pt x="277528" y="0"/>
                    <a:pt x="221381" y="0"/>
                  </a:cubicBezTo>
                  <a:cubicBezTo>
                    <a:pt x="165234" y="0"/>
                    <a:pt x="113899" y="12833"/>
                    <a:pt x="77002" y="48126"/>
                  </a:cubicBezTo>
                  <a:cubicBezTo>
                    <a:pt x="40105" y="83419"/>
                    <a:pt x="20052" y="147587"/>
                    <a:pt x="0" y="211756"/>
                  </a:cubicBezTo>
                </a:path>
              </a:pathLst>
            </a:cu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24674" name="Text Box 4"/>
            <p:cNvSpPr txBox="1">
              <a:spLocks noChangeArrowheads="1"/>
            </p:cNvSpPr>
            <p:nvPr/>
          </p:nvSpPr>
          <p:spPr bwMode="auto">
            <a:xfrm>
              <a:off x="5086634" y="1241285"/>
              <a:ext cx="38106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chemeClr val="tx1"/>
                  </a:solidFill>
                  <a:latin typeface="Times New Roman" panose="02020603050405020304" pitchFamily="18" charset="0"/>
                </a:rPr>
                <a:t>T</a:t>
              </a:r>
            </a:p>
          </p:txBody>
        </p:sp>
        <p:sp>
          <p:nvSpPr>
            <p:cNvPr id="24675" name="Text Box 4"/>
            <p:cNvSpPr txBox="1">
              <a:spLocks noChangeArrowheads="1"/>
            </p:cNvSpPr>
            <p:nvPr/>
          </p:nvSpPr>
          <p:spPr bwMode="auto">
            <a:xfrm>
              <a:off x="5086634" y="3468592"/>
              <a:ext cx="38106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chemeClr val="tx1"/>
                  </a:solidFill>
                  <a:latin typeface="Times New Roman" panose="02020603050405020304" pitchFamily="18" charset="0"/>
                </a:rPr>
                <a:t>T</a:t>
              </a:r>
            </a:p>
          </p:txBody>
        </p:sp>
        <p:sp>
          <p:nvSpPr>
            <p:cNvPr id="24676" name="Text Box 4"/>
            <p:cNvSpPr txBox="1">
              <a:spLocks noChangeArrowheads="1"/>
            </p:cNvSpPr>
            <p:nvPr/>
          </p:nvSpPr>
          <p:spPr bwMode="auto">
            <a:xfrm>
              <a:off x="5086634" y="2539589"/>
              <a:ext cx="38106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chemeClr val="tx1"/>
                  </a:solidFill>
                  <a:latin typeface="Times New Roman" panose="02020603050405020304" pitchFamily="18" charset="0"/>
                </a:rPr>
                <a:t>B</a:t>
              </a:r>
            </a:p>
          </p:txBody>
        </p:sp>
        <p:sp>
          <p:nvSpPr>
            <p:cNvPr id="24677" name="Text Box 4"/>
            <p:cNvSpPr txBox="1">
              <a:spLocks noChangeArrowheads="1"/>
            </p:cNvSpPr>
            <p:nvPr/>
          </p:nvSpPr>
          <p:spPr bwMode="auto">
            <a:xfrm>
              <a:off x="5159539" y="1944588"/>
              <a:ext cx="38106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chemeClr val="tx1"/>
                  </a:solidFill>
                  <a:latin typeface="Times New Roman" panose="02020603050405020304" pitchFamily="18" charset="0"/>
                </a:rPr>
                <a:t>a</a:t>
              </a:r>
            </a:p>
          </p:txBody>
        </p:sp>
        <p:sp>
          <p:nvSpPr>
            <p:cNvPr id="24678" name="Text Box 4"/>
            <p:cNvSpPr txBox="1">
              <a:spLocks noChangeArrowheads="1"/>
            </p:cNvSpPr>
            <p:nvPr/>
          </p:nvSpPr>
          <p:spPr bwMode="auto">
            <a:xfrm>
              <a:off x="3974940" y="1856675"/>
              <a:ext cx="38106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chemeClr val="tx1"/>
                  </a:solidFill>
                  <a:latin typeface="Times New Roman" panose="02020603050405020304" pitchFamily="18" charset="0"/>
                </a:rPr>
                <a:t>a</a:t>
              </a:r>
            </a:p>
          </p:txBody>
        </p:sp>
        <p:sp>
          <p:nvSpPr>
            <p:cNvPr id="24679" name="Text Box 4"/>
            <p:cNvSpPr txBox="1">
              <a:spLocks noChangeArrowheads="1"/>
            </p:cNvSpPr>
            <p:nvPr/>
          </p:nvSpPr>
          <p:spPr bwMode="auto">
            <a:xfrm>
              <a:off x="7086898" y="2539589"/>
              <a:ext cx="38106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chemeClr val="tx1"/>
                  </a:solidFill>
                  <a:latin typeface="Times New Roman" panose="02020603050405020304" pitchFamily="18" charset="0"/>
                </a:rPr>
                <a:t>d</a:t>
              </a:r>
            </a:p>
          </p:txBody>
        </p:sp>
        <p:sp>
          <p:nvSpPr>
            <p:cNvPr id="24680" name="Text Box 4"/>
            <p:cNvSpPr txBox="1">
              <a:spLocks noChangeArrowheads="1"/>
            </p:cNvSpPr>
            <p:nvPr/>
          </p:nvSpPr>
          <p:spPr bwMode="auto">
            <a:xfrm>
              <a:off x="7086898" y="3478619"/>
              <a:ext cx="38106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chemeClr val="tx1"/>
                  </a:solidFill>
                  <a:latin typeface="Times New Roman" panose="02020603050405020304" pitchFamily="18" charset="0"/>
                </a:rPr>
                <a:t>b</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par>
                                <p:cTn id="17" presetID="53" presetClass="entr" presetSubtype="16" fill="hold" nodeType="withEffect">
                                  <p:stCondLst>
                                    <p:cond delay="0"/>
                                  </p:stCondLst>
                                  <p:childTnLst>
                                    <p:set>
                                      <p:cBhvr>
                                        <p:cTn id="18" dur="1" fill="hold">
                                          <p:stCondLst>
                                            <p:cond delay="0"/>
                                          </p:stCondLst>
                                        </p:cTn>
                                        <p:tgtEl>
                                          <p:spTgt spid="53253"/>
                                        </p:tgtEl>
                                        <p:attrNameLst>
                                          <p:attrName>style.visibility</p:attrName>
                                        </p:attrNameLst>
                                      </p:cBhvr>
                                      <p:to>
                                        <p:strVal val="visible"/>
                                      </p:to>
                                    </p:set>
                                    <p:anim calcmode="lin" valueType="num">
                                      <p:cBhvr>
                                        <p:cTn id="19" dur="500" fill="hold"/>
                                        <p:tgtEl>
                                          <p:spTgt spid="53253"/>
                                        </p:tgtEl>
                                        <p:attrNameLst>
                                          <p:attrName>ppt_w</p:attrName>
                                        </p:attrNameLst>
                                      </p:cBhvr>
                                      <p:tavLst>
                                        <p:tav tm="0">
                                          <p:val>
                                            <p:fltVal val="0"/>
                                          </p:val>
                                        </p:tav>
                                        <p:tav tm="100000">
                                          <p:val>
                                            <p:strVal val="#ppt_w"/>
                                          </p:val>
                                        </p:tav>
                                      </p:tavLst>
                                    </p:anim>
                                    <p:anim calcmode="lin" valueType="num">
                                      <p:cBhvr>
                                        <p:cTn id="20" dur="500" fill="hold"/>
                                        <p:tgtEl>
                                          <p:spTgt spid="53253"/>
                                        </p:tgtEl>
                                        <p:attrNameLst>
                                          <p:attrName>ppt_h</p:attrName>
                                        </p:attrNameLst>
                                      </p:cBhvr>
                                      <p:tavLst>
                                        <p:tav tm="0">
                                          <p:val>
                                            <p:fltVal val="0"/>
                                          </p:val>
                                        </p:tav>
                                        <p:tav tm="100000">
                                          <p:val>
                                            <p:strVal val="#ppt_h"/>
                                          </p:val>
                                        </p:tav>
                                      </p:tavLst>
                                    </p:anim>
                                    <p:animEffect transition="in" filter="fade">
                                      <p:cBhvr>
                                        <p:cTn id="21" dur="500"/>
                                        <p:tgtEl>
                                          <p:spTgt spid="53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内容占位符 2"/>
          <p:cNvSpPr>
            <a:spLocks noGrp="1" noChangeArrowheads="1"/>
          </p:cNvSpPr>
          <p:nvPr>
            <p:ph idx="1"/>
          </p:nvPr>
        </p:nvSpPr>
        <p:spPr>
          <a:xfrm>
            <a:off x="336550" y="915988"/>
            <a:ext cx="8736013" cy="3225800"/>
          </a:xfrm>
        </p:spPr>
        <p:txBody>
          <a:bodyPr/>
          <a:lstStyle/>
          <a:p>
            <a:pPr eaLnBrk="1" hangingPunct="1">
              <a:lnSpc>
                <a:spcPts val="2800"/>
              </a:lnSpc>
              <a:buClr>
                <a:schemeClr val="tx1"/>
              </a:buClr>
              <a:buFont typeface="Wingdings" pitchFamily="2" charset="2"/>
              <a:buChar char="Ø"/>
              <a:defRPr/>
            </a:pPr>
            <a:r>
              <a:rPr lang="zh-CN" altLang="en-US" sz="2200" b="1" dirty="0">
                <a:solidFill>
                  <a:schemeClr val="tx1"/>
                </a:solidFill>
                <a:latin typeface="+mn-ea"/>
              </a:rPr>
              <a:t>构造</a:t>
            </a:r>
            <a:r>
              <a:rPr lang="en-US" altLang="zh-CN" sz="2200" b="1" i="1" dirty="0">
                <a:solidFill>
                  <a:schemeClr val="tx1"/>
                </a:solidFill>
                <a:ea typeface="宋体" pitchFamily="2" charset="-122"/>
                <a:cs typeface="Times New Roman" pitchFamily="18" charset="0"/>
              </a:rPr>
              <a:t>G'</a:t>
            </a:r>
            <a:r>
              <a:rPr lang="zh-CN" altLang="en-US" sz="2200" b="1" dirty="0">
                <a:solidFill>
                  <a:schemeClr val="tx1"/>
                </a:solidFill>
                <a:latin typeface="+mn-ea"/>
              </a:rPr>
              <a:t>的规范</a:t>
            </a:r>
            <a:r>
              <a:rPr lang="en-US" altLang="zh-CN" sz="2200" b="1" i="1" dirty="0">
                <a:solidFill>
                  <a:srgbClr val="2D83F4"/>
                </a:solidFill>
                <a:ea typeface="楷体_GB2312" pitchFamily="49" charset="-122"/>
              </a:rPr>
              <a:t>LR</a:t>
            </a:r>
            <a:r>
              <a:rPr lang="en-US" altLang="zh-CN" sz="2200" b="1" dirty="0">
                <a:solidFill>
                  <a:srgbClr val="2D83F4"/>
                </a:solidFill>
                <a:ea typeface="楷体_GB2312" pitchFamily="49" charset="-122"/>
              </a:rPr>
              <a:t>(0)</a:t>
            </a:r>
            <a:r>
              <a:rPr lang="zh-CN" altLang="en-US" sz="2200" b="1" dirty="0">
                <a:solidFill>
                  <a:schemeClr val="tx1"/>
                </a:solidFill>
                <a:latin typeface="+mn-ea"/>
              </a:rPr>
              <a:t>项集族</a:t>
            </a:r>
            <a:r>
              <a:rPr lang="en-US" altLang="zh-CN" sz="2200" b="1" i="1" dirty="0">
                <a:solidFill>
                  <a:schemeClr val="tx1"/>
                </a:solidFill>
                <a:ea typeface="宋体" pitchFamily="2" charset="-122"/>
              </a:rPr>
              <a:t>C </a:t>
            </a:r>
            <a:r>
              <a:rPr lang="en-US" altLang="zh-CN" sz="2200" b="1" dirty="0">
                <a:solidFill>
                  <a:schemeClr val="tx1"/>
                </a:solidFill>
                <a:ea typeface="宋体" pitchFamily="2" charset="-122"/>
              </a:rPr>
              <a:t>= { </a:t>
            </a:r>
            <a:r>
              <a:rPr lang="en-US" altLang="zh-CN" sz="2200" b="1" i="1" dirty="0">
                <a:solidFill>
                  <a:schemeClr val="tx1"/>
                </a:solidFill>
                <a:ea typeface="楷体_GB2312" pitchFamily="49" charset="-122"/>
              </a:rPr>
              <a:t>I</a:t>
            </a:r>
            <a:r>
              <a:rPr lang="en-US" altLang="zh-CN" sz="2200" b="1" baseline="-25000" dirty="0">
                <a:solidFill>
                  <a:schemeClr val="tx1"/>
                </a:solidFill>
                <a:ea typeface="楷体_GB2312" pitchFamily="49" charset="-122"/>
              </a:rPr>
              <a:t>0</a:t>
            </a:r>
            <a:r>
              <a:rPr lang="en-US" altLang="zh-CN" sz="2200" b="1" dirty="0">
                <a:solidFill>
                  <a:schemeClr val="tx1"/>
                </a:solidFill>
                <a:ea typeface="楷体_GB2312" pitchFamily="49" charset="-122"/>
              </a:rPr>
              <a:t>, </a:t>
            </a:r>
            <a:r>
              <a:rPr lang="en-US" altLang="zh-CN" sz="2200" b="1" i="1" dirty="0">
                <a:solidFill>
                  <a:schemeClr val="tx1"/>
                </a:solidFill>
                <a:ea typeface="楷体_GB2312" pitchFamily="49" charset="-122"/>
              </a:rPr>
              <a:t>I</a:t>
            </a:r>
            <a:r>
              <a:rPr lang="en-US" altLang="zh-CN" sz="2200" b="1" baseline="-25000" dirty="0">
                <a:solidFill>
                  <a:schemeClr val="tx1"/>
                </a:solidFill>
                <a:ea typeface="楷体_GB2312" pitchFamily="49" charset="-122"/>
              </a:rPr>
              <a:t>1</a:t>
            </a:r>
            <a:r>
              <a:rPr lang="en-US" altLang="zh-CN" sz="2200" b="1" dirty="0">
                <a:solidFill>
                  <a:schemeClr val="tx1"/>
                </a:solidFill>
                <a:ea typeface="楷体_GB2312" pitchFamily="49" charset="-122"/>
              </a:rPr>
              <a:t>, … , </a:t>
            </a:r>
            <a:r>
              <a:rPr lang="en-US" altLang="zh-CN" sz="2200" b="1" i="1" dirty="0">
                <a:solidFill>
                  <a:schemeClr val="tx1"/>
                </a:solidFill>
                <a:ea typeface="楷体_GB2312" pitchFamily="49" charset="-122"/>
              </a:rPr>
              <a:t>I</a:t>
            </a:r>
            <a:r>
              <a:rPr lang="en-US" altLang="zh-CN" sz="2200" b="1" i="1" baseline="-25000" dirty="0">
                <a:solidFill>
                  <a:schemeClr val="tx1"/>
                </a:solidFill>
                <a:ea typeface="楷体_GB2312" pitchFamily="49" charset="-122"/>
              </a:rPr>
              <a:t>n</a:t>
            </a:r>
            <a:r>
              <a:rPr lang="en-US" altLang="zh-CN" sz="2200" b="1" dirty="0">
                <a:solidFill>
                  <a:schemeClr val="tx1"/>
                </a:solidFill>
                <a:ea typeface="楷体_GB2312" pitchFamily="49" charset="-122"/>
              </a:rPr>
              <a:t>}</a:t>
            </a:r>
            <a:r>
              <a:rPr lang="zh-CN" altLang="en-US" sz="2200" b="1" dirty="0">
                <a:solidFill>
                  <a:schemeClr val="tx1"/>
                </a:solidFill>
                <a:ea typeface="楷体_GB2312" pitchFamily="49" charset="-122"/>
              </a:rPr>
              <a:t>。</a:t>
            </a:r>
            <a:endParaRPr lang="en-US" altLang="zh-CN" sz="2200" b="1" dirty="0">
              <a:solidFill>
                <a:schemeClr val="tx1"/>
              </a:solidFill>
              <a:ea typeface="楷体_GB2312" pitchFamily="49" charset="-122"/>
            </a:endParaRPr>
          </a:p>
          <a:p>
            <a:pPr eaLnBrk="1" hangingPunct="1">
              <a:lnSpc>
                <a:spcPts val="2800"/>
              </a:lnSpc>
              <a:buClr>
                <a:schemeClr val="tx1"/>
              </a:buClr>
              <a:buFont typeface="Wingdings" pitchFamily="2" charset="2"/>
              <a:buChar char="Ø"/>
              <a:defRPr/>
            </a:pPr>
            <a:r>
              <a:rPr lang="zh-CN" altLang="en-US" sz="2200" b="1" dirty="0">
                <a:solidFill>
                  <a:schemeClr val="tx1"/>
                </a:solidFill>
                <a:latin typeface="+mn-ea"/>
              </a:rPr>
              <a:t>根据</a:t>
            </a:r>
            <a:r>
              <a:rPr lang="en-US" altLang="zh-CN" sz="2200" b="1" i="1" dirty="0">
                <a:solidFill>
                  <a:schemeClr val="tx1"/>
                </a:solidFill>
                <a:ea typeface="宋体" pitchFamily="2" charset="-122"/>
              </a:rPr>
              <a:t>I</a:t>
            </a:r>
            <a:r>
              <a:rPr lang="en-US" altLang="zh-CN" sz="2200" b="1" i="1" baseline="-25000" dirty="0">
                <a:solidFill>
                  <a:schemeClr val="tx1"/>
                </a:solidFill>
                <a:ea typeface="宋体" pitchFamily="2" charset="-122"/>
              </a:rPr>
              <a:t>i</a:t>
            </a:r>
            <a:r>
              <a:rPr lang="zh-CN" altLang="en-US" sz="2200" b="1" dirty="0">
                <a:solidFill>
                  <a:schemeClr val="tx1"/>
                </a:solidFill>
                <a:latin typeface="+mn-ea"/>
              </a:rPr>
              <a:t>构造得到状态</a:t>
            </a:r>
            <a:r>
              <a:rPr lang="en-US" altLang="zh-CN" sz="2200" b="1" i="1" dirty="0" err="1">
                <a:solidFill>
                  <a:schemeClr val="tx1"/>
                </a:solidFill>
                <a:ea typeface="宋体" pitchFamily="2" charset="-122"/>
              </a:rPr>
              <a:t>i</a:t>
            </a:r>
            <a:r>
              <a:rPr lang="zh-CN" altLang="en-US" sz="2200" b="1" dirty="0">
                <a:solidFill>
                  <a:schemeClr val="tx1"/>
                </a:solidFill>
                <a:ea typeface="宋体" pitchFamily="2" charset="-122"/>
              </a:rPr>
              <a:t>。</a:t>
            </a:r>
            <a:r>
              <a:rPr lang="zh-CN" altLang="en-US" sz="2200" b="1" dirty="0">
                <a:solidFill>
                  <a:schemeClr val="tx1"/>
                </a:solidFill>
                <a:latin typeface="+mn-ea"/>
              </a:rPr>
              <a:t>状态</a:t>
            </a:r>
            <a:r>
              <a:rPr lang="en-US" altLang="zh-CN" sz="2200" b="1" i="1" dirty="0" err="1">
                <a:solidFill>
                  <a:schemeClr val="tx1"/>
                </a:solidFill>
                <a:ea typeface="宋体" pitchFamily="2" charset="-122"/>
              </a:rPr>
              <a:t>i</a:t>
            </a:r>
            <a:r>
              <a:rPr lang="en-US" altLang="zh-CN" sz="2200" b="1" i="1" dirty="0">
                <a:solidFill>
                  <a:schemeClr val="tx1"/>
                </a:solidFill>
                <a:ea typeface="宋体" pitchFamily="2" charset="-122"/>
              </a:rPr>
              <a:t> </a:t>
            </a:r>
            <a:r>
              <a:rPr lang="zh-CN" altLang="en-US" sz="2200" b="1" dirty="0">
                <a:solidFill>
                  <a:schemeClr val="tx1"/>
                </a:solidFill>
                <a:latin typeface="+mn-ea"/>
              </a:rPr>
              <a:t>的语法分析动作按照下面的方法决定：</a:t>
            </a:r>
            <a:endParaRPr lang="en-US" altLang="zh-CN" sz="2200" b="1" dirty="0">
              <a:solidFill>
                <a:schemeClr val="tx1"/>
              </a:solidFill>
              <a:latin typeface="+mn-ea"/>
            </a:endParaRPr>
          </a:p>
          <a:p>
            <a:pPr lvl="1" eaLnBrk="1" hangingPunct="1">
              <a:lnSpc>
                <a:spcPts val="2800"/>
              </a:lnSpc>
              <a:buClr>
                <a:schemeClr val="tx1"/>
              </a:buClr>
              <a:buFont typeface="Wingdings" pitchFamily="2" charset="2"/>
              <a:buChar char="Ø"/>
              <a:defRPr/>
            </a:pPr>
            <a:r>
              <a:rPr lang="en-US" altLang="zh-CN" b="1" i="1" dirty="0">
                <a:solidFill>
                  <a:srgbClr val="2D83F4"/>
                </a:solidFill>
                <a:ea typeface="楷体_GB2312" pitchFamily="49" charset="-122"/>
              </a:rPr>
              <a:t>if</a:t>
            </a:r>
            <a:r>
              <a:rPr lang="en-US" altLang="zh-CN" b="1" i="1" dirty="0">
                <a:solidFill>
                  <a:schemeClr val="tx1"/>
                </a:solidFill>
                <a:ea typeface="楷体_GB2312" pitchFamily="49" charset="-122"/>
              </a:rPr>
              <a:t> </a:t>
            </a:r>
            <a:r>
              <a:rPr lang="en-US" altLang="zh-CN" b="1" i="1" dirty="0" err="1">
                <a:solidFill>
                  <a:schemeClr val="tx1"/>
                </a:solidFill>
                <a:ea typeface="楷体_GB2312" pitchFamily="49" charset="-122"/>
              </a:rPr>
              <a:t>A</a:t>
            </a:r>
            <a:r>
              <a:rPr lang="en-US" altLang="zh-CN" b="1" dirty="0" err="1">
                <a:solidFill>
                  <a:schemeClr val="tx1"/>
                </a:solidFill>
                <a:ea typeface="楷体_GB2312" pitchFamily="49" charset="-122"/>
              </a:rPr>
              <a:t>→</a:t>
            </a:r>
            <a:r>
              <a:rPr lang="en-US" altLang="zh-CN" b="1" i="1" dirty="0" err="1">
                <a:solidFill>
                  <a:schemeClr val="tx1"/>
                </a:solidFill>
                <a:ea typeface="楷体_GB2312" pitchFamily="49" charset="-122"/>
              </a:rPr>
              <a:t>α</a:t>
            </a:r>
            <a:r>
              <a:rPr lang="en-US" altLang="zh-CN" sz="2400" b="1" i="1" dirty="0" err="1">
                <a:solidFill>
                  <a:srgbClr val="000000"/>
                </a:solidFill>
                <a:ea typeface="宋体" pitchFamily="2" charset="-122"/>
              </a:rPr>
              <a:t>·</a:t>
            </a:r>
            <a:r>
              <a:rPr lang="en-US" altLang="zh-CN" b="1" dirty="0" err="1">
                <a:solidFill>
                  <a:schemeClr val="tx1"/>
                </a:solidFill>
                <a:ea typeface="楷体_GB2312" pitchFamily="49" charset="-122"/>
              </a:rPr>
              <a:t>a</a:t>
            </a:r>
            <a:r>
              <a:rPr lang="en-US" altLang="zh-CN" b="1" i="1" dirty="0" err="1">
                <a:solidFill>
                  <a:schemeClr val="tx1"/>
                </a:solidFill>
                <a:ea typeface="楷体_GB2312" pitchFamily="49" charset="-122"/>
              </a:rPr>
              <a:t>β</a:t>
            </a:r>
            <a:r>
              <a:rPr lang="en-US" altLang="zh-CN" b="1" dirty="0" err="1">
                <a:solidFill>
                  <a:schemeClr val="tx1"/>
                </a:solidFill>
                <a:ea typeface="楷体_GB2312" pitchFamily="49" charset="-122"/>
              </a:rPr>
              <a:t>∈</a:t>
            </a:r>
            <a:r>
              <a:rPr lang="en-US" altLang="zh-CN" b="1" i="1" dirty="0" err="1">
                <a:solidFill>
                  <a:schemeClr val="tx1"/>
                </a:solidFill>
                <a:ea typeface="楷体_GB2312" pitchFamily="49" charset="-122"/>
              </a:rPr>
              <a:t>I</a:t>
            </a:r>
            <a:r>
              <a:rPr lang="en-US" altLang="zh-CN" b="1" i="1" baseline="-25000" dirty="0" err="1">
                <a:solidFill>
                  <a:schemeClr val="tx1"/>
                </a:solidFill>
                <a:ea typeface="楷体_GB2312" pitchFamily="49" charset="-122"/>
              </a:rPr>
              <a:t>i</a:t>
            </a:r>
            <a:r>
              <a:rPr lang="en-US" altLang="zh-CN" b="1" baseline="-25000" dirty="0">
                <a:solidFill>
                  <a:schemeClr val="tx1"/>
                </a:solidFill>
                <a:ea typeface="楷体_GB2312" pitchFamily="49" charset="-122"/>
              </a:rPr>
              <a:t> </a:t>
            </a:r>
            <a:r>
              <a:rPr lang="en-US" altLang="zh-CN" b="1" i="1" dirty="0">
                <a:solidFill>
                  <a:schemeClr val="tx1"/>
                </a:solidFill>
                <a:ea typeface="楷体_GB2312" pitchFamily="49" charset="-122"/>
              </a:rPr>
              <a:t>and</a:t>
            </a:r>
            <a:r>
              <a:rPr lang="en-US" altLang="zh-CN" b="1" dirty="0">
                <a:solidFill>
                  <a:schemeClr val="tx1"/>
                </a:solidFill>
                <a:ea typeface="楷体_GB2312" pitchFamily="49" charset="-122"/>
              </a:rPr>
              <a:t> </a:t>
            </a:r>
            <a:r>
              <a:rPr lang="en-US" altLang="zh-CN" b="1" i="1" dirty="0">
                <a:solidFill>
                  <a:schemeClr val="tx1"/>
                </a:solidFill>
                <a:ea typeface="楷体_GB2312" pitchFamily="49" charset="-122"/>
              </a:rPr>
              <a:t>GOTO</a:t>
            </a:r>
            <a:r>
              <a:rPr lang="en-US" altLang="zh-CN" b="1" dirty="0">
                <a:solidFill>
                  <a:schemeClr val="tx1"/>
                </a:solidFill>
                <a:ea typeface="楷体_GB2312" pitchFamily="49" charset="-122"/>
              </a:rPr>
              <a:t>( </a:t>
            </a:r>
            <a:r>
              <a:rPr lang="en-US" altLang="zh-CN" b="1" i="1" dirty="0">
                <a:solidFill>
                  <a:schemeClr val="tx1"/>
                </a:solidFill>
                <a:ea typeface="楷体_GB2312" pitchFamily="49" charset="-122"/>
              </a:rPr>
              <a:t>I</a:t>
            </a:r>
            <a:r>
              <a:rPr lang="en-US" altLang="zh-CN" b="1" i="1" baseline="-25000" dirty="0">
                <a:solidFill>
                  <a:schemeClr val="tx1"/>
                </a:solidFill>
                <a:ea typeface="楷体_GB2312" pitchFamily="49" charset="-122"/>
              </a:rPr>
              <a:t>i </a:t>
            </a:r>
            <a:r>
              <a:rPr lang="en-US" altLang="zh-CN" b="1" dirty="0">
                <a:solidFill>
                  <a:schemeClr val="tx1"/>
                </a:solidFill>
                <a:ea typeface="楷体_GB2312" pitchFamily="49" charset="-122"/>
              </a:rPr>
              <a:t>, a )=</a:t>
            </a:r>
            <a:r>
              <a:rPr lang="en-US" altLang="zh-CN" b="1" i="1" dirty="0" err="1">
                <a:solidFill>
                  <a:schemeClr val="tx1"/>
                </a:solidFill>
                <a:ea typeface="楷体_GB2312" pitchFamily="49" charset="-122"/>
              </a:rPr>
              <a:t>I</a:t>
            </a:r>
            <a:r>
              <a:rPr lang="en-US" altLang="zh-CN" b="1" i="1" baseline="-25000" dirty="0" err="1">
                <a:solidFill>
                  <a:schemeClr val="tx1"/>
                </a:solidFill>
                <a:ea typeface="楷体_GB2312" pitchFamily="49" charset="-122"/>
              </a:rPr>
              <a:t>j</a:t>
            </a:r>
            <a:r>
              <a:rPr lang="en-US" altLang="zh-CN" b="1" baseline="-25000" dirty="0">
                <a:solidFill>
                  <a:schemeClr val="tx1"/>
                </a:solidFill>
                <a:ea typeface="楷体_GB2312" pitchFamily="49" charset="-122"/>
              </a:rPr>
              <a:t> </a:t>
            </a:r>
            <a:r>
              <a:rPr lang="en-US" altLang="zh-CN" b="1" i="1" dirty="0">
                <a:solidFill>
                  <a:srgbClr val="2D83F4"/>
                </a:solidFill>
                <a:ea typeface="楷体_GB2312" pitchFamily="49" charset="-122"/>
              </a:rPr>
              <a:t>then</a:t>
            </a:r>
            <a:r>
              <a:rPr lang="en-US" altLang="zh-CN" b="1" dirty="0">
                <a:solidFill>
                  <a:srgbClr val="2D83F4"/>
                </a:solidFill>
                <a:ea typeface="楷体_GB2312" pitchFamily="49" charset="-122"/>
              </a:rPr>
              <a:t> </a:t>
            </a:r>
            <a:r>
              <a:rPr lang="en-US" altLang="zh-CN" b="1" i="1" dirty="0">
                <a:solidFill>
                  <a:schemeClr val="tx1"/>
                </a:solidFill>
                <a:ea typeface="楷体_GB2312" pitchFamily="49" charset="-122"/>
              </a:rPr>
              <a:t>ACTION</a:t>
            </a:r>
            <a:r>
              <a:rPr lang="en-US" altLang="zh-CN" b="1" dirty="0">
                <a:solidFill>
                  <a:schemeClr val="tx1"/>
                </a:solidFill>
                <a:ea typeface="楷体_GB2312" pitchFamily="49" charset="-122"/>
              </a:rPr>
              <a:t>[ </a:t>
            </a:r>
            <a:r>
              <a:rPr lang="en-US" altLang="zh-CN" b="1" i="1" dirty="0" err="1">
                <a:solidFill>
                  <a:schemeClr val="tx1"/>
                </a:solidFill>
                <a:ea typeface="楷体_GB2312" pitchFamily="49" charset="-122"/>
              </a:rPr>
              <a:t>i</a:t>
            </a:r>
            <a:r>
              <a:rPr lang="en-US" altLang="zh-CN" b="1" dirty="0">
                <a:solidFill>
                  <a:schemeClr val="tx1"/>
                </a:solidFill>
                <a:ea typeface="楷体_GB2312" pitchFamily="49" charset="-122"/>
              </a:rPr>
              <a:t>, a ]=</a:t>
            </a:r>
            <a:r>
              <a:rPr lang="en-US" altLang="zh-CN" b="1" dirty="0" err="1">
                <a:solidFill>
                  <a:schemeClr val="tx1"/>
                </a:solidFill>
                <a:ea typeface="楷体_GB2312" pitchFamily="49" charset="-122"/>
              </a:rPr>
              <a:t>sj</a:t>
            </a:r>
            <a:endParaRPr lang="en-US" altLang="zh-CN" b="1" baseline="-25000" dirty="0">
              <a:solidFill>
                <a:schemeClr val="tx1"/>
              </a:solidFill>
              <a:ea typeface="楷体_GB2312" pitchFamily="49" charset="-122"/>
            </a:endParaRPr>
          </a:p>
          <a:p>
            <a:pPr lvl="1" eaLnBrk="1" hangingPunct="1">
              <a:lnSpc>
                <a:spcPts val="2800"/>
              </a:lnSpc>
              <a:buClr>
                <a:schemeClr val="tx1"/>
              </a:buClr>
              <a:buFont typeface="Wingdings" pitchFamily="2" charset="2"/>
              <a:buChar char="Ø"/>
              <a:defRPr/>
            </a:pPr>
            <a:r>
              <a:rPr lang="en-US" altLang="zh-CN" b="1" i="1" dirty="0">
                <a:solidFill>
                  <a:srgbClr val="2D83F4"/>
                </a:solidFill>
                <a:ea typeface="楷体_GB2312"/>
                <a:cs typeface="楷体_GB2312"/>
              </a:rPr>
              <a:t>if</a:t>
            </a:r>
            <a:r>
              <a:rPr lang="en-US" altLang="zh-CN" b="1" dirty="0">
                <a:solidFill>
                  <a:schemeClr val="tx1"/>
                </a:solidFill>
                <a:ea typeface="楷体_GB2312"/>
                <a:cs typeface="楷体_GB2312"/>
              </a:rPr>
              <a:t> </a:t>
            </a:r>
            <a:r>
              <a:rPr lang="en-US" altLang="zh-CN" b="1" i="1" dirty="0">
                <a:solidFill>
                  <a:schemeClr val="tx1"/>
                </a:solidFill>
                <a:ea typeface="楷体_GB2312"/>
                <a:cs typeface="楷体_GB2312"/>
              </a:rPr>
              <a:t>A</a:t>
            </a:r>
            <a:r>
              <a:rPr lang="en-US" altLang="zh-CN" b="1" dirty="0">
                <a:solidFill>
                  <a:schemeClr val="tx1"/>
                </a:solidFill>
                <a:ea typeface="楷体_GB2312"/>
                <a:cs typeface="楷体_GB2312"/>
              </a:rPr>
              <a:t>→</a:t>
            </a:r>
            <a:r>
              <a:rPr lang="en-US" altLang="zh-CN" b="1" i="1" dirty="0">
                <a:solidFill>
                  <a:schemeClr val="tx1"/>
                </a:solidFill>
                <a:ea typeface="楷体_GB2312"/>
                <a:cs typeface="楷体_GB2312"/>
              </a:rPr>
              <a:t>α</a:t>
            </a:r>
            <a:r>
              <a:rPr lang="en-US" altLang="zh-CN" b="1" dirty="0">
                <a:solidFill>
                  <a:schemeClr val="tx1"/>
                </a:solidFill>
                <a:ea typeface="楷体_GB2312"/>
                <a:cs typeface="楷体_GB2312"/>
              </a:rPr>
              <a:t>.</a:t>
            </a:r>
            <a:r>
              <a:rPr lang="en-US" altLang="zh-CN" b="1" i="1" dirty="0">
                <a:solidFill>
                  <a:schemeClr val="tx1"/>
                </a:solidFill>
                <a:ea typeface="楷体_GB2312"/>
                <a:cs typeface="楷体_GB2312"/>
              </a:rPr>
              <a:t>Bβ</a:t>
            </a:r>
            <a:r>
              <a:rPr lang="en-US" altLang="zh-CN" b="1" dirty="0">
                <a:solidFill>
                  <a:schemeClr val="tx1"/>
                </a:solidFill>
                <a:ea typeface="楷体_GB2312"/>
                <a:cs typeface="楷体_GB2312"/>
              </a:rPr>
              <a:t>∈</a:t>
            </a:r>
            <a:r>
              <a:rPr lang="en-US" altLang="zh-CN" b="1" i="1" dirty="0">
                <a:solidFill>
                  <a:schemeClr val="tx1"/>
                </a:solidFill>
                <a:ea typeface="楷体_GB2312"/>
                <a:cs typeface="楷体_GB2312"/>
              </a:rPr>
              <a:t>I</a:t>
            </a:r>
            <a:r>
              <a:rPr lang="en-US" altLang="zh-CN" b="1" i="1" baseline="-25000" dirty="0">
                <a:solidFill>
                  <a:schemeClr val="tx1"/>
                </a:solidFill>
                <a:ea typeface="楷体_GB2312"/>
                <a:cs typeface="楷体_GB2312"/>
              </a:rPr>
              <a:t>i</a:t>
            </a:r>
            <a:r>
              <a:rPr lang="en-US" altLang="zh-CN" b="1" baseline="-25000" dirty="0">
                <a:solidFill>
                  <a:schemeClr val="tx1"/>
                </a:solidFill>
                <a:ea typeface="楷体_GB2312"/>
                <a:cs typeface="楷体_GB2312"/>
              </a:rPr>
              <a:t> </a:t>
            </a:r>
            <a:r>
              <a:rPr lang="en-US" altLang="zh-CN" b="1" i="1" dirty="0">
                <a:solidFill>
                  <a:schemeClr val="tx1"/>
                </a:solidFill>
                <a:ea typeface="楷体_GB2312"/>
                <a:cs typeface="楷体_GB2312"/>
              </a:rPr>
              <a:t>and GOTO</a:t>
            </a:r>
            <a:r>
              <a:rPr lang="en-US" altLang="zh-CN" b="1" dirty="0">
                <a:solidFill>
                  <a:schemeClr val="tx1"/>
                </a:solidFill>
                <a:ea typeface="楷体_GB2312"/>
                <a:cs typeface="楷体_GB2312"/>
              </a:rPr>
              <a:t>( </a:t>
            </a:r>
            <a:r>
              <a:rPr lang="en-US" altLang="zh-CN" b="1" i="1" dirty="0">
                <a:solidFill>
                  <a:schemeClr val="tx1"/>
                </a:solidFill>
                <a:ea typeface="楷体_GB2312"/>
                <a:cs typeface="楷体_GB2312"/>
              </a:rPr>
              <a:t>I</a:t>
            </a:r>
            <a:r>
              <a:rPr lang="en-US" altLang="zh-CN" b="1" i="1" baseline="-25000" dirty="0">
                <a:solidFill>
                  <a:schemeClr val="tx1"/>
                </a:solidFill>
                <a:ea typeface="楷体_GB2312"/>
                <a:cs typeface="楷体_GB2312"/>
              </a:rPr>
              <a:t>i</a:t>
            </a:r>
            <a:r>
              <a:rPr lang="zh-CN" altLang="en-US" b="1" i="1" baseline="-25000" dirty="0">
                <a:solidFill>
                  <a:schemeClr val="tx1"/>
                </a:solidFill>
                <a:ea typeface="楷体_GB2312"/>
                <a:cs typeface="楷体_GB2312"/>
              </a:rPr>
              <a:t> </a:t>
            </a:r>
            <a:r>
              <a:rPr lang="en-US" altLang="zh-CN" b="1" dirty="0">
                <a:solidFill>
                  <a:schemeClr val="tx1"/>
                </a:solidFill>
                <a:ea typeface="楷体_GB2312"/>
                <a:cs typeface="楷体_GB2312"/>
              </a:rPr>
              <a:t>, </a:t>
            </a:r>
            <a:r>
              <a:rPr lang="en-US" altLang="zh-CN" b="1" i="1" dirty="0">
                <a:solidFill>
                  <a:schemeClr val="tx1"/>
                </a:solidFill>
                <a:ea typeface="楷体_GB2312"/>
                <a:cs typeface="楷体_GB2312"/>
              </a:rPr>
              <a:t>B </a:t>
            </a:r>
            <a:r>
              <a:rPr lang="en-US" altLang="zh-CN" b="1" dirty="0">
                <a:solidFill>
                  <a:schemeClr val="tx1"/>
                </a:solidFill>
                <a:ea typeface="楷体_GB2312"/>
                <a:cs typeface="楷体_GB2312"/>
              </a:rPr>
              <a:t>)=</a:t>
            </a:r>
            <a:r>
              <a:rPr lang="en-US" altLang="zh-CN" b="1" i="1" dirty="0" err="1">
                <a:solidFill>
                  <a:schemeClr val="tx1"/>
                </a:solidFill>
                <a:ea typeface="楷体_GB2312"/>
                <a:cs typeface="楷体_GB2312"/>
              </a:rPr>
              <a:t>I</a:t>
            </a:r>
            <a:r>
              <a:rPr lang="en-US" altLang="zh-CN" b="1" i="1" baseline="-25000" dirty="0" err="1">
                <a:solidFill>
                  <a:schemeClr val="tx1"/>
                </a:solidFill>
                <a:ea typeface="楷体_GB2312"/>
                <a:cs typeface="楷体_GB2312"/>
              </a:rPr>
              <a:t>j</a:t>
            </a:r>
            <a:r>
              <a:rPr lang="en-US" altLang="zh-CN" b="1" baseline="-25000" dirty="0">
                <a:solidFill>
                  <a:schemeClr val="tx1"/>
                </a:solidFill>
                <a:ea typeface="楷体_GB2312"/>
                <a:cs typeface="楷体_GB2312"/>
              </a:rPr>
              <a:t> </a:t>
            </a:r>
            <a:r>
              <a:rPr lang="en-US" altLang="zh-CN" b="1" i="1" dirty="0">
                <a:solidFill>
                  <a:srgbClr val="2D83F4"/>
                </a:solidFill>
                <a:ea typeface="楷体_GB2312"/>
                <a:cs typeface="楷体_GB2312"/>
              </a:rPr>
              <a:t>then</a:t>
            </a:r>
            <a:r>
              <a:rPr lang="en-US" altLang="zh-CN" b="1" i="1" dirty="0">
                <a:solidFill>
                  <a:schemeClr val="tx1"/>
                </a:solidFill>
                <a:ea typeface="楷体_GB2312"/>
                <a:cs typeface="楷体_GB2312"/>
              </a:rPr>
              <a:t> GOTO</a:t>
            </a:r>
            <a:r>
              <a:rPr lang="en-US" altLang="zh-CN" b="1" dirty="0">
                <a:solidFill>
                  <a:schemeClr val="tx1"/>
                </a:solidFill>
                <a:ea typeface="楷体_GB2312"/>
                <a:cs typeface="楷体_GB2312"/>
              </a:rPr>
              <a:t>[ </a:t>
            </a:r>
            <a:r>
              <a:rPr lang="en-US" altLang="zh-CN" b="1" i="1" dirty="0" err="1">
                <a:solidFill>
                  <a:schemeClr val="tx1"/>
                </a:solidFill>
                <a:ea typeface="楷体_GB2312"/>
                <a:cs typeface="楷体_GB2312"/>
              </a:rPr>
              <a:t>i</a:t>
            </a:r>
            <a:r>
              <a:rPr lang="en-US" altLang="zh-CN" b="1" dirty="0">
                <a:solidFill>
                  <a:schemeClr val="tx1"/>
                </a:solidFill>
                <a:ea typeface="楷体_GB2312"/>
                <a:cs typeface="楷体_GB2312"/>
              </a:rPr>
              <a:t>, </a:t>
            </a:r>
            <a:r>
              <a:rPr lang="en-US" altLang="zh-CN" b="1" i="1" dirty="0">
                <a:solidFill>
                  <a:schemeClr val="tx1"/>
                </a:solidFill>
                <a:ea typeface="楷体_GB2312"/>
                <a:cs typeface="楷体_GB2312"/>
              </a:rPr>
              <a:t>B </a:t>
            </a:r>
            <a:r>
              <a:rPr lang="en-US" altLang="zh-CN" b="1" dirty="0">
                <a:solidFill>
                  <a:schemeClr val="tx1"/>
                </a:solidFill>
                <a:ea typeface="楷体_GB2312"/>
                <a:cs typeface="楷体_GB2312"/>
              </a:rPr>
              <a:t>]=j</a:t>
            </a:r>
            <a:r>
              <a:rPr lang="en-US" altLang="zh-CN" b="1" baseline="-25000" dirty="0">
                <a:solidFill>
                  <a:schemeClr val="tx1"/>
                </a:solidFill>
                <a:ea typeface="楷体_GB2312"/>
                <a:cs typeface="楷体_GB2312"/>
              </a:rPr>
              <a:t> </a:t>
            </a:r>
            <a:endParaRPr lang="en-US" altLang="zh-CN" b="1" dirty="0">
              <a:solidFill>
                <a:schemeClr val="tx1"/>
              </a:solidFill>
              <a:ea typeface="楷体_GB2312"/>
              <a:cs typeface="楷体_GB2312"/>
            </a:endParaRPr>
          </a:p>
          <a:p>
            <a:pPr lvl="1" eaLnBrk="1" hangingPunct="1">
              <a:lnSpc>
                <a:spcPts val="2800"/>
              </a:lnSpc>
              <a:buClr>
                <a:schemeClr val="tx1"/>
              </a:buClr>
              <a:buFont typeface="Wingdings" pitchFamily="2" charset="2"/>
              <a:buChar char="Ø"/>
              <a:defRPr/>
            </a:pPr>
            <a:r>
              <a:rPr lang="en-US" altLang="zh-CN" b="1" i="1" dirty="0">
                <a:solidFill>
                  <a:srgbClr val="2D83F4"/>
                </a:solidFill>
                <a:ea typeface="楷体_GB2312" pitchFamily="49" charset="-122"/>
              </a:rPr>
              <a:t>if</a:t>
            </a:r>
            <a:r>
              <a:rPr lang="en-US" altLang="zh-CN" b="1" dirty="0">
                <a:solidFill>
                  <a:srgbClr val="2D83F4"/>
                </a:solidFill>
                <a:ea typeface="楷体_GB2312" pitchFamily="49" charset="-122"/>
              </a:rPr>
              <a:t> </a:t>
            </a:r>
            <a:r>
              <a:rPr lang="en-US" altLang="zh-CN" b="1" i="1" dirty="0">
                <a:solidFill>
                  <a:schemeClr val="tx1"/>
                </a:solidFill>
                <a:ea typeface="楷体_GB2312" pitchFamily="49" charset="-122"/>
              </a:rPr>
              <a:t>A</a:t>
            </a:r>
            <a:r>
              <a:rPr lang="en-US" altLang="zh-CN" b="1" dirty="0">
                <a:solidFill>
                  <a:schemeClr val="tx1"/>
                </a:solidFill>
                <a:ea typeface="楷体_GB2312" pitchFamily="49" charset="-122"/>
              </a:rPr>
              <a:t>→</a:t>
            </a:r>
            <a:r>
              <a:rPr lang="en-US" altLang="zh-CN" b="1" i="1" dirty="0">
                <a:solidFill>
                  <a:schemeClr val="tx1"/>
                </a:solidFill>
                <a:ea typeface="楷体_GB2312" pitchFamily="49" charset="-122"/>
              </a:rPr>
              <a:t>α</a:t>
            </a:r>
            <a:r>
              <a:rPr lang="en-US" altLang="zh-CN" sz="2000" b="1" i="1" dirty="0">
                <a:solidFill>
                  <a:srgbClr val="000000"/>
                </a:solidFill>
                <a:ea typeface="宋体" pitchFamily="2" charset="-122"/>
              </a:rPr>
              <a:t>·</a:t>
            </a:r>
            <a:r>
              <a:rPr lang="en-US" altLang="zh-CN" b="1" dirty="0">
                <a:solidFill>
                  <a:schemeClr val="tx1"/>
                </a:solidFill>
                <a:ea typeface="楷体_GB2312" pitchFamily="49" charset="-122"/>
              </a:rPr>
              <a:t>∈</a:t>
            </a:r>
            <a:r>
              <a:rPr lang="en-US" altLang="zh-CN" b="1" i="1" dirty="0">
                <a:solidFill>
                  <a:schemeClr val="tx1"/>
                </a:solidFill>
                <a:ea typeface="楷体_GB2312" pitchFamily="49" charset="-122"/>
              </a:rPr>
              <a:t>I</a:t>
            </a:r>
            <a:r>
              <a:rPr lang="en-US" altLang="zh-CN" b="1" i="1" baseline="-25000" dirty="0">
                <a:solidFill>
                  <a:schemeClr val="tx1"/>
                </a:solidFill>
                <a:ea typeface="楷体_GB2312" pitchFamily="49" charset="-122"/>
              </a:rPr>
              <a:t>i</a:t>
            </a:r>
            <a:r>
              <a:rPr lang="zh-CN" altLang="en-US" b="1" dirty="0">
                <a:solidFill>
                  <a:schemeClr val="tx1"/>
                </a:solidFill>
                <a:ea typeface="宋体" pitchFamily="2" charset="-122"/>
              </a:rPr>
              <a:t>且</a:t>
            </a:r>
            <a:r>
              <a:rPr lang="en-US" altLang="zh-CN" b="1" i="1" dirty="0">
                <a:solidFill>
                  <a:schemeClr val="tx1"/>
                </a:solidFill>
                <a:ea typeface="楷体_GB2312" pitchFamily="49" charset="-122"/>
              </a:rPr>
              <a:t>A </a:t>
            </a:r>
            <a:r>
              <a:rPr lang="en-US" altLang="zh-CN" b="1" dirty="0">
                <a:solidFill>
                  <a:schemeClr val="tx1"/>
                </a:solidFill>
                <a:ea typeface="楷体_GB2312" pitchFamily="49" charset="-122"/>
              </a:rPr>
              <a:t>≠ </a:t>
            </a:r>
            <a:r>
              <a:rPr lang="en-US" altLang="zh-CN" b="1" i="1" dirty="0">
                <a:solidFill>
                  <a:schemeClr val="tx1"/>
                </a:solidFill>
                <a:ea typeface="楷体_GB2312" pitchFamily="49" charset="-122"/>
              </a:rPr>
              <a:t>S' </a:t>
            </a:r>
            <a:r>
              <a:rPr lang="en-US" altLang="zh-CN" b="1" i="1" dirty="0">
                <a:solidFill>
                  <a:srgbClr val="2D83F4"/>
                </a:solidFill>
                <a:ea typeface="楷体_GB2312" pitchFamily="49" charset="-122"/>
              </a:rPr>
              <a:t>then</a:t>
            </a:r>
            <a:r>
              <a:rPr lang="en-US" altLang="zh-CN" b="1" dirty="0">
                <a:solidFill>
                  <a:srgbClr val="2D83F4"/>
                </a:solidFill>
                <a:ea typeface="楷体_GB2312" pitchFamily="49" charset="-122"/>
              </a:rPr>
              <a:t> </a:t>
            </a:r>
            <a:r>
              <a:rPr lang="en-US" altLang="zh-CN" b="1" i="1" dirty="0">
                <a:solidFill>
                  <a:schemeClr val="tx1"/>
                </a:solidFill>
                <a:ea typeface="楷体_GB2312" pitchFamily="49" charset="-122"/>
              </a:rPr>
              <a:t>for</a:t>
            </a:r>
            <a:r>
              <a:rPr lang="en-US" altLang="zh-CN" b="1" dirty="0">
                <a:solidFill>
                  <a:schemeClr val="tx1"/>
                </a:solidFill>
                <a:ea typeface="楷体_GB2312" pitchFamily="49" charset="-122"/>
              </a:rPr>
              <a:t> </a:t>
            </a:r>
            <a:r>
              <a:rPr lang="en-US" altLang="zh-CN" b="1" dirty="0">
                <a:solidFill>
                  <a:schemeClr val="tx1"/>
                </a:solidFill>
                <a:ea typeface="楷体_GB2312" pitchFamily="49" charset="-122"/>
                <a:sym typeface="Symbol" pitchFamily="18" charset="2"/>
              </a:rPr>
              <a:t></a:t>
            </a:r>
            <a:r>
              <a:rPr lang="en-US" altLang="zh-CN" b="1" dirty="0" err="1">
                <a:solidFill>
                  <a:schemeClr val="tx1"/>
                </a:solidFill>
                <a:ea typeface="楷体_GB2312" pitchFamily="49" charset="-122"/>
              </a:rPr>
              <a:t>a∈</a:t>
            </a:r>
            <a:r>
              <a:rPr lang="en-US" altLang="zh-CN" b="1" i="1" dirty="0" err="1">
                <a:solidFill>
                  <a:srgbClr val="FF0000"/>
                </a:solidFill>
                <a:ea typeface="楷体_GB2312" pitchFamily="49" charset="-122"/>
              </a:rPr>
              <a:t>FOLLOW</a:t>
            </a:r>
            <a:r>
              <a:rPr lang="en-US" altLang="zh-CN" b="1" dirty="0">
                <a:solidFill>
                  <a:srgbClr val="FF0000"/>
                </a:solidFill>
                <a:ea typeface="楷体_GB2312" pitchFamily="49" charset="-122"/>
              </a:rPr>
              <a:t>(</a:t>
            </a:r>
            <a:r>
              <a:rPr lang="en-US" altLang="zh-CN" b="1" i="1" dirty="0">
                <a:solidFill>
                  <a:srgbClr val="FF0000"/>
                </a:solidFill>
                <a:ea typeface="楷体_GB2312" pitchFamily="49" charset="-122"/>
              </a:rPr>
              <a:t>A</a:t>
            </a:r>
            <a:r>
              <a:rPr lang="en-US" altLang="zh-CN" b="1" dirty="0">
                <a:solidFill>
                  <a:srgbClr val="FF0000"/>
                </a:solidFill>
                <a:ea typeface="楷体_GB2312" pitchFamily="49" charset="-122"/>
              </a:rPr>
              <a:t>)</a:t>
            </a:r>
            <a:r>
              <a:rPr lang="en-US" altLang="zh-CN" b="1" dirty="0">
                <a:solidFill>
                  <a:schemeClr val="tx1"/>
                </a:solidFill>
                <a:ea typeface="楷体_GB2312" pitchFamily="49" charset="-122"/>
              </a:rPr>
              <a:t> </a:t>
            </a:r>
            <a:r>
              <a:rPr lang="en-US" altLang="zh-CN" b="1" i="1" dirty="0">
                <a:solidFill>
                  <a:srgbClr val="2D83F4"/>
                </a:solidFill>
                <a:ea typeface="楷体_GB2312" pitchFamily="49" charset="-122"/>
              </a:rPr>
              <a:t>do</a:t>
            </a:r>
            <a:r>
              <a:rPr lang="en-US" altLang="zh-CN" b="1" dirty="0">
                <a:solidFill>
                  <a:srgbClr val="2D83F4"/>
                </a:solidFill>
                <a:ea typeface="楷体_GB2312" pitchFamily="49" charset="-122"/>
              </a:rPr>
              <a:t> </a:t>
            </a:r>
          </a:p>
          <a:p>
            <a:pPr lvl="1" eaLnBrk="1" hangingPunct="1">
              <a:lnSpc>
                <a:spcPts val="2800"/>
              </a:lnSpc>
              <a:buClr>
                <a:schemeClr val="tx1"/>
              </a:buClr>
              <a:buFont typeface="Symbol" panose="05050102010706020507" pitchFamily="18" charset="2"/>
              <a:buNone/>
              <a:defRPr/>
            </a:pPr>
            <a:r>
              <a:rPr lang="en-US" altLang="zh-CN" b="1" i="1" dirty="0">
                <a:solidFill>
                  <a:srgbClr val="2D83F4"/>
                </a:solidFill>
                <a:ea typeface="楷体_GB2312" pitchFamily="49" charset="-122"/>
              </a:rPr>
              <a:t>    </a:t>
            </a:r>
            <a:r>
              <a:rPr lang="en-US" altLang="zh-CN" b="1" i="1" dirty="0">
                <a:solidFill>
                  <a:schemeClr val="tx1"/>
                </a:solidFill>
                <a:ea typeface="楷体_GB2312" pitchFamily="49" charset="-122"/>
              </a:rPr>
              <a:t>ACTION</a:t>
            </a:r>
            <a:r>
              <a:rPr lang="en-US" altLang="zh-CN" b="1" dirty="0">
                <a:solidFill>
                  <a:schemeClr val="tx1"/>
                </a:solidFill>
                <a:ea typeface="楷体_GB2312" pitchFamily="49" charset="-122"/>
              </a:rPr>
              <a:t>[ </a:t>
            </a:r>
            <a:r>
              <a:rPr lang="en-US" altLang="zh-CN" b="1" i="1" dirty="0" err="1">
                <a:solidFill>
                  <a:schemeClr val="tx1"/>
                </a:solidFill>
                <a:ea typeface="楷体_GB2312" pitchFamily="49" charset="-122"/>
              </a:rPr>
              <a:t>i</a:t>
            </a:r>
            <a:r>
              <a:rPr lang="en-US" altLang="zh-CN" b="1" dirty="0">
                <a:solidFill>
                  <a:schemeClr val="tx1"/>
                </a:solidFill>
                <a:ea typeface="楷体_GB2312" pitchFamily="49" charset="-122"/>
              </a:rPr>
              <a:t>, a ]=</a:t>
            </a:r>
            <a:r>
              <a:rPr lang="en-US" altLang="zh-CN" b="1" dirty="0" err="1">
                <a:solidFill>
                  <a:schemeClr val="tx1"/>
                </a:solidFill>
                <a:ea typeface="楷体_GB2312" pitchFamily="49" charset="-122"/>
              </a:rPr>
              <a:t>rj</a:t>
            </a:r>
            <a:r>
              <a:rPr lang="zh-CN" altLang="en-US" b="1" dirty="0">
                <a:solidFill>
                  <a:schemeClr val="tx1"/>
                </a:solidFill>
                <a:ea typeface="楷体_GB2312" pitchFamily="49" charset="-122"/>
              </a:rPr>
              <a:t> （</a:t>
            </a:r>
            <a:r>
              <a:rPr lang="en-US" altLang="zh-CN" b="1" dirty="0">
                <a:solidFill>
                  <a:schemeClr val="tx1"/>
                </a:solidFill>
                <a:ea typeface="楷体_GB2312" pitchFamily="49" charset="-122"/>
              </a:rPr>
              <a:t>j</a:t>
            </a:r>
            <a:r>
              <a:rPr lang="zh-CN" altLang="en-US" b="1" dirty="0">
                <a:solidFill>
                  <a:schemeClr val="tx1"/>
                </a:solidFill>
                <a:latin typeface="华文楷体" pitchFamily="2" charset="-122"/>
              </a:rPr>
              <a:t>是产生式</a:t>
            </a:r>
            <a:r>
              <a:rPr lang="en-US" altLang="zh-CN" b="1" i="1" dirty="0" err="1">
                <a:solidFill>
                  <a:schemeClr val="tx1"/>
                </a:solidFill>
                <a:ea typeface="楷体_GB2312" pitchFamily="49" charset="-122"/>
              </a:rPr>
              <a:t>A</a:t>
            </a:r>
            <a:r>
              <a:rPr lang="en-US" altLang="zh-CN" b="1" dirty="0" err="1">
                <a:solidFill>
                  <a:schemeClr val="tx1"/>
                </a:solidFill>
                <a:ea typeface="楷体_GB2312" pitchFamily="49" charset="-122"/>
              </a:rPr>
              <a:t>→</a:t>
            </a:r>
            <a:r>
              <a:rPr lang="en-US" altLang="zh-CN" b="1" i="1" dirty="0" err="1">
                <a:solidFill>
                  <a:schemeClr val="tx1"/>
                </a:solidFill>
                <a:ea typeface="楷体_GB2312" pitchFamily="49" charset="-122"/>
              </a:rPr>
              <a:t>α</a:t>
            </a:r>
            <a:r>
              <a:rPr lang="zh-CN" altLang="en-US" b="1" dirty="0">
                <a:solidFill>
                  <a:schemeClr val="tx1"/>
                </a:solidFill>
                <a:latin typeface="华文楷体" pitchFamily="2" charset="-122"/>
              </a:rPr>
              <a:t>的编号</a:t>
            </a:r>
            <a:r>
              <a:rPr lang="zh-CN" altLang="en-US" b="1" dirty="0">
                <a:solidFill>
                  <a:schemeClr val="tx1"/>
                </a:solidFill>
                <a:ea typeface="楷体_GB2312" pitchFamily="49" charset="-122"/>
              </a:rPr>
              <a:t>）</a:t>
            </a:r>
            <a:endParaRPr lang="en-US" altLang="zh-CN" b="1" dirty="0">
              <a:solidFill>
                <a:schemeClr val="tx1"/>
              </a:solidFill>
              <a:ea typeface="楷体_GB2312" pitchFamily="49" charset="-122"/>
            </a:endParaRPr>
          </a:p>
          <a:p>
            <a:pPr lvl="1" eaLnBrk="1" hangingPunct="1">
              <a:lnSpc>
                <a:spcPts val="2800"/>
              </a:lnSpc>
              <a:buClr>
                <a:schemeClr val="tx1"/>
              </a:buClr>
              <a:buFont typeface="Wingdings" pitchFamily="2" charset="2"/>
              <a:buChar char="Ø"/>
              <a:defRPr/>
            </a:pPr>
            <a:r>
              <a:rPr lang="en-US" altLang="zh-CN" b="1" i="1" dirty="0">
                <a:solidFill>
                  <a:srgbClr val="2D83F4"/>
                </a:solidFill>
                <a:ea typeface="楷体_GB2312" pitchFamily="49" charset="-122"/>
              </a:rPr>
              <a:t>if</a:t>
            </a:r>
            <a:r>
              <a:rPr lang="en-US" altLang="zh-CN" b="1" dirty="0">
                <a:solidFill>
                  <a:srgbClr val="2D83F4"/>
                </a:solidFill>
                <a:ea typeface="楷体_GB2312" pitchFamily="49" charset="-122"/>
              </a:rPr>
              <a:t> </a:t>
            </a:r>
            <a:r>
              <a:rPr lang="en-US" altLang="zh-CN" b="1" i="1" dirty="0">
                <a:solidFill>
                  <a:schemeClr val="tx1"/>
                </a:solidFill>
                <a:ea typeface="楷体_GB2312" pitchFamily="49" charset="-122"/>
              </a:rPr>
              <a:t>S</a:t>
            </a:r>
            <a:r>
              <a:rPr lang="en-US" altLang="zh-CN" b="1" dirty="0">
                <a:solidFill>
                  <a:schemeClr val="tx1"/>
                </a:solidFill>
                <a:ea typeface="楷体_GB2312" pitchFamily="49" charset="-122"/>
              </a:rPr>
              <a:t>'→</a:t>
            </a:r>
            <a:r>
              <a:rPr lang="en-US" altLang="zh-CN" b="1" i="1" dirty="0">
                <a:solidFill>
                  <a:schemeClr val="tx1"/>
                </a:solidFill>
                <a:ea typeface="楷体_GB2312" pitchFamily="49" charset="-122"/>
              </a:rPr>
              <a:t>S</a:t>
            </a:r>
            <a:r>
              <a:rPr lang="en-US" altLang="zh-CN" sz="2000" b="1" i="1" dirty="0">
                <a:solidFill>
                  <a:srgbClr val="000000"/>
                </a:solidFill>
                <a:ea typeface="宋体" pitchFamily="2" charset="-122"/>
              </a:rPr>
              <a:t>·</a:t>
            </a:r>
            <a:r>
              <a:rPr lang="en-US" altLang="zh-CN" b="1" dirty="0">
                <a:solidFill>
                  <a:schemeClr val="tx1"/>
                </a:solidFill>
                <a:ea typeface="楷体_GB2312" pitchFamily="49" charset="-122"/>
              </a:rPr>
              <a:t>∈</a:t>
            </a:r>
            <a:r>
              <a:rPr lang="en-US" altLang="zh-CN" b="1" i="1" dirty="0">
                <a:solidFill>
                  <a:schemeClr val="tx1"/>
                </a:solidFill>
                <a:ea typeface="楷体_GB2312" pitchFamily="49" charset="-122"/>
              </a:rPr>
              <a:t>I</a:t>
            </a:r>
            <a:r>
              <a:rPr lang="en-US" altLang="zh-CN" b="1" i="1" baseline="-25000" dirty="0">
                <a:solidFill>
                  <a:schemeClr val="tx1"/>
                </a:solidFill>
                <a:ea typeface="楷体_GB2312" pitchFamily="49" charset="-122"/>
              </a:rPr>
              <a:t>i</a:t>
            </a:r>
            <a:r>
              <a:rPr lang="en-US" altLang="zh-CN" b="1" dirty="0">
                <a:solidFill>
                  <a:schemeClr val="tx1"/>
                </a:solidFill>
                <a:ea typeface="楷体_GB2312" pitchFamily="49" charset="-122"/>
              </a:rPr>
              <a:t> </a:t>
            </a:r>
            <a:r>
              <a:rPr lang="en-US" altLang="zh-CN" b="1" i="1" dirty="0">
                <a:solidFill>
                  <a:srgbClr val="2D83F4"/>
                </a:solidFill>
                <a:ea typeface="楷体_GB2312" pitchFamily="49" charset="-122"/>
              </a:rPr>
              <a:t>then</a:t>
            </a:r>
            <a:r>
              <a:rPr lang="en-US" altLang="zh-CN" b="1" dirty="0">
                <a:solidFill>
                  <a:srgbClr val="2D83F4"/>
                </a:solidFill>
                <a:ea typeface="楷体_GB2312" pitchFamily="49" charset="-122"/>
              </a:rPr>
              <a:t> </a:t>
            </a:r>
            <a:r>
              <a:rPr lang="en-US" altLang="zh-CN" b="1" i="1" dirty="0">
                <a:solidFill>
                  <a:schemeClr val="tx1"/>
                </a:solidFill>
                <a:ea typeface="楷体_GB2312" pitchFamily="49" charset="-122"/>
              </a:rPr>
              <a:t>ACTION</a:t>
            </a:r>
            <a:r>
              <a:rPr lang="en-US" altLang="zh-CN" b="1" dirty="0">
                <a:solidFill>
                  <a:schemeClr val="tx1"/>
                </a:solidFill>
                <a:ea typeface="楷体_GB2312" pitchFamily="49" charset="-122"/>
              </a:rPr>
              <a:t> [ </a:t>
            </a:r>
            <a:r>
              <a:rPr lang="en-US" altLang="zh-CN" b="1" i="1" dirty="0" err="1">
                <a:solidFill>
                  <a:schemeClr val="tx1"/>
                </a:solidFill>
                <a:ea typeface="楷体_GB2312" pitchFamily="49" charset="-122"/>
              </a:rPr>
              <a:t>i</a:t>
            </a:r>
            <a:r>
              <a:rPr lang="en-US" altLang="zh-CN" b="1" i="1" dirty="0">
                <a:solidFill>
                  <a:schemeClr val="tx1"/>
                </a:solidFill>
                <a:ea typeface="楷体_GB2312" pitchFamily="49" charset="-122"/>
              </a:rPr>
              <a:t> </a:t>
            </a:r>
            <a:r>
              <a:rPr lang="en-US" altLang="zh-CN" b="1" dirty="0">
                <a:solidFill>
                  <a:schemeClr val="tx1"/>
                </a:solidFill>
                <a:ea typeface="楷体_GB2312" pitchFamily="49" charset="-122"/>
              </a:rPr>
              <a:t>, </a:t>
            </a:r>
            <a:r>
              <a:rPr lang="en-US" altLang="zh-CN" b="1" dirty="0">
                <a:solidFill>
                  <a:schemeClr val="tx1"/>
                </a:solidFill>
                <a:latin typeface="华文楷体" pitchFamily="2" charset="-122"/>
              </a:rPr>
              <a:t>$</a:t>
            </a:r>
            <a:r>
              <a:rPr lang="en-US" altLang="zh-CN" b="1" dirty="0">
                <a:solidFill>
                  <a:schemeClr val="tx1"/>
                </a:solidFill>
                <a:ea typeface="楷体_GB2312" pitchFamily="49" charset="-122"/>
              </a:rPr>
              <a:t> ]=</a:t>
            </a:r>
            <a:r>
              <a:rPr lang="en-US" altLang="zh-CN" b="1" i="1" dirty="0">
                <a:solidFill>
                  <a:schemeClr val="tx1"/>
                </a:solidFill>
                <a:ea typeface="楷体_GB2312" pitchFamily="49" charset="-122"/>
              </a:rPr>
              <a:t>acc</a:t>
            </a:r>
            <a:r>
              <a:rPr lang="en-US" altLang="zh-CN" b="1" dirty="0">
                <a:solidFill>
                  <a:schemeClr val="tx1"/>
                </a:solidFill>
                <a:ea typeface="楷体_GB2312" pitchFamily="49" charset="-122"/>
              </a:rPr>
              <a:t>;</a:t>
            </a:r>
          </a:p>
          <a:p>
            <a:pPr eaLnBrk="1" hangingPunct="1">
              <a:lnSpc>
                <a:spcPts val="2800"/>
              </a:lnSpc>
              <a:buClr>
                <a:schemeClr val="tx1"/>
              </a:buClr>
              <a:buFont typeface="Wingdings" pitchFamily="2" charset="2"/>
              <a:buChar char="Ø"/>
              <a:defRPr/>
            </a:pPr>
            <a:r>
              <a:rPr lang="zh-CN" altLang="en-US" sz="2200" b="1" dirty="0">
                <a:solidFill>
                  <a:schemeClr val="tx1"/>
                </a:solidFill>
                <a:latin typeface="+mn-ea"/>
              </a:rPr>
              <a:t>没有定义的所有条目都设置为</a:t>
            </a:r>
            <a:r>
              <a:rPr lang="en-US" altLang="zh-CN" sz="2200" b="1" dirty="0">
                <a:solidFill>
                  <a:schemeClr val="tx1"/>
                </a:solidFill>
                <a:ea typeface="宋体" pitchFamily="2" charset="-122"/>
              </a:rPr>
              <a:t>“</a:t>
            </a:r>
            <a:r>
              <a:rPr lang="en-US" altLang="zh-CN" sz="2200" b="1" i="1" dirty="0">
                <a:solidFill>
                  <a:schemeClr val="tx1"/>
                </a:solidFill>
                <a:ea typeface="宋体" pitchFamily="2" charset="-122"/>
              </a:rPr>
              <a:t>error</a:t>
            </a:r>
            <a:r>
              <a:rPr lang="en-US" altLang="zh-CN" sz="2200" b="1" dirty="0">
                <a:solidFill>
                  <a:schemeClr val="tx1"/>
                </a:solidFill>
                <a:ea typeface="宋体" pitchFamily="2" charset="-122"/>
              </a:rPr>
              <a:t>”</a:t>
            </a:r>
            <a:r>
              <a:rPr lang="zh-CN" altLang="en-US" sz="2200" b="1" dirty="0">
                <a:solidFill>
                  <a:schemeClr val="tx1"/>
                </a:solidFill>
                <a:ea typeface="宋体" pitchFamily="2" charset="-122"/>
              </a:rPr>
              <a:t>。</a:t>
            </a:r>
            <a:endParaRPr lang="en-US" altLang="zh-CN" sz="2200" b="1" dirty="0">
              <a:solidFill>
                <a:schemeClr val="tx1"/>
              </a:solidFill>
              <a:ea typeface="楷体_GB2312" pitchFamily="49" charset="-122"/>
            </a:endParaRPr>
          </a:p>
        </p:txBody>
      </p:sp>
      <p:sp>
        <p:nvSpPr>
          <p:cNvPr id="26627" name="标题 1"/>
          <p:cNvSpPr>
            <a:spLocks noGrp="1" noChangeArrowheads="1"/>
          </p:cNvSpPr>
          <p:nvPr>
            <p:ph type="title"/>
          </p:nvPr>
        </p:nvSpPr>
        <p:spPr>
          <a:xfrm>
            <a:off x="755650" y="268288"/>
            <a:ext cx="7931150" cy="358775"/>
          </a:xfrm>
        </p:spPr>
        <p:txBody>
          <a:bodyPr/>
          <a:lstStyle/>
          <a:p>
            <a:pPr eaLnBrk="1" hangingPunct="1"/>
            <a:r>
              <a:rPr lang="en-US" altLang="zh-CN" sz="3000" i="1">
                <a:solidFill>
                  <a:schemeClr val="tx1"/>
                </a:solidFill>
                <a:ea typeface="黑体" panose="02010609060101010101" pitchFamily="49" charset="-122"/>
              </a:rPr>
              <a:t>SLR</a:t>
            </a:r>
            <a:r>
              <a:rPr lang="zh-CN" altLang="en-US" sz="3000" i="1">
                <a:solidFill>
                  <a:schemeClr val="tx1"/>
                </a:solidFill>
                <a:ea typeface="黑体" panose="02010609060101010101" pitchFamily="49" charset="-122"/>
              </a:rPr>
              <a:t> </a:t>
            </a:r>
            <a:r>
              <a:rPr lang="zh-CN" altLang="en-US" sz="3000">
                <a:solidFill>
                  <a:schemeClr val="tx1"/>
                </a:solidFill>
                <a:latin typeface="微软雅黑" panose="020B0503020204020204" pitchFamily="34" charset="-122"/>
                <a:ea typeface="微软雅黑" panose="020B0503020204020204" pitchFamily="34" charset="-122"/>
              </a:rPr>
              <a:t>分析表构造算法</a:t>
            </a:r>
          </a:p>
        </p:txBody>
      </p:sp>
      <p:sp>
        <p:nvSpPr>
          <p:cNvPr id="5" name="矩形 4"/>
          <p:cNvSpPr>
            <a:spLocks noChangeArrowheads="1"/>
          </p:cNvSpPr>
          <p:nvPr/>
        </p:nvSpPr>
        <p:spPr bwMode="auto">
          <a:xfrm>
            <a:off x="827088" y="4371975"/>
            <a:ext cx="6192837" cy="708025"/>
          </a:xfrm>
          <a:prstGeom prst="rect">
            <a:avLst/>
          </a:prstGeom>
          <a:solidFill>
            <a:srgbClr val="B5CEED"/>
          </a:solidFill>
          <a:ln w="12700">
            <a:solidFill>
              <a:schemeClr val="tx1"/>
            </a:solidFill>
            <a:round/>
            <a:headEnd/>
            <a:tailEnd/>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spcBef>
                <a:spcPct val="0"/>
              </a:spcBef>
              <a:buClrTx/>
              <a:buSzTx/>
              <a:buFont typeface="Arial" panose="020B0604020202020204" pitchFamily="34" charset="0"/>
              <a:buNone/>
            </a:pPr>
            <a:r>
              <a:rPr lang="zh-CN" altLang="en-US" sz="2000" b="1">
                <a:solidFill>
                  <a:schemeClr val="tx1"/>
                </a:solidFill>
                <a:latin typeface="Times New Roman" panose="02020603050405020304" pitchFamily="18" charset="0"/>
                <a:ea typeface="楷体" panose="02010609060101010101" pitchFamily="49" charset="-122"/>
              </a:rPr>
              <a:t>如果给定文法的</a:t>
            </a:r>
            <a:r>
              <a:rPr lang="en-US" altLang="zh-CN" sz="2000" b="1" i="1">
                <a:solidFill>
                  <a:schemeClr val="tx1"/>
                </a:solidFill>
                <a:latin typeface="Times New Roman" panose="02020603050405020304" pitchFamily="18" charset="0"/>
                <a:cs typeface="Times New Roman" panose="02020603050405020304" pitchFamily="18" charset="0"/>
              </a:rPr>
              <a:t>SLR</a:t>
            </a:r>
            <a:r>
              <a:rPr lang="zh-CN" altLang="en-US" sz="2000" b="1">
                <a:solidFill>
                  <a:schemeClr val="tx1"/>
                </a:solidFill>
                <a:latin typeface="Times New Roman" panose="02020603050405020304" pitchFamily="18" charset="0"/>
                <a:ea typeface="楷体" panose="02010609060101010101" pitchFamily="49" charset="-122"/>
              </a:rPr>
              <a:t>分析表中不存在有冲突的动作，那么该文法称为</a:t>
            </a:r>
            <a:r>
              <a:rPr lang="en-US" altLang="zh-CN" sz="2000" b="1" i="1">
                <a:solidFill>
                  <a:srgbClr val="FF0000"/>
                </a:solidFill>
                <a:latin typeface="Times New Roman" panose="02020603050405020304" pitchFamily="18" charset="0"/>
              </a:rPr>
              <a:t>SLR</a:t>
            </a:r>
            <a:r>
              <a:rPr lang="zh-CN" altLang="en-US" sz="2000" b="1">
                <a:solidFill>
                  <a:srgbClr val="FF0000"/>
                </a:solidFill>
                <a:latin typeface="Times New Roman" panose="02020603050405020304" pitchFamily="18" charset="0"/>
                <a:ea typeface="楷体" panose="02010609060101010101" pitchFamily="49" charset="-122"/>
              </a:rPr>
              <a:t>文法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6"/>
          <p:cNvSpPr>
            <a:spLocks noGrp="1" noChangeArrowheads="1"/>
          </p:cNvSpPr>
          <p:nvPr>
            <p:ph type="title"/>
          </p:nvPr>
        </p:nvSpPr>
        <p:spPr>
          <a:xfrm>
            <a:off x="755650" y="268288"/>
            <a:ext cx="7931150" cy="358775"/>
          </a:xfrm>
        </p:spPr>
        <p:txBody>
          <a:bodyPr/>
          <a:lstStyle/>
          <a:p>
            <a:pPr eaLnBrk="1" hangingPunct="1">
              <a:defRPr/>
            </a:pPr>
            <a:r>
              <a:rPr lang="en-US" altLang="zh-CN" sz="3000" i="1" dirty="0">
                <a:solidFill>
                  <a:srgbClr val="000000"/>
                </a:solidFill>
              </a:rPr>
              <a:t>SLR</a:t>
            </a:r>
            <a:r>
              <a:rPr lang="zh-CN" altLang="en-US" sz="3000" i="1" dirty="0">
                <a:solidFill>
                  <a:srgbClr val="000000"/>
                </a:solidFill>
              </a:rPr>
              <a:t> </a:t>
            </a:r>
            <a:r>
              <a:rPr lang="zh-CN" altLang="en-US" sz="3000" spc="300" dirty="0">
                <a:solidFill>
                  <a:srgbClr val="000000"/>
                </a:solidFill>
                <a:latin typeface="微软雅黑" panose="020B0503020204020204" pitchFamily="34" charset="-122"/>
                <a:ea typeface="微软雅黑" panose="020B0503020204020204" pitchFamily="34" charset="-122"/>
              </a:rPr>
              <a:t>分析中的冲突</a:t>
            </a:r>
            <a:endParaRPr lang="zh-CN" altLang="en-US" sz="3000" spc="300" dirty="0">
              <a:solidFill>
                <a:schemeClr val="tx1"/>
              </a:solidFill>
              <a:latin typeface="微软雅黑" panose="020B0503020204020204" pitchFamily="34" charset="-122"/>
              <a:ea typeface="微软雅黑" panose="020B0503020204020204" pitchFamily="34" charset="-122"/>
            </a:endParaRPr>
          </a:p>
        </p:txBody>
      </p:sp>
      <p:sp>
        <p:nvSpPr>
          <p:cNvPr id="122" name="Rectangle 37"/>
          <p:cNvSpPr>
            <a:spLocks noChangeArrowheads="1"/>
          </p:cNvSpPr>
          <p:nvPr/>
        </p:nvSpPr>
        <p:spPr bwMode="auto">
          <a:xfrm>
            <a:off x="357188" y="1500188"/>
            <a:ext cx="1520825" cy="2354262"/>
          </a:xfrm>
          <a:prstGeom prst="rect">
            <a:avLst/>
          </a:prstGeom>
          <a:solidFill>
            <a:schemeClr val="accent5">
              <a:lumMod val="60000"/>
              <a:lumOff val="40000"/>
            </a:schemeClr>
          </a:solidFill>
          <a:ln w="12700">
            <a:solidFill>
              <a:schemeClr val="tx1"/>
            </a:solidFill>
          </a:ln>
        </p:spPr>
        <p:txBody>
          <a:bodyPr>
            <a:spAutoFit/>
          </a:bodyPr>
          <a:lstStyle/>
          <a:p>
            <a:pPr marL="609600" indent="-609600" eaLnBrk="1" hangingPunct="1">
              <a:lnSpc>
                <a:spcPts val="2500"/>
              </a:lnSpc>
              <a:spcBef>
                <a:spcPct val="20000"/>
              </a:spcBef>
              <a:buFont typeface="Wingdings" pitchFamily="2" charset="2"/>
              <a:buNone/>
              <a:defRPr/>
            </a:pPr>
            <a:r>
              <a:rPr lang="zh-CN" altLang="zh-CN" sz="2200" b="1" noProof="1">
                <a:solidFill>
                  <a:srgbClr val="000000"/>
                </a:solidFill>
                <a:latin typeface="Times New Roman" pitchFamily="18" charset="0"/>
                <a:ea typeface="Times New Roman" pitchFamily="18" charset="0"/>
                <a:cs typeface="华文楷体" pitchFamily="2" charset="-122"/>
              </a:rPr>
              <a:t>0) </a:t>
            </a:r>
            <a:r>
              <a:rPr lang="en-US" altLang="zh-CN" sz="2200" b="1" i="1" noProof="1">
                <a:solidFill>
                  <a:srgbClr val="000000"/>
                </a:solidFill>
                <a:latin typeface="Times New Roman" pitchFamily="18" charset="0"/>
                <a:ea typeface="Times New Roman" pitchFamily="18" charset="0"/>
                <a:cs typeface="华文楷体" pitchFamily="2" charset="-122"/>
              </a:rPr>
              <a:t>S</a:t>
            </a:r>
            <a:r>
              <a:rPr lang="en-US" altLang="zh-CN" sz="2400" b="1" i="1" noProof="1">
                <a:solidFill>
                  <a:srgbClr val="000000"/>
                </a:solidFill>
                <a:latin typeface="Times New Roman" pitchFamily="18" charset="0"/>
                <a:ea typeface="Times New Roman" pitchFamily="18" charset="0"/>
                <a:cs typeface="华文楷体" pitchFamily="2" charset="-122"/>
              </a:rPr>
              <a:t>′</a:t>
            </a:r>
            <a:r>
              <a:rPr lang="en-US" altLang="zh-CN" sz="2200" b="1" i="1" noProof="1">
                <a:solidFill>
                  <a:srgbClr val="000000"/>
                </a:solidFill>
                <a:latin typeface="Times New Roman" pitchFamily="18" charset="0"/>
                <a:ea typeface="Times New Roman" pitchFamily="18" charset="0"/>
                <a:cs typeface="华文楷体" pitchFamily="2" charset="-122"/>
              </a:rPr>
              <a:t>→S</a:t>
            </a:r>
          </a:p>
          <a:p>
            <a:pPr marL="609600" indent="-609600" eaLnBrk="1" hangingPunct="1">
              <a:lnSpc>
                <a:spcPts val="2500"/>
              </a:lnSpc>
              <a:spcBef>
                <a:spcPct val="20000"/>
              </a:spcBef>
              <a:buFont typeface="Wingdings" pitchFamily="2" charset="2"/>
              <a:buNone/>
              <a:defRPr/>
            </a:pPr>
            <a:r>
              <a:rPr lang="en-US" altLang="zh-CN" sz="2200" b="1" noProof="1">
                <a:solidFill>
                  <a:srgbClr val="000000"/>
                </a:solidFill>
                <a:latin typeface="Times New Roman" pitchFamily="18" charset="0"/>
                <a:ea typeface="Times New Roman" pitchFamily="18" charset="0"/>
                <a:cs typeface="华文楷体" pitchFamily="2" charset="-122"/>
              </a:rPr>
              <a:t>1) </a:t>
            </a:r>
            <a:r>
              <a:rPr lang="en-US" altLang="zh-CN" sz="2200" b="1" i="1" noProof="1">
                <a:solidFill>
                  <a:srgbClr val="000000"/>
                </a:solidFill>
                <a:latin typeface="Times New Roman" pitchFamily="18" charset="0"/>
                <a:ea typeface="Times New Roman" pitchFamily="18" charset="0"/>
                <a:cs typeface="华文楷体" pitchFamily="2" charset="-122"/>
              </a:rPr>
              <a:t>S→L=R</a:t>
            </a:r>
          </a:p>
          <a:p>
            <a:pPr marL="609600" indent="-609600" eaLnBrk="1" hangingPunct="1">
              <a:lnSpc>
                <a:spcPts val="2500"/>
              </a:lnSpc>
              <a:spcBef>
                <a:spcPct val="20000"/>
              </a:spcBef>
              <a:buFont typeface="Wingdings" pitchFamily="2" charset="2"/>
              <a:buNone/>
              <a:defRPr/>
            </a:pPr>
            <a:r>
              <a:rPr lang="en-US" altLang="zh-CN" sz="2200" b="1" noProof="1">
                <a:solidFill>
                  <a:srgbClr val="000000"/>
                </a:solidFill>
                <a:latin typeface="Times New Roman" pitchFamily="18" charset="0"/>
                <a:ea typeface="Times New Roman" pitchFamily="18" charset="0"/>
                <a:cs typeface="华文楷体" pitchFamily="2" charset="-122"/>
              </a:rPr>
              <a:t>2) </a:t>
            </a:r>
            <a:r>
              <a:rPr lang="en-US" altLang="zh-CN" sz="2200" b="1" i="1" noProof="1">
                <a:solidFill>
                  <a:srgbClr val="000000"/>
                </a:solidFill>
                <a:latin typeface="Times New Roman" pitchFamily="18" charset="0"/>
                <a:ea typeface="Times New Roman" pitchFamily="18" charset="0"/>
                <a:cs typeface="华文楷体" pitchFamily="2" charset="-122"/>
              </a:rPr>
              <a:t>S→R</a:t>
            </a:r>
          </a:p>
          <a:p>
            <a:pPr marL="609600" indent="-609600" eaLnBrk="1" hangingPunct="1">
              <a:lnSpc>
                <a:spcPts val="2500"/>
              </a:lnSpc>
              <a:spcBef>
                <a:spcPct val="20000"/>
              </a:spcBef>
              <a:buFont typeface="Wingdings" pitchFamily="2" charset="2"/>
              <a:buNone/>
              <a:defRPr/>
            </a:pPr>
            <a:r>
              <a:rPr lang="en-US" altLang="zh-CN" sz="2200" b="1" noProof="1">
                <a:solidFill>
                  <a:srgbClr val="000000"/>
                </a:solidFill>
                <a:latin typeface="Times New Roman" pitchFamily="18" charset="0"/>
                <a:ea typeface="Times New Roman" pitchFamily="18" charset="0"/>
                <a:cs typeface="华文楷体" pitchFamily="2" charset="-122"/>
              </a:rPr>
              <a:t>3) </a:t>
            </a:r>
            <a:r>
              <a:rPr lang="en-US" altLang="zh-CN" sz="2200" b="1" i="1" noProof="1">
                <a:solidFill>
                  <a:srgbClr val="000000"/>
                </a:solidFill>
                <a:latin typeface="Times New Roman" pitchFamily="18" charset="0"/>
                <a:ea typeface="Times New Roman" pitchFamily="18" charset="0"/>
                <a:cs typeface="华文楷体" pitchFamily="2" charset="-122"/>
              </a:rPr>
              <a:t>L→*R</a:t>
            </a:r>
          </a:p>
          <a:p>
            <a:pPr marL="609600" indent="-609600" eaLnBrk="1" hangingPunct="1">
              <a:lnSpc>
                <a:spcPts val="2500"/>
              </a:lnSpc>
              <a:spcBef>
                <a:spcPct val="20000"/>
              </a:spcBef>
              <a:buFont typeface="Wingdings" pitchFamily="2" charset="2"/>
              <a:buNone/>
              <a:defRPr/>
            </a:pPr>
            <a:r>
              <a:rPr lang="en-US" altLang="zh-CN" sz="2200" b="1" noProof="1">
                <a:solidFill>
                  <a:srgbClr val="000000"/>
                </a:solidFill>
                <a:latin typeface="Times New Roman" pitchFamily="18" charset="0"/>
                <a:ea typeface="Times New Roman" pitchFamily="18" charset="0"/>
                <a:cs typeface="华文楷体" pitchFamily="2" charset="-122"/>
              </a:rPr>
              <a:t>4) </a:t>
            </a:r>
            <a:r>
              <a:rPr lang="en-US" altLang="zh-CN" sz="2200" b="1" i="1" noProof="1">
                <a:solidFill>
                  <a:srgbClr val="000000"/>
                </a:solidFill>
                <a:latin typeface="Times New Roman" pitchFamily="18" charset="0"/>
                <a:ea typeface="Times New Roman" pitchFamily="18" charset="0"/>
                <a:cs typeface="华文楷体" pitchFamily="2" charset="-122"/>
              </a:rPr>
              <a:t>L→</a:t>
            </a:r>
            <a:r>
              <a:rPr lang="en-US" altLang="zh-CN" sz="2200" b="1" noProof="1">
                <a:solidFill>
                  <a:srgbClr val="000000"/>
                </a:solidFill>
                <a:latin typeface="Times New Roman" pitchFamily="18" charset="0"/>
                <a:ea typeface="Times New Roman" pitchFamily="18" charset="0"/>
                <a:cs typeface="华文楷体" pitchFamily="2" charset="-122"/>
              </a:rPr>
              <a:t>id</a:t>
            </a:r>
          </a:p>
          <a:p>
            <a:pPr marL="609600" indent="-609600" eaLnBrk="1" hangingPunct="1">
              <a:lnSpc>
                <a:spcPts val="2500"/>
              </a:lnSpc>
              <a:spcBef>
                <a:spcPct val="20000"/>
              </a:spcBef>
              <a:buFont typeface="Wingdings" pitchFamily="2" charset="2"/>
              <a:buNone/>
              <a:defRPr/>
            </a:pPr>
            <a:r>
              <a:rPr lang="en-US" altLang="zh-CN" sz="2200" b="1" noProof="1">
                <a:solidFill>
                  <a:srgbClr val="000000"/>
                </a:solidFill>
                <a:latin typeface="Times New Roman" pitchFamily="18" charset="0"/>
                <a:ea typeface="Times New Roman" pitchFamily="18" charset="0"/>
                <a:cs typeface="华文楷体" pitchFamily="2" charset="-122"/>
              </a:rPr>
              <a:t>5) </a:t>
            </a:r>
            <a:r>
              <a:rPr lang="en-US" altLang="zh-CN" sz="2200" b="1" i="1" noProof="1">
                <a:solidFill>
                  <a:srgbClr val="000000"/>
                </a:solidFill>
                <a:latin typeface="Times New Roman" pitchFamily="18" charset="0"/>
                <a:ea typeface="Times New Roman" pitchFamily="18" charset="0"/>
                <a:cs typeface="华文楷体" pitchFamily="2" charset="-122"/>
              </a:rPr>
              <a:t>R→L</a:t>
            </a:r>
          </a:p>
        </p:txBody>
      </p:sp>
      <p:sp>
        <p:nvSpPr>
          <p:cNvPr id="130" name="Rectangle 45"/>
          <p:cNvSpPr>
            <a:spLocks noChangeArrowheads="1"/>
          </p:cNvSpPr>
          <p:nvPr/>
        </p:nvSpPr>
        <p:spPr bwMode="auto">
          <a:xfrm>
            <a:off x="311150" y="4457700"/>
            <a:ext cx="2636838" cy="400050"/>
          </a:xfrm>
          <a:prstGeom prst="rect">
            <a:avLst/>
          </a:prstGeom>
          <a:solidFill>
            <a:schemeClr val="accent5">
              <a:lumMod val="60000"/>
              <a:lumOff val="40000"/>
            </a:schemeClr>
          </a:solidFill>
          <a:ln w="12700">
            <a:solidFill>
              <a:schemeClr val="tx1"/>
            </a:solidFill>
            <a:miter lim="800000"/>
          </a:ln>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r>
              <a:rPr lang="en-US" altLang="zh-CN" sz="2000" b="1" i="1" dirty="0">
                <a:solidFill>
                  <a:prstClr val="black"/>
                </a:solidFill>
                <a:latin typeface="Times New Roman" panose="02020603050405020304" pitchFamily="18" charset="0"/>
                <a:ea typeface="楷体_GB2312" panose="02010609030101010101" pitchFamily="49" charset="-122"/>
                <a:cs typeface="Times New Roman" panose="02020603050405020304" pitchFamily="18" charset="0"/>
              </a:rPr>
              <a:t>FOLLOW</a:t>
            </a:r>
            <a:r>
              <a:rPr lang="en-US" altLang="zh-CN" sz="2000" b="1" dirty="0">
                <a:solidFill>
                  <a:prstClr val="black"/>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000" b="1" i="1" dirty="0">
                <a:solidFill>
                  <a:prstClr val="black"/>
                </a:solidFill>
                <a:latin typeface="Times New Roman" panose="02020603050405020304" pitchFamily="18" charset="0"/>
                <a:ea typeface="楷体_GB2312" panose="02010609030101010101" pitchFamily="49" charset="-122"/>
                <a:cs typeface="Times New Roman" panose="02020603050405020304" pitchFamily="18" charset="0"/>
              </a:rPr>
              <a:t>R</a:t>
            </a:r>
            <a:r>
              <a:rPr lang="en-US" altLang="zh-CN" sz="2000" b="1" dirty="0">
                <a:solidFill>
                  <a:prstClr val="black"/>
                </a:solidFill>
                <a:latin typeface="Times New Roman" panose="02020603050405020304" pitchFamily="18" charset="0"/>
                <a:ea typeface="楷体_GB2312" panose="02010609030101010101" pitchFamily="49" charset="-122"/>
                <a:cs typeface="Times New Roman" panose="02020603050405020304" pitchFamily="18" charset="0"/>
              </a:rPr>
              <a:t>) = { =,</a:t>
            </a:r>
            <a:r>
              <a:rPr lang="en-US" altLang="zh-CN" sz="2000" b="1" dirty="0">
                <a:solidFill>
                  <a:prstClr val="black"/>
                </a:solidFill>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b="1" dirty="0">
                <a:solidFill>
                  <a:prstClr val="black"/>
                </a:solidFill>
                <a:latin typeface="Times New Roman" panose="02020603050405020304" pitchFamily="18" charset="0"/>
                <a:ea typeface="楷体_GB2312" panose="02010609030101010101" pitchFamily="49" charset="-122"/>
                <a:cs typeface="Times New Roman" panose="02020603050405020304" pitchFamily="18" charset="0"/>
              </a:rPr>
              <a:t> }</a:t>
            </a:r>
            <a:endParaRPr lang="zh-CN" altLang="en-US" sz="2000" b="1" dirty="0">
              <a:solidFill>
                <a:prstClr val="black"/>
              </a:solidFill>
              <a:latin typeface="Times New Roman" panose="02020603050405020304" pitchFamily="18" charset="0"/>
              <a:ea typeface="楷体_GB2312" panose="02010609030101010101" pitchFamily="49" charset="-122"/>
              <a:cs typeface="Times New Roman" panose="02020603050405020304" pitchFamily="18" charset="0"/>
            </a:endParaRPr>
          </a:p>
        </p:txBody>
      </p:sp>
      <p:grpSp>
        <p:nvGrpSpPr>
          <p:cNvPr id="2" name="组合 3"/>
          <p:cNvGrpSpPr>
            <a:grpSpLocks/>
          </p:cNvGrpSpPr>
          <p:nvPr/>
        </p:nvGrpSpPr>
        <p:grpSpPr bwMode="auto">
          <a:xfrm>
            <a:off x="2155825" y="741363"/>
            <a:ext cx="6808788" cy="4351337"/>
            <a:chOff x="2155825" y="741363"/>
            <a:chExt cx="6808788" cy="4350667"/>
          </a:xfrm>
        </p:grpSpPr>
        <p:sp>
          <p:nvSpPr>
            <p:cNvPr id="28680" name="Text Box 2"/>
            <p:cNvSpPr txBox="1">
              <a:spLocks noChangeArrowheads="1"/>
            </p:cNvSpPr>
            <p:nvPr/>
          </p:nvSpPr>
          <p:spPr bwMode="auto">
            <a:xfrm>
              <a:off x="2155825" y="796916"/>
              <a:ext cx="1290638" cy="2153906"/>
            </a:xfrm>
            <a:prstGeom prst="rect">
              <a:avLst/>
            </a:prstGeom>
            <a:solidFill>
              <a:srgbClr val="B5CEED"/>
            </a:solidFill>
            <a:ln w="12700">
              <a:solidFill>
                <a:schemeClr val="tx1"/>
              </a:solidFill>
              <a:miter lim="800000"/>
              <a:headEnd type="none" w="sm" len="sm"/>
              <a:tailEnd type="none" w="sm" len="sm"/>
            </a:ln>
          </p:spPr>
          <p:txBody>
            <a:bodyPr tIns="0" bIns="0">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I</a:t>
              </a:r>
              <a:r>
                <a:rPr lang="en-US" altLang="zh-CN" sz="2000" b="1" i="1" baseline="-25000">
                  <a:solidFill>
                    <a:srgbClr val="000000"/>
                  </a:solidFill>
                  <a:latin typeface="Times New Roman" panose="02020603050405020304" pitchFamily="18" charset="0"/>
                </a:rPr>
                <a:t>0</a:t>
              </a:r>
              <a:r>
                <a:rPr lang="en-US" altLang="zh-CN" sz="2000" b="1">
                  <a:solidFill>
                    <a:srgbClr val="000000"/>
                  </a:solidFill>
                  <a:latin typeface="Times New Roman" panose="02020603050405020304" pitchFamily="18" charset="0"/>
                </a:rPr>
                <a:t>:</a:t>
              </a:r>
            </a:p>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S</a:t>
              </a:r>
              <a:r>
                <a:rPr lang="en-US" altLang="zh-CN" sz="2000" b="1" i="1">
                  <a:solidFill>
                    <a:srgbClr val="000000"/>
                  </a:solidFill>
                  <a:latin typeface="Times New Roman" panose="02020603050405020304" pitchFamily="18" charset="0"/>
                  <a:cs typeface="Times New Roman" panose="02020603050405020304" pitchFamily="18" charset="0"/>
                </a:rPr>
                <a:t>′ </a:t>
              </a:r>
              <a:r>
                <a:rPr lang="en-US" altLang="zh-CN" sz="2000" b="1" i="1">
                  <a:solidFill>
                    <a:srgbClr val="000000"/>
                  </a:solidFill>
                  <a:latin typeface="Times New Roman" panose="02020603050405020304" pitchFamily="18" charset="0"/>
                </a:rPr>
                <a:t>→ · S</a:t>
              </a:r>
            </a:p>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S→ · L=R</a:t>
              </a:r>
            </a:p>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S→ · R</a:t>
              </a:r>
            </a:p>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L→ · *R</a:t>
              </a:r>
            </a:p>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L→ · </a:t>
              </a:r>
              <a:r>
                <a:rPr lang="en-US" altLang="zh-CN" sz="2000" b="1">
                  <a:solidFill>
                    <a:srgbClr val="000000"/>
                  </a:solidFill>
                  <a:latin typeface="Times New Roman" panose="02020603050405020304" pitchFamily="18" charset="0"/>
                </a:rPr>
                <a:t>id</a:t>
              </a:r>
            </a:p>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R→ · L</a:t>
              </a:r>
            </a:p>
          </p:txBody>
        </p:sp>
        <p:sp>
          <p:nvSpPr>
            <p:cNvPr id="28681" name="Text Box 3"/>
            <p:cNvSpPr txBox="1">
              <a:spLocks noChangeArrowheads="1"/>
            </p:cNvSpPr>
            <p:nvPr/>
          </p:nvSpPr>
          <p:spPr bwMode="auto">
            <a:xfrm>
              <a:off x="4041775" y="741363"/>
              <a:ext cx="1223963" cy="707916"/>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I</a:t>
              </a:r>
              <a:r>
                <a:rPr lang="en-US" altLang="zh-CN" sz="2000" b="1" i="1" baseline="-25000">
                  <a:solidFill>
                    <a:srgbClr val="000000"/>
                  </a:solidFill>
                  <a:latin typeface="Times New Roman" panose="02020603050405020304" pitchFamily="18" charset="0"/>
                </a:rPr>
                <a:t>1</a:t>
              </a:r>
              <a:r>
                <a:rPr lang="en-US" altLang="zh-CN" sz="2000" b="1">
                  <a:solidFill>
                    <a:srgbClr val="000000"/>
                  </a:solidFill>
                  <a:latin typeface="Times New Roman" panose="02020603050405020304" pitchFamily="18" charset="0"/>
                </a:rPr>
                <a:t>:</a:t>
              </a:r>
            </a:p>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S</a:t>
              </a:r>
              <a:r>
                <a:rPr lang="en-US" altLang="zh-CN" sz="2000" b="1" i="1">
                  <a:solidFill>
                    <a:srgbClr val="000000"/>
                  </a:solidFill>
                  <a:latin typeface="Times New Roman" panose="02020603050405020304" pitchFamily="18" charset="0"/>
                  <a:cs typeface="Times New Roman" panose="02020603050405020304" pitchFamily="18" charset="0"/>
                </a:rPr>
                <a:t>′ </a:t>
              </a:r>
              <a:r>
                <a:rPr lang="en-US" altLang="zh-CN" sz="2000" b="1" i="1">
                  <a:solidFill>
                    <a:srgbClr val="000000"/>
                  </a:solidFill>
                  <a:latin typeface="Times New Roman" panose="02020603050405020304" pitchFamily="18" charset="0"/>
                </a:rPr>
                <a:t>→S ·</a:t>
              </a:r>
            </a:p>
          </p:txBody>
        </p:sp>
        <p:sp>
          <p:nvSpPr>
            <p:cNvPr id="28682" name="Line 4"/>
            <p:cNvSpPr>
              <a:spLocks noChangeShapeType="1"/>
            </p:cNvSpPr>
            <p:nvPr/>
          </p:nvSpPr>
          <p:spPr bwMode="auto">
            <a:xfrm flipV="1">
              <a:off x="3492500" y="1211263"/>
              <a:ext cx="503238" cy="11112"/>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3" name="Text Box 5"/>
            <p:cNvSpPr txBox="1">
              <a:spLocks noChangeArrowheads="1"/>
            </p:cNvSpPr>
            <p:nvPr/>
          </p:nvSpPr>
          <p:spPr bwMode="auto">
            <a:xfrm>
              <a:off x="4029075" y="1509595"/>
              <a:ext cx="1223963" cy="1015844"/>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dirty="0">
                  <a:solidFill>
                    <a:srgbClr val="000000"/>
                  </a:solidFill>
                  <a:latin typeface="Times New Roman" panose="02020603050405020304" pitchFamily="18" charset="0"/>
                </a:rPr>
                <a:t>I</a:t>
              </a:r>
              <a:r>
                <a:rPr kumimoji="1" lang="en-US" altLang="zh-CN" sz="2000" b="1" i="1" baseline="-25000" dirty="0">
                  <a:solidFill>
                    <a:srgbClr val="000000"/>
                  </a:solidFill>
                  <a:latin typeface="Times New Roman" panose="02020603050405020304" pitchFamily="18" charset="0"/>
                </a:rPr>
                <a:t>2</a:t>
              </a:r>
              <a:r>
                <a:rPr kumimoji="1" lang="en-US" altLang="zh-CN" sz="2000" b="1" dirty="0">
                  <a:solidFill>
                    <a:srgbClr val="000000"/>
                  </a:solidFill>
                  <a:latin typeface="Times New Roman" panose="02020603050405020304" pitchFamily="18" charset="0"/>
                </a:rPr>
                <a:t>:</a:t>
              </a:r>
            </a:p>
            <a:p>
              <a:pPr>
                <a:defRPr/>
              </a:pPr>
              <a:r>
                <a:rPr kumimoji="1" lang="en-US" altLang="zh-CN" sz="2000" b="1" i="1" dirty="0">
                  <a:solidFill>
                    <a:srgbClr val="FF0000"/>
                  </a:solidFill>
                  <a:latin typeface="Times New Roman" panose="02020603050405020304" pitchFamily="18" charset="0"/>
                </a:rPr>
                <a:t>S→L</a:t>
              </a:r>
              <a:r>
                <a:rPr lang="en-US" altLang="zh-CN" sz="2000" b="1" i="1" dirty="0">
                  <a:solidFill>
                    <a:srgbClr val="FF0000"/>
                  </a:solidFill>
                  <a:latin typeface="Times New Roman" panose="02020603050405020304" pitchFamily="18" charset="0"/>
                  <a:cs typeface="Times New Roman" panose="02020603050405020304" pitchFamily="18" charset="0"/>
                </a:rPr>
                <a:t>· </a:t>
              </a:r>
              <a:r>
                <a:rPr kumimoji="1" lang="en-US" altLang="zh-CN" sz="2000" b="1" i="1" dirty="0">
                  <a:solidFill>
                    <a:srgbClr val="FF0000"/>
                  </a:solidFill>
                  <a:latin typeface="Times New Roman" panose="02020603050405020304" pitchFamily="18" charset="0"/>
                </a:rPr>
                <a:t>=R</a:t>
              </a:r>
            </a:p>
            <a:p>
              <a:pPr>
                <a:defRPr/>
              </a:pPr>
              <a:r>
                <a:rPr kumimoji="1" lang="en-US" altLang="zh-CN" sz="2000" b="1" i="1" dirty="0">
                  <a:solidFill>
                    <a:srgbClr val="FF0000"/>
                  </a:solidFill>
                  <a:latin typeface="Times New Roman" panose="02020603050405020304" pitchFamily="18" charset="0"/>
                </a:rPr>
                <a:t>R→L</a:t>
              </a:r>
              <a:r>
                <a:rPr lang="en-US" altLang="zh-CN" sz="2000" b="1" i="1" dirty="0">
                  <a:solidFill>
                    <a:srgbClr val="FF0000"/>
                  </a:solidFill>
                  <a:latin typeface="Times New Roman" panose="02020603050405020304" pitchFamily="18" charset="0"/>
                  <a:cs typeface="Times New Roman" panose="02020603050405020304" pitchFamily="18" charset="0"/>
                </a:rPr>
                <a:t>·</a:t>
              </a:r>
              <a:endParaRPr kumimoji="1" lang="en-US" altLang="zh-CN" sz="2000" b="1" i="1" dirty="0">
                <a:solidFill>
                  <a:srgbClr val="FF0000"/>
                </a:solidFill>
                <a:latin typeface="Times New Roman" panose="02020603050405020304" pitchFamily="18" charset="0"/>
              </a:endParaRPr>
            </a:p>
          </p:txBody>
        </p:sp>
        <p:sp>
          <p:nvSpPr>
            <p:cNvPr id="28684" name="Line 6"/>
            <p:cNvSpPr>
              <a:spLocks noChangeShapeType="1"/>
            </p:cNvSpPr>
            <p:nvPr/>
          </p:nvSpPr>
          <p:spPr bwMode="auto">
            <a:xfrm flipV="1">
              <a:off x="3487738" y="2193925"/>
              <a:ext cx="508000" cy="15875"/>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85" name="Text Box 7"/>
            <p:cNvSpPr txBox="1">
              <a:spLocks noChangeArrowheads="1"/>
            </p:cNvSpPr>
            <p:nvPr/>
          </p:nvSpPr>
          <p:spPr bwMode="auto">
            <a:xfrm>
              <a:off x="3563938" y="1749425"/>
              <a:ext cx="5032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i="1">
                  <a:solidFill>
                    <a:srgbClr val="000000"/>
                  </a:solidFill>
                  <a:latin typeface="Times New Roman" panose="02020603050405020304" pitchFamily="18" charset="0"/>
                </a:rPr>
                <a:t>L</a:t>
              </a:r>
            </a:p>
          </p:txBody>
        </p:sp>
        <p:sp>
          <p:nvSpPr>
            <p:cNvPr id="96" name="Text Box 8"/>
            <p:cNvSpPr txBox="1">
              <a:spLocks noChangeArrowheads="1"/>
            </p:cNvSpPr>
            <p:nvPr/>
          </p:nvSpPr>
          <p:spPr bwMode="auto">
            <a:xfrm>
              <a:off x="4027488" y="2574643"/>
              <a:ext cx="1223962" cy="707916"/>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a:solidFill>
                    <a:srgbClr val="000000"/>
                  </a:solidFill>
                  <a:latin typeface="Times New Roman" panose="02020603050405020304" pitchFamily="18" charset="0"/>
                </a:rPr>
                <a:t>I</a:t>
              </a:r>
              <a:r>
                <a:rPr kumimoji="1" lang="en-US" altLang="zh-CN" sz="2000" b="1" i="1" baseline="-25000">
                  <a:solidFill>
                    <a:srgbClr val="000000"/>
                  </a:solidFill>
                  <a:latin typeface="Times New Roman" panose="02020603050405020304" pitchFamily="18" charset="0"/>
                </a:rPr>
                <a:t>3</a:t>
              </a:r>
              <a:r>
                <a:rPr kumimoji="1" lang="en-US" altLang="zh-CN" sz="2000" b="1">
                  <a:solidFill>
                    <a:srgbClr val="000000"/>
                  </a:solidFill>
                  <a:latin typeface="Times New Roman" panose="02020603050405020304" pitchFamily="18" charset="0"/>
                </a:rPr>
                <a:t>:</a:t>
              </a:r>
            </a:p>
            <a:p>
              <a:pPr>
                <a:defRPr/>
              </a:pPr>
              <a:r>
                <a:rPr kumimoji="1" lang="en-US" altLang="zh-CN" sz="2000" b="1" i="1">
                  <a:solidFill>
                    <a:srgbClr val="000000"/>
                  </a:solidFill>
                  <a:latin typeface="Times New Roman" panose="02020603050405020304" pitchFamily="18" charset="0"/>
                </a:rPr>
                <a:t>S→R</a:t>
              </a:r>
              <a:r>
                <a:rPr lang="en-US" altLang="zh-CN" sz="2000" b="1" i="1">
                  <a:solidFill>
                    <a:srgbClr val="000000"/>
                  </a:solidFill>
                  <a:latin typeface="Times New Roman" panose="02020603050405020304" pitchFamily="18" charset="0"/>
                  <a:cs typeface="Times New Roman" panose="02020603050405020304" pitchFamily="18" charset="0"/>
                </a:rPr>
                <a:t> ·</a:t>
              </a:r>
              <a:endParaRPr kumimoji="1" lang="en-US" altLang="zh-CN" sz="2000" b="1" i="1">
                <a:solidFill>
                  <a:srgbClr val="000000"/>
                </a:solidFill>
                <a:latin typeface="Times New Roman" panose="02020603050405020304" pitchFamily="18" charset="0"/>
              </a:endParaRPr>
            </a:p>
          </p:txBody>
        </p:sp>
        <p:sp>
          <p:nvSpPr>
            <p:cNvPr id="28687" name="Line 9"/>
            <p:cNvSpPr>
              <a:spLocks noChangeShapeType="1"/>
            </p:cNvSpPr>
            <p:nvPr/>
          </p:nvSpPr>
          <p:spPr bwMode="auto">
            <a:xfrm flipV="1">
              <a:off x="3492500" y="2841625"/>
              <a:ext cx="503238" cy="11113"/>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88" name="Text Box 10"/>
            <p:cNvSpPr txBox="1">
              <a:spLocks noChangeArrowheads="1"/>
            </p:cNvSpPr>
            <p:nvPr/>
          </p:nvSpPr>
          <p:spPr bwMode="auto">
            <a:xfrm>
              <a:off x="3530600" y="2427288"/>
              <a:ext cx="609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i="1">
                  <a:solidFill>
                    <a:srgbClr val="000000"/>
                  </a:solidFill>
                  <a:latin typeface="Times New Roman" panose="02020603050405020304" pitchFamily="18" charset="0"/>
                </a:rPr>
                <a:t>R</a:t>
              </a:r>
            </a:p>
          </p:txBody>
        </p:sp>
        <p:sp>
          <p:nvSpPr>
            <p:cNvPr id="99" name="Text Box 11"/>
            <p:cNvSpPr txBox="1">
              <a:spLocks noChangeArrowheads="1"/>
            </p:cNvSpPr>
            <p:nvPr/>
          </p:nvSpPr>
          <p:spPr bwMode="auto">
            <a:xfrm>
              <a:off x="4035425" y="3339700"/>
              <a:ext cx="1223963" cy="1631699"/>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a:solidFill>
                    <a:srgbClr val="000000"/>
                  </a:solidFill>
                  <a:latin typeface="Times New Roman" panose="02020603050405020304" pitchFamily="18" charset="0"/>
                </a:rPr>
                <a:t>I</a:t>
              </a:r>
              <a:r>
                <a:rPr kumimoji="1" lang="en-US" altLang="zh-CN" sz="2000" b="1" i="1" baseline="-25000">
                  <a:solidFill>
                    <a:srgbClr val="000000"/>
                  </a:solidFill>
                  <a:latin typeface="Times New Roman" panose="02020603050405020304" pitchFamily="18" charset="0"/>
                </a:rPr>
                <a:t>4</a:t>
              </a:r>
              <a:r>
                <a:rPr kumimoji="1" lang="en-US" altLang="zh-CN" sz="2000" b="1">
                  <a:solidFill>
                    <a:srgbClr val="000000"/>
                  </a:solidFill>
                  <a:latin typeface="Times New Roman" panose="02020603050405020304" pitchFamily="18" charset="0"/>
                </a:rPr>
                <a:t>:</a:t>
              </a:r>
            </a:p>
            <a:p>
              <a:pPr>
                <a:defRPr/>
              </a:pPr>
              <a:r>
                <a:rPr kumimoji="1" lang="en-US" altLang="zh-CN" sz="2000" b="1" i="1">
                  <a:solidFill>
                    <a:srgbClr val="000000"/>
                  </a:solidFill>
                  <a:latin typeface="Times New Roman" panose="02020603050405020304" pitchFamily="18" charset="0"/>
                </a:rPr>
                <a:t>L→*</a:t>
              </a:r>
              <a:r>
                <a:rPr lang="en-US" altLang="zh-CN" sz="2000" b="1" i="1">
                  <a:solidFill>
                    <a:srgbClr val="000000"/>
                  </a:solidFill>
                  <a:latin typeface="Times New Roman" panose="02020603050405020304" pitchFamily="18" charset="0"/>
                  <a:cs typeface="Times New Roman" panose="02020603050405020304" pitchFamily="18" charset="0"/>
                </a:rPr>
                <a:t> · </a:t>
              </a:r>
              <a:r>
                <a:rPr kumimoji="1" lang="en-US" altLang="zh-CN" sz="2000" b="1" i="1">
                  <a:solidFill>
                    <a:srgbClr val="000000"/>
                  </a:solidFill>
                  <a:latin typeface="Times New Roman" panose="02020603050405020304" pitchFamily="18" charset="0"/>
                </a:rPr>
                <a:t>R</a:t>
              </a:r>
            </a:p>
            <a:p>
              <a:pPr>
                <a:defRPr/>
              </a:pPr>
              <a:r>
                <a:rPr kumimoji="1" lang="en-US" altLang="zh-CN" sz="2000" b="1" i="1">
                  <a:solidFill>
                    <a:srgbClr val="000000"/>
                  </a:solidFill>
                  <a:latin typeface="Times New Roman" panose="02020603050405020304" pitchFamily="18" charset="0"/>
                </a:rPr>
                <a:t>R→</a:t>
              </a:r>
              <a:r>
                <a:rPr lang="en-US" altLang="zh-CN" sz="2000" b="1" i="1">
                  <a:solidFill>
                    <a:srgbClr val="000000"/>
                  </a:solidFill>
                  <a:latin typeface="Times New Roman" panose="02020603050405020304" pitchFamily="18" charset="0"/>
                  <a:cs typeface="Times New Roman" panose="02020603050405020304" pitchFamily="18" charset="0"/>
                </a:rPr>
                <a:t> · </a:t>
              </a:r>
              <a:r>
                <a:rPr kumimoji="1" lang="en-US" altLang="zh-CN" sz="2000" b="1" i="1">
                  <a:solidFill>
                    <a:srgbClr val="000000"/>
                  </a:solidFill>
                  <a:latin typeface="Times New Roman" panose="02020603050405020304" pitchFamily="18" charset="0"/>
                </a:rPr>
                <a:t>L</a:t>
              </a:r>
            </a:p>
            <a:p>
              <a:pPr>
                <a:defRPr/>
              </a:pPr>
              <a:r>
                <a:rPr kumimoji="1" lang="en-US" altLang="zh-CN" sz="2000" b="1" i="1">
                  <a:solidFill>
                    <a:srgbClr val="000000"/>
                  </a:solidFill>
                  <a:latin typeface="Times New Roman" panose="02020603050405020304" pitchFamily="18" charset="0"/>
                </a:rPr>
                <a:t>L→</a:t>
              </a:r>
              <a:r>
                <a:rPr lang="en-US" altLang="zh-CN" sz="2000" b="1" i="1">
                  <a:solidFill>
                    <a:srgbClr val="000000"/>
                  </a:solidFill>
                  <a:latin typeface="Times New Roman" panose="02020603050405020304" pitchFamily="18" charset="0"/>
                  <a:cs typeface="Times New Roman" panose="02020603050405020304" pitchFamily="18" charset="0"/>
                </a:rPr>
                <a:t> · </a:t>
              </a:r>
              <a:r>
                <a:rPr kumimoji="1" lang="en-US" altLang="zh-CN" sz="2000" b="1" i="1">
                  <a:solidFill>
                    <a:srgbClr val="000000"/>
                  </a:solidFill>
                  <a:latin typeface="Times New Roman" panose="02020603050405020304" pitchFamily="18" charset="0"/>
                </a:rPr>
                <a:t>*R</a:t>
              </a:r>
            </a:p>
            <a:p>
              <a:pPr>
                <a:defRPr/>
              </a:pPr>
              <a:r>
                <a:rPr kumimoji="1" lang="en-US" altLang="zh-CN" sz="2000" b="1" i="1">
                  <a:solidFill>
                    <a:srgbClr val="000000"/>
                  </a:solidFill>
                  <a:latin typeface="Times New Roman" panose="02020603050405020304" pitchFamily="18" charset="0"/>
                </a:rPr>
                <a:t>L→</a:t>
              </a:r>
              <a:r>
                <a:rPr lang="en-US" altLang="zh-CN" sz="2000" b="1" i="1">
                  <a:solidFill>
                    <a:srgbClr val="000000"/>
                  </a:solidFill>
                  <a:latin typeface="Times New Roman" panose="02020603050405020304" pitchFamily="18" charset="0"/>
                  <a:cs typeface="Times New Roman" panose="02020603050405020304" pitchFamily="18" charset="0"/>
                </a:rPr>
                <a:t> · </a:t>
              </a:r>
              <a:r>
                <a:rPr kumimoji="1" lang="en-US" altLang="zh-CN" sz="2000" b="1">
                  <a:solidFill>
                    <a:srgbClr val="000000"/>
                  </a:solidFill>
                  <a:latin typeface="Times New Roman" panose="02020603050405020304" pitchFamily="18" charset="0"/>
                </a:rPr>
                <a:t>id</a:t>
              </a:r>
            </a:p>
          </p:txBody>
        </p:sp>
        <p:sp>
          <p:nvSpPr>
            <p:cNvPr id="100" name="Text Box 12"/>
            <p:cNvSpPr txBox="1">
              <a:spLocks noChangeArrowheads="1"/>
            </p:cNvSpPr>
            <p:nvPr/>
          </p:nvSpPr>
          <p:spPr bwMode="auto">
            <a:xfrm>
              <a:off x="5918200" y="4331735"/>
              <a:ext cx="1296988" cy="706328"/>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a:solidFill>
                    <a:srgbClr val="000000"/>
                  </a:solidFill>
                  <a:latin typeface="Times New Roman" panose="02020603050405020304" pitchFamily="18" charset="0"/>
                </a:rPr>
                <a:t>I</a:t>
              </a:r>
              <a:r>
                <a:rPr kumimoji="1" lang="en-US" altLang="zh-CN" sz="2000" b="1" i="1" baseline="-25000">
                  <a:solidFill>
                    <a:srgbClr val="000000"/>
                  </a:solidFill>
                  <a:latin typeface="Times New Roman" panose="02020603050405020304" pitchFamily="18" charset="0"/>
                </a:rPr>
                <a:t>5</a:t>
              </a:r>
              <a:r>
                <a:rPr kumimoji="1" lang="en-US" altLang="zh-CN" sz="2000" b="1">
                  <a:solidFill>
                    <a:srgbClr val="000000"/>
                  </a:solidFill>
                  <a:latin typeface="Times New Roman" panose="02020603050405020304" pitchFamily="18" charset="0"/>
                </a:rPr>
                <a:t>:</a:t>
              </a:r>
            </a:p>
            <a:p>
              <a:pPr>
                <a:defRPr/>
              </a:pPr>
              <a:r>
                <a:rPr kumimoji="1" lang="en-US" altLang="zh-CN" sz="2000" b="1" i="1">
                  <a:solidFill>
                    <a:srgbClr val="000000"/>
                  </a:solidFill>
                  <a:latin typeface="Times New Roman" panose="02020603050405020304" pitchFamily="18" charset="0"/>
                </a:rPr>
                <a:t>L→</a:t>
              </a:r>
              <a:r>
                <a:rPr kumimoji="1" lang="en-US" altLang="zh-CN" sz="2000" b="1">
                  <a:solidFill>
                    <a:srgbClr val="000000"/>
                  </a:solidFill>
                  <a:latin typeface="Times New Roman" panose="02020603050405020304" pitchFamily="18" charset="0"/>
                </a:rPr>
                <a:t>id</a:t>
              </a:r>
              <a:r>
                <a:rPr lang="en-US" altLang="zh-CN" sz="2000" b="1">
                  <a:solidFill>
                    <a:srgbClr val="000000"/>
                  </a:solidFill>
                  <a:latin typeface="Times New Roman" panose="02020603050405020304" pitchFamily="18" charset="0"/>
                  <a:cs typeface="Times New Roman" panose="02020603050405020304" pitchFamily="18" charset="0"/>
                </a:rPr>
                <a:t> </a:t>
              </a:r>
              <a:r>
                <a:rPr lang="en-US" altLang="zh-CN" sz="2000" b="1" i="1">
                  <a:solidFill>
                    <a:srgbClr val="000000"/>
                  </a:solidFill>
                  <a:latin typeface="Times New Roman" panose="02020603050405020304" pitchFamily="18" charset="0"/>
                  <a:cs typeface="Times New Roman" panose="02020603050405020304" pitchFamily="18" charset="0"/>
                </a:rPr>
                <a:t>·</a:t>
              </a:r>
              <a:endParaRPr kumimoji="1" lang="en-US" altLang="zh-CN" sz="2000" b="1" i="1">
                <a:solidFill>
                  <a:srgbClr val="000000"/>
                </a:solidFill>
                <a:latin typeface="Times New Roman" panose="02020603050405020304" pitchFamily="18" charset="0"/>
              </a:endParaRPr>
            </a:p>
          </p:txBody>
        </p:sp>
        <p:sp>
          <p:nvSpPr>
            <p:cNvPr id="28691" name="Text Box 13"/>
            <p:cNvSpPr txBox="1">
              <a:spLocks noChangeArrowheads="1"/>
            </p:cNvSpPr>
            <p:nvPr/>
          </p:nvSpPr>
          <p:spPr bwMode="auto">
            <a:xfrm>
              <a:off x="3203848" y="2973883"/>
              <a:ext cx="53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b="1">
                  <a:solidFill>
                    <a:srgbClr val="000000"/>
                  </a:solidFill>
                  <a:latin typeface="Times New Roman" panose="02020603050405020304" pitchFamily="18" charset="0"/>
                </a:rPr>
                <a:t>*</a:t>
              </a:r>
            </a:p>
          </p:txBody>
        </p:sp>
        <p:sp>
          <p:nvSpPr>
            <p:cNvPr id="28692" name="Text Box 15"/>
            <p:cNvSpPr txBox="1">
              <a:spLocks noChangeArrowheads="1"/>
            </p:cNvSpPr>
            <p:nvPr/>
          </p:nvSpPr>
          <p:spPr bwMode="auto">
            <a:xfrm>
              <a:off x="2483768" y="3003798"/>
              <a:ext cx="5334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a:solidFill>
                    <a:srgbClr val="000000"/>
                  </a:solidFill>
                  <a:latin typeface="Times New Roman" panose="02020603050405020304" pitchFamily="18" charset="0"/>
                </a:rPr>
                <a:t>id</a:t>
              </a:r>
            </a:p>
          </p:txBody>
        </p:sp>
        <p:sp>
          <p:nvSpPr>
            <p:cNvPr id="28693" name="Freeform 16"/>
            <p:cNvSpPr>
              <a:spLocks noChangeArrowheads="1"/>
            </p:cNvSpPr>
            <p:nvPr/>
          </p:nvSpPr>
          <p:spPr bwMode="auto">
            <a:xfrm>
              <a:off x="3130550" y="3003550"/>
              <a:ext cx="865188" cy="647700"/>
            </a:xfrm>
            <a:custGeom>
              <a:avLst/>
              <a:gdLst>
                <a:gd name="T0" fmla="*/ 0 w 1152"/>
                <a:gd name="T1" fmla="*/ 0 h 1296"/>
                <a:gd name="T2" fmla="*/ 2147483646 w 1152"/>
                <a:gd name="T3" fmla="*/ 2147483646 h 1296"/>
                <a:gd name="T4" fmla="*/ 2147483646 w 1152"/>
                <a:gd name="T5" fmla="*/ 2147483646 h 1296"/>
                <a:gd name="T6" fmla="*/ 2147483646 w 1152"/>
                <a:gd name="T7" fmla="*/ 2147483646 h 1296"/>
                <a:gd name="T8" fmla="*/ 0 60000 65536"/>
                <a:gd name="T9" fmla="*/ 0 60000 65536"/>
                <a:gd name="T10" fmla="*/ 0 60000 65536"/>
                <a:gd name="T11" fmla="*/ 0 60000 65536"/>
                <a:gd name="T12" fmla="*/ 0 w 1152"/>
                <a:gd name="T13" fmla="*/ 0 h 1296"/>
                <a:gd name="T14" fmla="*/ 1152 w 1152"/>
                <a:gd name="T15" fmla="*/ 1296 h 1296"/>
              </a:gdLst>
              <a:ahLst/>
              <a:cxnLst>
                <a:cxn ang="T8">
                  <a:pos x="T0" y="T1"/>
                </a:cxn>
                <a:cxn ang="T9">
                  <a:pos x="T2" y="T3"/>
                </a:cxn>
                <a:cxn ang="T10">
                  <a:pos x="T4" y="T5"/>
                </a:cxn>
                <a:cxn ang="T11">
                  <a:pos x="T6" y="T7"/>
                </a:cxn>
              </a:cxnLst>
              <a:rect l="T12" t="T13" r="T14" b="T15"/>
              <a:pathLst>
                <a:path w="1152" h="1296">
                  <a:moveTo>
                    <a:pt x="0" y="0"/>
                  </a:moveTo>
                  <a:cubicBezTo>
                    <a:pt x="32" y="196"/>
                    <a:pt x="64" y="392"/>
                    <a:pt x="144" y="576"/>
                  </a:cubicBezTo>
                  <a:cubicBezTo>
                    <a:pt x="224" y="760"/>
                    <a:pt x="312" y="984"/>
                    <a:pt x="480" y="1104"/>
                  </a:cubicBezTo>
                  <a:cubicBezTo>
                    <a:pt x="648" y="1224"/>
                    <a:pt x="1048" y="1248"/>
                    <a:pt x="1152" y="1296"/>
                  </a:cubicBezTo>
                </a:path>
              </a:pathLst>
            </a:custGeom>
            <a:noFill/>
            <a:ln w="381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4" name="Text Box 17"/>
            <p:cNvSpPr txBox="1">
              <a:spLocks noChangeArrowheads="1"/>
            </p:cNvSpPr>
            <p:nvPr/>
          </p:nvSpPr>
          <p:spPr bwMode="auto">
            <a:xfrm>
              <a:off x="5910263" y="1028656"/>
              <a:ext cx="1296987" cy="1630112"/>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a:solidFill>
                    <a:srgbClr val="000000"/>
                  </a:solidFill>
                  <a:latin typeface="Times New Roman" panose="02020603050405020304" pitchFamily="18" charset="0"/>
                </a:rPr>
                <a:t>I</a:t>
              </a:r>
              <a:r>
                <a:rPr kumimoji="1" lang="en-US" altLang="zh-CN" sz="2000" b="1" i="1" baseline="-25000">
                  <a:solidFill>
                    <a:srgbClr val="000000"/>
                  </a:solidFill>
                  <a:latin typeface="Times New Roman" panose="02020603050405020304" pitchFamily="18" charset="0"/>
                </a:rPr>
                <a:t>6</a:t>
              </a:r>
              <a:r>
                <a:rPr kumimoji="1" lang="en-US" altLang="zh-CN" sz="2000" b="1">
                  <a:solidFill>
                    <a:srgbClr val="000000"/>
                  </a:solidFill>
                  <a:latin typeface="Times New Roman" panose="02020603050405020304" pitchFamily="18" charset="0"/>
                </a:rPr>
                <a:t>:</a:t>
              </a:r>
            </a:p>
            <a:p>
              <a:pPr>
                <a:defRPr/>
              </a:pPr>
              <a:r>
                <a:rPr kumimoji="1" lang="en-US" altLang="zh-CN" sz="2000" b="1" i="1">
                  <a:solidFill>
                    <a:srgbClr val="000000"/>
                  </a:solidFill>
                  <a:latin typeface="Times New Roman" panose="02020603050405020304" pitchFamily="18" charset="0"/>
                </a:rPr>
                <a:t>S→L=</a:t>
              </a:r>
              <a:r>
                <a:rPr lang="en-US" altLang="zh-CN" sz="2000" b="1" i="1">
                  <a:solidFill>
                    <a:srgbClr val="000000"/>
                  </a:solidFill>
                  <a:latin typeface="Times New Roman" panose="02020603050405020304" pitchFamily="18" charset="0"/>
                  <a:cs typeface="Times New Roman" panose="02020603050405020304" pitchFamily="18" charset="0"/>
                </a:rPr>
                <a:t> · </a:t>
              </a:r>
              <a:r>
                <a:rPr kumimoji="1" lang="en-US" altLang="zh-CN" sz="2000" b="1" i="1">
                  <a:solidFill>
                    <a:srgbClr val="000000"/>
                  </a:solidFill>
                  <a:latin typeface="Times New Roman" panose="02020603050405020304" pitchFamily="18" charset="0"/>
                </a:rPr>
                <a:t>R</a:t>
              </a:r>
            </a:p>
            <a:p>
              <a:pPr>
                <a:defRPr/>
              </a:pPr>
              <a:r>
                <a:rPr kumimoji="1" lang="en-US" altLang="zh-CN" sz="2000" b="1" i="1">
                  <a:solidFill>
                    <a:srgbClr val="000000"/>
                  </a:solidFill>
                  <a:latin typeface="Times New Roman" panose="02020603050405020304" pitchFamily="18" charset="0"/>
                </a:rPr>
                <a:t>R→</a:t>
              </a:r>
              <a:r>
                <a:rPr lang="en-US" altLang="zh-CN" sz="2000" b="1" i="1">
                  <a:solidFill>
                    <a:srgbClr val="000000"/>
                  </a:solidFill>
                  <a:latin typeface="Times New Roman" panose="02020603050405020304" pitchFamily="18" charset="0"/>
                  <a:cs typeface="Times New Roman" panose="02020603050405020304" pitchFamily="18" charset="0"/>
                </a:rPr>
                <a:t> · </a:t>
              </a:r>
              <a:r>
                <a:rPr kumimoji="1" lang="en-US" altLang="zh-CN" sz="2000" b="1" i="1">
                  <a:solidFill>
                    <a:srgbClr val="000000"/>
                  </a:solidFill>
                  <a:latin typeface="Times New Roman" panose="02020603050405020304" pitchFamily="18" charset="0"/>
                </a:rPr>
                <a:t>L </a:t>
              </a:r>
            </a:p>
            <a:p>
              <a:pPr>
                <a:defRPr/>
              </a:pPr>
              <a:r>
                <a:rPr kumimoji="1" lang="en-US" altLang="zh-CN" sz="2000" b="1" i="1">
                  <a:solidFill>
                    <a:srgbClr val="000000"/>
                  </a:solidFill>
                  <a:latin typeface="Times New Roman" panose="02020603050405020304" pitchFamily="18" charset="0"/>
                </a:rPr>
                <a:t>L→</a:t>
              </a:r>
              <a:r>
                <a:rPr lang="en-US" altLang="zh-CN" sz="2000" b="1" i="1">
                  <a:solidFill>
                    <a:srgbClr val="000000"/>
                  </a:solidFill>
                  <a:latin typeface="Times New Roman" panose="02020603050405020304" pitchFamily="18" charset="0"/>
                  <a:cs typeface="Times New Roman" panose="02020603050405020304" pitchFamily="18" charset="0"/>
                </a:rPr>
                <a:t> · </a:t>
              </a:r>
              <a:r>
                <a:rPr kumimoji="1" lang="en-US" altLang="zh-CN" sz="2000" b="1" i="1">
                  <a:solidFill>
                    <a:srgbClr val="000000"/>
                  </a:solidFill>
                  <a:latin typeface="Times New Roman" panose="02020603050405020304" pitchFamily="18" charset="0"/>
                </a:rPr>
                <a:t>*R</a:t>
              </a:r>
            </a:p>
            <a:p>
              <a:pPr>
                <a:defRPr/>
              </a:pPr>
              <a:r>
                <a:rPr kumimoji="1" lang="en-US" altLang="zh-CN" sz="2000" b="1" i="1">
                  <a:solidFill>
                    <a:srgbClr val="000000"/>
                  </a:solidFill>
                  <a:latin typeface="Times New Roman" panose="02020603050405020304" pitchFamily="18" charset="0"/>
                </a:rPr>
                <a:t>L→</a:t>
              </a:r>
              <a:r>
                <a:rPr lang="en-US" altLang="zh-CN" sz="2000" b="1" i="1">
                  <a:solidFill>
                    <a:srgbClr val="000000"/>
                  </a:solidFill>
                  <a:latin typeface="Times New Roman" panose="02020603050405020304" pitchFamily="18" charset="0"/>
                  <a:cs typeface="Times New Roman" panose="02020603050405020304" pitchFamily="18" charset="0"/>
                </a:rPr>
                <a:t> · </a:t>
              </a:r>
              <a:r>
                <a:rPr kumimoji="1" lang="en-US" altLang="zh-CN" sz="2000" b="1">
                  <a:solidFill>
                    <a:srgbClr val="000000"/>
                  </a:solidFill>
                  <a:latin typeface="Times New Roman" panose="02020603050405020304" pitchFamily="18" charset="0"/>
                </a:rPr>
                <a:t>id</a:t>
              </a:r>
            </a:p>
          </p:txBody>
        </p:sp>
        <p:sp>
          <p:nvSpPr>
            <p:cNvPr id="28695" name="Line 18"/>
            <p:cNvSpPr>
              <a:spLocks noChangeShapeType="1"/>
            </p:cNvSpPr>
            <p:nvPr/>
          </p:nvSpPr>
          <p:spPr bwMode="auto">
            <a:xfrm flipV="1">
              <a:off x="5265738" y="1708150"/>
              <a:ext cx="64770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96" name="Text Box 19"/>
            <p:cNvSpPr txBox="1">
              <a:spLocks noChangeArrowheads="1"/>
            </p:cNvSpPr>
            <p:nvPr/>
          </p:nvSpPr>
          <p:spPr bwMode="auto">
            <a:xfrm>
              <a:off x="5220072" y="1317699"/>
              <a:ext cx="45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a:solidFill>
                    <a:srgbClr val="000000"/>
                  </a:solidFill>
                  <a:latin typeface="Times New Roman" panose="02020603050405020304" pitchFamily="18" charset="0"/>
                </a:rPr>
                <a:t>=</a:t>
              </a:r>
            </a:p>
          </p:txBody>
        </p:sp>
        <p:sp>
          <p:nvSpPr>
            <p:cNvPr id="107" name="Text Box 20"/>
            <p:cNvSpPr txBox="1">
              <a:spLocks noChangeArrowheads="1"/>
            </p:cNvSpPr>
            <p:nvPr/>
          </p:nvSpPr>
          <p:spPr bwMode="auto">
            <a:xfrm>
              <a:off x="5921375" y="2747654"/>
              <a:ext cx="1296988" cy="707916"/>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a:solidFill>
                    <a:srgbClr val="000000"/>
                  </a:solidFill>
                  <a:latin typeface="Times New Roman" panose="02020603050405020304" pitchFamily="18" charset="0"/>
                </a:rPr>
                <a:t>I</a:t>
              </a:r>
              <a:r>
                <a:rPr kumimoji="1" lang="en-US" altLang="zh-CN" sz="2000" b="1" i="1" baseline="-25000">
                  <a:solidFill>
                    <a:srgbClr val="000000"/>
                  </a:solidFill>
                  <a:latin typeface="Times New Roman" panose="02020603050405020304" pitchFamily="18" charset="0"/>
                </a:rPr>
                <a:t>7</a:t>
              </a:r>
              <a:r>
                <a:rPr kumimoji="1" lang="en-US" altLang="zh-CN" sz="2000" b="1">
                  <a:solidFill>
                    <a:srgbClr val="000000"/>
                  </a:solidFill>
                  <a:latin typeface="Times New Roman" panose="02020603050405020304" pitchFamily="18" charset="0"/>
                </a:rPr>
                <a:t>:</a:t>
              </a:r>
            </a:p>
            <a:p>
              <a:pPr>
                <a:defRPr/>
              </a:pPr>
              <a:r>
                <a:rPr kumimoji="1" lang="en-US" altLang="zh-CN" sz="2000" b="1" i="1">
                  <a:solidFill>
                    <a:srgbClr val="000000"/>
                  </a:solidFill>
                  <a:latin typeface="Times New Roman" panose="02020603050405020304" pitchFamily="18" charset="0"/>
                </a:rPr>
                <a:t>L→*R</a:t>
              </a:r>
              <a:r>
                <a:rPr lang="en-US" altLang="zh-CN" sz="2000" b="1" i="1">
                  <a:solidFill>
                    <a:srgbClr val="000000"/>
                  </a:solidFill>
                  <a:latin typeface="Times New Roman" panose="02020603050405020304" pitchFamily="18" charset="0"/>
                  <a:cs typeface="Times New Roman" panose="02020603050405020304" pitchFamily="18" charset="0"/>
                </a:rPr>
                <a:t> ·</a:t>
              </a:r>
              <a:endParaRPr kumimoji="1" lang="en-US" altLang="zh-CN" sz="2000" b="1" i="1">
                <a:solidFill>
                  <a:srgbClr val="000000"/>
                </a:solidFill>
                <a:latin typeface="Times New Roman" panose="02020603050405020304" pitchFamily="18" charset="0"/>
              </a:endParaRPr>
            </a:p>
          </p:txBody>
        </p:sp>
        <p:sp>
          <p:nvSpPr>
            <p:cNvPr id="28698" name="Line 21"/>
            <p:cNvSpPr>
              <a:spLocks noChangeShapeType="1"/>
            </p:cNvSpPr>
            <p:nvPr/>
          </p:nvSpPr>
          <p:spPr bwMode="auto">
            <a:xfrm flipV="1">
              <a:off x="5272088" y="3189288"/>
              <a:ext cx="641350" cy="48895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99" name="Text Box 22"/>
            <p:cNvSpPr txBox="1">
              <a:spLocks noChangeArrowheads="1"/>
            </p:cNvSpPr>
            <p:nvPr/>
          </p:nvSpPr>
          <p:spPr bwMode="auto">
            <a:xfrm>
              <a:off x="5266928" y="3477940"/>
              <a:ext cx="457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i="1">
                  <a:solidFill>
                    <a:srgbClr val="000000"/>
                  </a:solidFill>
                  <a:latin typeface="Times New Roman" panose="02020603050405020304" pitchFamily="18" charset="0"/>
                </a:rPr>
                <a:t>R</a:t>
              </a:r>
            </a:p>
          </p:txBody>
        </p:sp>
        <p:sp>
          <p:nvSpPr>
            <p:cNvPr id="110" name="Text Box 23"/>
            <p:cNvSpPr txBox="1">
              <a:spLocks noChangeArrowheads="1"/>
            </p:cNvSpPr>
            <p:nvPr/>
          </p:nvSpPr>
          <p:spPr bwMode="auto">
            <a:xfrm>
              <a:off x="5921375" y="3539694"/>
              <a:ext cx="1296988" cy="707916"/>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a:solidFill>
                    <a:srgbClr val="000000"/>
                  </a:solidFill>
                  <a:latin typeface="Times New Roman" panose="02020603050405020304" pitchFamily="18" charset="0"/>
                </a:rPr>
                <a:t>I</a:t>
              </a:r>
              <a:r>
                <a:rPr kumimoji="1" lang="en-US" altLang="zh-CN" sz="2000" b="1" i="1" baseline="-25000">
                  <a:solidFill>
                    <a:srgbClr val="000000"/>
                  </a:solidFill>
                  <a:latin typeface="Times New Roman" panose="02020603050405020304" pitchFamily="18" charset="0"/>
                </a:rPr>
                <a:t>8</a:t>
              </a:r>
              <a:r>
                <a:rPr kumimoji="1" lang="en-US" altLang="zh-CN" sz="2000" b="1">
                  <a:solidFill>
                    <a:srgbClr val="000000"/>
                  </a:solidFill>
                  <a:latin typeface="Times New Roman" panose="02020603050405020304" pitchFamily="18" charset="0"/>
                </a:rPr>
                <a:t>:</a:t>
              </a:r>
            </a:p>
            <a:p>
              <a:pPr>
                <a:defRPr/>
              </a:pPr>
              <a:r>
                <a:rPr kumimoji="1" lang="en-US" altLang="zh-CN" sz="2000" b="1" i="1">
                  <a:solidFill>
                    <a:srgbClr val="000000"/>
                  </a:solidFill>
                  <a:latin typeface="Times New Roman" panose="02020603050405020304" pitchFamily="18" charset="0"/>
                </a:rPr>
                <a:t>R→L</a:t>
              </a:r>
              <a:r>
                <a:rPr lang="en-US" altLang="zh-CN" sz="2000" b="1" i="1">
                  <a:solidFill>
                    <a:srgbClr val="000000"/>
                  </a:solidFill>
                  <a:latin typeface="Times New Roman" panose="02020603050405020304" pitchFamily="18" charset="0"/>
                  <a:cs typeface="Times New Roman" panose="02020603050405020304" pitchFamily="18" charset="0"/>
                </a:rPr>
                <a:t> ·</a:t>
              </a:r>
              <a:endParaRPr kumimoji="1" lang="en-US" altLang="zh-CN" sz="2000" b="1" i="1">
                <a:solidFill>
                  <a:srgbClr val="000000"/>
                </a:solidFill>
                <a:latin typeface="Times New Roman" panose="02020603050405020304" pitchFamily="18" charset="0"/>
              </a:endParaRPr>
            </a:p>
          </p:txBody>
        </p:sp>
        <p:sp>
          <p:nvSpPr>
            <p:cNvPr id="28701" name="Line 24"/>
            <p:cNvSpPr>
              <a:spLocks noChangeShapeType="1"/>
            </p:cNvSpPr>
            <p:nvPr/>
          </p:nvSpPr>
          <p:spPr bwMode="auto">
            <a:xfrm>
              <a:off x="5265738" y="4030663"/>
              <a:ext cx="64770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702" name="Text Box 25"/>
            <p:cNvSpPr txBox="1">
              <a:spLocks noChangeArrowheads="1"/>
            </p:cNvSpPr>
            <p:nvPr/>
          </p:nvSpPr>
          <p:spPr bwMode="auto">
            <a:xfrm>
              <a:off x="5220072" y="3983583"/>
              <a:ext cx="3810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i="1">
                  <a:solidFill>
                    <a:srgbClr val="000000"/>
                  </a:solidFill>
                  <a:latin typeface="Times New Roman" panose="02020603050405020304" pitchFamily="18" charset="0"/>
                </a:rPr>
                <a:t>L</a:t>
              </a:r>
            </a:p>
          </p:txBody>
        </p:sp>
        <p:sp>
          <p:nvSpPr>
            <p:cNvPr id="113" name="Text Box 26"/>
            <p:cNvSpPr txBox="1">
              <a:spLocks noChangeArrowheads="1"/>
            </p:cNvSpPr>
            <p:nvPr/>
          </p:nvSpPr>
          <p:spPr bwMode="auto">
            <a:xfrm>
              <a:off x="7740650" y="1384201"/>
              <a:ext cx="1223963" cy="706329"/>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a:solidFill>
                    <a:srgbClr val="000000"/>
                  </a:solidFill>
                  <a:latin typeface="Times New Roman" panose="02020603050405020304" pitchFamily="18" charset="0"/>
                </a:rPr>
                <a:t>I</a:t>
              </a:r>
              <a:r>
                <a:rPr kumimoji="1" lang="en-US" altLang="zh-CN" sz="2000" b="1" i="1" baseline="-25000">
                  <a:solidFill>
                    <a:srgbClr val="000000"/>
                  </a:solidFill>
                  <a:latin typeface="Times New Roman" panose="02020603050405020304" pitchFamily="18" charset="0"/>
                </a:rPr>
                <a:t>9</a:t>
              </a:r>
              <a:r>
                <a:rPr kumimoji="1" lang="en-US" altLang="zh-CN" sz="2000" b="1">
                  <a:solidFill>
                    <a:srgbClr val="000000"/>
                  </a:solidFill>
                  <a:latin typeface="Times New Roman" panose="02020603050405020304" pitchFamily="18" charset="0"/>
                </a:rPr>
                <a:t>:</a:t>
              </a:r>
            </a:p>
            <a:p>
              <a:pPr>
                <a:defRPr/>
              </a:pPr>
              <a:r>
                <a:rPr kumimoji="1" lang="en-US" altLang="zh-CN" sz="2000" b="1" i="1">
                  <a:solidFill>
                    <a:srgbClr val="000000"/>
                  </a:solidFill>
                  <a:latin typeface="Times New Roman" panose="02020603050405020304" pitchFamily="18" charset="0"/>
                </a:rPr>
                <a:t>S→L=R</a:t>
              </a:r>
              <a:r>
                <a:rPr lang="en-US" altLang="zh-CN" sz="2000" b="1" i="1">
                  <a:solidFill>
                    <a:srgbClr val="000000"/>
                  </a:solidFill>
                  <a:latin typeface="Times New Roman" panose="02020603050405020304" pitchFamily="18" charset="0"/>
                  <a:cs typeface="Times New Roman" panose="02020603050405020304" pitchFamily="18" charset="0"/>
                </a:rPr>
                <a:t> ·</a:t>
              </a:r>
              <a:endParaRPr kumimoji="1" lang="en-US" altLang="zh-CN" sz="2000" b="1" i="1">
                <a:solidFill>
                  <a:srgbClr val="000000"/>
                </a:solidFill>
                <a:latin typeface="Times New Roman" panose="02020603050405020304" pitchFamily="18" charset="0"/>
              </a:endParaRPr>
            </a:p>
          </p:txBody>
        </p:sp>
        <p:sp>
          <p:nvSpPr>
            <p:cNvPr id="28704" name="Line 27"/>
            <p:cNvSpPr>
              <a:spLocks noChangeShapeType="1"/>
            </p:cNvSpPr>
            <p:nvPr/>
          </p:nvSpPr>
          <p:spPr bwMode="auto">
            <a:xfrm flipV="1">
              <a:off x="7205663" y="1897063"/>
              <a:ext cx="53340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705" name="Text Box 28"/>
            <p:cNvSpPr txBox="1">
              <a:spLocks noChangeArrowheads="1"/>
            </p:cNvSpPr>
            <p:nvPr/>
          </p:nvSpPr>
          <p:spPr bwMode="auto">
            <a:xfrm>
              <a:off x="7278688" y="1471613"/>
              <a:ext cx="533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i="1">
                  <a:solidFill>
                    <a:srgbClr val="000000"/>
                  </a:solidFill>
                  <a:latin typeface="Times New Roman" panose="02020603050405020304" pitchFamily="18" charset="0"/>
                </a:rPr>
                <a:t>R</a:t>
              </a:r>
            </a:p>
          </p:txBody>
        </p:sp>
        <p:sp>
          <p:nvSpPr>
            <p:cNvPr id="28706" name="Line 29"/>
            <p:cNvSpPr>
              <a:spLocks noChangeShapeType="1"/>
            </p:cNvSpPr>
            <p:nvPr/>
          </p:nvSpPr>
          <p:spPr bwMode="auto">
            <a:xfrm flipH="1">
              <a:off x="5286375" y="1995488"/>
              <a:ext cx="644525" cy="147320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707" name="Text Box 30"/>
            <p:cNvSpPr txBox="1">
              <a:spLocks noChangeArrowheads="1"/>
            </p:cNvSpPr>
            <p:nvPr/>
          </p:nvSpPr>
          <p:spPr bwMode="auto">
            <a:xfrm>
              <a:off x="5550768" y="1923678"/>
              <a:ext cx="53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b="1">
                  <a:solidFill>
                    <a:srgbClr val="000000"/>
                  </a:solidFill>
                  <a:latin typeface="Times New Roman" panose="02020603050405020304" pitchFamily="18" charset="0"/>
                </a:rPr>
                <a:t>*</a:t>
              </a:r>
            </a:p>
          </p:txBody>
        </p:sp>
        <p:sp>
          <p:nvSpPr>
            <p:cNvPr id="28708" name="Freeform 31"/>
            <p:cNvSpPr>
              <a:spLocks noChangeArrowheads="1"/>
            </p:cNvSpPr>
            <p:nvPr/>
          </p:nvSpPr>
          <p:spPr bwMode="auto">
            <a:xfrm>
              <a:off x="7194550" y="2192338"/>
              <a:ext cx="330200" cy="2000250"/>
            </a:xfrm>
            <a:custGeom>
              <a:avLst/>
              <a:gdLst>
                <a:gd name="T0" fmla="*/ 0 w 208"/>
                <a:gd name="T1" fmla="*/ 0 h 1680"/>
                <a:gd name="T2" fmla="*/ 2147483646 w 208"/>
                <a:gd name="T3" fmla="*/ 2147483646 h 1680"/>
                <a:gd name="T4" fmla="*/ 2147483646 w 208"/>
                <a:gd name="T5" fmla="*/ 2147483646 h 1680"/>
                <a:gd name="T6" fmla="*/ 2147483646 w 208"/>
                <a:gd name="T7" fmla="*/ 2147483646 h 1680"/>
                <a:gd name="T8" fmla="*/ 0 60000 65536"/>
                <a:gd name="T9" fmla="*/ 0 60000 65536"/>
                <a:gd name="T10" fmla="*/ 0 60000 65536"/>
                <a:gd name="T11" fmla="*/ 0 60000 65536"/>
                <a:gd name="T12" fmla="*/ 0 w 208"/>
                <a:gd name="T13" fmla="*/ 0 h 1680"/>
                <a:gd name="T14" fmla="*/ 208 w 208"/>
                <a:gd name="T15" fmla="*/ 1680 h 1680"/>
              </a:gdLst>
              <a:ahLst/>
              <a:cxnLst>
                <a:cxn ang="T8">
                  <a:pos x="T0" y="T1"/>
                </a:cxn>
                <a:cxn ang="T9">
                  <a:pos x="T2" y="T3"/>
                </a:cxn>
                <a:cxn ang="T10">
                  <a:pos x="T4" y="T5"/>
                </a:cxn>
                <a:cxn ang="T11">
                  <a:pos x="T6" y="T7"/>
                </a:cxn>
              </a:cxnLst>
              <a:rect l="T12" t="T13" r="T14" b="T15"/>
              <a:pathLst>
                <a:path w="208" h="1680">
                  <a:moveTo>
                    <a:pt x="0" y="0"/>
                  </a:moveTo>
                  <a:cubicBezTo>
                    <a:pt x="56" y="132"/>
                    <a:pt x="112" y="264"/>
                    <a:pt x="144" y="432"/>
                  </a:cubicBezTo>
                  <a:cubicBezTo>
                    <a:pt x="176" y="600"/>
                    <a:pt x="208" y="800"/>
                    <a:pt x="192" y="1008"/>
                  </a:cubicBezTo>
                  <a:cubicBezTo>
                    <a:pt x="176" y="1216"/>
                    <a:pt x="112" y="1448"/>
                    <a:pt x="48" y="1680"/>
                  </a:cubicBezTo>
                </a:path>
              </a:pathLst>
            </a:custGeom>
            <a:noFill/>
            <a:ln w="381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09" name="Text Box 32"/>
            <p:cNvSpPr txBox="1">
              <a:spLocks noChangeArrowheads="1"/>
            </p:cNvSpPr>
            <p:nvPr/>
          </p:nvSpPr>
          <p:spPr bwMode="auto">
            <a:xfrm>
              <a:off x="7139136" y="2541835"/>
              <a:ext cx="45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i="1">
                  <a:solidFill>
                    <a:srgbClr val="000000"/>
                  </a:solidFill>
                  <a:latin typeface="Times New Roman" panose="02020603050405020304" pitchFamily="18" charset="0"/>
                </a:rPr>
                <a:t>L</a:t>
              </a:r>
            </a:p>
          </p:txBody>
        </p:sp>
        <p:sp>
          <p:nvSpPr>
            <p:cNvPr id="28710" name="Text Box 34"/>
            <p:cNvSpPr txBox="1">
              <a:spLocks noChangeArrowheads="1"/>
            </p:cNvSpPr>
            <p:nvPr/>
          </p:nvSpPr>
          <p:spPr bwMode="auto">
            <a:xfrm>
              <a:off x="7596336" y="2283718"/>
              <a:ext cx="68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a:solidFill>
                    <a:srgbClr val="000000"/>
                  </a:solidFill>
                  <a:latin typeface="Times New Roman" panose="02020603050405020304" pitchFamily="18" charset="0"/>
                </a:rPr>
                <a:t>id</a:t>
              </a:r>
            </a:p>
          </p:txBody>
        </p:sp>
        <p:sp>
          <p:nvSpPr>
            <p:cNvPr id="28711" name="Text Box 35"/>
            <p:cNvSpPr txBox="1">
              <a:spLocks noChangeArrowheads="1"/>
            </p:cNvSpPr>
            <p:nvPr/>
          </p:nvSpPr>
          <p:spPr bwMode="auto">
            <a:xfrm>
              <a:off x="3563938" y="814388"/>
              <a:ext cx="533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i="1">
                  <a:solidFill>
                    <a:srgbClr val="000000"/>
                  </a:solidFill>
                  <a:latin typeface="Times New Roman" panose="02020603050405020304" pitchFamily="18" charset="0"/>
                </a:rPr>
                <a:t>S</a:t>
              </a:r>
            </a:p>
          </p:txBody>
        </p:sp>
        <p:sp>
          <p:nvSpPr>
            <p:cNvPr id="28712" name="Line 38"/>
            <p:cNvSpPr>
              <a:spLocks noChangeShapeType="1"/>
            </p:cNvSpPr>
            <p:nvPr/>
          </p:nvSpPr>
          <p:spPr bwMode="auto">
            <a:xfrm>
              <a:off x="5265738" y="4732338"/>
              <a:ext cx="6477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713" name="Text Box 39"/>
            <p:cNvSpPr txBox="1">
              <a:spLocks noChangeArrowheads="1"/>
            </p:cNvSpPr>
            <p:nvPr/>
          </p:nvSpPr>
          <p:spPr bwMode="auto">
            <a:xfrm>
              <a:off x="5220072" y="4630068"/>
              <a:ext cx="533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a:solidFill>
                    <a:srgbClr val="000000"/>
                  </a:solidFill>
                  <a:latin typeface="Times New Roman" panose="02020603050405020304" pitchFamily="18" charset="0"/>
                </a:rPr>
                <a:t>id</a:t>
              </a:r>
            </a:p>
          </p:txBody>
        </p:sp>
        <p:grpSp>
          <p:nvGrpSpPr>
            <p:cNvPr id="28714" name="Group 44"/>
            <p:cNvGrpSpPr>
              <a:grpSpLocks/>
            </p:cNvGrpSpPr>
            <p:nvPr/>
          </p:nvGrpSpPr>
          <p:grpSpPr bwMode="auto">
            <a:xfrm>
              <a:off x="3708400" y="3868738"/>
              <a:ext cx="290513" cy="268287"/>
              <a:chOff x="2335" y="3249"/>
              <a:chExt cx="183" cy="226"/>
            </a:xfrm>
          </p:grpSpPr>
          <p:sp>
            <p:nvSpPr>
              <p:cNvPr id="28718" name="Line 40"/>
              <p:cNvSpPr>
                <a:spLocks noChangeShapeType="1"/>
              </p:cNvSpPr>
              <p:nvPr/>
            </p:nvSpPr>
            <p:spPr bwMode="auto">
              <a:xfrm>
                <a:off x="2335" y="3249"/>
                <a:ext cx="18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19" name="Line 41"/>
              <p:cNvSpPr>
                <a:spLocks noChangeShapeType="1"/>
              </p:cNvSpPr>
              <p:nvPr/>
            </p:nvSpPr>
            <p:spPr bwMode="auto">
              <a:xfrm>
                <a:off x="2335" y="3249"/>
                <a:ext cx="0" cy="22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20" name="Line 42"/>
              <p:cNvSpPr>
                <a:spLocks noChangeShapeType="1"/>
              </p:cNvSpPr>
              <p:nvPr/>
            </p:nvSpPr>
            <p:spPr bwMode="auto">
              <a:xfrm>
                <a:off x="2336" y="3475"/>
                <a:ext cx="18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8715" name="Text Box 43"/>
            <p:cNvSpPr txBox="1">
              <a:spLocks noChangeArrowheads="1"/>
            </p:cNvSpPr>
            <p:nvPr/>
          </p:nvSpPr>
          <p:spPr bwMode="auto">
            <a:xfrm>
              <a:off x="3635375" y="3813175"/>
              <a:ext cx="53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b="1">
                  <a:solidFill>
                    <a:srgbClr val="000000"/>
                  </a:solidFill>
                  <a:latin typeface="Times New Roman" panose="02020603050405020304" pitchFamily="18" charset="0"/>
                </a:rPr>
                <a:t>*</a:t>
              </a:r>
            </a:p>
          </p:txBody>
        </p:sp>
        <p:sp>
          <p:nvSpPr>
            <p:cNvPr id="28716" name="Freeform 33"/>
            <p:cNvSpPr>
              <a:spLocks noChangeArrowheads="1"/>
            </p:cNvSpPr>
            <p:nvPr/>
          </p:nvSpPr>
          <p:spPr bwMode="auto">
            <a:xfrm rot="414497">
              <a:off x="7061200" y="2066925"/>
              <a:ext cx="746125" cy="2824163"/>
            </a:xfrm>
            <a:custGeom>
              <a:avLst/>
              <a:gdLst>
                <a:gd name="T0" fmla="*/ 0 w 656"/>
                <a:gd name="T1" fmla="*/ 0 h 2592"/>
                <a:gd name="T2" fmla="*/ 2147483646 w 656"/>
                <a:gd name="T3" fmla="*/ 2147483646 h 2592"/>
                <a:gd name="T4" fmla="*/ 2147483646 w 656"/>
                <a:gd name="T5" fmla="*/ 2147483646 h 2592"/>
                <a:gd name="T6" fmla="*/ 2147483646 w 656"/>
                <a:gd name="T7" fmla="*/ 2147483646 h 2592"/>
                <a:gd name="T8" fmla="*/ 0 60000 65536"/>
                <a:gd name="T9" fmla="*/ 0 60000 65536"/>
                <a:gd name="T10" fmla="*/ 0 60000 65536"/>
                <a:gd name="T11" fmla="*/ 0 60000 65536"/>
                <a:gd name="T12" fmla="*/ 0 w 656"/>
                <a:gd name="T13" fmla="*/ 0 h 2592"/>
                <a:gd name="T14" fmla="*/ 656 w 656"/>
                <a:gd name="T15" fmla="*/ 2592 h 2592"/>
              </a:gdLst>
              <a:ahLst/>
              <a:cxnLst>
                <a:cxn ang="T8">
                  <a:pos x="T0" y="T1"/>
                </a:cxn>
                <a:cxn ang="T9">
                  <a:pos x="T2" y="T3"/>
                </a:cxn>
                <a:cxn ang="T10">
                  <a:pos x="T4" y="T5"/>
                </a:cxn>
                <a:cxn ang="T11">
                  <a:pos x="T6" y="T7"/>
                </a:cxn>
              </a:cxnLst>
              <a:rect l="T12" t="T13" r="T14" b="T15"/>
              <a:pathLst>
                <a:path w="656" h="2592">
                  <a:moveTo>
                    <a:pt x="0" y="0"/>
                  </a:moveTo>
                  <a:cubicBezTo>
                    <a:pt x="212" y="224"/>
                    <a:pt x="424" y="448"/>
                    <a:pt x="528" y="720"/>
                  </a:cubicBezTo>
                  <a:cubicBezTo>
                    <a:pt x="632" y="992"/>
                    <a:pt x="656" y="1320"/>
                    <a:pt x="624" y="1632"/>
                  </a:cubicBezTo>
                  <a:cubicBezTo>
                    <a:pt x="592" y="1944"/>
                    <a:pt x="464" y="2268"/>
                    <a:pt x="336" y="2592"/>
                  </a:cubicBezTo>
                </a:path>
              </a:pathLst>
            </a:custGeom>
            <a:noFill/>
            <a:ln w="381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2" name="任意多边形 131"/>
            <p:cNvSpPr/>
            <p:nvPr/>
          </p:nvSpPr>
          <p:spPr>
            <a:xfrm>
              <a:off x="2500313" y="2966695"/>
              <a:ext cx="3400425" cy="2118986"/>
            </a:xfrm>
            <a:custGeom>
              <a:avLst/>
              <a:gdLst>
                <a:gd name="connsiteX0" fmla="*/ 49618 w 3452037"/>
                <a:gd name="connsiteY0" fmla="*/ 0 h 2119423"/>
                <a:gd name="connsiteX1" fmla="*/ 124046 w 3452037"/>
                <a:gd name="connsiteY1" fmla="*/ 882502 h 2119423"/>
                <a:gd name="connsiteX2" fmla="*/ 793897 w 3452037"/>
                <a:gd name="connsiteY2" fmla="*/ 1605516 h 2119423"/>
                <a:gd name="connsiteX3" fmla="*/ 1516911 w 3452037"/>
                <a:gd name="connsiteY3" fmla="*/ 2030818 h 2119423"/>
                <a:gd name="connsiteX4" fmla="*/ 2250558 w 3452037"/>
                <a:gd name="connsiteY4" fmla="*/ 2115879 h 2119423"/>
                <a:gd name="connsiteX5" fmla="*/ 3207488 w 3452037"/>
                <a:gd name="connsiteY5" fmla="*/ 2052083 h 2119423"/>
                <a:gd name="connsiteX6" fmla="*/ 3452037 w 3452037"/>
                <a:gd name="connsiteY6" fmla="*/ 2020186 h 2119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52037" h="2119423">
                  <a:moveTo>
                    <a:pt x="49618" y="0"/>
                  </a:moveTo>
                  <a:cubicBezTo>
                    <a:pt x="24809" y="307458"/>
                    <a:pt x="0" y="614916"/>
                    <a:pt x="124046" y="882502"/>
                  </a:cubicBezTo>
                  <a:cubicBezTo>
                    <a:pt x="248092" y="1150088"/>
                    <a:pt x="561753" y="1414130"/>
                    <a:pt x="793897" y="1605516"/>
                  </a:cubicBezTo>
                  <a:cubicBezTo>
                    <a:pt x="1026041" y="1796902"/>
                    <a:pt x="1274134" y="1945758"/>
                    <a:pt x="1516911" y="2030818"/>
                  </a:cubicBezTo>
                  <a:cubicBezTo>
                    <a:pt x="1759688" y="2115879"/>
                    <a:pt x="1968795" y="2112335"/>
                    <a:pt x="2250558" y="2115879"/>
                  </a:cubicBezTo>
                  <a:cubicBezTo>
                    <a:pt x="2532321" y="2119423"/>
                    <a:pt x="3007242" y="2068032"/>
                    <a:pt x="3207488" y="2052083"/>
                  </a:cubicBezTo>
                  <a:cubicBezTo>
                    <a:pt x="3407734" y="2036134"/>
                    <a:pt x="3429885" y="2028160"/>
                    <a:pt x="3452037" y="2020186"/>
                  </a:cubicBezTo>
                </a:path>
              </a:pathLst>
            </a:cu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grpSp>
      <p:sp>
        <p:nvSpPr>
          <p:cNvPr id="3" name="矩形 2"/>
          <p:cNvSpPr>
            <a:spLocks noChangeArrowheads="1"/>
          </p:cNvSpPr>
          <p:nvPr/>
        </p:nvSpPr>
        <p:spPr bwMode="auto">
          <a:xfrm>
            <a:off x="282575" y="933450"/>
            <a:ext cx="83661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73050" indent="-27305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lnSpc>
                <a:spcPts val="2800"/>
              </a:lnSpc>
              <a:buClrTx/>
              <a:buFont typeface="Wingdings" panose="05000000000000000000" pitchFamily="2" charset="2"/>
              <a:buChar char="Ø"/>
            </a:pPr>
            <a:r>
              <a:rPr lang="zh-CN" altLang="en-US" sz="3200" b="1">
                <a:solidFill>
                  <a:srgbClr val="000000"/>
                </a:solidFill>
                <a:latin typeface="Times New Roman" panose="02020603050405020304" pitchFamily="18" charset="0"/>
                <a:ea typeface="华文楷体" panose="02010600040101010101" pitchFamily="2" charset="-122"/>
              </a:rPr>
              <a:t>例</a:t>
            </a:r>
            <a:endParaRPr lang="en-US" altLang="zh-CN" sz="3200" b="1">
              <a:solidFill>
                <a:srgbClr val="000000"/>
              </a:solidFill>
              <a:latin typeface="Times New Roman" panose="02020603050405020304" pitchFamily="18" charset="0"/>
              <a:cs typeface="Times New Roman" panose="02020603050405020304" pitchFamily="18" charset="0"/>
            </a:endParaRPr>
          </a:p>
        </p:txBody>
      </p:sp>
      <p:sp>
        <p:nvSpPr>
          <p:cNvPr id="49" name="AutoShape 58"/>
          <p:cNvSpPr>
            <a:spLocks noChangeArrowheads="1"/>
          </p:cNvSpPr>
          <p:nvPr/>
        </p:nvSpPr>
        <p:spPr bwMode="auto">
          <a:xfrm>
            <a:off x="6856413" y="66675"/>
            <a:ext cx="2216150" cy="1076325"/>
          </a:xfrm>
          <a:prstGeom prst="cloudCallout">
            <a:avLst>
              <a:gd name="adj1" fmla="val -65982"/>
              <a:gd name="adj2" fmla="val 33843"/>
            </a:avLst>
          </a:prstGeom>
          <a:solidFill>
            <a:schemeClr val="tx2">
              <a:lumMod val="60000"/>
              <a:lumOff val="40000"/>
            </a:schemeClr>
          </a:solidFill>
          <a:ln w="12700">
            <a:solidFill>
              <a:schemeClr val="tx1"/>
            </a:solidFill>
            <a:round/>
          </a:ln>
        </p:spPr>
        <p:txBody>
          <a:bodyPr lIns="46800" rIns="46800"/>
          <a:lstStyle/>
          <a:p>
            <a:pPr algn="ctr">
              <a:spcBef>
                <a:spcPct val="20000"/>
              </a:spcBef>
              <a:buClr>
                <a:srgbClr val="333399"/>
              </a:buClr>
              <a:buSzPct val="75000"/>
              <a:buFont typeface="Monotype Sorts"/>
              <a:buNone/>
              <a:defRPr/>
            </a:pPr>
            <a:r>
              <a:rPr lang="zh-CN" altLang="en-US" sz="2500" b="1" dirty="0">
                <a:solidFill>
                  <a:schemeClr val="bg1"/>
                </a:solidFill>
                <a:latin typeface="楷体" panose="02010609060101010101" pitchFamily="49" charset="-122"/>
                <a:ea typeface="楷体" panose="02010609060101010101" pitchFamily="49" charset="-122"/>
                <a:cs typeface="Times New Roman" panose="02020603050405020304" pitchFamily="18" charset="0"/>
              </a:rPr>
              <a:t>如何消解冲突？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22"/>
                                        </p:tgtEl>
                                        <p:attrNameLst>
                                          <p:attrName>style.visibility</p:attrName>
                                        </p:attrNameLst>
                                      </p:cBhvr>
                                      <p:to>
                                        <p:strVal val="visible"/>
                                      </p:to>
                                    </p:set>
                                    <p:anim calcmode="lin" valueType="num">
                                      <p:cBhvr>
                                        <p:cTn id="12" dur="500" fill="hold"/>
                                        <p:tgtEl>
                                          <p:spTgt spid="122"/>
                                        </p:tgtEl>
                                        <p:attrNameLst>
                                          <p:attrName>ppt_w</p:attrName>
                                        </p:attrNameLst>
                                      </p:cBhvr>
                                      <p:tavLst>
                                        <p:tav tm="0">
                                          <p:val>
                                            <p:fltVal val="0"/>
                                          </p:val>
                                        </p:tav>
                                        <p:tav tm="100000">
                                          <p:val>
                                            <p:strVal val="#ppt_w"/>
                                          </p:val>
                                        </p:tav>
                                      </p:tavLst>
                                    </p:anim>
                                    <p:anim calcmode="lin" valueType="num">
                                      <p:cBhvr>
                                        <p:cTn id="13" dur="500" fill="hold"/>
                                        <p:tgtEl>
                                          <p:spTgt spid="122"/>
                                        </p:tgtEl>
                                        <p:attrNameLst>
                                          <p:attrName>ppt_h</p:attrName>
                                        </p:attrNameLst>
                                      </p:cBhvr>
                                      <p:tavLst>
                                        <p:tav tm="0">
                                          <p:val>
                                            <p:fltVal val="0"/>
                                          </p:val>
                                        </p:tav>
                                        <p:tav tm="100000">
                                          <p:val>
                                            <p:strVal val="#ppt_h"/>
                                          </p:val>
                                        </p:tav>
                                      </p:tavLst>
                                    </p:anim>
                                    <p:animEffect transition="in" filter="fade">
                                      <p:cBhvr>
                                        <p:cTn id="14" dur="500"/>
                                        <p:tgtEl>
                                          <p:spTgt spid="122"/>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3" presetClass="entr" presetSubtype="16"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ppt_w</p:attrName>
                                        </p:attrNameLst>
                                      </p:cBhvr>
                                      <p:tavLst>
                                        <p:tav tm="0">
                                          <p:val>
                                            <p:fltVal val="0"/>
                                          </p:val>
                                        </p:tav>
                                        <p:tav tm="100000">
                                          <p:val>
                                            <p:strVal val="#ppt_w"/>
                                          </p:val>
                                        </p:tav>
                                      </p:tavLst>
                                    </p:anim>
                                    <p:anim calcmode="lin" valueType="num">
                                      <p:cBhvr>
                                        <p:cTn id="20" dur="500" fill="hold"/>
                                        <p:tgtEl>
                                          <p:spTgt spid="2"/>
                                        </p:tgtEl>
                                        <p:attrNameLst>
                                          <p:attrName>ppt_h</p:attrName>
                                        </p:attrNameLst>
                                      </p:cBhvr>
                                      <p:tavLst>
                                        <p:tav tm="0">
                                          <p:val>
                                            <p:fltVal val="0"/>
                                          </p:val>
                                        </p:tav>
                                        <p:tav tm="100000">
                                          <p:val>
                                            <p:strVal val="#ppt_h"/>
                                          </p:val>
                                        </p:tav>
                                      </p:tavLst>
                                    </p:anim>
                                    <p:animEffect transition="in" filter="fade">
                                      <p:cBhvr>
                                        <p:cTn id="21" dur="500"/>
                                        <p:tgtEl>
                                          <p:spTgt spid="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130"/>
                                        </p:tgtEl>
                                        <p:attrNameLst>
                                          <p:attrName>style.visibility</p:attrName>
                                        </p:attrNameLst>
                                      </p:cBhvr>
                                      <p:to>
                                        <p:strVal val="visible"/>
                                      </p:to>
                                    </p:set>
                                    <p:anim calcmode="lin" valueType="num">
                                      <p:cBhvr>
                                        <p:cTn id="26" dur="500" fill="hold"/>
                                        <p:tgtEl>
                                          <p:spTgt spid="130"/>
                                        </p:tgtEl>
                                        <p:attrNameLst>
                                          <p:attrName>ppt_w</p:attrName>
                                        </p:attrNameLst>
                                      </p:cBhvr>
                                      <p:tavLst>
                                        <p:tav tm="0">
                                          <p:val>
                                            <p:fltVal val="0"/>
                                          </p:val>
                                        </p:tav>
                                        <p:tav tm="100000">
                                          <p:val>
                                            <p:strVal val="#ppt_w"/>
                                          </p:val>
                                        </p:tav>
                                      </p:tavLst>
                                    </p:anim>
                                    <p:anim calcmode="lin" valueType="num">
                                      <p:cBhvr>
                                        <p:cTn id="27" dur="500" fill="hold"/>
                                        <p:tgtEl>
                                          <p:spTgt spid="130"/>
                                        </p:tgtEl>
                                        <p:attrNameLst>
                                          <p:attrName>ppt_h</p:attrName>
                                        </p:attrNameLst>
                                      </p:cBhvr>
                                      <p:tavLst>
                                        <p:tav tm="0">
                                          <p:val>
                                            <p:fltVal val="0"/>
                                          </p:val>
                                        </p:tav>
                                        <p:tav tm="100000">
                                          <p:val>
                                            <p:strVal val="#ppt_h"/>
                                          </p:val>
                                        </p:tav>
                                      </p:tavLst>
                                    </p:anim>
                                    <p:animEffect transition="in" filter="fade">
                                      <p:cBhvr>
                                        <p:cTn id="28" dur="500"/>
                                        <p:tgtEl>
                                          <p:spTgt spid="13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49"/>
                                        </p:tgtEl>
                                        <p:attrNameLst>
                                          <p:attrName>style.visibility</p:attrName>
                                        </p:attrNameLst>
                                      </p:cBhvr>
                                      <p:to>
                                        <p:strVal val="visible"/>
                                      </p:to>
                                    </p:set>
                                    <p:anim calcmode="lin" valueType="num">
                                      <p:cBhvr>
                                        <p:cTn id="33" dur="500" fill="hold"/>
                                        <p:tgtEl>
                                          <p:spTgt spid="49"/>
                                        </p:tgtEl>
                                        <p:attrNameLst>
                                          <p:attrName>ppt_w</p:attrName>
                                        </p:attrNameLst>
                                      </p:cBhvr>
                                      <p:tavLst>
                                        <p:tav tm="0">
                                          <p:val>
                                            <p:fltVal val="0"/>
                                          </p:val>
                                        </p:tav>
                                        <p:tav tm="100000">
                                          <p:val>
                                            <p:strVal val="#ppt_w"/>
                                          </p:val>
                                        </p:tav>
                                      </p:tavLst>
                                    </p:anim>
                                    <p:anim calcmode="lin" valueType="num">
                                      <p:cBhvr>
                                        <p:cTn id="34" dur="500" fill="hold"/>
                                        <p:tgtEl>
                                          <p:spTgt spid="49"/>
                                        </p:tgtEl>
                                        <p:attrNameLst>
                                          <p:attrName>ppt_h</p:attrName>
                                        </p:attrNameLst>
                                      </p:cBhvr>
                                      <p:tavLst>
                                        <p:tav tm="0">
                                          <p:val>
                                            <p:fltVal val="0"/>
                                          </p:val>
                                        </p:tav>
                                        <p:tav tm="100000">
                                          <p:val>
                                            <p:strVal val="#ppt_h"/>
                                          </p:val>
                                        </p:tav>
                                      </p:tavLst>
                                    </p:anim>
                                    <p:animEffect transition="in" filter="fade">
                                      <p:cBhvr>
                                        <p:cTn id="35"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animBg="1"/>
      <p:bldP spid="130" grpId="0" animBg="1"/>
      <p:bldP spid="3" grpId="0"/>
      <p:bldP spid="4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7923" name="Rectangle 3"/>
          <p:cNvSpPr>
            <a:spLocks noGrp="1" noChangeArrowheads="1"/>
          </p:cNvSpPr>
          <p:nvPr>
            <p:ph idx="1"/>
          </p:nvPr>
        </p:nvSpPr>
        <p:spPr>
          <a:xfrm>
            <a:off x="434975" y="842963"/>
            <a:ext cx="8313738" cy="3225800"/>
          </a:xfrm>
        </p:spPr>
        <p:txBody>
          <a:bodyPr/>
          <a:lstStyle/>
          <a:p>
            <a:pPr eaLnBrk="1" hangingPunct="1">
              <a:lnSpc>
                <a:spcPct val="130000"/>
              </a:lnSpc>
              <a:buClr>
                <a:schemeClr val="tx1"/>
              </a:buClr>
              <a:buFont typeface="Wingdings" pitchFamily="2" charset="2"/>
              <a:buChar char="Ø"/>
              <a:defRPr/>
            </a:pPr>
            <a:r>
              <a:rPr lang="en-US" altLang="zh-CN" sz="2800" b="1" i="1" dirty="0">
                <a:solidFill>
                  <a:schemeClr val="tx1"/>
                </a:solidFill>
                <a:ea typeface="宋体" pitchFamily="2" charset="-122"/>
                <a:cs typeface="Times New Roman" pitchFamily="18" charset="0"/>
              </a:rPr>
              <a:t>SLR</a:t>
            </a:r>
            <a:r>
              <a:rPr lang="zh-CN" altLang="en-US" sz="2800" b="1" dirty="0">
                <a:solidFill>
                  <a:schemeClr val="tx1"/>
                </a:solidFill>
                <a:latin typeface="+mn-ea"/>
                <a:cs typeface="Times New Roman" pitchFamily="18" charset="0"/>
              </a:rPr>
              <a:t>分析存在的问题</a:t>
            </a:r>
          </a:p>
          <a:p>
            <a:pPr lvl="1" eaLnBrk="1" hangingPunct="1">
              <a:lnSpc>
                <a:spcPct val="130000"/>
              </a:lnSpc>
              <a:buClr>
                <a:schemeClr val="tx1"/>
              </a:buClr>
              <a:buFont typeface="Wingdings" pitchFamily="2" charset="2"/>
              <a:buChar char="Ø"/>
              <a:defRPr/>
            </a:pPr>
            <a:r>
              <a:rPr lang="en-US" altLang="zh-CN" sz="2500" b="1" i="1" dirty="0">
                <a:solidFill>
                  <a:schemeClr val="tx1"/>
                </a:solidFill>
                <a:ea typeface="宋体" pitchFamily="2" charset="-122"/>
                <a:cs typeface="Times New Roman" pitchFamily="18" charset="0"/>
              </a:rPr>
              <a:t>SLR</a:t>
            </a:r>
            <a:r>
              <a:rPr lang="zh-CN" altLang="en-US" sz="2500" b="1" dirty="0">
                <a:solidFill>
                  <a:schemeClr val="tx1"/>
                </a:solidFill>
                <a:latin typeface="+mn-ea"/>
              </a:rPr>
              <a:t>只是简单地考察</a:t>
            </a:r>
            <a:r>
              <a:rPr lang="zh-CN" altLang="en-US" sz="2500" b="1" dirty="0">
                <a:solidFill>
                  <a:srgbClr val="2D83F4"/>
                </a:solidFill>
                <a:latin typeface="+mn-ea"/>
              </a:rPr>
              <a:t>下一个输入符号</a:t>
            </a:r>
            <a:r>
              <a:rPr lang="en-US" altLang="zh-CN" sz="2500" b="1" i="1" dirty="0">
                <a:solidFill>
                  <a:schemeClr val="tx1"/>
                </a:solidFill>
                <a:ea typeface="宋体" pitchFamily="2" charset="-122"/>
              </a:rPr>
              <a:t>b</a:t>
            </a:r>
            <a:r>
              <a:rPr lang="zh-CN" altLang="en-US" sz="2500" b="1" dirty="0">
                <a:solidFill>
                  <a:schemeClr val="tx1"/>
                </a:solidFill>
                <a:latin typeface="+mn-ea"/>
              </a:rPr>
              <a:t>是否属于与</a:t>
            </a:r>
            <a:r>
              <a:rPr lang="zh-CN" altLang="en-US" sz="2500" b="1" dirty="0">
                <a:solidFill>
                  <a:srgbClr val="2D83F4"/>
                </a:solidFill>
                <a:latin typeface="+mn-ea"/>
              </a:rPr>
              <a:t>归约项目</a:t>
            </a:r>
            <a:r>
              <a:rPr lang="en-US" altLang="zh-CN" sz="2500" b="1" i="1" dirty="0" err="1">
                <a:solidFill>
                  <a:schemeClr val="tx1"/>
                </a:solidFill>
                <a:ea typeface="宋体" pitchFamily="2" charset="-122"/>
              </a:rPr>
              <a:t>A</a:t>
            </a:r>
            <a:r>
              <a:rPr lang="en-US" altLang="zh-CN" sz="2500" b="1" dirty="0" err="1">
                <a:solidFill>
                  <a:schemeClr val="tx1"/>
                </a:solidFill>
                <a:ea typeface="宋体" pitchFamily="2" charset="-122"/>
              </a:rPr>
              <a:t>→</a:t>
            </a:r>
            <a:r>
              <a:rPr lang="en-US" altLang="zh-CN" sz="2500" b="1" i="1" dirty="0" err="1">
                <a:solidFill>
                  <a:schemeClr val="tx1"/>
                </a:solidFill>
                <a:ea typeface="宋体" pitchFamily="2" charset="-122"/>
              </a:rPr>
              <a:t>α</a:t>
            </a:r>
            <a:r>
              <a:rPr lang="zh-CN" altLang="en-US" sz="2500" b="1" dirty="0">
                <a:solidFill>
                  <a:schemeClr val="tx1"/>
                </a:solidFill>
                <a:latin typeface="+mn-ea"/>
              </a:rPr>
              <a:t>相关联的</a:t>
            </a:r>
            <a:r>
              <a:rPr lang="en-US" altLang="zh-CN" sz="2500" b="1" i="1" dirty="0">
                <a:solidFill>
                  <a:srgbClr val="2D83F4"/>
                </a:solidFill>
                <a:ea typeface="宋体" pitchFamily="2" charset="-122"/>
              </a:rPr>
              <a:t>FOLLOW</a:t>
            </a:r>
            <a:r>
              <a:rPr lang="en-US" altLang="zh-CN" sz="2500" b="1" dirty="0">
                <a:solidFill>
                  <a:srgbClr val="2D83F4"/>
                </a:solidFill>
                <a:ea typeface="宋体" pitchFamily="2" charset="-122"/>
              </a:rPr>
              <a:t>(</a:t>
            </a:r>
            <a:r>
              <a:rPr lang="en-US" altLang="zh-CN" sz="2500" b="1" i="1" dirty="0">
                <a:solidFill>
                  <a:srgbClr val="2D83F4"/>
                </a:solidFill>
                <a:ea typeface="宋体" pitchFamily="2" charset="-122"/>
              </a:rPr>
              <a:t>A</a:t>
            </a:r>
            <a:r>
              <a:rPr lang="en-US" altLang="zh-CN" sz="2500" b="1" dirty="0">
                <a:solidFill>
                  <a:srgbClr val="2D83F4"/>
                </a:solidFill>
                <a:ea typeface="宋体" pitchFamily="2" charset="-122"/>
              </a:rPr>
              <a:t>)</a:t>
            </a:r>
            <a:r>
              <a:rPr lang="zh-CN" altLang="en-US" sz="2500" b="1" dirty="0">
                <a:solidFill>
                  <a:schemeClr val="tx1"/>
                </a:solidFill>
                <a:ea typeface="宋体" pitchFamily="2" charset="-122"/>
              </a:rPr>
              <a:t>，</a:t>
            </a:r>
            <a:r>
              <a:rPr lang="zh-CN" altLang="en-US" sz="2500" b="1" dirty="0">
                <a:solidFill>
                  <a:schemeClr val="tx1"/>
                </a:solidFill>
                <a:latin typeface="+mn-ea"/>
              </a:rPr>
              <a:t>但</a:t>
            </a:r>
            <a:r>
              <a:rPr lang="en-US" altLang="zh-CN" sz="2500" b="1" i="1" dirty="0">
                <a:solidFill>
                  <a:schemeClr val="tx1"/>
                </a:solidFill>
                <a:ea typeface="宋体" pitchFamily="2" charset="-122"/>
              </a:rPr>
              <a:t>b</a:t>
            </a:r>
            <a:r>
              <a:rPr lang="zh-CN" altLang="en-US" sz="2500" b="1" dirty="0">
                <a:solidFill>
                  <a:schemeClr val="tx1"/>
                </a:solidFill>
                <a:ea typeface="宋体" pitchFamily="2" charset="-122"/>
              </a:rPr>
              <a:t>∈</a:t>
            </a:r>
            <a:r>
              <a:rPr lang="en-US" altLang="zh-CN" sz="2500" b="1" i="1" dirty="0">
                <a:solidFill>
                  <a:schemeClr val="tx1"/>
                </a:solidFill>
                <a:ea typeface="宋体" pitchFamily="2" charset="-122"/>
              </a:rPr>
              <a:t>FOLLOW</a:t>
            </a:r>
            <a:r>
              <a:rPr lang="en-US" altLang="zh-CN" sz="2500" b="1" dirty="0">
                <a:solidFill>
                  <a:schemeClr val="tx1"/>
                </a:solidFill>
                <a:ea typeface="宋体" pitchFamily="2" charset="-122"/>
              </a:rPr>
              <a:t>(</a:t>
            </a:r>
            <a:r>
              <a:rPr lang="en-US" altLang="zh-CN" sz="2500" b="1" i="1" dirty="0">
                <a:solidFill>
                  <a:schemeClr val="tx1"/>
                </a:solidFill>
                <a:ea typeface="宋体" pitchFamily="2" charset="-122"/>
              </a:rPr>
              <a:t>A</a:t>
            </a:r>
            <a:r>
              <a:rPr lang="en-US" altLang="zh-CN" sz="2500" b="1" dirty="0">
                <a:solidFill>
                  <a:schemeClr val="tx1"/>
                </a:solidFill>
                <a:ea typeface="宋体" pitchFamily="2" charset="-122"/>
              </a:rPr>
              <a:t>)</a:t>
            </a:r>
            <a:r>
              <a:rPr lang="zh-CN" altLang="en-US" sz="2500" b="1" dirty="0">
                <a:solidFill>
                  <a:schemeClr val="tx1"/>
                </a:solidFill>
                <a:latin typeface="+mn-ea"/>
              </a:rPr>
              <a:t>只是归约</a:t>
            </a:r>
            <a:r>
              <a:rPr lang="en-US" altLang="zh-CN" sz="2500" b="1" i="1" dirty="0">
                <a:solidFill>
                  <a:schemeClr val="tx1"/>
                </a:solidFill>
                <a:ea typeface="宋体" pitchFamily="2" charset="-122"/>
              </a:rPr>
              <a:t>α</a:t>
            </a:r>
            <a:r>
              <a:rPr lang="zh-CN" altLang="en-US" sz="2500" b="1" dirty="0">
                <a:solidFill>
                  <a:schemeClr val="tx1"/>
                </a:solidFill>
                <a:latin typeface="+mn-ea"/>
              </a:rPr>
              <a:t>的一个</a:t>
            </a:r>
            <a:r>
              <a:rPr lang="zh-CN" altLang="en-US" sz="2500" b="1" dirty="0">
                <a:solidFill>
                  <a:srgbClr val="2D83F4"/>
                </a:solidFill>
                <a:latin typeface="+mn-ea"/>
              </a:rPr>
              <a:t>必要条件</a:t>
            </a:r>
            <a:r>
              <a:rPr lang="zh-CN" altLang="en-US" sz="2500" b="1" dirty="0">
                <a:solidFill>
                  <a:schemeClr val="tx1"/>
                </a:solidFill>
                <a:latin typeface="+mn-ea"/>
              </a:rPr>
              <a:t>，而非</a:t>
            </a:r>
            <a:r>
              <a:rPr lang="zh-CN" altLang="en-US" sz="2500" b="1" dirty="0">
                <a:solidFill>
                  <a:srgbClr val="2D83F4"/>
                </a:solidFill>
                <a:latin typeface="+mn-ea"/>
              </a:rPr>
              <a:t>充分条件</a:t>
            </a:r>
          </a:p>
        </p:txBody>
      </p:sp>
      <p:sp>
        <p:nvSpPr>
          <p:cNvPr id="30723" name="Rectangle 2"/>
          <p:cNvSpPr>
            <a:spLocks noGrp="1" noChangeArrowheads="1"/>
          </p:cNvSpPr>
          <p:nvPr>
            <p:ph type="title"/>
          </p:nvPr>
        </p:nvSpPr>
        <p:spPr>
          <a:xfrm>
            <a:off x="755650" y="268288"/>
            <a:ext cx="7931150" cy="358775"/>
          </a:xfrm>
        </p:spPr>
        <p:txBody>
          <a:bodyPr/>
          <a:lstStyle/>
          <a:p>
            <a:pPr eaLnBrk="1" hangingPunct="1"/>
            <a:r>
              <a:rPr lang="en-US" altLang="zh-CN" sz="3000">
                <a:solidFill>
                  <a:srgbClr val="000000"/>
                </a:solidFill>
                <a:latin typeface="微软雅黑" panose="020B0503020204020204" pitchFamily="34" charset="-122"/>
                <a:ea typeface="微软雅黑" panose="020B0503020204020204" pitchFamily="34" charset="-122"/>
              </a:rPr>
              <a:t>4.4.3 </a:t>
            </a:r>
            <a:r>
              <a:rPr lang="en-US" altLang="zh-CN" sz="3000" i="1">
                <a:solidFill>
                  <a:srgbClr val="000000"/>
                </a:solidFill>
                <a:ea typeface="黑体" panose="02010609060101010101" pitchFamily="49" charset="-122"/>
                <a:cs typeface="Times New Roman" panose="02020603050405020304" pitchFamily="18" charset="0"/>
              </a:rPr>
              <a:t>LR</a:t>
            </a:r>
            <a:r>
              <a:rPr lang="en-US" altLang="zh-CN" sz="3000">
                <a:solidFill>
                  <a:srgbClr val="000000"/>
                </a:solidFill>
                <a:ea typeface="黑体" panose="02010609060101010101" pitchFamily="49" charset="-122"/>
                <a:cs typeface="Times New Roman" panose="02020603050405020304" pitchFamily="18" charset="0"/>
              </a:rPr>
              <a:t>(1)</a:t>
            </a:r>
            <a:r>
              <a:rPr lang="zh-CN" altLang="en-US" sz="3000">
                <a:solidFill>
                  <a:srgbClr val="000000"/>
                </a:solidFill>
                <a:latin typeface="微软雅黑" panose="020B0503020204020204" pitchFamily="34" charset="-122"/>
                <a:ea typeface="微软雅黑" panose="020B0503020204020204" pitchFamily="34" charset="-122"/>
              </a:rPr>
              <a:t>分析</a:t>
            </a:r>
            <a:endParaRPr lang="zh-CN" altLang="en-US" sz="300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977923">
                                            <p:txEl>
                                              <p:pRg st="0" end="0"/>
                                            </p:txEl>
                                          </p:spTgt>
                                        </p:tgtEl>
                                        <p:attrNameLst>
                                          <p:attrName>style.visibility</p:attrName>
                                        </p:attrNameLst>
                                      </p:cBhvr>
                                      <p:to>
                                        <p:strVal val="visible"/>
                                      </p:to>
                                    </p:set>
                                    <p:anim calcmode="lin" valueType="num">
                                      <p:cBhvr>
                                        <p:cTn id="7" dur="500" fill="hold"/>
                                        <p:tgtEl>
                                          <p:spTgt spid="97792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97792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977923">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977923">
                                            <p:txEl>
                                              <p:pRg st="1" end="1"/>
                                            </p:txEl>
                                          </p:spTgt>
                                        </p:tgtEl>
                                        <p:attrNameLst>
                                          <p:attrName>style.visibility</p:attrName>
                                        </p:attrNameLst>
                                      </p:cBhvr>
                                      <p:to>
                                        <p:strVal val="visible"/>
                                      </p:to>
                                    </p:set>
                                    <p:anim calcmode="lin" valueType="num">
                                      <p:cBhvr>
                                        <p:cTn id="14" dur="500" fill="hold"/>
                                        <p:tgtEl>
                                          <p:spTgt spid="97792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97792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97792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内容占位符 6"/>
          <p:cNvSpPr>
            <a:spLocks noGrp="1"/>
          </p:cNvSpPr>
          <p:nvPr>
            <p:ph idx="1"/>
          </p:nvPr>
        </p:nvSpPr>
        <p:spPr>
          <a:xfrm>
            <a:off x="506413" y="714375"/>
            <a:ext cx="7594600" cy="1779588"/>
          </a:xfrm>
        </p:spPr>
        <p:txBody>
          <a:bodyPr/>
          <a:lstStyle/>
          <a:p>
            <a:pPr eaLnBrk="1" hangingPunct="1">
              <a:lnSpc>
                <a:spcPct val="120000"/>
              </a:lnSpc>
              <a:buClr>
                <a:schemeClr val="tx1"/>
              </a:buClr>
              <a:buFont typeface="Wingdings" panose="05000000000000000000" pitchFamily="2" charset="2"/>
              <a:buChar char="Ø"/>
            </a:pPr>
            <a:r>
              <a:rPr kumimoji="1" lang="zh-CN" altLang="en-US" sz="2800" b="1">
                <a:solidFill>
                  <a:schemeClr val="tx1"/>
                </a:solidFill>
                <a:cs typeface="Times New Roman" panose="02020603050405020304" pitchFamily="18" charset="0"/>
              </a:rPr>
              <a:t>对于产生式</a:t>
            </a:r>
            <a:r>
              <a:rPr kumimoji="1" lang="zh-CN" altLang="en-US" sz="2800" b="1" i="1">
                <a:solidFill>
                  <a:schemeClr val="tx1"/>
                </a:solidFill>
                <a:cs typeface="Times New Roman" panose="02020603050405020304" pitchFamily="18" charset="0"/>
              </a:rPr>
              <a:t> </a:t>
            </a:r>
            <a:r>
              <a:rPr kumimoji="1" lang="en-US" altLang="zh-CN" sz="2800" b="1" i="1">
                <a:solidFill>
                  <a:schemeClr val="tx1"/>
                </a:solidFill>
                <a:cs typeface="Times New Roman" panose="02020603050405020304" pitchFamily="18" charset="0"/>
              </a:rPr>
              <a:t>A</a:t>
            </a:r>
            <a:r>
              <a:rPr kumimoji="1" lang="en-US" altLang="zh-CN" sz="2800" b="1">
                <a:solidFill>
                  <a:schemeClr val="tx1"/>
                </a:solidFill>
                <a:cs typeface="Times New Roman" panose="02020603050405020304" pitchFamily="18" charset="0"/>
              </a:rPr>
              <a:t>→</a:t>
            </a:r>
            <a:r>
              <a:rPr kumimoji="1" lang="en-US" altLang="zh-CN" sz="2800" b="1" i="1">
                <a:solidFill>
                  <a:schemeClr val="tx1"/>
                </a:solidFill>
                <a:cs typeface="Times New Roman" panose="02020603050405020304" pitchFamily="18" charset="0"/>
              </a:rPr>
              <a:t>α</a:t>
            </a:r>
            <a:r>
              <a:rPr kumimoji="1" lang="zh-CN" altLang="en-US" sz="2800" b="1">
                <a:solidFill>
                  <a:schemeClr val="tx1"/>
                </a:solidFill>
                <a:cs typeface="Times New Roman" panose="02020603050405020304" pitchFamily="18" charset="0"/>
              </a:rPr>
              <a:t>的归约，在</a:t>
            </a:r>
            <a:r>
              <a:rPr kumimoji="1" lang="zh-CN" altLang="en-US" sz="2800" b="1">
                <a:solidFill>
                  <a:srgbClr val="0000FF"/>
                </a:solidFill>
                <a:cs typeface="Times New Roman" panose="02020603050405020304" pitchFamily="18" charset="0"/>
              </a:rPr>
              <a:t>不同的使用位置</a:t>
            </a:r>
            <a:r>
              <a:rPr kumimoji="1" lang="zh-CN" altLang="en-US" sz="2800" b="1">
                <a:solidFill>
                  <a:schemeClr val="tx1"/>
                </a:solidFill>
                <a:cs typeface="Times New Roman" panose="02020603050405020304" pitchFamily="18" charset="0"/>
              </a:rPr>
              <a:t>，</a:t>
            </a:r>
            <a:r>
              <a:rPr kumimoji="1" lang="en-US" altLang="zh-CN" sz="2800" b="1" i="1">
                <a:solidFill>
                  <a:schemeClr val="tx1"/>
                </a:solidFill>
                <a:cs typeface="Times New Roman" panose="02020603050405020304" pitchFamily="18" charset="0"/>
              </a:rPr>
              <a:t>A</a:t>
            </a:r>
            <a:r>
              <a:rPr kumimoji="1" lang="zh-CN" altLang="en-US" sz="2800" b="1">
                <a:solidFill>
                  <a:schemeClr val="tx1"/>
                </a:solidFill>
                <a:cs typeface="Times New Roman" panose="02020603050405020304" pitchFamily="18" charset="0"/>
              </a:rPr>
              <a:t>会要求</a:t>
            </a:r>
            <a:r>
              <a:rPr kumimoji="1" lang="zh-CN" altLang="en-US" sz="2800" b="1">
                <a:solidFill>
                  <a:srgbClr val="0000FF"/>
                </a:solidFill>
                <a:cs typeface="Times New Roman" panose="02020603050405020304" pitchFamily="18" charset="0"/>
              </a:rPr>
              <a:t>不同的后继符号</a:t>
            </a:r>
            <a:endParaRPr lang="zh-CN" altLang="en-US" sz="2800" b="1">
              <a:solidFill>
                <a:srgbClr val="0000FF"/>
              </a:solidFill>
              <a:cs typeface="Times New Roman" panose="02020603050405020304" pitchFamily="18" charset="0"/>
            </a:endParaRPr>
          </a:p>
        </p:txBody>
      </p:sp>
      <p:sp>
        <p:nvSpPr>
          <p:cNvPr id="32771" name="标题 5"/>
          <p:cNvSpPr>
            <a:spLocks noGrp="1"/>
          </p:cNvSpPr>
          <p:nvPr>
            <p:ph type="title"/>
          </p:nvPr>
        </p:nvSpPr>
        <p:spPr>
          <a:xfrm>
            <a:off x="755650" y="268288"/>
            <a:ext cx="7931150" cy="358775"/>
          </a:xfrm>
        </p:spPr>
        <p:txBody>
          <a:bodyPr/>
          <a:lstStyle/>
          <a:p>
            <a:pPr eaLnBrk="1" hangingPunct="1">
              <a:defRPr/>
            </a:pPr>
            <a:r>
              <a:rPr lang="en-US" altLang="zh-CN" sz="3000" i="1" dirty="0">
                <a:solidFill>
                  <a:prstClr val="black"/>
                </a:solidFill>
                <a:ea typeface="楷体_GB2312"/>
                <a:cs typeface="Times New Roman" pitchFamily="18" charset="0"/>
              </a:rPr>
              <a:t>LR</a:t>
            </a:r>
            <a:r>
              <a:rPr lang="en-US" altLang="zh-CN" sz="3000" dirty="0">
                <a:solidFill>
                  <a:prstClr val="black"/>
                </a:solidFill>
                <a:ea typeface="楷体_GB2312"/>
                <a:cs typeface="Times New Roman" pitchFamily="18" charset="0"/>
              </a:rPr>
              <a:t>(1)</a:t>
            </a:r>
            <a:r>
              <a:rPr lang="zh-CN" altLang="en-US" sz="3000" spc="300" dirty="0">
                <a:solidFill>
                  <a:prstClr val="black"/>
                </a:solidFill>
                <a:latin typeface="微软雅黑" pitchFamily="34" charset="-122"/>
                <a:ea typeface="微软雅黑" pitchFamily="34" charset="-122"/>
                <a:cs typeface="Times New Roman" pitchFamily="18" charset="0"/>
              </a:rPr>
              <a:t>分析法的提出</a:t>
            </a:r>
            <a:endParaRPr lang="zh-CN" altLang="en-US" sz="2500" spc="300" dirty="0">
              <a:solidFill>
                <a:schemeClr val="tx1"/>
              </a:solidFill>
            </a:endParaRPr>
          </a:p>
        </p:txBody>
      </p:sp>
      <p:sp>
        <p:nvSpPr>
          <p:cNvPr id="2" name="矩形 1"/>
          <p:cNvSpPr>
            <a:spLocks noChangeArrowheads="1"/>
          </p:cNvSpPr>
          <p:nvPr/>
        </p:nvSpPr>
        <p:spPr bwMode="auto">
          <a:xfrm>
            <a:off x="506413" y="4424363"/>
            <a:ext cx="86375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73050" indent="-27305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buClr>
                <a:srgbClr val="000000"/>
              </a:buClr>
              <a:buFont typeface="Wingdings" panose="05000000000000000000" pitchFamily="2" charset="2"/>
              <a:buChar char="Ø"/>
            </a:pPr>
            <a:r>
              <a:rPr kumimoji="1"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在特定位置，</a:t>
            </a:r>
            <a:r>
              <a:rPr kumimoji="1" lang="en-US" altLang="zh-CN" sz="2800" b="1"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a:t>
            </a:r>
            <a:r>
              <a:rPr kumimoji="1"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的后继符集合是</a:t>
            </a:r>
            <a:r>
              <a:rPr kumimoji="1" lang="en-US" altLang="zh-CN" sz="2800" b="1"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FOLLOW</a:t>
            </a:r>
            <a:r>
              <a:rPr kumimoji="1" lang="en-US" altLang="zh-CN"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b="1"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a:t>
            </a:r>
            <a:r>
              <a:rPr kumimoji="1" lang="en-US" altLang="zh-CN"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zh-CN"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的</a:t>
            </a:r>
            <a:r>
              <a:rPr kumimoji="1" lang="zh-CN" altLang="zh-CN" sz="2800" b="1" dirty="0">
                <a:solidFill>
                  <a:srgbClr val="2D83F4"/>
                </a:solidFill>
                <a:latin typeface="Times New Roman" panose="02020603050405020304" pitchFamily="18" charset="0"/>
                <a:ea typeface="华文楷体" panose="02010600040101010101" pitchFamily="2" charset="-122"/>
                <a:cs typeface="Times New Roman" panose="02020603050405020304" pitchFamily="18" charset="0"/>
              </a:rPr>
              <a:t>子集</a:t>
            </a:r>
            <a:endParaRPr lang="zh-CN" altLang="en-US" sz="2800" b="1" dirty="0">
              <a:solidFill>
                <a:srgbClr val="2D83F4"/>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7" name="Rectangle 37"/>
          <p:cNvSpPr>
            <a:spLocks noChangeArrowheads="1"/>
          </p:cNvSpPr>
          <p:nvPr/>
        </p:nvSpPr>
        <p:spPr bwMode="auto">
          <a:xfrm>
            <a:off x="1106488" y="1924050"/>
            <a:ext cx="1520825" cy="2354263"/>
          </a:xfrm>
          <a:prstGeom prst="rect">
            <a:avLst/>
          </a:prstGeom>
          <a:solidFill>
            <a:schemeClr val="accent2">
              <a:lumMod val="40000"/>
              <a:lumOff val="60000"/>
            </a:schemeClr>
          </a:solidFill>
          <a:ln w="12700">
            <a:solidFill>
              <a:schemeClr val="tx1"/>
            </a:solidFill>
          </a:ln>
        </p:spPr>
        <p:txBody>
          <a:bodyPr>
            <a:spAutoFit/>
          </a:bodyPr>
          <a:lstStyle>
            <a:lvl1pPr marL="609600" indent="-609600">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lnSpc>
                <a:spcPts val="2500"/>
              </a:lnSpc>
              <a:spcBef>
                <a:spcPct val="20000"/>
              </a:spcBef>
              <a:buFont typeface="Wingdings" charset="2"/>
              <a:buNone/>
              <a:defRPr/>
            </a:pPr>
            <a:r>
              <a:rPr kumimoji="1" lang="en-US" altLang="zh-CN" sz="2000" b="1" dirty="0">
                <a:solidFill>
                  <a:prstClr val="black"/>
                </a:solidFill>
                <a:latin typeface="Times New Roman" charset="0"/>
                <a:ea typeface="楷体_GB2312" charset="0"/>
                <a:cs typeface="Times New Roman" charset="0"/>
              </a:rPr>
              <a:t>0) </a:t>
            </a:r>
            <a:r>
              <a:rPr kumimoji="1" lang="en-US" altLang="zh-CN" sz="2000" b="1" i="1" dirty="0">
                <a:solidFill>
                  <a:prstClr val="black"/>
                </a:solidFill>
                <a:latin typeface="Times New Roman" charset="0"/>
                <a:ea typeface="楷体_GB2312" charset="0"/>
                <a:cs typeface="Times New Roman" charset="0"/>
              </a:rPr>
              <a:t>S</a:t>
            </a:r>
            <a:r>
              <a:rPr lang="en-US" altLang="zh-CN" sz="2000" b="1" i="1" dirty="0">
                <a:solidFill>
                  <a:prstClr val="black"/>
                </a:solidFill>
                <a:latin typeface="Times New Roman" pitchFamily="18" charset="0"/>
                <a:ea typeface="楷体" pitchFamily="49" charset="-122"/>
                <a:cs typeface="Times New Roman" pitchFamily="18" charset="0"/>
              </a:rPr>
              <a:t>′</a:t>
            </a:r>
            <a:r>
              <a:rPr kumimoji="1" lang="en-US" altLang="zh-CN" sz="2000" b="1" i="1" dirty="0">
                <a:solidFill>
                  <a:prstClr val="black"/>
                </a:solidFill>
                <a:latin typeface="Times New Roman" charset="0"/>
                <a:ea typeface="楷体_GB2312" charset="0"/>
                <a:cs typeface="Times New Roman" charset="0"/>
              </a:rPr>
              <a:t>→S</a:t>
            </a:r>
          </a:p>
          <a:p>
            <a:pPr eaLnBrk="1" hangingPunct="1">
              <a:lnSpc>
                <a:spcPts val="2500"/>
              </a:lnSpc>
              <a:spcBef>
                <a:spcPct val="20000"/>
              </a:spcBef>
              <a:buFont typeface="Wingdings" charset="2"/>
              <a:buNone/>
              <a:defRPr/>
            </a:pPr>
            <a:r>
              <a:rPr kumimoji="1" lang="en-US" altLang="zh-CN" sz="2000" b="1" dirty="0">
                <a:solidFill>
                  <a:prstClr val="black"/>
                </a:solidFill>
                <a:latin typeface="Times New Roman" charset="0"/>
                <a:ea typeface="楷体_GB2312" charset="0"/>
                <a:cs typeface="Times New Roman" charset="0"/>
              </a:rPr>
              <a:t>1) </a:t>
            </a:r>
            <a:r>
              <a:rPr kumimoji="1" lang="en-US" altLang="zh-CN" sz="2000" b="1" i="1" dirty="0">
                <a:solidFill>
                  <a:prstClr val="black"/>
                </a:solidFill>
                <a:latin typeface="Times New Roman" charset="0"/>
                <a:ea typeface="楷体_GB2312" charset="0"/>
                <a:cs typeface="Times New Roman" charset="0"/>
              </a:rPr>
              <a:t>S→L=R</a:t>
            </a:r>
          </a:p>
          <a:p>
            <a:pPr eaLnBrk="1" hangingPunct="1">
              <a:lnSpc>
                <a:spcPts val="2500"/>
              </a:lnSpc>
              <a:spcBef>
                <a:spcPct val="20000"/>
              </a:spcBef>
              <a:buFont typeface="Wingdings" charset="2"/>
              <a:buNone/>
              <a:defRPr/>
            </a:pPr>
            <a:r>
              <a:rPr kumimoji="1" lang="en-US" altLang="zh-CN" sz="2000" b="1" dirty="0">
                <a:solidFill>
                  <a:prstClr val="black"/>
                </a:solidFill>
                <a:latin typeface="Times New Roman" charset="0"/>
                <a:ea typeface="楷体_GB2312" charset="0"/>
                <a:cs typeface="Times New Roman" charset="0"/>
              </a:rPr>
              <a:t>2) </a:t>
            </a:r>
            <a:r>
              <a:rPr kumimoji="1" lang="en-US" altLang="zh-CN" sz="2000" b="1" i="1" dirty="0">
                <a:solidFill>
                  <a:prstClr val="black"/>
                </a:solidFill>
                <a:latin typeface="Times New Roman" charset="0"/>
                <a:ea typeface="楷体_GB2312" charset="0"/>
                <a:cs typeface="Times New Roman" charset="0"/>
              </a:rPr>
              <a:t>S→R</a:t>
            </a:r>
          </a:p>
          <a:p>
            <a:pPr eaLnBrk="1" hangingPunct="1">
              <a:lnSpc>
                <a:spcPts val="2500"/>
              </a:lnSpc>
              <a:spcBef>
                <a:spcPct val="20000"/>
              </a:spcBef>
              <a:buFont typeface="Wingdings" charset="2"/>
              <a:buNone/>
              <a:defRPr/>
            </a:pPr>
            <a:r>
              <a:rPr kumimoji="1" lang="en-US" altLang="zh-CN" sz="2000" b="1" dirty="0">
                <a:solidFill>
                  <a:prstClr val="black"/>
                </a:solidFill>
                <a:latin typeface="Times New Roman" charset="0"/>
                <a:ea typeface="楷体_GB2312" charset="0"/>
                <a:cs typeface="Times New Roman" charset="0"/>
              </a:rPr>
              <a:t>3) </a:t>
            </a:r>
            <a:r>
              <a:rPr kumimoji="1" lang="en-US" altLang="zh-CN" sz="2000" b="1" i="1" dirty="0">
                <a:solidFill>
                  <a:prstClr val="black"/>
                </a:solidFill>
                <a:latin typeface="Times New Roman" charset="0"/>
                <a:ea typeface="楷体_GB2312" charset="0"/>
                <a:cs typeface="Times New Roman" charset="0"/>
              </a:rPr>
              <a:t>L→*R</a:t>
            </a:r>
          </a:p>
          <a:p>
            <a:pPr eaLnBrk="1" hangingPunct="1">
              <a:lnSpc>
                <a:spcPts val="2500"/>
              </a:lnSpc>
              <a:spcBef>
                <a:spcPct val="20000"/>
              </a:spcBef>
              <a:buFont typeface="Wingdings" charset="2"/>
              <a:buNone/>
              <a:defRPr/>
            </a:pPr>
            <a:r>
              <a:rPr kumimoji="1" lang="en-US" altLang="zh-CN" sz="2000" b="1" dirty="0">
                <a:solidFill>
                  <a:prstClr val="black"/>
                </a:solidFill>
                <a:latin typeface="Times New Roman" charset="0"/>
                <a:ea typeface="楷体_GB2312" charset="0"/>
                <a:cs typeface="Times New Roman" charset="0"/>
              </a:rPr>
              <a:t>4) </a:t>
            </a:r>
            <a:r>
              <a:rPr kumimoji="1" lang="en-US" altLang="zh-CN" sz="2000" b="1" i="1" dirty="0" err="1">
                <a:solidFill>
                  <a:prstClr val="black"/>
                </a:solidFill>
                <a:latin typeface="Times New Roman" charset="0"/>
                <a:ea typeface="楷体_GB2312" charset="0"/>
                <a:cs typeface="Times New Roman" charset="0"/>
              </a:rPr>
              <a:t>L→</a:t>
            </a:r>
            <a:r>
              <a:rPr kumimoji="1" lang="en-US" altLang="zh-CN" sz="2000" b="1" dirty="0" err="1">
                <a:solidFill>
                  <a:prstClr val="black"/>
                </a:solidFill>
                <a:latin typeface="Times New Roman" charset="0"/>
                <a:ea typeface="楷体_GB2312" charset="0"/>
                <a:cs typeface="Times New Roman" charset="0"/>
              </a:rPr>
              <a:t>id</a:t>
            </a:r>
            <a:endParaRPr kumimoji="1" lang="en-US" altLang="zh-CN" sz="2000" b="1" dirty="0">
              <a:solidFill>
                <a:prstClr val="black"/>
              </a:solidFill>
              <a:latin typeface="Times New Roman" charset="0"/>
              <a:ea typeface="楷体_GB2312" charset="0"/>
              <a:cs typeface="Times New Roman" charset="0"/>
            </a:endParaRPr>
          </a:p>
          <a:p>
            <a:pPr eaLnBrk="1" hangingPunct="1">
              <a:lnSpc>
                <a:spcPts val="2500"/>
              </a:lnSpc>
              <a:spcBef>
                <a:spcPct val="20000"/>
              </a:spcBef>
              <a:buFont typeface="Wingdings" charset="2"/>
              <a:buNone/>
              <a:defRPr/>
            </a:pPr>
            <a:r>
              <a:rPr kumimoji="1" lang="en-US" altLang="zh-CN" sz="2000" b="1" dirty="0">
                <a:solidFill>
                  <a:prstClr val="black"/>
                </a:solidFill>
                <a:latin typeface="Times New Roman" charset="0"/>
                <a:ea typeface="楷体_GB2312" charset="0"/>
                <a:cs typeface="Times New Roman" charset="0"/>
              </a:rPr>
              <a:t>5) </a:t>
            </a:r>
            <a:r>
              <a:rPr kumimoji="1" lang="en-US" altLang="zh-CN" sz="2000" b="1" i="1" dirty="0">
                <a:solidFill>
                  <a:prstClr val="black"/>
                </a:solidFill>
                <a:latin typeface="Times New Roman" charset="0"/>
                <a:ea typeface="楷体_GB2312" charset="0"/>
                <a:cs typeface="Times New Roman" charset="0"/>
              </a:rPr>
              <a:t>R→L</a:t>
            </a:r>
          </a:p>
        </p:txBody>
      </p:sp>
      <p:grpSp>
        <p:nvGrpSpPr>
          <p:cNvPr id="7" name="组合 6"/>
          <p:cNvGrpSpPr>
            <a:grpSpLocks/>
          </p:cNvGrpSpPr>
          <p:nvPr/>
        </p:nvGrpSpPr>
        <p:grpSpPr bwMode="auto">
          <a:xfrm>
            <a:off x="5503863" y="1944688"/>
            <a:ext cx="1889125" cy="2387600"/>
            <a:chOff x="6444604" y="439403"/>
            <a:chExt cx="1888175" cy="2387234"/>
          </a:xfrm>
        </p:grpSpPr>
        <p:sp>
          <p:nvSpPr>
            <p:cNvPr id="32799" name="Text Box 5"/>
            <p:cNvSpPr txBox="1">
              <a:spLocks noChangeArrowheads="1"/>
            </p:cNvSpPr>
            <p:nvPr/>
          </p:nvSpPr>
          <p:spPr bwMode="auto">
            <a:xfrm>
              <a:off x="7327551" y="439403"/>
              <a:ext cx="328724"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kumimoji="1" lang="en-US" altLang="zh-CN" sz="2000" b="1" i="1">
                  <a:solidFill>
                    <a:srgbClr val="000000"/>
                  </a:solidFill>
                  <a:latin typeface="Times New Roman" panose="02020603050405020304" pitchFamily="18" charset="0"/>
                </a:rPr>
                <a:t>S</a:t>
              </a:r>
            </a:p>
          </p:txBody>
        </p:sp>
        <p:sp>
          <p:nvSpPr>
            <p:cNvPr id="32800" name="Text Box 6"/>
            <p:cNvSpPr txBox="1">
              <a:spLocks noChangeArrowheads="1"/>
            </p:cNvSpPr>
            <p:nvPr/>
          </p:nvSpPr>
          <p:spPr bwMode="auto">
            <a:xfrm>
              <a:off x="6755859" y="1087103"/>
              <a:ext cx="1494341"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kumimoji="1" lang="en-US" altLang="zh-CN" sz="2000" b="1" i="1">
                  <a:solidFill>
                    <a:srgbClr val="000000"/>
                  </a:solidFill>
                  <a:latin typeface="Times New Roman" panose="02020603050405020304" pitchFamily="18" charset="0"/>
                </a:rPr>
                <a:t>L</a:t>
              </a:r>
              <a:r>
                <a:rPr kumimoji="1" lang="en-US" altLang="zh-CN" sz="2000" b="1">
                  <a:solidFill>
                    <a:srgbClr val="000000"/>
                  </a:solidFill>
                  <a:latin typeface="Times New Roman" panose="02020603050405020304" pitchFamily="18" charset="0"/>
                </a:rPr>
                <a:t>       =      </a:t>
              </a:r>
              <a:r>
                <a:rPr kumimoji="1" lang="en-US" altLang="zh-CN" sz="2000" b="1" i="1">
                  <a:solidFill>
                    <a:srgbClr val="000000"/>
                  </a:solidFill>
                  <a:latin typeface="Times New Roman" panose="02020603050405020304" pitchFamily="18" charset="0"/>
                </a:rPr>
                <a:t>R</a:t>
              </a:r>
            </a:p>
          </p:txBody>
        </p:sp>
        <p:sp>
          <p:nvSpPr>
            <p:cNvPr id="32801" name="Text Box 7"/>
            <p:cNvSpPr txBox="1">
              <a:spLocks noChangeArrowheads="1"/>
            </p:cNvSpPr>
            <p:nvPr/>
          </p:nvSpPr>
          <p:spPr bwMode="auto">
            <a:xfrm>
              <a:off x="6444604" y="1757028"/>
              <a:ext cx="14467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kumimoji="1" lang="zh-CN" altLang="en-US" sz="2000" b="1">
                  <a:solidFill>
                    <a:srgbClr val="000000"/>
                  </a:solidFill>
                  <a:latin typeface="Times New Roman" panose="02020603050405020304" pitchFamily="18" charset="0"/>
                </a:rPr>
                <a:t>*</a:t>
              </a:r>
              <a:r>
                <a:rPr kumimoji="1" lang="zh-CN" altLang="en-US" sz="2000" b="1" i="1">
                  <a:solidFill>
                    <a:srgbClr val="000000"/>
                  </a:solidFill>
                  <a:latin typeface="Times New Roman" panose="02020603050405020304" pitchFamily="18" charset="0"/>
                </a:rPr>
                <a:t>        </a:t>
              </a:r>
              <a:r>
                <a:rPr kumimoji="1" lang="en-US" altLang="zh-CN" sz="2000" b="1" i="1">
                  <a:solidFill>
                    <a:srgbClr val="000000"/>
                  </a:solidFill>
                  <a:latin typeface="Times New Roman" panose="02020603050405020304" pitchFamily="18" charset="0"/>
                </a:rPr>
                <a:t>R      </a:t>
              </a:r>
              <a:r>
                <a:rPr kumimoji="1" lang="en-US" altLang="zh-CN" sz="2000" b="1">
                  <a:solidFill>
                    <a:srgbClr val="000000"/>
                  </a:solidFill>
                  <a:latin typeface="Times New Roman" panose="02020603050405020304" pitchFamily="18" charset="0"/>
                </a:rPr>
                <a:t> </a:t>
              </a:r>
            </a:p>
          </p:txBody>
        </p:sp>
        <p:sp>
          <p:nvSpPr>
            <p:cNvPr id="32802" name="Text Box 8"/>
            <p:cNvSpPr txBox="1">
              <a:spLocks noChangeArrowheads="1"/>
            </p:cNvSpPr>
            <p:nvPr/>
          </p:nvSpPr>
          <p:spPr bwMode="auto">
            <a:xfrm>
              <a:off x="6939100" y="2426587"/>
              <a:ext cx="525639"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kumimoji="1" lang="zh-CN" altLang="en-US" sz="2000" b="1">
                  <a:solidFill>
                    <a:srgbClr val="000000"/>
                  </a:solidFill>
                  <a:latin typeface="Times New Roman" panose="02020603050405020304" pitchFamily="18" charset="0"/>
                </a:rPr>
                <a:t> </a:t>
              </a:r>
              <a:r>
                <a:rPr kumimoji="1" lang="en-US" altLang="zh-CN" sz="2000" b="1">
                  <a:solidFill>
                    <a:srgbClr val="000000"/>
                  </a:solidFill>
                  <a:latin typeface="Times New Roman" panose="02020603050405020304" pitchFamily="18" charset="0"/>
                </a:rPr>
                <a:t> </a:t>
              </a:r>
              <a:r>
                <a:rPr kumimoji="1" lang="en-US" altLang="zh-CN" sz="2000" b="1" i="1">
                  <a:solidFill>
                    <a:srgbClr val="000000"/>
                  </a:solidFill>
                  <a:latin typeface="Times New Roman" panose="02020603050405020304" pitchFamily="18" charset="0"/>
                </a:rPr>
                <a:t>L </a:t>
              </a:r>
            </a:p>
          </p:txBody>
        </p:sp>
        <p:sp>
          <p:nvSpPr>
            <p:cNvPr id="32803" name="Line 10"/>
            <p:cNvSpPr>
              <a:spLocks noChangeShapeType="1"/>
            </p:cNvSpPr>
            <p:nvPr/>
          </p:nvSpPr>
          <p:spPr bwMode="auto">
            <a:xfrm flipH="1">
              <a:off x="7503824" y="812465"/>
              <a:ext cx="0" cy="3079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04" name="Line 11"/>
            <p:cNvSpPr>
              <a:spLocks noChangeShapeType="1"/>
            </p:cNvSpPr>
            <p:nvPr/>
          </p:nvSpPr>
          <p:spPr bwMode="auto">
            <a:xfrm>
              <a:off x="7227506" y="2147553"/>
              <a:ext cx="0" cy="2809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05" name="Line 12"/>
            <p:cNvSpPr>
              <a:spLocks noChangeShapeType="1"/>
            </p:cNvSpPr>
            <p:nvPr/>
          </p:nvSpPr>
          <p:spPr bwMode="auto">
            <a:xfrm flipH="1">
              <a:off x="6995653" y="806115"/>
              <a:ext cx="508171" cy="2778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06" name="Line 13"/>
            <p:cNvSpPr>
              <a:spLocks noChangeShapeType="1"/>
            </p:cNvSpPr>
            <p:nvPr/>
          </p:nvSpPr>
          <p:spPr bwMode="auto">
            <a:xfrm>
              <a:off x="7503824" y="812465"/>
              <a:ext cx="481174" cy="2714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07" name="Line 12"/>
            <p:cNvSpPr>
              <a:spLocks noChangeShapeType="1"/>
            </p:cNvSpPr>
            <p:nvPr/>
          </p:nvSpPr>
          <p:spPr bwMode="auto">
            <a:xfrm flipH="1">
              <a:off x="6652637" y="1480803"/>
              <a:ext cx="262025" cy="2873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08" name="Line 13"/>
            <p:cNvSpPr>
              <a:spLocks noChangeShapeType="1"/>
            </p:cNvSpPr>
            <p:nvPr/>
          </p:nvSpPr>
          <p:spPr bwMode="auto">
            <a:xfrm>
              <a:off x="6914662" y="1487153"/>
              <a:ext cx="325548" cy="2809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09" name="Text Box 8"/>
            <p:cNvSpPr txBox="1">
              <a:spLocks noChangeArrowheads="1"/>
            </p:cNvSpPr>
            <p:nvPr/>
          </p:nvSpPr>
          <p:spPr bwMode="auto">
            <a:xfrm>
              <a:off x="7808727" y="1714537"/>
              <a:ext cx="52405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kumimoji="1" lang="zh-CN" altLang="en-US" sz="2000" b="1">
                  <a:solidFill>
                    <a:srgbClr val="000000"/>
                  </a:solidFill>
                  <a:latin typeface="Times New Roman" panose="02020603050405020304" pitchFamily="18" charset="0"/>
                </a:rPr>
                <a:t> </a:t>
              </a:r>
              <a:r>
                <a:rPr kumimoji="1" lang="en-US" altLang="zh-CN" sz="2000" b="1">
                  <a:solidFill>
                    <a:srgbClr val="000000"/>
                  </a:solidFill>
                  <a:latin typeface="Times New Roman" panose="02020603050405020304" pitchFamily="18" charset="0"/>
                </a:rPr>
                <a:t> </a:t>
              </a:r>
              <a:r>
                <a:rPr kumimoji="1" lang="en-US" altLang="zh-CN" sz="2000" b="1" i="1">
                  <a:solidFill>
                    <a:srgbClr val="000000"/>
                  </a:solidFill>
                  <a:latin typeface="Times New Roman" panose="02020603050405020304" pitchFamily="18" charset="0"/>
                </a:rPr>
                <a:t>L </a:t>
              </a:r>
            </a:p>
          </p:txBody>
        </p:sp>
        <p:sp>
          <p:nvSpPr>
            <p:cNvPr id="32810" name="Line 11"/>
            <p:cNvSpPr>
              <a:spLocks noChangeShapeType="1"/>
            </p:cNvSpPr>
            <p:nvPr/>
          </p:nvSpPr>
          <p:spPr bwMode="auto">
            <a:xfrm>
              <a:off x="8070752" y="1433550"/>
              <a:ext cx="0" cy="2809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0740" name="矩形 4"/>
          <p:cNvSpPr>
            <a:spLocks noChangeArrowheads="1"/>
          </p:cNvSpPr>
          <p:nvPr/>
        </p:nvSpPr>
        <p:spPr bwMode="auto">
          <a:xfrm>
            <a:off x="6732588" y="1939925"/>
            <a:ext cx="300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sz="2000" b="1">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a:t>
            </a:r>
            <a:endParaRPr lang="zh-CN" altLang="en-US">
              <a:solidFill>
                <a:srgbClr val="000000"/>
              </a:solidFill>
              <a:ea typeface="华文楷体" panose="02010600040101010101" pitchFamily="2" charset="-122"/>
              <a:cs typeface="Times New Roman" panose="02020603050405020304" pitchFamily="18" charset="0"/>
            </a:endParaRPr>
          </a:p>
        </p:txBody>
      </p:sp>
      <p:sp>
        <p:nvSpPr>
          <p:cNvPr id="3" name="下弧形箭头 2"/>
          <p:cNvSpPr/>
          <p:nvPr/>
        </p:nvSpPr>
        <p:spPr bwMode="auto">
          <a:xfrm rot="17100000">
            <a:off x="6403976" y="3068637"/>
            <a:ext cx="730250" cy="288925"/>
          </a:xfrm>
          <a:prstGeom prst="curvedUp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black"/>
              </a:solidFill>
            </a:endParaRPr>
          </a:p>
        </p:txBody>
      </p:sp>
      <p:sp>
        <p:nvSpPr>
          <p:cNvPr id="34" name="下弧形箭头 33"/>
          <p:cNvSpPr/>
          <p:nvPr/>
        </p:nvSpPr>
        <p:spPr bwMode="auto">
          <a:xfrm rot="14820000">
            <a:off x="6884194" y="2202656"/>
            <a:ext cx="730250" cy="287338"/>
          </a:xfrm>
          <a:prstGeom prst="curvedUp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black"/>
              </a:solidFill>
            </a:endParaRPr>
          </a:p>
        </p:txBody>
      </p:sp>
      <p:sp>
        <p:nvSpPr>
          <p:cNvPr id="6" name="线形标注 1(无边框) 5"/>
          <p:cNvSpPr/>
          <p:nvPr/>
        </p:nvSpPr>
        <p:spPr>
          <a:xfrm>
            <a:off x="7512050" y="2762250"/>
            <a:ext cx="1381125" cy="381000"/>
          </a:xfrm>
          <a:prstGeom prst="callout1">
            <a:avLst>
              <a:gd name="adj1" fmla="val 58750"/>
              <a:gd name="adj2" fmla="val 7545"/>
              <a:gd name="adj3" fmla="val 17116"/>
              <a:gd name="adj4" fmla="val -20186"/>
            </a:avLst>
          </a:prstGeom>
          <a:noFill/>
          <a:ln>
            <a:solidFill>
              <a:srgbClr val="FF000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1" lang="en-US" altLang="zh-CN" b="1" i="1" dirty="0">
                <a:solidFill>
                  <a:srgbClr val="FF0000"/>
                </a:solidFill>
                <a:latin typeface="Times New Roman" panose="02020603050405020304" pitchFamily="18" charset="0"/>
                <a:ea typeface="楷体_GB2312" charset="0"/>
                <a:cs typeface="Times New Roman" panose="02020603050405020304" pitchFamily="18" charset="0"/>
              </a:rPr>
              <a:t>R→L</a:t>
            </a:r>
            <a:r>
              <a:rPr lang="en-US" altLang="zh-CN" b="1" dirty="0">
                <a:solidFill>
                  <a:srgbClr val="FF0000"/>
                </a:solidFill>
                <a:latin typeface="Times New Roman" panose="02020603050405020304" pitchFamily="18" charset="0"/>
                <a:cs typeface="Times New Roman" panose="02020603050405020304" pitchFamily="18" charset="0"/>
              </a:rPr>
              <a:t>· </a:t>
            </a:r>
            <a:r>
              <a:rPr kumimoji="1" lang="en-US" altLang="zh-CN" b="1" dirty="0">
                <a:solidFill>
                  <a:srgbClr val="FF0000"/>
                </a:solidFill>
                <a:latin typeface="Times New Roman" panose="02020603050405020304" pitchFamily="18" charset="0"/>
                <a:ea typeface="楷体_GB2312" charset="0"/>
                <a:cs typeface="Times New Roman" panose="02020603050405020304" pitchFamily="18" charset="0"/>
              </a:rPr>
              <a:t>, $</a:t>
            </a:r>
          </a:p>
        </p:txBody>
      </p:sp>
      <p:sp>
        <p:nvSpPr>
          <p:cNvPr id="26" name="线形标注 1(无边框) 25"/>
          <p:cNvSpPr/>
          <p:nvPr/>
        </p:nvSpPr>
        <p:spPr>
          <a:xfrm>
            <a:off x="6664325" y="3509963"/>
            <a:ext cx="1438275" cy="381000"/>
          </a:xfrm>
          <a:prstGeom prst="callout1">
            <a:avLst>
              <a:gd name="adj1" fmla="val 58750"/>
              <a:gd name="adj2" fmla="val 7545"/>
              <a:gd name="adj3" fmla="val 17116"/>
              <a:gd name="adj4" fmla="val -20186"/>
            </a:avLst>
          </a:prstGeom>
          <a:noFill/>
          <a:ln>
            <a:solidFill>
              <a:srgbClr val="FF000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1" lang="en-US" altLang="zh-CN" b="1" i="1" dirty="0">
                <a:solidFill>
                  <a:srgbClr val="FF0000"/>
                </a:solidFill>
                <a:latin typeface="Times New Roman" panose="02020603050405020304" pitchFamily="18" charset="0"/>
                <a:ea typeface="楷体_GB2312" charset="0"/>
                <a:cs typeface="Times New Roman" panose="02020603050405020304" pitchFamily="18" charset="0"/>
              </a:rPr>
              <a:t>R→L</a:t>
            </a:r>
            <a:r>
              <a:rPr lang="en-US" altLang="zh-CN" b="1" dirty="0">
                <a:solidFill>
                  <a:srgbClr val="FF0000"/>
                </a:solidFill>
                <a:latin typeface="Times New Roman" panose="02020603050405020304" pitchFamily="18" charset="0"/>
                <a:cs typeface="Times New Roman" panose="02020603050405020304" pitchFamily="18" charset="0"/>
              </a:rPr>
              <a:t>· </a:t>
            </a:r>
            <a:r>
              <a:rPr kumimoji="1" lang="en-US" altLang="zh-CN" b="1" dirty="0">
                <a:solidFill>
                  <a:srgbClr val="FF0000"/>
                </a:solidFill>
                <a:latin typeface="Times New Roman" panose="02020603050405020304" pitchFamily="18" charset="0"/>
                <a:ea typeface="楷体_GB2312" charset="0"/>
                <a:cs typeface="Times New Roman" panose="02020603050405020304" pitchFamily="18" charset="0"/>
              </a:rPr>
              <a:t>, =</a:t>
            </a:r>
          </a:p>
        </p:txBody>
      </p:sp>
      <p:sp>
        <p:nvSpPr>
          <p:cNvPr id="27" name="线形标注 1(无边框) 26"/>
          <p:cNvSpPr/>
          <p:nvPr/>
        </p:nvSpPr>
        <p:spPr>
          <a:xfrm>
            <a:off x="4672013" y="1835150"/>
            <a:ext cx="1498600" cy="381000"/>
          </a:xfrm>
          <a:prstGeom prst="callout1">
            <a:avLst>
              <a:gd name="adj1" fmla="val 52596"/>
              <a:gd name="adj2" fmla="val 91473"/>
              <a:gd name="adj3" fmla="val 81816"/>
              <a:gd name="adj4" fmla="val 115987"/>
            </a:avLst>
          </a:prstGeom>
          <a:noFill/>
          <a:ln>
            <a:solidFill>
              <a:srgbClr val="FF000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1" lang="en-US" altLang="zh-CN" b="1" i="1" dirty="0">
                <a:solidFill>
                  <a:srgbClr val="FF0000"/>
                </a:solidFill>
                <a:latin typeface="Times New Roman" panose="02020603050405020304" pitchFamily="18" charset="0"/>
                <a:ea typeface="楷体_GB2312" charset="0"/>
                <a:cs typeface="Times New Roman" panose="02020603050405020304" pitchFamily="18" charset="0"/>
              </a:rPr>
              <a:t>S→L=R</a:t>
            </a:r>
            <a:r>
              <a:rPr lang="en-US" altLang="zh-CN" b="1" dirty="0">
                <a:solidFill>
                  <a:srgbClr val="FF0000"/>
                </a:solidFill>
                <a:latin typeface="Times New Roman" panose="02020603050405020304" pitchFamily="18" charset="0"/>
                <a:cs typeface="Times New Roman" panose="02020603050405020304" pitchFamily="18" charset="0"/>
              </a:rPr>
              <a:t>· </a:t>
            </a:r>
            <a:r>
              <a:rPr kumimoji="1" lang="en-US" altLang="zh-CN" b="1" dirty="0">
                <a:solidFill>
                  <a:srgbClr val="FF0000"/>
                </a:solidFill>
                <a:latin typeface="Times New Roman" panose="02020603050405020304" pitchFamily="18" charset="0"/>
                <a:ea typeface="楷体_GB2312" charset="0"/>
                <a:cs typeface="Times New Roman" panose="02020603050405020304" pitchFamily="18" charset="0"/>
              </a:rPr>
              <a:t>, $</a:t>
            </a:r>
          </a:p>
        </p:txBody>
      </p:sp>
      <p:sp>
        <p:nvSpPr>
          <p:cNvPr id="28" name="线形标注 1(无边框) 27"/>
          <p:cNvSpPr/>
          <p:nvPr/>
        </p:nvSpPr>
        <p:spPr>
          <a:xfrm>
            <a:off x="4152900" y="2327275"/>
            <a:ext cx="1497013" cy="381000"/>
          </a:xfrm>
          <a:prstGeom prst="callout1">
            <a:avLst>
              <a:gd name="adj1" fmla="val 52596"/>
              <a:gd name="adj2" fmla="val 91473"/>
              <a:gd name="adj3" fmla="val 101542"/>
              <a:gd name="adj4" fmla="val 112642"/>
            </a:avLst>
          </a:prstGeom>
          <a:noFill/>
          <a:ln>
            <a:solidFill>
              <a:srgbClr val="FF000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1" lang="en-US" altLang="zh-CN" b="1" i="1" dirty="0">
                <a:solidFill>
                  <a:srgbClr val="FF0000"/>
                </a:solidFill>
                <a:latin typeface="Times New Roman" panose="02020603050405020304" pitchFamily="18" charset="0"/>
                <a:ea typeface="楷体_GB2312" charset="0"/>
                <a:cs typeface="Times New Roman" panose="02020603050405020304" pitchFamily="18" charset="0"/>
              </a:rPr>
              <a:t>L→*R</a:t>
            </a:r>
            <a:r>
              <a:rPr lang="en-US" altLang="zh-CN" b="1" dirty="0">
                <a:solidFill>
                  <a:srgbClr val="FF0000"/>
                </a:solidFill>
                <a:latin typeface="Times New Roman" panose="02020603050405020304" pitchFamily="18" charset="0"/>
                <a:cs typeface="Times New Roman" panose="02020603050405020304" pitchFamily="18" charset="0"/>
              </a:rPr>
              <a:t>· </a:t>
            </a:r>
            <a:r>
              <a:rPr kumimoji="1" lang="en-US" altLang="zh-CN" b="1" dirty="0">
                <a:solidFill>
                  <a:srgbClr val="FF0000"/>
                </a:solidFill>
                <a:latin typeface="Times New Roman" panose="02020603050405020304" pitchFamily="18" charset="0"/>
                <a:ea typeface="楷体_GB2312" charset="0"/>
                <a:cs typeface="Times New Roman" panose="02020603050405020304" pitchFamily="18" charset="0"/>
              </a:rPr>
              <a:t>, =</a:t>
            </a:r>
          </a:p>
        </p:txBody>
      </p:sp>
      <p:graphicFrame>
        <p:nvGraphicFramePr>
          <p:cNvPr id="29" name="Group 18"/>
          <p:cNvGraphicFramePr>
            <a:graphicFrameLocks noGrp="1"/>
          </p:cNvGraphicFramePr>
          <p:nvPr/>
        </p:nvGraphicFramePr>
        <p:xfrm>
          <a:off x="2855913" y="2786063"/>
          <a:ext cx="2089150" cy="1493836"/>
        </p:xfrm>
        <a:graphic>
          <a:graphicData uri="http://schemas.openxmlformats.org/drawingml/2006/table">
            <a:tbl>
              <a:tblPr/>
              <a:tblGrid>
                <a:gridCol w="360363">
                  <a:extLst>
                    <a:ext uri="{9D8B030D-6E8A-4147-A177-3AD203B41FA5}">
                      <a16:colId xmlns:a16="http://schemas.microsoft.com/office/drawing/2014/main" val="20000"/>
                    </a:ext>
                  </a:extLst>
                </a:gridCol>
                <a:gridCol w="1728787">
                  <a:extLst>
                    <a:ext uri="{9D8B030D-6E8A-4147-A177-3AD203B41FA5}">
                      <a16:colId xmlns:a16="http://schemas.microsoft.com/office/drawing/2014/main" val="20001"/>
                    </a:ext>
                  </a:extLst>
                </a:gridCol>
              </a:tblGrid>
              <a:tr h="373459">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X</a:t>
                      </a:r>
                    </a:p>
                  </a:txBody>
                  <a:tcPr marL="91546" marR="91546" marT="34320" marB="343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1" u="none" strike="noStrike" cap="none" normalizeH="0" baseline="0" dirty="0">
                          <a:ln>
                            <a:noFill/>
                          </a:ln>
                          <a:solidFill>
                            <a:schemeClr val="tx1"/>
                          </a:solidFill>
                          <a:effectLst/>
                          <a:latin typeface="Times New Roman" panose="02020603050405020304" pitchFamily="18" charset="0"/>
                          <a:ea typeface="楷体_GB2312"/>
                          <a:cs typeface="Times New Roman" panose="02020603050405020304" pitchFamily="18" charset="0"/>
                        </a:rPr>
                        <a:t>FOLLOW</a:t>
                      </a:r>
                      <a:r>
                        <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a:cs typeface="Times New Roman" panose="02020603050405020304" pitchFamily="18" charset="0"/>
                        </a:rPr>
                        <a:t>( </a:t>
                      </a:r>
                      <a:r>
                        <a:rPr kumimoji="0" lang="en-US" altLang="zh-CN" sz="2000" b="1" i="1" u="none" strike="noStrike" cap="none" normalizeH="0" baseline="0" dirty="0">
                          <a:ln>
                            <a:noFill/>
                          </a:ln>
                          <a:solidFill>
                            <a:schemeClr val="tx1"/>
                          </a:solidFill>
                          <a:effectLst/>
                          <a:latin typeface="Times New Roman" panose="02020603050405020304" pitchFamily="18" charset="0"/>
                          <a:ea typeface="楷体_GB2312"/>
                          <a:cs typeface="Times New Roman" panose="02020603050405020304" pitchFamily="18" charset="0"/>
                        </a:rPr>
                        <a:t>X</a:t>
                      </a:r>
                      <a:r>
                        <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a:cs typeface="Times New Roman" panose="02020603050405020304" pitchFamily="18" charset="0"/>
                        </a:rPr>
                        <a:t> )</a:t>
                      </a:r>
                      <a:endParaRPr kumimoji="0" lang="zh-CN" altLang="en-US" sz="2000" b="1" i="0" u="none" strike="noStrike" cap="none" normalizeH="0" baseline="0" dirty="0">
                        <a:ln>
                          <a:noFill/>
                        </a:ln>
                        <a:solidFill>
                          <a:schemeClr val="tx1"/>
                        </a:solidFill>
                        <a:effectLst/>
                        <a:latin typeface="Times New Roman" panose="02020603050405020304" pitchFamily="18" charset="0"/>
                        <a:ea typeface="楷体_GB2312"/>
                        <a:cs typeface="Times New Roman" panose="02020603050405020304" pitchFamily="18" charset="0"/>
                      </a:endParaRPr>
                    </a:p>
                  </a:txBody>
                  <a:tcPr marL="91546" marR="91546" marT="34320" marB="343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0"/>
                  </a:ext>
                </a:extLst>
              </a:tr>
              <a:tr h="373459">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S</a:t>
                      </a:r>
                    </a:p>
                  </a:txBody>
                  <a:tcPr marL="91546" marR="91546" marT="34320" marB="343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a:t>
                      </a:r>
                      <a:r>
                        <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a:cs typeface="Times New Roman" panose="02020603050405020304" pitchFamily="18" charset="0"/>
                        </a:rPr>
                        <a:t> </a:t>
                      </a:r>
                      <a:endParaRPr kumimoji="0" lang="zh-CN" altLang="en-US" sz="2000" b="1" i="0" u="none" strike="noStrike" cap="none" normalizeH="0" baseline="0" dirty="0">
                        <a:ln>
                          <a:noFill/>
                        </a:ln>
                        <a:solidFill>
                          <a:schemeClr val="tx1"/>
                        </a:solidFill>
                        <a:effectLst/>
                        <a:latin typeface="Times New Roman" panose="02020603050405020304" pitchFamily="18" charset="0"/>
                        <a:ea typeface="楷体_GB2312"/>
                        <a:cs typeface="Times New Roman" panose="02020603050405020304" pitchFamily="18" charset="0"/>
                      </a:endParaRPr>
                    </a:p>
                  </a:txBody>
                  <a:tcPr marL="91546" marR="91546" marT="34320" marB="343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3459">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L</a:t>
                      </a:r>
                    </a:p>
                  </a:txBody>
                  <a:tcPr marL="91546" marR="91546" marT="34320" marB="343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a:cs typeface="Times New Roman" panose="02020603050405020304" pitchFamily="18" charset="0"/>
                        </a:rPr>
                        <a:t>=,  </a:t>
                      </a:r>
                      <a:r>
                        <a:rPr kumimoji="0" lang="en-US" altLang="zh-CN" sz="20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a:t>
                      </a:r>
                      <a:endParaRPr kumimoji="0" lang="zh-CN" altLang="en-US" sz="2000" b="1" i="0" u="none" strike="noStrike" cap="none" normalizeH="0" baseline="0" dirty="0">
                        <a:ln>
                          <a:noFill/>
                        </a:ln>
                        <a:solidFill>
                          <a:schemeClr val="tx1"/>
                        </a:solidFill>
                        <a:effectLst/>
                        <a:latin typeface="Times New Roman" panose="02020603050405020304" pitchFamily="18" charset="0"/>
                        <a:ea typeface="楷体_GB2312"/>
                        <a:cs typeface="Times New Roman" panose="02020603050405020304" pitchFamily="18" charset="0"/>
                      </a:endParaRPr>
                    </a:p>
                  </a:txBody>
                  <a:tcPr marL="91546" marR="91546" marT="34320" marB="343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3459">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R</a:t>
                      </a:r>
                    </a:p>
                  </a:txBody>
                  <a:tcPr marL="91546" marR="91546" marT="34320" marB="343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a:cs typeface="Times New Roman" panose="02020603050405020304" pitchFamily="18" charset="0"/>
                        </a:rPr>
                        <a:t>=,  </a:t>
                      </a:r>
                      <a:r>
                        <a:rPr kumimoji="0" lang="en-US" altLang="zh-CN" sz="20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a:t>
                      </a:r>
                      <a:endParaRPr kumimoji="0" lang="zh-CN" altLang="en-US" sz="2000" b="1" i="0" u="none" strike="noStrike" cap="none" normalizeH="0" baseline="0" dirty="0">
                        <a:ln>
                          <a:noFill/>
                        </a:ln>
                        <a:solidFill>
                          <a:schemeClr val="tx1"/>
                        </a:solidFill>
                        <a:effectLst/>
                        <a:latin typeface="Times New Roman" panose="02020603050405020304" pitchFamily="18" charset="0"/>
                        <a:ea typeface="楷体_GB2312"/>
                        <a:cs typeface="Times New Roman" panose="02020603050405020304" pitchFamily="18" charset="0"/>
                      </a:endParaRPr>
                    </a:p>
                  </a:txBody>
                  <a:tcPr marL="91546" marR="91546" marT="34320" marB="343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pSp>
        <p:nvGrpSpPr>
          <p:cNvPr id="5" name="组合 4"/>
          <p:cNvGrpSpPr/>
          <p:nvPr/>
        </p:nvGrpSpPr>
        <p:grpSpPr>
          <a:xfrm>
            <a:off x="6192683" y="2674629"/>
            <a:ext cx="1077017" cy="1599082"/>
            <a:chOff x="6192683" y="2674629"/>
            <a:chExt cx="1077017" cy="1599082"/>
          </a:xfrm>
        </p:grpSpPr>
        <p:sp>
          <p:nvSpPr>
            <p:cNvPr id="4" name="椭圆 3"/>
            <p:cNvSpPr/>
            <p:nvPr/>
          </p:nvSpPr>
          <p:spPr>
            <a:xfrm>
              <a:off x="6991957" y="2674629"/>
              <a:ext cx="277743" cy="894898"/>
            </a:xfrm>
            <a:prstGeom prst="ellipse">
              <a:avLst/>
            </a:prstGeom>
            <a:noFill/>
            <a:ln>
              <a:solidFill>
                <a:srgbClr val="008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6192683" y="3325625"/>
              <a:ext cx="277743" cy="948086"/>
            </a:xfrm>
            <a:prstGeom prst="ellipse">
              <a:avLst/>
            </a:prstGeom>
            <a:noFill/>
            <a:ln>
              <a:solidFill>
                <a:srgbClr val="008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53" presetClass="entr" presetSubtype="16" fill="hold" nodeType="with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p:cTn id="12" dur="500" fill="hold"/>
                                        <p:tgtEl>
                                          <p:spTgt spid="29"/>
                                        </p:tgtEl>
                                        <p:attrNameLst>
                                          <p:attrName>ppt_w</p:attrName>
                                        </p:attrNameLst>
                                      </p:cBhvr>
                                      <p:tavLst>
                                        <p:tav tm="0">
                                          <p:val>
                                            <p:fltVal val="0"/>
                                          </p:val>
                                        </p:tav>
                                        <p:tav tm="100000">
                                          <p:val>
                                            <p:strVal val="#ppt_w"/>
                                          </p:val>
                                        </p:tav>
                                      </p:tavLst>
                                    </p:anim>
                                    <p:anim calcmode="lin" valueType="num">
                                      <p:cBhvr>
                                        <p:cTn id="13" dur="500" fill="hold"/>
                                        <p:tgtEl>
                                          <p:spTgt spid="29"/>
                                        </p:tgtEl>
                                        <p:attrNameLst>
                                          <p:attrName>ppt_h</p:attrName>
                                        </p:attrNameLst>
                                      </p:cBhvr>
                                      <p:tavLst>
                                        <p:tav tm="0">
                                          <p:val>
                                            <p:fltVal val="0"/>
                                          </p:val>
                                        </p:tav>
                                        <p:tav tm="100000">
                                          <p:val>
                                            <p:strVal val="#ppt_h"/>
                                          </p:val>
                                        </p:tav>
                                      </p:tavLst>
                                    </p:anim>
                                    <p:animEffect transition="in" filter="fade">
                                      <p:cBhvr>
                                        <p:cTn id="14" dur="500"/>
                                        <p:tgtEl>
                                          <p:spTgt spid="29"/>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3" presetClass="entr" presetSubtype="16"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3" presetClass="entr" presetSubtype="16"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p:cTn id="26" dur="500" fill="hold"/>
                                        <p:tgtEl>
                                          <p:spTgt spid="5"/>
                                        </p:tgtEl>
                                        <p:attrNameLst>
                                          <p:attrName>ppt_w</p:attrName>
                                        </p:attrNameLst>
                                      </p:cBhvr>
                                      <p:tavLst>
                                        <p:tav tm="0">
                                          <p:val>
                                            <p:fltVal val="0"/>
                                          </p:val>
                                        </p:tav>
                                        <p:tav tm="100000">
                                          <p:val>
                                            <p:strVal val="#ppt_w"/>
                                          </p:val>
                                        </p:tav>
                                      </p:tavLst>
                                    </p:anim>
                                    <p:anim calcmode="lin" valueType="num">
                                      <p:cBhvr>
                                        <p:cTn id="27" dur="500" fill="hold"/>
                                        <p:tgtEl>
                                          <p:spTgt spid="5"/>
                                        </p:tgtEl>
                                        <p:attrNameLst>
                                          <p:attrName>ppt_h</p:attrName>
                                        </p:attrNameLst>
                                      </p:cBhvr>
                                      <p:tavLst>
                                        <p:tav tm="0">
                                          <p:val>
                                            <p:fltVal val="0"/>
                                          </p:val>
                                        </p:tav>
                                        <p:tav tm="100000">
                                          <p:val>
                                            <p:strVal val="#ppt_h"/>
                                          </p:val>
                                        </p:tav>
                                      </p:tavLst>
                                    </p:anim>
                                    <p:animEffect transition="in" filter="fade">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30740"/>
                                        </p:tgtEl>
                                        <p:attrNameLst>
                                          <p:attrName>style.visibility</p:attrName>
                                        </p:attrNameLst>
                                      </p:cBhvr>
                                      <p:to>
                                        <p:strVal val="visible"/>
                                      </p:to>
                                    </p:set>
                                    <p:anim calcmode="lin" valueType="num">
                                      <p:cBhvr>
                                        <p:cTn id="33" dur="500" fill="hold"/>
                                        <p:tgtEl>
                                          <p:spTgt spid="30740"/>
                                        </p:tgtEl>
                                        <p:attrNameLst>
                                          <p:attrName>ppt_w</p:attrName>
                                        </p:attrNameLst>
                                      </p:cBhvr>
                                      <p:tavLst>
                                        <p:tav tm="0">
                                          <p:val>
                                            <p:fltVal val="0"/>
                                          </p:val>
                                        </p:tav>
                                        <p:tav tm="100000">
                                          <p:val>
                                            <p:strVal val="#ppt_w"/>
                                          </p:val>
                                        </p:tav>
                                      </p:tavLst>
                                    </p:anim>
                                    <p:anim calcmode="lin" valueType="num">
                                      <p:cBhvr>
                                        <p:cTn id="34" dur="500" fill="hold"/>
                                        <p:tgtEl>
                                          <p:spTgt spid="30740"/>
                                        </p:tgtEl>
                                        <p:attrNameLst>
                                          <p:attrName>ppt_h</p:attrName>
                                        </p:attrNameLst>
                                      </p:cBhvr>
                                      <p:tavLst>
                                        <p:tav tm="0">
                                          <p:val>
                                            <p:fltVal val="0"/>
                                          </p:val>
                                        </p:tav>
                                        <p:tav tm="100000">
                                          <p:val>
                                            <p:strVal val="#ppt_h"/>
                                          </p:val>
                                        </p:tav>
                                      </p:tavLst>
                                    </p:anim>
                                    <p:animEffect transition="in" filter="fade">
                                      <p:cBhvr>
                                        <p:cTn id="35" dur="500"/>
                                        <p:tgtEl>
                                          <p:spTgt spid="30740"/>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34"/>
                                        </p:tgtEl>
                                        <p:attrNameLst>
                                          <p:attrName>style.visibility</p:attrName>
                                        </p:attrNameLst>
                                      </p:cBhvr>
                                      <p:to>
                                        <p:strVal val="visible"/>
                                      </p:to>
                                    </p:set>
                                    <p:anim calcmode="lin" valueType="num">
                                      <p:cBhvr>
                                        <p:cTn id="40" dur="500" fill="hold"/>
                                        <p:tgtEl>
                                          <p:spTgt spid="34"/>
                                        </p:tgtEl>
                                        <p:attrNameLst>
                                          <p:attrName>ppt_w</p:attrName>
                                        </p:attrNameLst>
                                      </p:cBhvr>
                                      <p:tavLst>
                                        <p:tav tm="0">
                                          <p:val>
                                            <p:fltVal val="0"/>
                                          </p:val>
                                        </p:tav>
                                        <p:tav tm="100000">
                                          <p:val>
                                            <p:strVal val="#ppt_w"/>
                                          </p:val>
                                        </p:tav>
                                      </p:tavLst>
                                    </p:anim>
                                    <p:anim calcmode="lin" valueType="num">
                                      <p:cBhvr>
                                        <p:cTn id="41" dur="500" fill="hold"/>
                                        <p:tgtEl>
                                          <p:spTgt spid="34"/>
                                        </p:tgtEl>
                                        <p:attrNameLst>
                                          <p:attrName>ppt_h</p:attrName>
                                        </p:attrNameLst>
                                      </p:cBhvr>
                                      <p:tavLst>
                                        <p:tav tm="0">
                                          <p:val>
                                            <p:fltVal val="0"/>
                                          </p:val>
                                        </p:tav>
                                        <p:tav tm="100000">
                                          <p:val>
                                            <p:strVal val="#ppt_h"/>
                                          </p:val>
                                        </p:tav>
                                      </p:tavLst>
                                    </p:anim>
                                    <p:animEffect transition="in" filter="fade">
                                      <p:cBhvr>
                                        <p:cTn id="42" dur="500"/>
                                        <p:tgtEl>
                                          <p:spTgt spid="3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3" presetClass="entr" presetSubtype="16" fill="hold" grpId="0" nodeType="clickEffect">
                                  <p:stCondLst>
                                    <p:cond delay="0"/>
                                  </p:stCondLst>
                                  <p:childTnLst>
                                    <p:set>
                                      <p:cBhvr>
                                        <p:cTn id="46" dur="1" fill="hold">
                                          <p:stCondLst>
                                            <p:cond delay="0"/>
                                          </p:stCondLst>
                                        </p:cTn>
                                        <p:tgtEl>
                                          <p:spTgt spid="3"/>
                                        </p:tgtEl>
                                        <p:attrNameLst>
                                          <p:attrName>style.visibility</p:attrName>
                                        </p:attrNameLst>
                                      </p:cBhvr>
                                      <p:to>
                                        <p:strVal val="visible"/>
                                      </p:to>
                                    </p:set>
                                    <p:anim calcmode="lin" valueType="num">
                                      <p:cBhvr>
                                        <p:cTn id="47" dur="500" fill="hold"/>
                                        <p:tgtEl>
                                          <p:spTgt spid="3"/>
                                        </p:tgtEl>
                                        <p:attrNameLst>
                                          <p:attrName>ppt_w</p:attrName>
                                        </p:attrNameLst>
                                      </p:cBhvr>
                                      <p:tavLst>
                                        <p:tav tm="0">
                                          <p:val>
                                            <p:fltVal val="0"/>
                                          </p:val>
                                        </p:tav>
                                        <p:tav tm="100000">
                                          <p:val>
                                            <p:strVal val="#ppt_w"/>
                                          </p:val>
                                        </p:tav>
                                      </p:tavLst>
                                    </p:anim>
                                    <p:anim calcmode="lin" valueType="num">
                                      <p:cBhvr>
                                        <p:cTn id="48" dur="500" fill="hold"/>
                                        <p:tgtEl>
                                          <p:spTgt spid="3"/>
                                        </p:tgtEl>
                                        <p:attrNameLst>
                                          <p:attrName>ppt_h</p:attrName>
                                        </p:attrNameLst>
                                      </p:cBhvr>
                                      <p:tavLst>
                                        <p:tav tm="0">
                                          <p:val>
                                            <p:fltVal val="0"/>
                                          </p:val>
                                        </p:tav>
                                        <p:tav tm="100000">
                                          <p:val>
                                            <p:strVal val="#ppt_h"/>
                                          </p:val>
                                        </p:tav>
                                      </p:tavLst>
                                    </p:anim>
                                    <p:animEffect transition="in" filter="fade">
                                      <p:cBhvr>
                                        <p:cTn id="49" dur="500"/>
                                        <p:tgtEl>
                                          <p:spTgt spid="3"/>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53" presetClass="entr" presetSubtype="16" fill="hold" grpId="0" nodeType="clickEffect">
                                  <p:stCondLst>
                                    <p:cond delay="0"/>
                                  </p:stCondLst>
                                  <p:childTnLst>
                                    <p:set>
                                      <p:cBhvr>
                                        <p:cTn id="53" dur="1" fill="hold">
                                          <p:stCondLst>
                                            <p:cond delay="0"/>
                                          </p:stCondLst>
                                        </p:cTn>
                                        <p:tgtEl>
                                          <p:spTgt spid="2"/>
                                        </p:tgtEl>
                                        <p:attrNameLst>
                                          <p:attrName>style.visibility</p:attrName>
                                        </p:attrNameLst>
                                      </p:cBhvr>
                                      <p:to>
                                        <p:strVal val="visible"/>
                                      </p:to>
                                    </p:set>
                                    <p:anim calcmode="lin" valueType="num">
                                      <p:cBhvr>
                                        <p:cTn id="54" dur="500" fill="hold"/>
                                        <p:tgtEl>
                                          <p:spTgt spid="2"/>
                                        </p:tgtEl>
                                        <p:attrNameLst>
                                          <p:attrName>ppt_w</p:attrName>
                                        </p:attrNameLst>
                                      </p:cBhvr>
                                      <p:tavLst>
                                        <p:tav tm="0">
                                          <p:val>
                                            <p:fltVal val="0"/>
                                          </p:val>
                                        </p:tav>
                                        <p:tav tm="100000">
                                          <p:val>
                                            <p:strVal val="#ppt_w"/>
                                          </p:val>
                                        </p:tav>
                                      </p:tavLst>
                                    </p:anim>
                                    <p:anim calcmode="lin" valueType="num">
                                      <p:cBhvr>
                                        <p:cTn id="55" dur="500" fill="hold"/>
                                        <p:tgtEl>
                                          <p:spTgt spid="2"/>
                                        </p:tgtEl>
                                        <p:attrNameLst>
                                          <p:attrName>ppt_h</p:attrName>
                                        </p:attrNameLst>
                                      </p:cBhvr>
                                      <p:tavLst>
                                        <p:tav tm="0">
                                          <p:val>
                                            <p:fltVal val="0"/>
                                          </p:val>
                                        </p:tav>
                                        <p:tav tm="100000">
                                          <p:val>
                                            <p:strVal val="#ppt_h"/>
                                          </p:val>
                                        </p:tav>
                                      </p:tavLst>
                                    </p:anim>
                                    <p:animEffect transition="in" filter="fade">
                                      <p:cBhvr>
                                        <p:cTn id="56" dur="500"/>
                                        <p:tgtEl>
                                          <p:spTgt spid="2"/>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53" presetClass="entr" presetSubtype="16" fill="hold" grpId="0" nodeType="clickEffect">
                                  <p:stCondLst>
                                    <p:cond delay="0"/>
                                  </p:stCondLst>
                                  <p:childTnLst>
                                    <p:set>
                                      <p:cBhvr>
                                        <p:cTn id="60" dur="1" fill="hold">
                                          <p:stCondLst>
                                            <p:cond delay="0"/>
                                          </p:stCondLst>
                                        </p:cTn>
                                        <p:tgtEl>
                                          <p:spTgt spid="6"/>
                                        </p:tgtEl>
                                        <p:attrNameLst>
                                          <p:attrName>style.visibility</p:attrName>
                                        </p:attrNameLst>
                                      </p:cBhvr>
                                      <p:to>
                                        <p:strVal val="visible"/>
                                      </p:to>
                                    </p:set>
                                    <p:anim calcmode="lin" valueType="num">
                                      <p:cBhvr>
                                        <p:cTn id="61" dur="500" fill="hold"/>
                                        <p:tgtEl>
                                          <p:spTgt spid="6"/>
                                        </p:tgtEl>
                                        <p:attrNameLst>
                                          <p:attrName>ppt_w</p:attrName>
                                        </p:attrNameLst>
                                      </p:cBhvr>
                                      <p:tavLst>
                                        <p:tav tm="0">
                                          <p:val>
                                            <p:fltVal val="0"/>
                                          </p:val>
                                        </p:tav>
                                        <p:tav tm="100000">
                                          <p:val>
                                            <p:strVal val="#ppt_w"/>
                                          </p:val>
                                        </p:tav>
                                      </p:tavLst>
                                    </p:anim>
                                    <p:anim calcmode="lin" valueType="num">
                                      <p:cBhvr>
                                        <p:cTn id="62" dur="500" fill="hold"/>
                                        <p:tgtEl>
                                          <p:spTgt spid="6"/>
                                        </p:tgtEl>
                                        <p:attrNameLst>
                                          <p:attrName>ppt_h</p:attrName>
                                        </p:attrNameLst>
                                      </p:cBhvr>
                                      <p:tavLst>
                                        <p:tav tm="0">
                                          <p:val>
                                            <p:fltVal val="0"/>
                                          </p:val>
                                        </p:tav>
                                        <p:tav tm="100000">
                                          <p:val>
                                            <p:strVal val="#ppt_h"/>
                                          </p:val>
                                        </p:tav>
                                      </p:tavLst>
                                    </p:anim>
                                    <p:animEffect transition="in" filter="fade">
                                      <p:cBhvr>
                                        <p:cTn id="63" dur="500"/>
                                        <p:tgtEl>
                                          <p:spTgt spid="6"/>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53" presetClass="entr" presetSubtype="16" fill="hold" grpId="0" nodeType="clickEffect">
                                  <p:stCondLst>
                                    <p:cond delay="0"/>
                                  </p:stCondLst>
                                  <p:childTnLst>
                                    <p:set>
                                      <p:cBhvr>
                                        <p:cTn id="67" dur="1" fill="hold">
                                          <p:stCondLst>
                                            <p:cond delay="0"/>
                                          </p:stCondLst>
                                        </p:cTn>
                                        <p:tgtEl>
                                          <p:spTgt spid="26"/>
                                        </p:tgtEl>
                                        <p:attrNameLst>
                                          <p:attrName>style.visibility</p:attrName>
                                        </p:attrNameLst>
                                      </p:cBhvr>
                                      <p:to>
                                        <p:strVal val="visible"/>
                                      </p:to>
                                    </p:set>
                                    <p:anim calcmode="lin" valueType="num">
                                      <p:cBhvr>
                                        <p:cTn id="68" dur="500" fill="hold"/>
                                        <p:tgtEl>
                                          <p:spTgt spid="26"/>
                                        </p:tgtEl>
                                        <p:attrNameLst>
                                          <p:attrName>ppt_w</p:attrName>
                                        </p:attrNameLst>
                                      </p:cBhvr>
                                      <p:tavLst>
                                        <p:tav tm="0">
                                          <p:val>
                                            <p:fltVal val="0"/>
                                          </p:val>
                                        </p:tav>
                                        <p:tav tm="100000">
                                          <p:val>
                                            <p:strVal val="#ppt_w"/>
                                          </p:val>
                                        </p:tav>
                                      </p:tavLst>
                                    </p:anim>
                                    <p:anim calcmode="lin" valueType="num">
                                      <p:cBhvr>
                                        <p:cTn id="69" dur="500" fill="hold"/>
                                        <p:tgtEl>
                                          <p:spTgt spid="26"/>
                                        </p:tgtEl>
                                        <p:attrNameLst>
                                          <p:attrName>ppt_h</p:attrName>
                                        </p:attrNameLst>
                                      </p:cBhvr>
                                      <p:tavLst>
                                        <p:tav tm="0">
                                          <p:val>
                                            <p:fltVal val="0"/>
                                          </p:val>
                                        </p:tav>
                                        <p:tav tm="100000">
                                          <p:val>
                                            <p:strVal val="#ppt_h"/>
                                          </p:val>
                                        </p:tav>
                                      </p:tavLst>
                                    </p:anim>
                                    <p:animEffect transition="in" filter="fade">
                                      <p:cBhvr>
                                        <p:cTn id="70" dur="500"/>
                                        <p:tgtEl>
                                          <p:spTgt spid="26"/>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53" presetClass="entr" presetSubtype="16" fill="hold" grpId="0" nodeType="clickEffect">
                                  <p:stCondLst>
                                    <p:cond delay="0"/>
                                  </p:stCondLst>
                                  <p:childTnLst>
                                    <p:set>
                                      <p:cBhvr>
                                        <p:cTn id="74" dur="1" fill="hold">
                                          <p:stCondLst>
                                            <p:cond delay="0"/>
                                          </p:stCondLst>
                                        </p:cTn>
                                        <p:tgtEl>
                                          <p:spTgt spid="28"/>
                                        </p:tgtEl>
                                        <p:attrNameLst>
                                          <p:attrName>style.visibility</p:attrName>
                                        </p:attrNameLst>
                                      </p:cBhvr>
                                      <p:to>
                                        <p:strVal val="visible"/>
                                      </p:to>
                                    </p:set>
                                    <p:anim calcmode="lin" valueType="num">
                                      <p:cBhvr>
                                        <p:cTn id="75" dur="500" fill="hold"/>
                                        <p:tgtEl>
                                          <p:spTgt spid="28"/>
                                        </p:tgtEl>
                                        <p:attrNameLst>
                                          <p:attrName>ppt_w</p:attrName>
                                        </p:attrNameLst>
                                      </p:cBhvr>
                                      <p:tavLst>
                                        <p:tav tm="0">
                                          <p:val>
                                            <p:fltVal val="0"/>
                                          </p:val>
                                        </p:tav>
                                        <p:tav tm="100000">
                                          <p:val>
                                            <p:strVal val="#ppt_w"/>
                                          </p:val>
                                        </p:tav>
                                      </p:tavLst>
                                    </p:anim>
                                    <p:anim calcmode="lin" valueType="num">
                                      <p:cBhvr>
                                        <p:cTn id="76" dur="500" fill="hold"/>
                                        <p:tgtEl>
                                          <p:spTgt spid="28"/>
                                        </p:tgtEl>
                                        <p:attrNameLst>
                                          <p:attrName>ppt_h</p:attrName>
                                        </p:attrNameLst>
                                      </p:cBhvr>
                                      <p:tavLst>
                                        <p:tav tm="0">
                                          <p:val>
                                            <p:fltVal val="0"/>
                                          </p:val>
                                        </p:tav>
                                        <p:tav tm="100000">
                                          <p:val>
                                            <p:strVal val="#ppt_h"/>
                                          </p:val>
                                        </p:tav>
                                      </p:tavLst>
                                    </p:anim>
                                    <p:animEffect transition="in" filter="fade">
                                      <p:cBhvr>
                                        <p:cTn id="77" dur="500"/>
                                        <p:tgtEl>
                                          <p:spTgt spid="28"/>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53" presetClass="entr" presetSubtype="16" fill="hold" grpId="0" nodeType="clickEffect">
                                  <p:stCondLst>
                                    <p:cond delay="0"/>
                                  </p:stCondLst>
                                  <p:childTnLst>
                                    <p:set>
                                      <p:cBhvr>
                                        <p:cTn id="81" dur="1" fill="hold">
                                          <p:stCondLst>
                                            <p:cond delay="0"/>
                                          </p:stCondLst>
                                        </p:cTn>
                                        <p:tgtEl>
                                          <p:spTgt spid="27"/>
                                        </p:tgtEl>
                                        <p:attrNameLst>
                                          <p:attrName>style.visibility</p:attrName>
                                        </p:attrNameLst>
                                      </p:cBhvr>
                                      <p:to>
                                        <p:strVal val="visible"/>
                                      </p:to>
                                    </p:set>
                                    <p:anim calcmode="lin" valueType="num">
                                      <p:cBhvr>
                                        <p:cTn id="82" dur="500" fill="hold"/>
                                        <p:tgtEl>
                                          <p:spTgt spid="27"/>
                                        </p:tgtEl>
                                        <p:attrNameLst>
                                          <p:attrName>ppt_w</p:attrName>
                                        </p:attrNameLst>
                                      </p:cBhvr>
                                      <p:tavLst>
                                        <p:tav tm="0">
                                          <p:val>
                                            <p:fltVal val="0"/>
                                          </p:val>
                                        </p:tav>
                                        <p:tav tm="100000">
                                          <p:val>
                                            <p:strVal val="#ppt_w"/>
                                          </p:val>
                                        </p:tav>
                                      </p:tavLst>
                                    </p:anim>
                                    <p:anim calcmode="lin" valueType="num">
                                      <p:cBhvr>
                                        <p:cTn id="83" dur="500" fill="hold"/>
                                        <p:tgtEl>
                                          <p:spTgt spid="27"/>
                                        </p:tgtEl>
                                        <p:attrNameLst>
                                          <p:attrName>ppt_h</p:attrName>
                                        </p:attrNameLst>
                                      </p:cBhvr>
                                      <p:tavLst>
                                        <p:tav tm="0">
                                          <p:val>
                                            <p:fltVal val="0"/>
                                          </p:val>
                                        </p:tav>
                                        <p:tav tm="100000">
                                          <p:val>
                                            <p:strVal val="#ppt_h"/>
                                          </p:val>
                                        </p:tav>
                                      </p:tavLst>
                                    </p:anim>
                                    <p:animEffect transition="in" filter="fade">
                                      <p:cBhvr>
                                        <p:cTn id="8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animBg="1"/>
      <p:bldP spid="30740" grpId="0"/>
      <p:bldP spid="3" grpId="0" animBg="1"/>
      <p:bldP spid="34" grpId="0" animBg="1"/>
      <p:bldP spid="6" grpId="0" animBg="1"/>
      <p:bldP spid="26" grpId="0" animBg="1"/>
      <p:bldP spid="27" grpId="0" animBg="1"/>
      <p:bldP spid="28" grpId="0" animBg="1"/>
    </p:bld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4.xml><?xml version="1.0" encoding="utf-8"?>
<a:theme xmlns:a="http://schemas.openxmlformats.org/drawingml/2006/main" name="3_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2693</TotalTime>
  <Pages>0</Pages>
  <Words>6997</Words>
  <Characters>0</Characters>
  <Application>Microsoft Office PowerPoint</Application>
  <DocSecurity>0</DocSecurity>
  <PresentationFormat>全屏显示(16:9)</PresentationFormat>
  <Lines>0</Lines>
  <Paragraphs>1783</Paragraphs>
  <Slides>45</Slides>
  <Notes>41</Notes>
  <HiddenSlides>0</HiddenSlides>
  <MMClips>0</MMClips>
  <ScaleCrop>false</ScaleCrop>
  <HeadingPairs>
    <vt:vector size="6" baseType="variant">
      <vt:variant>
        <vt:lpstr>已用的字体</vt:lpstr>
      </vt:variant>
      <vt:variant>
        <vt:i4>13</vt:i4>
      </vt:variant>
      <vt:variant>
        <vt:lpstr>主题</vt:lpstr>
      </vt:variant>
      <vt:variant>
        <vt:i4>4</vt:i4>
      </vt:variant>
      <vt:variant>
        <vt:lpstr>幻灯片标题</vt:lpstr>
      </vt:variant>
      <vt:variant>
        <vt:i4>45</vt:i4>
      </vt:variant>
    </vt:vector>
  </HeadingPairs>
  <TitlesOfParts>
    <vt:vector size="62" baseType="lpstr">
      <vt:lpstr>Monotype Sorts</vt:lpstr>
      <vt:lpstr>华文楷体</vt:lpstr>
      <vt:lpstr>楷体</vt:lpstr>
      <vt:lpstr>楷体_GB2312</vt:lpstr>
      <vt:lpstr>宋体</vt:lpstr>
      <vt:lpstr>微软雅黑</vt:lpstr>
      <vt:lpstr>Arial</vt:lpstr>
      <vt:lpstr>Calibri</vt:lpstr>
      <vt:lpstr>Candara</vt:lpstr>
      <vt:lpstr>Symbol</vt:lpstr>
      <vt:lpstr>Tahoma</vt:lpstr>
      <vt:lpstr>Times New Roman</vt:lpstr>
      <vt:lpstr>Wingdings</vt:lpstr>
      <vt:lpstr>自定义设计方案</vt:lpstr>
      <vt:lpstr>1_波形</vt:lpstr>
      <vt:lpstr>2_波形</vt:lpstr>
      <vt:lpstr>3_波形</vt:lpstr>
      <vt:lpstr>4.4.2 SLR 分析</vt:lpstr>
      <vt:lpstr>SLR 分析</vt:lpstr>
      <vt:lpstr>例：LR(0) 分析过程中的冲突</vt:lpstr>
      <vt:lpstr>表达式文法的SLR分析表</vt:lpstr>
      <vt:lpstr>例</vt:lpstr>
      <vt:lpstr>SLR 分析表构造算法</vt:lpstr>
      <vt:lpstr>SLR 分析中的冲突</vt:lpstr>
      <vt:lpstr>4.4.3 LR(1)分析</vt:lpstr>
      <vt:lpstr>LR(1)分析法的提出</vt:lpstr>
      <vt:lpstr>规范LR(1)项目</vt:lpstr>
      <vt:lpstr>等价LR(1)项目</vt:lpstr>
      <vt:lpstr>等价LR(1)项目</vt:lpstr>
      <vt:lpstr>例：LR(1)自动机</vt:lpstr>
      <vt:lpstr>赋值语句文法的 LR(1)分析表</vt:lpstr>
      <vt:lpstr>例：LR(1)自动机</vt:lpstr>
      <vt:lpstr>例：LR(1)自动机</vt:lpstr>
      <vt:lpstr>例：LR(1)自动机</vt:lpstr>
      <vt:lpstr>LR(1)项目集闭包</vt:lpstr>
      <vt:lpstr>GOTO 函数</vt:lpstr>
      <vt:lpstr>为文法G' 构造LR(1)项集族</vt:lpstr>
      <vt:lpstr>LR(1)自动机的形式化定义</vt:lpstr>
      <vt:lpstr>LR分析表构造算法</vt:lpstr>
      <vt:lpstr>4.4.4 LALR分析</vt:lpstr>
      <vt:lpstr>LALR ( lookahead-LR )分析的基本思想</vt:lpstr>
      <vt:lpstr>例：合并同心项集</vt:lpstr>
      <vt:lpstr>例：合并同心项集</vt:lpstr>
      <vt:lpstr>合并同心项集时产生归约-归约冲突的例子</vt:lpstr>
      <vt:lpstr>合并同心项集后，虽然不产生冲突，但可能会 推迟错误的发现</vt:lpstr>
      <vt:lpstr>LALR(1)的特点</vt:lpstr>
      <vt:lpstr>LALR(1)的特点</vt:lpstr>
      <vt:lpstr>LALR(1)的特点</vt:lpstr>
      <vt:lpstr>4.4.5 二义性文法的LR分析</vt:lpstr>
      <vt:lpstr>二义性算术表达式文法的LR(0)分析器</vt:lpstr>
      <vt:lpstr>二义性算术表达式文法的SLR分析表</vt:lpstr>
      <vt:lpstr>例：二义性if 语句文法的LR分析</vt:lpstr>
      <vt:lpstr>S  i Si S e Sa</vt:lpstr>
      <vt:lpstr>PowerPoint 演示文稿</vt:lpstr>
      <vt:lpstr>二义性文法的使用</vt:lpstr>
      <vt:lpstr>4.4.6 LR分析中的错误处理</vt:lpstr>
      <vt:lpstr>恐慌模式错误恢复</vt:lpstr>
      <vt:lpstr>短语层次错误恢复</vt:lpstr>
      <vt:lpstr>例：算数表达式文法的LR分析器</vt:lpstr>
      <vt:lpstr>带有错误处理子程序的算术表达式文法LR分析表</vt:lpstr>
      <vt:lpstr>本章小结</vt:lpstr>
      <vt:lpstr>PowerPoint 演示文稿</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Microsoft Office 用户</dc:creator>
  <cp:keywords/>
  <dc:description/>
  <cp:lastModifiedBy>1</cp:lastModifiedBy>
  <cp:revision>160</cp:revision>
  <cp:lastPrinted>2020-01-09T09:16:51Z</cp:lastPrinted>
  <dcterms:created xsi:type="dcterms:W3CDTF">2016-10-12T06:42:57Z</dcterms:created>
  <dcterms:modified xsi:type="dcterms:W3CDTF">2021-03-05T00:11:59Z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5</vt:r8>
  </property>
  <property fmtid="{D5CDD505-2E9C-101B-9397-08002B2CF9AE}" pid="3" name="KSOProductBuildVer">
    <vt:lpwstr>2052-10.1.0.5975</vt:lpwstr>
  </property>
</Properties>
</file>