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5" r:id="rId2"/>
    <p:sldId id="326" r:id="rId3"/>
    <p:sldId id="327" r:id="rId4"/>
    <p:sldId id="32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67A9A-35ED-4CD6-84E7-4D074365AB74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027-1041-4127-8599-993AEA90FA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8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23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7A4135-46EF-4BA2-95B9-F5F844552F5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923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8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8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1007533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446" y="160526"/>
            <a:ext cx="10821855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0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3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5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6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2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63" y="1185763"/>
            <a:ext cx="8215312" cy="4885257"/>
          </a:xfrm>
        </p:spPr>
        <p:txBody>
          <a:bodyPr/>
          <a:lstStyle/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将下面的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C++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程序划分成正确的词素（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token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）序列。哪些词素应该有相关联的属性值？应该具有什么值？</a:t>
            </a:r>
            <a:endParaRPr lang="en-US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endParaRPr lang="en-US" altLang="zh-CN" sz="26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float </a:t>
            </a:r>
            <a:r>
              <a:rPr lang="en-US" altLang="zh-CN" sz="26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6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</a:p>
          <a:p>
            <a:pPr marL="27305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5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21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516C-8C4E-40B9-8971-7260955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词法分析后得到的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55CA-0232-4C06-A554-DBEF195C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73" y="804438"/>
            <a:ext cx="10080294" cy="5697961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输入 </a:t>
            </a:r>
            <a:endParaRPr lang="en-US" altLang="zh-CN" dirty="0"/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float </a:t>
            </a:r>
            <a:r>
              <a:rPr lang="en-US" altLang="zh-CN" sz="24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limitedSquare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(x) {float x ;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/* returns x-squared, but never more than 100 */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return (x&lt;=-10.01 ||x&gt;=l0.0)?100:x*x;</a:t>
            </a:r>
          </a:p>
          <a:p>
            <a:pPr mar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}</a:t>
            </a:r>
          </a:p>
          <a:p>
            <a:pPr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输出</a:t>
            </a:r>
            <a:endParaRPr lang="en-US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sz="2400" dirty="0"/>
              <a:t>1	float			&lt; FLOAT , - &gt;</a:t>
            </a:r>
          </a:p>
          <a:p>
            <a:pPr marL="457200" lvl="1" indent="0">
              <a:buNone/>
            </a:pPr>
            <a:r>
              <a:rPr lang="en-US" altLang="zh-CN" sz="2400" dirty="0"/>
              <a:t>	2	</a:t>
            </a:r>
            <a:r>
              <a:rPr lang="en-US" altLang="zh-CN" sz="2400" dirty="0" err="1"/>
              <a:t>limitedSquare</a:t>
            </a:r>
            <a:r>
              <a:rPr lang="en-US" altLang="zh-CN" sz="2400" dirty="0"/>
              <a:t>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limitedSquare</a:t>
            </a:r>
            <a:r>
              <a:rPr lang="en-US" altLang="zh-CN" sz="2400" dirty="0"/>
              <a:t> &gt;</a:t>
            </a:r>
          </a:p>
          <a:p>
            <a:pPr marL="457200" lvl="1" indent="0">
              <a:buNone/>
            </a:pPr>
            <a:r>
              <a:rPr lang="en-US" altLang="zh-CN" sz="2400" dirty="0"/>
              <a:t>	3	(			&lt; SLP , - &gt;</a:t>
            </a:r>
          </a:p>
          <a:p>
            <a:pPr marL="457200" lvl="1" indent="0">
              <a:buNone/>
            </a:pPr>
            <a:r>
              <a:rPr lang="en-US" altLang="zh-CN" sz="2400" dirty="0"/>
              <a:t>	4  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5	)			&lt; SRP , - 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6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516C-8C4E-40B9-8971-7260955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词法分析后得到的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55CA-0232-4C06-A554-DBEF195C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73" y="804438"/>
            <a:ext cx="10080294" cy="5697961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400" dirty="0"/>
              <a:t>	6	{			&lt;  LP , - &gt;</a:t>
            </a:r>
          </a:p>
          <a:p>
            <a:pPr marL="457200" lvl="1" indent="0">
              <a:buNone/>
            </a:pPr>
            <a:r>
              <a:rPr lang="en-US" altLang="zh-CN" sz="2400" dirty="0"/>
              <a:t>	7	float			&lt; FLOAT , - &gt;</a:t>
            </a:r>
          </a:p>
          <a:p>
            <a:pPr marL="457200" lvl="1" indent="0">
              <a:buNone/>
            </a:pPr>
            <a:r>
              <a:rPr lang="en-US" altLang="zh-CN" sz="2400" dirty="0"/>
              <a:t>	8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9	;			&lt; SEMI , - &gt;</a:t>
            </a:r>
          </a:p>
          <a:p>
            <a:pPr marL="457200" lvl="1" indent="0">
              <a:buNone/>
            </a:pPr>
            <a:r>
              <a:rPr lang="en-US" altLang="zh-CN" sz="2400" dirty="0"/>
              <a:t>	10	return			&lt; RETURN , - &gt;</a:t>
            </a:r>
          </a:p>
          <a:p>
            <a:pPr marL="457200" lvl="1" indent="0">
              <a:buNone/>
            </a:pPr>
            <a:r>
              <a:rPr lang="en-US" altLang="zh-CN" sz="2400" dirty="0"/>
              <a:t>	11	(			&lt; SLP , - &gt;</a:t>
            </a:r>
          </a:p>
          <a:p>
            <a:pPr marL="457200" lvl="1" indent="0">
              <a:buNone/>
            </a:pPr>
            <a:r>
              <a:rPr lang="en-US" altLang="zh-CN" sz="2400" dirty="0"/>
              <a:t>	12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13	&lt;=			&lt; LE , - &gt;</a:t>
            </a:r>
          </a:p>
          <a:p>
            <a:pPr marL="457200" lvl="1" indent="0">
              <a:buNone/>
            </a:pPr>
            <a:r>
              <a:rPr lang="en-US" altLang="zh-CN" sz="2400" dirty="0"/>
              <a:t>	14	–			&lt; NEG , - &gt;</a:t>
            </a:r>
          </a:p>
          <a:p>
            <a:pPr marL="457200" lvl="1" indent="0">
              <a:buNone/>
            </a:pPr>
            <a:r>
              <a:rPr lang="en-US" altLang="zh-CN" sz="2400" dirty="0"/>
              <a:t>	15	10.01			&lt; </a:t>
            </a:r>
            <a:r>
              <a:rPr lang="en-US" altLang="zh-CN" sz="2400" dirty="0">
                <a:solidFill>
                  <a:srgbClr val="FF0000"/>
                </a:solidFill>
              </a:rPr>
              <a:t>FLOATCONST</a:t>
            </a:r>
            <a:r>
              <a:rPr lang="en-US" altLang="zh-CN" sz="2400" dirty="0"/>
              <a:t> , 10.01 &gt;</a:t>
            </a:r>
          </a:p>
          <a:p>
            <a:pPr marL="457200" lvl="1" indent="0">
              <a:buNone/>
            </a:pPr>
            <a:r>
              <a:rPr lang="en-US" altLang="zh-CN" sz="2400" dirty="0"/>
              <a:t>	16	||			&lt; OR , - &gt;</a:t>
            </a:r>
          </a:p>
          <a:p>
            <a:pPr marL="457200" lvl="1" indent="0">
              <a:buNone/>
            </a:pPr>
            <a:r>
              <a:rPr lang="en-US" altLang="zh-CN" sz="2400" dirty="0"/>
              <a:t>	17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18	&gt;=			&lt; GE , - 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516C-8C4E-40B9-8971-7260955B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词法分析后得到的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355CA-0232-4C06-A554-DBEF195C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773" y="804438"/>
            <a:ext cx="10080294" cy="5697961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2400" dirty="0"/>
              <a:t>	19	10.0			&lt; </a:t>
            </a:r>
            <a:r>
              <a:rPr lang="en-US" altLang="zh-CN" sz="2400" dirty="0">
                <a:solidFill>
                  <a:srgbClr val="FF0000"/>
                </a:solidFill>
              </a:rPr>
              <a:t>FLOATCONST </a:t>
            </a:r>
            <a:r>
              <a:rPr lang="en-US" altLang="zh-CN" sz="2400" dirty="0"/>
              <a:t>, 10.0 &gt;</a:t>
            </a:r>
          </a:p>
          <a:p>
            <a:pPr marL="457200" lvl="1" indent="0">
              <a:buNone/>
            </a:pPr>
            <a:r>
              <a:rPr lang="en-US" altLang="zh-CN" sz="2400" dirty="0"/>
              <a:t>	20	)			&lt; SRP , - &gt;</a:t>
            </a:r>
          </a:p>
          <a:p>
            <a:pPr marL="457200" lvl="1" indent="0">
              <a:buNone/>
            </a:pPr>
            <a:r>
              <a:rPr lang="en-US" altLang="zh-CN" sz="2400" dirty="0"/>
              <a:t>	21	?			&lt; QUESTION , - &gt;</a:t>
            </a:r>
          </a:p>
          <a:p>
            <a:pPr marL="457200" lvl="1" indent="0">
              <a:buNone/>
            </a:pPr>
            <a:r>
              <a:rPr lang="en-US" altLang="zh-CN" sz="2400" dirty="0"/>
              <a:t>	22	100			&lt; </a:t>
            </a:r>
            <a:r>
              <a:rPr lang="en-US" altLang="zh-CN" sz="2400" dirty="0">
                <a:solidFill>
                  <a:srgbClr val="FF0000"/>
                </a:solidFill>
              </a:rPr>
              <a:t>INTCONST</a:t>
            </a:r>
            <a:r>
              <a:rPr lang="en-US" altLang="zh-CN" sz="2400" dirty="0"/>
              <a:t> , 100 &gt;</a:t>
            </a:r>
          </a:p>
          <a:p>
            <a:pPr marL="457200" lvl="1" indent="0">
              <a:buNone/>
            </a:pPr>
            <a:r>
              <a:rPr lang="en-US" altLang="zh-CN" sz="2400" dirty="0"/>
              <a:t>	23	:			&lt; COLON , - &gt; </a:t>
            </a:r>
          </a:p>
          <a:p>
            <a:pPr marL="457200" lvl="1" indent="0">
              <a:buNone/>
            </a:pPr>
            <a:r>
              <a:rPr lang="en-US" altLang="zh-CN" sz="2400" dirty="0"/>
              <a:t>	24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25	*			&lt; MUL , - &gt;</a:t>
            </a:r>
          </a:p>
          <a:p>
            <a:pPr marL="457200" lvl="1" indent="0">
              <a:buNone/>
            </a:pPr>
            <a:r>
              <a:rPr lang="en-US" altLang="zh-CN" sz="2400" dirty="0"/>
              <a:t>	26	x			&lt; </a:t>
            </a:r>
            <a:r>
              <a:rPr lang="en-US" altLang="zh-CN" sz="2400" dirty="0">
                <a:solidFill>
                  <a:srgbClr val="FF0000"/>
                </a:solidFill>
              </a:rPr>
              <a:t>IDN</a:t>
            </a:r>
            <a:r>
              <a:rPr lang="en-US" altLang="zh-CN" sz="2400" dirty="0"/>
              <a:t> , x &gt;</a:t>
            </a:r>
          </a:p>
          <a:p>
            <a:pPr marL="457200" lvl="1" indent="0">
              <a:buNone/>
            </a:pPr>
            <a:r>
              <a:rPr lang="en-US" altLang="zh-CN" sz="2400" dirty="0"/>
              <a:t>	27	;			&lt; SEMI, - &gt;</a:t>
            </a:r>
          </a:p>
          <a:p>
            <a:pPr marL="457200" lvl="1" indent="0">
              <a:buNone/>
            </a:pPr>
            <a:r>
              <a:rPr lang="en-US" altLang="zh-CN" sz="2400" dirty="0"/>
              <a:t>	28	}			&lt; RP , - &gt;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11607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468</Words>
  <Application>Microsoft Office PowerPoint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Arial</vt:lpstr>
      <vt:lpstr>Calibri</vt:lpstr>
      <vt:lpstr>Tahoma</vt:lpstr>
      <vt:lpstr>Times New Roman</vt:lpstr>
      <vt:lpstr>Wingdings</vt:lpstr>
      <vt:lpstr>Blends</vt:lpstr>
      <vt:lpstr>习题1.1</vt:lpstr>
      <vt:lpstr>词法分析后得到的token序列</vt:lpstr>
      <vt:lpstr>词法分析后得到的token序列</vt:lpstr>
      <vt:lpstr>词法分析后得到的token序列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习题1.1</dc:title>
  <dc:creator>秦 智翔</dc:creator>
  <cp:lastModifiedBy>秦 智翔</cp:lastModifiedBy>
  <cp:revision>3</cp:revision>
  <dcterms:created xsi:type="dcterms:W3CDTF">2021-03-10T12:25:37Z</dcterms:created>
  <dcterms:modified xsi:type="dcterms:W3CDTF">2021-03-10T12:48:52Z</dcterms:modified>
</cp:coreProperties>
</file>