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65" r:id="rId2"/>
    <p:sldId id="467" r:id="rId3"/>
    <p:sldId id="468" r:id="rId4"/>
    <p:sldId id="470" r:id="rId5"/>
    <p:sldId id="471" r:id="rId6"/>
    <p:sldId id="4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7F1BA-56A9-4040-BCBA-EE370F4DFE26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AB0D-E748-40B6-956D-E2DDCF414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4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0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拆分为两个步骤，其实就是自展</a:t>
            </a:r>
            <a:r>
              <a:rPr lang="en-US" altLang="zh-CN" dirty="0">
                <a:latin typeface="Arial" panose="020B0604020202020204" pitchFamily="3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</a:rPr>
              <a:t>移植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9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第一部分的逻辑是：先用高级语言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写一个从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‘到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的编译器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，然后把这个编译器用题目已知的编译器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编译成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语言的，实际上我们就得到了从</a:t>
            </a:r>
            <a:r>
              <a:rPr lang="en-US" altLang="zh-CN" dirty="0">
                <a:latin typeface="Arial" panose="020B0604020202020204" pitchFamily="34" charset="0"/>
              </a:rPr>
              <a:t>L’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的由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语言写的编译器</a:t>
            </a:r>
            <a:r>
              <a:rPr lang="en-US" altLang="zh-CN" dirty="0">
                <a:latin typeface="Arial" panose="020B0604020202020204" pitchFamily="34" charset="0"/>
              </a:rPr>
              <a:t>Z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9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第二部分是从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机器上的</a:t>
            </a:r>
            <a:r>
              <a:rPr lang="en-US" altLang="zh-CN" dirty="0">
                <a:latin typeface="Arial" panose="020B0604020202020204" pitchFamily="34" charset="0"/>
              </a:rPr>
              <a:t>L’</a:t>
            </a:r>
            <a:r>
              <a:rPr lang="zh-CN" altLang="en-US" dirty="0">
                <a:latin typeface="Arial" panose="020B0604020202020204" pitchFamily="34" charset="0"/>
              </a:rPr>
              <a:t>编译程序变到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机器上的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‘编译程序。逻辑为：先用高级语言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’写一个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‘编译到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的编译器，把这个编译器用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机器上的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’编译器编译得到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机器上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‘编译到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的编译器，然后再用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’写一个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‘编译到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的编译器，把这个编译器用刚刚得到的编译器编译一下便能得到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机器上的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’编译程序。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4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所以整个合起来，我们得到了从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机器上语言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的编译程序（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），到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机器上</a:t>
            </a:r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</a:rPr>
              <a:t>‘的编译程序（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）的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形图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这类题的意思一般是高级语言编译程序作为已知，而除了题目条件外的机器语言编译程序均未知。从蓝色的题目条件出发，根据已知的红色，推出未知的绿色。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3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E284-5A9B-461E-9B25-41BC7D8A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24E670-1692-42C5-B7BA-33702915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4327C-DCD6-4E2D-8FF5-0527F81E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1C3BD-6A16-4B9E-A655-72E54F86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DF3BA-5C92-4D88-8046-7DB64BF8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524E5-980A-43E1-9C2F-4F544C3C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D064E-AF98-480D-92D4-604F66CA3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AEEEA-2CC5-4A07-86CB-7F46AB7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33AF-D256-4AAD-8C71-C91C3844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B8812-1194-404F-B7D4-3A6036B6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57586-7BAE-4C1A-84EB-8FC61803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4CA7DD-BD42-4ABF-BEBB-A78A9A4B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14A1-50FC-493B-8CB6-7C991356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6B40D-7CD8-4368-B02C-74F9E051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9CABF-C72C-43F4-97B8-F28356C5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6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F5E2-9B41-4EF8-9AC2-A5F73833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01820-C4F8-4651-A913-2CCB0E731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47D85-DA8A-49E8-985E-A16BE89E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DB91A-633F-49D5-BB7D-5397EE26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862DB-EA3F-4FF9-9AA1-72D5A36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2A37-6157-4B73-A079-B93735C3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8D36B-7E63-4E52-9333-9344CAAA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5A142-144F-46CA-85B0-77C15770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5E136-2194-4A89-AFF9-360E05B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3D11F-E3BF-4C50-9BAD-A03FA74F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9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C7F3-9510-42A7-9A31-BF399F87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6ECC-D916-4E3E-9785-6D0B7DAE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B6628-7910-4A98-BC15-B31AA814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2E051-2312-42E8-B5F1-7F2E2796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F6314-1030-4C01-9006-6B8D2543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321F7-167B-402A-B645-4A8D12AD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7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CD2BB-ED81-4B15-82DE-4978896C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18D93-B936-465F-8E7E-619B2EB9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A07D4-7976-4F21-8B58-A9127CF3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68D97-2D68-45F8-8E85-A6E00C31E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B928F-1362-48BB-B693-7FC7546B1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D5E2EB-7DEE-4853-B016-4C4EF988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326E7-C3D2-4A59-A0F3-77CE16F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5C687D-3717-45A4-9DED-901ADA9A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DBEE-D1CB-43DF-A14A-1BC9458C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113D9-A991-4AD7-86E7-E2B05A4E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A6634-2A75-4734-83D5-1C01CE05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377FC-54A8-40AD-8201-A2297DA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B7CDC1-A355-4F5B-A9A9-2C5DF95B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50567-1483-4C94-AAF0-FA67CCB9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1D102-E7FF-4267-AA3D-220DA300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B9742-B926-469A-8E34-2BF0B0BD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0A3B-5CE3-4D28-AC0F-6C7841BC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FE38D-F653-47FF-9B5C-791E09398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EDE55-2848-4D2A-9319-A130F38E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B8322-E7B8-4AFE-A483-804A8214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B6774-8CAE-4DE1-A59C-FFE523F2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5E63-F66C-4FAD-B63B-4C3BE0B8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DD1A33-FABB-4FC0-BCD8-FD22186E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C67B6-5CEA-4FF9-B4EE-2AC30125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30768-4950-4BD5-B8F3-E771CF03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8B52C-E7F9-46F1-87DC-D563FCCF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81991-65FA-4A05-99BE-2674E9A0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7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F97A66-05A4-46FC-BA36-3C5B02E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46955-5626-4A32-897E-F879454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74C78-C421-4DE2-B971-0B9B4210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E2E9-81BF-48A2-BC3C-7E73B3DA79DC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4947D-9B62-47A2-AE88-D41FFEA7A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2C4B8-5D8F-494E-83EC-F3EA5FAB3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1090-3E45-44EC-8CC5-8C395AA11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6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3CECA7-90DC-4B90-8180-458E6E371E14}"/>
              </a:ext>
            </a:extLst>
          </p:cNvPr>
          <p:cNvGrpSpPr/>
          <p:nvPr/>
        </p:nvGrpSpPr>
        <p:grpSpPr>
          <a:xfrm>
            <a:off x="2024063" y="3281878"/>
            <a:ext cx="3200737" cy="1152130"/>
            <a:chOff x="3722628" y="3674794"/>
            <a:chExt cx="3200737" cy="115213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E1A81AF-C9BE-453F-8F0C-58C6CDC5E927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DADFA0DE-3CA4-46CB-9F16-52B5E3177D64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4CC46F9-8438-4697-BB8B-3AEA3FC68A2B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86C44E2-D0A5-4D64-827B-D35E7F8B2FAB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E63B894-272A-4ED0-B691-009E5977DD7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AA7B82F-F3EE-4057-BD40-A1535D06001A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216A39-65EE-4481-8D5E-EA825465AF7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56AE065-BB33-4191-839E-11D6EC5C291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4E51B79-F396-4378-9CD7-8D1CC3AC1A05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6E324D7-F432-4038-B985-891635731EF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8D9A2A4-6491-4AEE-A612-97CD2B06CB0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1C0204-9E99-4B7B-880E-BD9201182084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6581409" y="3308599"/>
            <a:ext cx="3200737" cy="1152130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CF235C7-FF2C-451E-B4DB-DB5B10E78F57}"/>
              </a:ext>
            </a:extLst>
          </p:cNvPr>
          <p:cNvSpPr/>
          <p:nvPr/>
        </p:nvSpPr>
        <p:spPr>
          <a:xfrm>
            <a:off x="5503985" y="3429000"/>
            <a:ext cx="804963" cy="25497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2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3CECA7-90DC-4B90-8180-458E6E371E14}"/>
              </a:ext>
            </a:extLst>
          </p:cNvPr>
          <p:cNvGrpSpPr/>
          <p:nvPr/>
        </p:nvGrpSpPr>
        <p:grpSpPr>
          <a:xfrm>
            <a:off x="30203" y="3277219"/>
            <a:ext cx="3200737" cy="1152130"/>
            <a:chOff x="3722628" y="3674794"/>
            <a:chExt cx="3200737" cy="115213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E1A81AF-C9BE-453F-8F0C-58C6CDC5E927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DADFA0DE-3CA4-46CB-9F16-52B5E3177D64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4CC46F9-8438-4697-BB8B-3AEA3FC68A2B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86C44E2-D0A5-4D64-827B-D35E7F8B2FAB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E63B894-272A-4ED0-B691-009E5977DD7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AA7B82F-F3EE-4057-BD40-A1535D06001A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216A39-65EE-4481-8D5E-EA825465AF7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56AE065-BB33-4191-839E-11D6EC5C291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4E51B79-F396-4378-9CD7-8D1CC3AC1A05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6E324D7-F432-4038-B985-891635731EF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8D9A2A4-6491-4AEE-A612-97CD2B06CB0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1C0204-9E99-4B7B-880E-BD9201182084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8745215" y="3280511"/>
            <a:ext cx="3200737" cy="1152130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58C7421-7093-4EB2-A63B-186D40AC9B6C}"/>
              </a:ext>
            </a:extLst>
          </p:cNvPr>
          <p:cNvGrpSpPr/>
          <p:nvPr/>
        </p:nvGrpSpPr>
        <p:grpSpPr>
          <a:xfrm>
            <a:off x="4419522" y="3286567"/>
            <a:ext cx="3200737" cy="1152130"/>
            <a:chOff x="3722628" y="3674794"/>
            <a:chExt cx="3200737" cy="115213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9886E4-31C9-4906-A6BC-D8B456CBE93B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3A94D97-016B-4F23-8C09-0CAE30A0D4B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C5D9CEB-6C34-451A-BB06-4BE2760A313E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08F128B-CF63-45DC-B871-006FD682A956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85353B9-7095-4056-9916-9D51A6A1CB52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4E9200-0866-4B57-8EEA-4B85D9B00C7F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91787FC-A719-4EDB-BA6E-5AE110394D4B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6734351-7BAC-4E0F-A525-D1DC757B299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892F801-CC53-461C-A87C-31EA374B0207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29268B9-9B94-4135-9328-0F3BA0EBBF1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EA5FC89-A853-456A-B301-184065DF09C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6B1D9E-C449-4D24-8A1E-480183843A22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DDAF5DF5-97EC-4B2D-9775-C4357AD4BEFA}"/>
              </a:ext>
            </a:extLst>
          </p:cNvPr>
          <p:cNvSpPr/>
          <p:nvPr/>
        </p:nvSpPr>
        <p:spPr>
          <a:xfrm>
            <a:off x="3459412" y="3436596"/>
            <a:ext cx="804963" cy="25497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E0E7823-859D-489C-8F28-B9EBE36245B1}"/>
              </a:ext>
            </a:extLst>
          </p:cNvPr>
          <p:cNvSpPr/>
          <p:nvPr/>
        </p:nvSpPr>
        <p:spPr>
          <a:xfrm>
            <a:off x="7797972" y="3452660"/>
            <a:ext cx="804963" cy="25497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94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3CECA7-90DC-4B90-8180-458E6E371E14}"/>
              </a:ext>
            </a:extLst>
          </p:cNvPr>
          <p:cNvGrpSpPr/>
          <p:nvPr/>
        </p:nvGrpSpPr>
        <p:grpSpPr>
          <a:xfrm>
            <a:off x="2558960" y="3834774"/>
            <a:ext cx="3200737" cy="1152130"/>
            <a:chOff x="3722628" y="3674794"/>
            <a:chExt cx="3200737" cy="115213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E1A81AF-C9BE-453F-8F0C-58C6CDC5E927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DADFA0DE-3CA4-46CB-9F16-52B5E3177D64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4CC46F9-8438-4697-BB8B-3AEA3FC68A2B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86C44E2-D0A5-4D64-827B-D35E7F8B2FAB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E63B894-272A-4ED0-B691-009E5977DD7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AA7B82F-F3EE-4057-BD40-A1535D06001A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216A39-65EE-4481-8D5E-EA825465AF7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56AE065-BB33-4191-839E-11D6EC5C291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4E51B79-F396-4378-9CD7-8D1CC3AC1A05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6E324D7-F432-4038-B985-891635731EF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8D9A2A4-6491-4AEE-A612-97CD2B06CB0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1C0204-9E99-4B7B-880E-BD9201182084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8639708" y="3913558"/>
            <a:ext cx="3200737" cy="1152130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58C7421-7093-4EB2-A63B-186D40AC9B6C}"/>
              </a:ext>
            </a:extLst>
          </p:cNvPr>
          <p:cNvGrpSpPr/>
          <p:nvPr/>
        </p:nvGrpSpPr>
        <p:grpSpPr>
          <a:xfrm>
            <a:off x="4701716" y="3212248"/>
            <a:ext cx="3200737" cy="1152130"/>
            <a:chOff x="3722628" y="3674794"/>
            <a:chExt cx="3200737" cy="115213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9886E4-31C9-4906-A6BC-D8B456CBE93B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3A94D97-016B-4F23-8C09-0CAE30A0D4B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C5D9CEB-6C34-451A-BB06-4BE2760A313E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08F128B-CF63-45DC-B871-006FD682A956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85353B9-7095-4056-9916-9D51A6A1CB52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4E9200-0866-4B57-8EEA-4B85D9B00C7F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91787FC-A719-4EDB-BA6E-5AE110394D4B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6734351-7BAC-4E0F-A525-D1DC757B299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892F801-CC53-461C-A87C-31EA374B0207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29268B9-9B94-4135-9328-0F3BA0EBBF1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EA5FC89-A853-456A-B301-184065DF09C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6B1D9E-C449-4D24-8A1E-480183843A22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E0E7823-859D-489C-8F28-B9EBE36245B1}"/>
              </a:ext>
            </a:extLst>
          </p:cNvPr>
          <p:cNvSpPr/>
          <p:nvPr/>
        </p:nvSpPr>
        <p:spPr>
          <a:xfrm>
            <a:off x="7692465" y="4085707"/>
            <a:ext cx="804963" cy="25497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D78B90C-5EB5-4681-9DF0-9E676DD44985}"/>
              </a:ext>
            </a:extLst>
          </p:cNvPr>
          <p:cNvGrpSpPr/>
          <p:nvPr/>
        </p:nvGrpSpPr>
        <p:grpSpPr>
          <a:xfrm>
            <a:off x="308056" y="3226251"/>
            <a:ext cx="3200737" cy="1152130"/>
            <a:chOff x="413563" y="2593204"/>
            <a:chExt cx="3200737" cy="115213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3D329EC-F5EB-4111-85EE-A15416D1A438}"/>
                </a:ext>
              </a:extLst>
            </p:cNvPr>
            <p:cNvGrpSpPr/>
            <p:nvPr/>
          </p:nvGrpSpPr>
          <p:grpSpPr>
            <a:xfrm>
              <a:off x="413563" y="2593204"/>
              <a:ext cx="3200737" cy="1152130"/>
              <a:chOff x="3722628" y="3674794"/>
              <a:chExt cx="3200737" cy="115213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E414D69-311D-402C-8712-64749C199ABD}"/>
                  </a:ext>
                </a:extLst>
              </p:cNvPr>
              <p:cNvGrpSpPr/>
              <p:nvPr/>
            </p:nvGrpSpPr>
            <p:grpSpPr>
              <a:xfrm>
                <a:off x="3722628" y="3674794"/>
                <a:ext cx="3200737" cy="1152130"/>
                <a:chOff x="7482602" y="5110827"/>
                <a:chExt cx="3200737" cy="1152130"/>
              </a:xfrm>
            </p:grpSpPr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450FBEEB-C3DB-4A82-8B90-71A0095B9646}"/>
                    </a:ext>
                  </a:extLst>
                </p:cNvPr>
                <p:cNvCxnSpPr/>
                <p:nvPr/>
              </p:nvCxnSpPr>
              <p:spPr>
                <a:xfrm>
                  <a:off x="7514987" y="5110827"/>
                  <a:ext cx="3157820" cy="0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089CBAE9-3245-4A8D-8982-39316BF88243}"/>
                    </a:ext>
                  </a:extLst>
                </p:cNvPr>
                <p:cNvCxnSpPr/>
                <p:nvPr/>
              </p:nvCxnSpPr>
              <p:spPr>
                <a:xfrm>
                  <a:off x="7514987" y="5686892"/>
                  <a:ext cx="1056117" cy="0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3F9B809-7BE8-412F-A621-BD6522E82E21}"/>
                    </a:ext>
                  </a:extLst>
                </p:cNvPr>
                <p:cNvCxnSpPr/>
                <p:nvPr/>
              </p:nvCxnSpPr>
              <p:spPr>
                <a:xfrm>
                  <a:off x="9723232" y="5686892"/>
                  <a:ext cx="960107" cy="0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400CB829-D0EE-4DA1-BEFE-6D6A114D3007}"/>
                    </a:ext>
                  </a:extLst>
                </p:cNvPr>
                <p:cNvCxnSpPr/>
                <p:nvPr/>
              </p:nvCxnSpPr>
              <p:spPr>
                <a:xfrm>
                  <a:off x="8571105" y="6262956"/>
                  <a:ext cx="1152128" cy="0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61946B3-A71F-44F6-BCB2-B132792301BC}"/>
                    </a:ext>
                  </a:extLst>
                </p:cNvPr>
                <p:cNvSpPr/>
                <p:nvPr/>
              </p:nvSpPr>
              <p:spPr>
                <a:xfrm>
                  <a:off x="7482602" y="5146443"/>
                  <a:ext cx="10550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zh-CN" altLang="en-US" sz="24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’</a:t>
                  </a:r>
                  <a:r>
                    <a:rPr lang="zh-CN" altLang="en-US" sz="2400" dirty="0">
                      <a:solidFill>
                        <a:prstClr val="black"/>
                      </a:solidFill>
                    </a:rPr>
                    <a:t>程序</a:t>
                  </a: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8DCCDCE-4FF9-4A1C-9F74-DAC76E2AB2B9}"/>
                    </a:ext>
                  </a:extLst>
                </p:cNvPr>
                <p:cNvSpPr/>
                <p:nvPr/>
              </p:nvSpPr>
              <p:spPr>
                <a:xfrm>
                  <a:off x="9627222" y="5164928"/>
                  <a:ext cx="1023037" cy="461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dirty="0">
                      <a:solidFill>
                        <a:prstClr val="black"/>
                      </a:solidFill>
                    </a:rPr>
                    <a:t>代码</a:t>
                  </a:r>
                </a:p>
              </p:txBody>
            </p: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42C1DB40-6BE1-4A73-AD43-38C6A8D98D32}"/>
                    </a:ext>
                  </a:extLst>
                </p:cNvPr>
                <p:cNvCxnSpPr/>
                <p:nvPr/>
              </p:nvCxnSpPr>
              <p:spPr>
                <a:xfrm>
                  <a:off x="7514987" y="5110827"/>
                  <a:ext cx="0" cy="576065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DE264D79-077B-4934-961B-C1C610F62360}"/>
                    </a:ext>
                  </a:extLst>
                </p:cNvPr>
                <p:cNvCxnSpPr/>
                <p:nvPr/>
              </p:nvCxnSpPr>
              <p:spPr>
                <a:xfrm>
                  <a:off x="10683339" y="5110827"/>
                  <a:ext cx="0" cy="576065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9315EB88-7B6C-4A60-B3EE-374CFDAE5C79}"/>
                    </a:ext>
                  </a:extLst>
                </p:cNvPr>
                <p:cNvCxnSpPr/>
                <p:nvPr/>
              </p:nvCxnSpPr>
              <p:spPr>
                <a:xfrm>
                  <a:off x="9723232" y="5686892"/>
                  <a:ext cx="0" cy="576065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8B142FA8-F2A9-49F7-A031-B0F050A53F91}"/>
                    </a:ext>
                  </a:extLst>
                </p:cNvPr>
                <p:cNvCxnSpPr/>
                <p:nvPr/>
              </p:nvCxnSpPr>
              <p:spPr>
                <a:xfrm>
                  <a:off x="8571105" y="5686892"/>
                  <a:ext cx="0" cy="576065"/>
                </a:xfrm>
                <a:prstGeom prst="line">
                  <a:avLst/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F4DE505-C364-4EBA-970C-A2AC32067CFC}"/>
                  </a:ext>
                </a:extLst>
              </p:cNvPr>
              <p:cNvSpPr/>
              <p:nvPr/>
            </p:nvSpPr>
            <p:spPr>
              <a:xfrm>
                <a:off x="4833813" y="4224138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8A82E28-C7D7-423C-A008-9A80D41A0094}"/>
                </a:ext>
              </a:extLst>
            </p:cNvPr>
            <p:cNvSpPr/>
            <p:nvPr/>
          </p:nvSpPr>
          <p:spPr>
            <a:xfrm>
              <a:off x="1809245" y="2628820"/>
              <a:ext cx="4064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93D8A1F3-1ECD-479D-A7D6-D15E8748B2DD}"/>
              </a:ext>
            </a:extLst>
          </p:cNvPr>
          <p:cNvSpPr/>
          <p:nvPr/>
        </p:nvSpPr>
        <p:spPr>
          <a:xfrm>
            <a:off x="3993221" y="3827655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8C7BCC-0F92-435D-A352-B16B4696BBEC}"/>
              </a:ext>
            </a:extLst>
          </p:cNvPr>
          <p:cNvSpPr/>
          <p:nvPr/>
        </p:nvSpPr>
        <p:spPr>
          <a:xfrm>
            <a:off x="6121210" y="3141140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2708000-7EC2-418A-ACB4-831913CCF514}"/>
              </a:ext>
            </a:extLst>
          </p:cNvPr>
          <p:cNvSpPr/>
          <p:nvPr/>
        </p:nvSpPr>
        <p:spPr>
          <a:xfrm>
            <a:off x="10099937" y="3902712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28908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9413946" y="2947058"/>
            <a:ext cx="2744216" cy="1004277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58C7421-7093-4EB2-A63B-186D40AC9B6C}"/>
              </a:ext>
            </a:extLst>
          </p:cNvPr>
          <p:cNvGrpSpPr/>
          <p:nvPr/>
        </p:nvGrpSpPr>
        <p:grpSpPr>
          <a:xfrm>
            <a:off x="5701663" y="4109024"/>
            <a:ext cx="2737190" cy="930835"/>
            <a:chOff x="3722628" y="3674794"/>
            <a:chExt cx="3200737" cy="115213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9886E4-31C9-4906-A6BC-D8B456CBE93B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3A94D97-016B-4F23-8C09-0CAE30A0D4B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C5D9CEB-6C34-451A-BB06-4BE2760A313E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08F128B-CF63-45DC-B871-006FD682A956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85353B9-7095-4056-9916-9D51A6A1CB52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4E9200-0866-4B57-8EEA-4B85D9B00C7F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91787FC-A719-4EDB-BA6E-5AE110394D4B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6734351-7BAC-4E0F-A525-D1DC757B299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892F801-CC53-461C-A87C-31EA374B0207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29268B9-9B94-4135-9328-0F3BA0EBBF1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EA5FC89-A853-456A-B301-184065DF09C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6B1D9E-C449-4D24-8A1E-480183843A22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E0E7823-859D-489C-8F28-B9EBE36245B1}"/>
              </a:ext>
            </a:extLst>
          </p:cNvPr>
          <p:cNvSpPr/>
          <p:nvPr/>
        </p:nvSpPr>
        <p:spPr>
          <a:xfrm>
            <a:off x="2765190" y="4287412"/>
            <a:ext cx="804963" cy="25497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3D329EC-F5EB-4111-85EE-A15416D1A438}"/>
              </a:ext>
            </a:extLst>
          </p:cNvPr>
          <p:cNvGrpSpPr/>
          <p:nvPr/>
        </p:nvGrpSpPr>
        <p:grpSpPr>
          <a:xfrm>
            <a:off x="8714" y="3520379"/>
            <a:ext cx="3200737" cy="1152130"/>
            <a:chOff x="3722628" y="3674794"/>
            <a:chExt cx="3200737" cy="115213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E414D69-311D-402C-8712-64749C199ABD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50FBEEB-C3DB-4A82-8B90-71A0095B9646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89CBAE9-3245-4A8D-8982-39316BF8824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3F9B809-7BE8-412F-A621-BD6522E82E21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00CB829-D0EE-4DA1-BEFE-6D6A114D3007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61946B3-A71F-44F6-BCB2-B132792301BC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8DCCDCE-4FF9-4A1C-9F74-DAC76E2AB2B9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2C1DB40-6BE1-4A73-AD43-38C6A8D98D3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E264D79-077B-4934-961B-C1C610F62360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315EB88-7B6C-4A60-B3EE-374CFDAE5C79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8B142FA8-F2A9-49F7-A031-B0F050A53F9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4DE505-C364-4EBA-970C-A2AC32067CFC}"/>
                </a:ext>
              </a:extLst>
            </p:cNvPr>
            <p:cNvSpPr/>
            <p:nvPr/>
          </p:nvSpPr>
          <p:spPr>
            <a:xfrm>
              <a:off x="4833813" y="4224138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91BFD0D-7CBA-4F03-A004-42CB32A11CF6}"/>
              </a:ext>
            </a:extLst>
          </p:cNvPr>
          <p:cNvGrpSpPr/>
          <p:nvPr/>
        </p:nvGrpSpPr>
        <p:grpSpPr>
          <a:xfrm>
            <a:off x="3676561" y="3528185"/>
            <a:ext cx="2888055" cy="1071308"/>
            <a:chOff x="3722628" y="3674794"/>
            <a:chExt cx="3200737" cy="115213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A8EB010-9768-43A7-B400-29605ED69A3F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74B618F-128A-4E18-8B0D-9D2722CE541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5670EC0-2CDC-4A0D-BEB9-C533E4D99D54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A333BFE-DA64-466F-A49B-62B79BF22292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861CD23-79E5-473F-83BF-6366273AB3A5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45F9C56-DE64-4998-9F5E-02AA3E49E600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6959AD-05F3-4BAD-9F07-38DFFFB6A03D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C71F512-BBC5-4E15-BFAE-8B80E48A10ED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58FD05D0-A5F3-463D-A61E-234365078C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639772D-33CC-4964-8086-0726DB1CD00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5D0AADE-D18E-4DD5-9236-33523D426EE4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C9521D2-D107-4F39-8CCB-10F784B9D4A4}"/>
                </a:ext>
              </a:extLst>
            </p:cNvPr>
            <p:cNvSpPr/>
            <p:nvPr/>
          </p:nvSpPr>
          <p:spPr>
            <a:xfrm>
              <a:off x="4833813" y="4224138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96BB20F-637D-4880-B0FB-F1B88BF9A58A}"/>
              </a:ext>
            </a:extLst>
          </p:cNvPr>
          <p:cNvGrpSpPr/>
          <p:nvPr/>
        </p:nvGrpSpPr>
        <p:grpSpPr>
          <a:xfrm>
            <a:off x="7537599" y="3499739"/>
            <a:ext cx="2781516" cy="1093599"/>
            <a:chOff x="3722628" y="3674794"/>
            <a:chExt cx="3200737" cy="115213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26C2B766-1631-44B2-B74C-86A6772C7C69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FF118ED9-C963-4797-BBE1-2A97015A366B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0BE8B89-D50F-43CE-AFDF-C9AD8073352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4F5D3F4-AF95-4270-B0D5-CD9E72697F9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DAD171D-AA4D-4AFD-B7DA-D694EC6D922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366DCF1-A934-4732-946C-B3DAD35D4354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9B3BC27-8C7C-4902-9297-7E79E0EE6D41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DC44A62-5476-40BA-A192-92D860BAD600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4C192EE3-3D05-4EC6-8083-108688CA73F3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FC0BDE8-F143-4EC2-B42C-009A209E334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2B52BAB-8894-4E63-87AE-ED2C6EFF7B37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7730EF4-D93F-458E-AF95-062D180CC1DF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94DAE97-515A-4FC6-984E-F025E5C4006D}"/>
              </a:ext>
            </a:extLst>
          </p:cNvPr>
          <p:cNvGrpSpPr/>
          <p:nvPr/>
        </p:nvGrpSpPr>
        <p:grpSpPr>
          <a:xfrm>
            <a:off x="5624053" y="2951293"/>
            <a:ext cx="2798928" cy="1096155"/>
            <a:chOff x="3722628" y="3674794"/>
            <a:chExt cx="3200737" cy="115213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0ACB8A6-12A6-47CA-8900-33575E9F1701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100C0702-5CFF-4799-934D-96621E5ECBF8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CFEBC78E-034E-499E-AAE7-7B32075E1270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E146930D-A932-493E-BBEB-46FC2B435E6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39D1819-52D1-4F9B-90AD-E87F39A8BF5E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1120FF8-FDEB-4B8D-8A3D-DDC0DEF22DB9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0AC7FA6-307E-4D4B-B7D2-15C2254B07D5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BFF37AEB-6D4A-4A1E-B9BB-5623AAB6128C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5FC1DF5-B53B-45EE-A946-ECDB227997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81707B2-0444-4ABE-943F-2733BC4A330E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D51919F-07FE-46B1-AC9E-9D2BEFA2B026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8DE2AAF-E4A1-497C-97D0-E0A439F2DB52}"/>
                </a:ext>
              </a:extLst>
            </p:cNvPr>
            <p:cNvSpPr/>
            <p:nvPr/>
          </p:nvSpPr>
          <p:spPr>
            <a:xfrm>
              <a:off x="4833813" y="4224138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996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9413946" y="2947058"/>
            <a:ext cx="2744216" cy="1004277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58C7421-7093-4EB2-A63B-186D40AC9B6C}"/>
              </a:ext>
            </a:extLst>
          </p:cNvPr>
          <p:cNvGrpSpPr/>
          <p:nvPr/>
        </p:nvGrpSpPr>
        <p:grpSpPr>
          <a:xfrm>
            <a:off x="5701663" y="4109024"/>
            <a:ext cx="2737190" cy="930835"/>
            <a:chOff x="3722628" y="3674794"/>
            <a:chExt cx="3200737" cy="115213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9886E4-31C9-4906-A6BC-D8B456CBE93B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3A94D97-016B-4F23-8C09-0CAE30A0D4B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C5D9CEB-6C34-451A-BB06-4BE2760A313E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08F128B-CF63-45DC-B871-006FD682A956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85353B9-7095-4056-9916-9D51A6A1CB52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4E9200-0866-4B57-8EEA-4B85D9B00C7F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91787FC-A719-4EDB-BA6E-5AE110394D4B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6734351-7BAC-4E0F-A525-D1DC757B299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892F801-CC53-461C-A87C-31EA374B0207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29268B9-9B94-4135-9328-0F3BA0EBBF1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EA5FC89-A853-456A-B301-184065DF09C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6B1D9E-C449-4D24-8A1E-480183843A22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3D329EC-F5EB-4111-85EE-A15416D1A438}"/>
              </a:ext>
            </a:extLst>
          </p:cNvPr>
          <p:cNvGrpSpPr/>
          <p:nvPr/>
        </p:nvGrpSpPr>
        <p:grpSpPr>
          <a:xfrm>
            <a:off x="1565882" y="4104166"/>
            <a:ext cx="3053770" cy="1065068"/>
            <a:chOff x="3722628" y="3674794"/>
            <a:chExt cx="3200737" cy="115213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E414D69-311D-402C-8712-64749C199ABD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50FBEEB-C3DB-4A82-8B90-71A0095B9646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89CBAE9-3245-4A8D-8982-39316BF8824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3F9B809-7BE8-412F-A621-BD6522E82E21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00CB829-D0EE-4DA1-BEFE-6D6A114D3007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61946B3-A71F-44F6-BCB2-B132792301BC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8DCCDCE-4FF9-4A1C-9F74-DAC76E2AB2B9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2C1DB40-6BE1-4A73-AD43-38C6A8D98D3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E264D79-077B-4934-961B-C1C610F62360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315EB88-7B6C-4A60-B3EE-374CFDAE5C79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8B142FA8-F2A9-49F7-A031-B0F050A53F9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4DE505-C364-4EBA-970C-A2AC32067CFC}"/>
                </a:ext>
              </a:extLst>
            </p:cNvPr>
            <p:cNvSpPr/>
            <p:nvPr/>
          </p:nvSpPr>
          <p:spPr>
            <a:xfrm>
              <a:off x="4833813" y="4224138"/>
              <a:ext cx="98777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91BFD0D-7CBA-4F03-A004-42CB32A11CF6}"/>
              </a:ext>
            </a:extLst>
          </p:cNvPr>
          <p:cNvGrpSpPr/>
          <p:nvPr/>
        </p:nvGrpSpPr>
        <p:grpSpPr>
          <a:xfrm>
            <a:off x="3676561" y="3528185"/>
            <a:ext cx="2888055" cy="1071308"/>
            <a:chOff x="3722628" y="3674794"/>
            <a:chExt cx="3200737" cy="115213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A8EB010-9768-43A7-B400-29605ED69A3F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74B618F-128A-4E18-8B0D-9D2722CE541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5670EC0-2CDC-4A0D-BEB9-C533E4D99D54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A333BFE-DA64-466F-A49B-62B79BF22292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861CD23-79E5-473F-83BF-6366273AB3A5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45F9C56-DE64-4998-9F5E-02AA3E49E600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6959AD-05F3-4BAD-9F07-38DFFFB6A03D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C71F512-BBC5-4E15-BFAE-8B80E48A10ED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58FD05D0-A5F3-463D-A61E-234365078C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639772D-33CC-4964-8086-0726DB1CD00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5D0AADE-D18E-4DD5-9236-33523D426EE4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C9521D2-D107-4F39-8CCB-10F784B9D4A4}"/>
                </a:ext>
              </a:extLst>
            </p:cNvPr>
            <p:cNvSpPr/>
            <p:nvPr/>
          </p:nvSpPr>
          <p:spPr>
            <a:xfrm>
              <a:off x="4833813" y="4224138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96BB20F-637D-4880-B0FB-F1B88BF9A58A}"/>
              </a:ext>
            </a:extLst>
          </p:cNvPr>
          <p:cNvGrpSpPr/>
          <p:nvPr/>
        </p:nvGrpSpPr>
        <p:grpSpPr>
          <a:xfrm>
            <a:off x="7537599" y="3499739"/>
            <a:ext cx="2781516" cy="1093599"/>
            <a:chOff x="3722628" y="3674794"/>
            <a:chExt cx="3200737" cy="115213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26C2B766-1631-44B2-B74C-86A6772C7C69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FF118ED9-C963-4797-BBE1-2A97015A366B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0BE8B89-D50F-43CE-AFDF-C9AD8073352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4F5D3F4-AF95-4270-B0D5-CD9E72697F9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DAD171D-AA4D-4AFD-B7DA-D694EC6D922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366DCF1-A934-4732-946C-B3DAD35D4354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9B3BC27-8C7C-4902-9297-7E79E0EE6D41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DC44A62-5476-40BA-A192-92D860BAD600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4C192EE3-3D05-4EC6-8083-108688CA73F3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FC0BDE8-F143-4EC2-B42C-009A209E334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2B52BAB-8894-4E63-87AE-ED2C6EFF7B37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7730EF4-D93F-458E-AF95-062D180CC1DF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94DAE97-515A-4FC6-984E-F025E5C4006D}"/>
              </a:ext>
            </a:extLst>
          </p:cNvPr>
          <p:cNvGrpSpPr/>
          <p:nvPr/>
        </p:nvGrpSpPr>
        <p:grpSpPr>
          <a:xfrm>
            <a:off x="5624053" y="2951293"/>
            <a:ext cx="2798928" cy="1096155"/>
            <a:chOff x="3722628" y="3674794"/>
            <a:chExt cx="3200737" cy="115213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0ACB8A6-12A6-47CA-8900-33575E9F1701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100C0702-5CFF-4799-934D-96621E5ECBF8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CFEBC78E-034E-499E-AAE7-7B32075E1270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E146930D-A932-493E-BBEB-46FC2B435E6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39D1819-52D1-4F9B-90AD-E87F39A8BF5E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1120FF8-FDEB-4B8D-8A3D-DDC0DEF22DB9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0AC7FA6-307E-4D4B-B7D2-15C2254B07D5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BFF37AEB-6D4A-4A1E-B9BB-5623AAB6128C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5FC1DF5-B53B-45EE-A946-ECDB227997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81707B2-0444-4ABE-943F-2733BC4A330E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D51919F-07FE-46B1-AC9E-9D2BEFA2B026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8DE2AAF-E4A1-497C-97D0-E0A439F2DB52}"/>
                </a:ext>
              </a:extLst>
            </p:cNvPr>
            <p:cNvSpPr/>
            <p:nvPr/>
          </p:nvSpPr>
          <p:spPr>
            <a:xfrm>
              <a:off x="4833813" y="4224138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585CC0B-1458-4976-9479-B4A6EC85BAA4}"/>
              </a:ext>
            </a:extLst>
          </p:cNvPr>
          <p:cNvGrpSpPr/>
          <p:nvPr/>
        </p:nvGrpSpPr>
        <p:grpSpPr>
          <a:xfrm>
            <a:off x="3779626" y="4644611"/>
            <a:ext cx="2824329" cy="937483"/>
            <a:chOff x="3722628" y="3674794"/>
            <a:chExt cx="3200737" cy="1152130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14464F4-9AD1-4A7C-9A9E-D59852AA6284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E15933D4-3DB7-483C-BDD8-5DF340756066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E88CEC8-EEAF-49D2-B08A-7142DE5642F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E1408740-643D-4D74-AD20-D650F5AAC937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618D6A08-20A0-4845-8ABE-96975D385361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F2E6499-1295-4CCA-A322-0F54018E08C1}"/>
                  </a:ext>
                </a:extLst>
              </p:cNvPr>
              <p:cNvSpPr/>
              <p:nvPr/>
            </p:nvSpPr>
            <p:spPr>
              <a:xfrm>
                <a:off x="7482602" y="5146444"/>
                <a:ext cx="9877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81AA7CE-5C03-4C0C-BCB2-6C1D7EA0865D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447F3D82-AB2C-4CDD-BFA5-4EB9BF1FAF4E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7C66226-F163-418D-85EA-9B631716CDE5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0AA6865-A4E7-42E4-8987-1A97647AB048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68D58124-0C63-4ECE-8827-92F22442A3D0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EC06FD3-8E8B-4925-96F6-79258C04A6BC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6" name="矩形 125">
            <a:extLst>
              <a:ext uri="{FF2B5EF4-FFF2-40B4-BE49-F238E27FC236}">
                <a16:creationId xmlns:a16="http://schemas.microsoft.com/office/drawing/2014/main" id="{164070CF-B5B6-4CA1-BE2E-671213737292}"/>
              </a:ext>
            </a:extLst>
          </p:cNvPr>
          <p:cNvSpPr/>
          <p:nvPr/>
        </p:nvSpPr>
        <p:spPr>
          <a:xfrm>
            <a:off x="2950809" y="4085105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57CA054-0211-4D5A-896A-B2E38F7EFC25}"/>
              </a:ext>
            </a:extLst>
          </p:cNvPr>
          <p:cNvSpPr/>
          <p:nvPr/>
        </p:nvSpPr>
        <p:spPr>
          <a:xfrm>
            <a:off x="10638537" y="2918857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BA8FE7-D1D3-43E5-A249-AF2C3A3AC633}"/>
              </a:ext>
            </a:extLst>
          </p:cNvPr>
          <p:cNvSpPr/>
          <p:nvPr/>
        </p:nvSpPr>
        <p:spPr>
          <a:xfrm>
            <a:off x="5045230" y="4546770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6FDAE21-268B-4229-ADA2-D05FBAA1BFBE}"/>
              </a:ext>
            </a:extLst>
          </p:cNvPr>
          <p:cNvSpPr/>
          <p:nvPr/>
        </p:nvSpPr>
        <p:spPr>
          <a:xfrm>
            <a:off x="6938898" y="4027601"/>
            <a:ext cx="40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809428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1065068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设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机器上有语言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的编译程序，可以用它来编制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机器上的语言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L’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的编译程序，试用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T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形图进行表示。</a:t>
            </a:r>
            <a:endParaRPr lang="en-US" altLang="zh-CN" sz="21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654" y="0"/>
            <a:ext cx="10515600" cy="1325563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7DC452D-AF63-406E-9F45-88931EF4AC2D}"/>
              </a:ext>
            </a:extLst>
          </p:cNvPr>
          <p:cNvGrpSpPr/>
          <p:nvPr/>
        </p:nvGrpSpPr>
        <p:grpSpPr>
          <a:xfrm>
            <a:off x="9413946" y="2947058"/>
            <a:ext cx="2744216" cy="1004277"/>
            <a:chOff x="3722628" y="3674794"/>
            <a:chExt cx="3200737" cy="115213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3E09C6E-32A4-4385-A176-D79BA8E47EC5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4974971C-6062-400A-8C18-28052FAF005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B20F8D0-EA33-45AD-88E1-4A7CEAE503F8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FCB0FBA-67BA-4BC0-ACA5-1C9A80B3C80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7F88C0A-37B9-4725-8871-E8154562D554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8AB0480-E67F-4D3A-BD03-278488B9D8C8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983517B-409E-4AEF-AE4C-01C84166B686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B234C6-30E8-4861-85B0-8B7844A0C1EA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11262A4-6984-4201-91A2-FCDB882019E8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7C49D2A-9411-42D3-B685-7A252B03564C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7C147A1-4B79-4C8D-A6AE-7E3A8DB92EC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36BDF9-2979-47A2-8734-C64B4C0BC58F}"/>
                </a:ext>
              </a:extLst>
            </p:cNvPr>
            <p:cNvSpPr/>
            <p:nvPr/>
          </p:nvSpPr>
          <p:spPr>
            <a:xfrm>
              <a:off x="4833813" y="4224138"/>
              <a:ext cx="1005403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58C7421-7093-4EB2-A63B-186D40AC9B6C}"/>
              </a:ext>
            </a:extLst>
          </p:cNvPr>
          <p:cNvGrpSpPr/>
          <p:nvPr/>
        </p:nvGrpSpPr>
        <p:grpSpPr>
          <a:xfrm>
            <a:off x="5701663" y="4109024"/>
            <a:ext cx="2737190" cy="930835"/>
            <a:chOff x="3722628" y="3674794"/>
            <a:chExt cx="3200737" cy="115213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29886E4-31C9-4906-A6BC-D8B456CBE93B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3A94D97-016B-4F23-8C09-0CAE30A0D4B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BC5D9CEB-6C34-451A-BB06-4BE2760A313E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08F128B-CF63-45DC-B871-006FD682A956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85353B9-7095-4056-9916-9D51A6A1CB52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B4E9200-0866-4B57-8EEA-4B85D9B00C7F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91787FC-A719-4EDB-BA6E-5AE110394D4B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6734351-7BAC-4E0F-A525-D1DC757B2999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2892F801-CC53-461C-A87C-31EA374B0207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529268B9-9B94-4135-9328-0F3BA0EBBF1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EA5FC89-A853-456A-B301-184065DF09C9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D6B1D9E-C449-4D24-8A1E-480183843A22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3D329EC-F5EB-4111-85EE-A15416D1A438}"/>
              </a:ext>
            </a:extLst>
          </p:cNvPr>
          <p:cNvGrpSpPr/>
          <p:nvPr/>
        </p:nvGrpSpPr>
        <p:grpSpPr>
          <a:xfrm>
            <a:off x="1565882" y="4104166"/>
            <a:ext cx="3053770" cy="1065068"/>
            <a:chOff x="3722628" y="3674794"/>
            <a:chExt cx="3200737" cy="115213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E414D69-311D-402C-8712-64749C199ABD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50FBEEB-C3DB-4A82-8B90-71A0095B9646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089CBAE9-3245-4A8D-8982-39316BF8824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3F9B809-7BE8-412F-A621-BD6522E82E21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00CB829-D0EE-4DA1-BEFE-6D6A114D3007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61946B3-A71F-44F6-BCB2-B132792301BC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8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8DCCDCE-4FF9-4A1C-9F74-DAC76E2AB2B9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23037" cy="46166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2C1DB40-6BE1-4A73-AD43-38C6A8D98D32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E264D79-077B-4934-961B-C1C610F62360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315EB88-7B6C-4A60-B3EE-374CFDAE5C79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8B142FA8-F2A9-49F7-A031-B0F050A53F91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4DE505-C364-4EBA-970C-A2AC32067CFC}"/>
                </a:ext>
              </a:extLst>
            </p:cNvPr>
            <p:cNvSpPr/>
            <p:nvPr/>
          </p:nvSpPr>
          <p:spPr>
            <a:xfrm>
              <a:off x="4833813" y="4224138"/>
              <a:ext cx="987771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91BFD0D-7CBA-4F03-A004-42CB32A11CF6}"/>
              </a:ext>
            </a:extLst>
          </p:cNvPr>
          <p:cNvGrpSpPr/>
          <p:nvPr/>
        </p:nvGrpSpPr>
        <p:grpSpPr>
          <a:xfrm>
            <a:off x="3676561" y="3528185"/>
            <a:ext cx="2888055" cy="1071308"/>
            <a:chOff x="3722628" y="3674794"/>
            <a:chExt cx="3200737" cy="115213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A8EB010-9768-43A7-B400-29605ED69A3F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474B618F-128A-4E18-8B0D-9D2722CE5413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5670EC0-2CDC-4A0D-BEB9-C533E4D99D54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A333BFE-DA64-466F-A49B-62B79BF22292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D861CD23-79E5-473F-83BF-6366273AB3A5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45F9C56-DE64-4998-9F5E-02AA3E49E600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6959AD-05F3-4BAD-9F07-38DFFFB6A03D}"/>
                  </a:ext>
                </a:extLst>
              </p:cNvPr>
              <p:cNvSpPr/>
              <p:nvPr/>
            </p:nvSpPr>
            <p:spPr>
              <a:xfrm>
                <a:off x="9627224" y="5164928"/>
                <a:ext cx="100540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C71F512-BBC5-4E15-BFAE-8B80E48A10ED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58FD05D0-A5F3-463D-A61E-234365078C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C639772D-33CC-4964-8086-0726DB1CD005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95D0AADE-D18E-4DD5-9236-33523D426EE4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C9521D2-D107-4F39-8CCB-10F784B9D4A4}"/>
                </a:ext>
              </a:extLst>
            </p:cNvPr>
            <p:cNvSpPr/>
            <p:nvPr/>
          </p:nvSpPr>
          <p:spPr>
            <a:xfrm>
              <a:off x="4833812" y="4224137"/>
              <a:ext cx="105509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96BB20F-637D-4880-B0FB-F1B88BF9A58A}"/>
              </a:ext>
            </a:extLst>
          </p:cNvPr>
          <p:cNvGrpSpPr/>
          <p:nvPr/>
        </p:nvGrpSpPr>
        <p:grpSpPr>
          <a:xfrm>
            <a:off x="7537599" y="3499739"/>
            <a:ext cx="2781516" cy="1093599"/>
            <a:chOff x="3722628" y="3674794"/>
            <a:chExt cx="3200737" cy="1152130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26C2B766-1631-44B2-B74C-86A6772C7C69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FF118ED9-C963-4797-BBE1-2A97015A366B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F0BE8B89-D50F-43CE-AFDF-C9AD8073352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B4F5D3F4-AF95-4270-B0D5-CD9E72697F9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DAD171D-AA4D-4AFD-B7DA-D694EC6D922F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366DCF1-A934-4732-946C-B3DAD35D4354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9B3BC27-8C7C-4902-9297-7E79E0EE6D41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DC44A62-5476-40BA-A192-92D860BAD600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4C192EE3-3D05-4EC6-8083-108688CA73F3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9FC0BDE8-F143-4EC2-B42C-009A209E334D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62B52BAB-8894-4E63-87AE-ED2C6EFF7B37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7730EF4-D93F-458E-AF95-062D180CC1DF}"/>
                </a:ext>
              </a:extLst>
            </p:cNvPr>
            <p:cNvSpPr/>
            <p:nvPr/>
          </p:nvSpPr>
          <p:spPr>
            <a:xfrm>
              <a:off x="4833813" y="4224138"/>
              <a:ext cx="102303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94DAE97-515A-4FC6-984E-F025E5C4006D}"/>
              </a:ext>
            </a:extLst>
          </p:cNvPr>
          <p:cNvGrpSpPr/>
          <p:nvPr/>
        </p:nvGrpSpPr>
        <p:grpSpPr>
          <a:xfrm>
            <a:off x="5624053" y="2951293"/>
            <a:ext cx="2798928" cy="1096155"/>
            <a:chOff x="3722628" y="3674794"/>
            <a:chExt cx="3200737" cy="115213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70ACB8A6-12A6-47CA-8900-33575E9F1701}"/>
                </a:ext>
              </a:extLst>
            </p:cNvPr>
            <p:cNvGrpSpPr/>
            <p:nvPr/>
          </p:nvGrpSpPr>
          <p:grpSpPr>
            <a:xfrm>
              <a:off x="3722628" y="3674794"/>
              <a:ext cx="3200737" cy="1152130"/>
              <a:chOff x="7482602" y="5110827"/>
              <a:chExt cx="3200737" cy="1152130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100C0702-5CFF-4799-934D-96621E5ECBF8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CFEBC78E-034E-499E-AAE7-7B32075E1270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E146930D-A932-493E-BBEB-46FC2B435E60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039D1819-52D1-4F9B-90AD-E87F39A8BF5E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1120FF8-FDEB-4B8D-8A3D-DDC0DEF22DB9}"/>
                  </a:ext>
                </a:extLst>
              </p:cNvPr>
              <p:cNvSpPr/>
              <p:nvPr/>
            </p:nvSpPr>
            <p:spPr>
              <a:xfrm>
                <a:off x="7482602" y="5146443"/>
                <a:ext cx="1055097" cy="461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0AC7FA6-307E-4D4B-B7D2-15C2254B07D5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005403" cy="461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BFF37AEB-6D4A-4A1E-B9BB-5623AAB6128C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25FC1DF5-B53B-45EE-A946-ECDB2279971F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81707B2-0444-4ABE-943F-2733BC4A330E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D51919F-07FE-46B1-AC9E-9D2BEFA2B026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8DE2AAF-E4A1-497C-97D0-E0A439F2DB52}"/>
                </a:ext>
              </a:extLst>
            </p:cNvPr>
            <p:cNvSpPr/>
            <p:nvPr/>
          </p:nvSpPr>
          <p:spPr>
            <a:xfrm>
              <a:off x="4833813" y="4224138"/>
              <a:ext cx="1055097" cy="461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’语言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585CC0B-1458-4976-9479-B4A6EC85BAA4}"/>
              </a:ext>
            </a:extLst>
          </p:cNvPr>
          <p:cNvGrpSpPr/>
          <p:nvPr/>
        </p:nvGrpSpPr>
        <p:grpSpPr>
          <a:xfrm>
            <a:off x="3779626" y="4644611"/>
            <a:ext cx="2915449" cy="937483"/>
            <a:chOff x="3722628" y="3674794"/>
            <a:chExt cx="3304001" cy="1152130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814464F4-9AD1-4A7C-9A9E-D59852AA6284}"/>
                </a:ext>
              </a:extLst>
            </p:cNvPr>
            <p:cNvGrpSpPr/>
            <p:nvPr/>
          </p:nvGrpSpPr>
          <p:grpSpPr>
            <a:xfrm>
              <a:off x="3722628" y="3674794"/>
              <a:ext cx="3304001" cy="1152130"/>
              <a:chOff x="7482602" y="5110827"/>
              <a:chExt cx="3304001" cy="1152130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E15933D4-3DB7-483C-BDD8-5DF340756066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3157820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AE88CEC8-EEAF-49D2-B08A-7142DE5642F3}"/>
                  </a:ext>
                </a:extLst>
              </p:cNvPr>
              <p:cNvCxnSpPr/>
              <p:nvPr/>
            </p:nvCxnSpPr>
            <p:spPr>
              <a:xfrm>
                <a:off x="7514987" y="5686892"/>
                <a:ext cx="1056117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E1408740-643D-4D74-AD20-D650F5AAC937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960107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618D6A08-20A0-4845-8ABE-96975D385361}"/>
                  </a:ext>
                </a:extLst>
              </p:cNvPr>
              <p:cNvCxnSpPr/>
              <p:nvPr/>
            </p:nvCxnSpPr>
            <p:spPr>
              <a:xfrm>
                <a:off x="8571105" y="6262956"/>
                <a:ext cx="1152128" cy="0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F2E6499-1295-4CCA-A322-0F54018E08C1}"/>
                  </a:ext>
                </a:extLst>
              </p:cNvPr>
              <p:cNvSpPr/>
              <p:nvPr/>
            </p:nvSpPr>
            <p:spPr>
              <a:xfrm>
                <a:off x="7482602" y="5146444"/>
                <a:ext cx="1119415" cy="5673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程序</a:t>
                </a: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81AA7CE-5C03-4C0C-BCB2-6C1D7EA0865D}"/>
                  </a:ext>
                </a:extLst>
              </p:cNvPr>
              <p:cNvSpPr/>
              <p:nvPr/>
            </p:nvSpPr>
            <p:spPr>
              <a:xfrm>
                <a:off x="9627222" y="5164928"/>
                <a:ext cx="1159381" cy="56736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代码</a:t>
                </a:r>
              </a:p>
            </p:txBody>
          </p: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447F3D82-AB2C-4CDD-BFA5-4EB9BF1FAF4E}"/>
                  </a:ext>
                </a:extLst>
              </p:cNvPr>
              <p:cNvCxnSpPr/>
              <p:nvPr/>
            </p:nvCxnSpPr>
            <p:spPr>
              <a:xfrm>
                <a:off x="7514987" y="5110827"/>
                <a:ext cx="0" cy="57606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7C66226-F163-418D-85EA-9B631716CDE5}"/>
                  </a:ext>
                </a:extLst>
              </p:cNvPr>
              <p:cNvCxnSpPr/>
              <p:nvPr/>
            </p:nvCxnSpPr>
            <p:spPr>
              <a:xfrm>
                <a:off x="10683339" y="5110827"/>
                <a:ext cx="0" cy="57606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0AA6865-A4E7-42E4-8987-1A97647AB048}"/>
                  </a:ext>
                </a:extLst>
              </p:cNvPr>
              <p:cNvCxnSpPr/>
              <p:nvPr/>
            </p:nvCxnSpPr>
            <p:spPr>
              <a:xfrm>
                <a:off x="9723232" y="5686892"/>
                <a:ext cx="0" cy="57606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68D58124-0C63-4ECE-8827-92F22442A3D0}"/>
                  </a:ext>
                </a:extLst>
              </p:cNvPr>
              <p:cNvCxnSpPr/>
              <p:nvPr/>
            </p:nvCxnSpPr>
            <p:spPr>
              <a:xfrm>
                <a:off x="8571105" y="5686892"/>
                <a:ext cx="0" cy="576065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EC06FD3-8E8B-4925-96F6-79258C04A6BC}"/>
                </a:ext>
              </a:extLst>
            </p:cNvPr>
            <p:cNvSpPr/>
            <p:nvPr/>
          </p:nvSpPr>
          <p:spPr>
            <a:xfrm>
              <a:off x="4833813" y="4224138"/>
              <a:ext cx="1159381" cy="567368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语言</a:t>
              </a:r>
              <a:endParaRPr lang="zh-CN" altLang="en-US" sz="2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DEEA6BF-9E8C-462B-A77D-04C3C7FAD3F0}"/>
              </a:ext>
            </a:extLst>
          </p:cNvPr>
          <p:cNvSpPr txBox="1"/>
          <p:nvPr/>
        </p:nvSpPr>
        <p:spPr>
          <a:xfrm>
            <a:off x="263769" y="2576146"/>
            <a:ext cx="370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高级语言写的编译程序是已知的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6"/>
                </a:solidFill>
              </a:rPr>
              <a:t>机器语言写的编译程序是未知的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F0"/>
                </a:solidFill>
              </a:rPr>
              <a:t>题目条件作为桥梁推向未知</a:t>
            </a:r>
          </a:p>
        </p:txBody>
      </p:sp>
    </p:spTree>
    <p:extLst>
      <p:ext uri="{BB962C8B-B14F-4D97-AF65-F5344CB8AC3E}">
        <p14:creationId xmlns:p14="http://schemas.microsoft.com/office/powerpoint/2010/main" val="3919097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674</Words>
  <Application>Microsoft Office PowerPoint</Application>
  <PresentationFormat>宽屏</PresentationFormat>
  <Paragraphs>121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华文楷体</vt:lpstr>
      <vt:lpstr>宋体</vt:lpstr>
      <vt:lpstr>Arial</vt:lpstr>
      <vt:lpstr>Times New Roman</vt:lpstr>
      <vt:lpstr>Wingdings</vt:lpstr>
      <vt:lpstr>Office 主题​​</vt:lpstr>
      <vt:lpstr>习题1.3</vt:lpstr>
      <vt:lpstr>习题1.3</vt:lpstr>
      <vt:lpstr>习题1.3</vt:lpstr>
      <vt:lpstr>习题1.3</vt:lpstr>
      <vt:lpstr>习题1.3</vt:lpstr>
      <vt:lpstr>习题1.3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习题1.3</dc:title>
  <dc:creator>15894</dc:creator>
  <cp:lastModifiedBy>15894</cp:lastModifiedBy>
  <cp:revision>9</cp:revision>
  <dcterms:created xsi:type="dcterms:W3CDTF">2021-03-10T01:17:22Z</dcterms:created>
  <dcterms:modified xsi:type="dcterms:W3CDTF">2021-03-10T07:28:44Z</dcterms:modified>
</cp:coreProperties>
</file>