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326" r:id="rId2"/>
    <p:sldId id="327" r:id="rId3"/>
    <p:sldId id="329" r:id="rId4"/>
    <p:sldId id="330" r:id="rId5"/>
    <p:sldId id="331" r:id="rId6"/>
    <p:sldId id="332" r:id="rId7"/>
    <p:sldId id="333" r:id="rId8"/>
    <p:sldId id="33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3" d="100"/>
          <a:sy n="83" d="100"/>
        </p:scale>
        <p:origin x="466" y="1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E5CA7-23DA-4D59-BEB9-9FC00342CF6D}" type="datetimeFigureOut">
              <a:rPr lang="zh-CN" altLang="en-US" smtClean="0"/>
              <a:t>2021/3/10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42A4B-AF22-40FC-BDEA-AF7CE1429616}" type="slidenum">
              <a:rPr lang="zh-CN" altLang="en-US" smtClean="0"/>
              <a:t>‹#›</a:t>
            </a:fld>
            <a:endParaRPr lang="zh-CN" altLang="en-US"/>
          </a:p>
        </p:txBody>
      </p:sp>
    </p:spTree>
    <p:extLst>
      <p:ext uri="{BB962C8B-B14F-4D97-AF65-F5344CB8AC3E}">
        <p14:creationId xmlns:p14="http://schemas.microsoft.com/office/powerpoint/2010/main" val="313640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341">
              <a:defRPr>
                <a:solidFill>
                  <a:schemeClr val="tx1"/>
                </a:solidFill>
                <a:latin typeface="Tahoma" panose="020B0604030504040204" pitchFamily="34" charset="0"/>
                <a:ea typeface="宋体" panose="02010600030101010101" pitchFamily="2" charset="-122"/>
              </a:defRPr>
            </a:lvl1pPr>
            <a:lvl2pPr marL="775317" indent="-298200" defTabSz="992341">
              <a:defRPr>
                <a:solidFill>
                  <a:schemeClr val="tx1"/>
                </a:solidFill>
                <a:latin typeface="Tahoma" panose="020B0604030504040204" pitchFamily="34" charset="0"/>
                <a:ea typeface="宋体" panose="02010600030101010101" pitchFamily="2" charset="-122"/>
              </a:defRPr>
            </a:lvl2pPr>
            <a:lvl3pPr marL="1192797" indent="-238560" defTabSz="992341">
              <a:defRPr>
                <a:solidFill>
                  <a:schemeClr val="tx1"/>
                </a:solidFill>
                <a:latin typeface="Tahoma" panose="020B0604030504040204" pitchFamily="34" charset="0"/>
                <a:ea typeface="宋体" panose="02010600030101010101" pitchFamily="2" charset="-122"/>
              </a:defRPr>
            </a:lvl3pPr>
            <a:lvl4pPr marL="1669916" indent="-238560" defTabSz="992341">
              <a:defRPr>
                <a:solidFill>
                  <a:schemeClr val="tx1"/>
                </a:solidFill>
                <a:latin typeface="Tahoma" panose="020B0604030504040204" pitchFamily="34" charset="0"/>
                <a:ea typeface="宋体" panose="02010600030101010101" pitchFamily="2" charset="-122"/>
              </a:defRPr>
            </a:lvl4pPr>
            <a:lvl5pPr marL="2147035" indent="-238560" defTabSz="992341">
              <a:defRPr>
                <a:solidFill>
                  <a:schemeClr val="tx1"/>
                </a:solidFill>
                <a:latin typeface="Tahoma" panose="020B0604030504040204" pitchFamily="34" charset="0"/>
                <a:ea typeface="宋体" panose="02010600030101010101" pitchFamily="2" charset="-122"/>
              </a:defRPr>
            </a:lvl5pPr>
            <a:lvl6pPr marL="2624154"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101272"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78391"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55509"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r" defTabSz="992341" rtl="0" eaLnBrk="1" fontAlgn="auto" latinLnBrk="0" hangingPunct="1">
              <a:lnSpc>
                <a:spcPct val="100000"/>
              </a:lnSpc>
              <a:spcBef>
                <a:spcPts val="0"/>
              </a:spcBef>
              <a:spcAft>
                <a:spcPts val="0"/>
              </a:spcAft>
              <a:buClrTx/>
              <a:buSzTx/>
              <a:buFontTx/>
              <a:buNone/>
              <a:tabLst/>
              <a:defRPr/>
            </a:pPr>
            <a:fld id="{5D7A4135-46EF-4BA2-95B9-F5F844552F5A}"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92341" rtl="0" eaLnBrk="1" fontAlgn="auto" latinLnBrk="0" hangingPunct="1">
                <a:lnSpc>
                  <a:spcPct val="100000"/>
                </a:lnSpc>
                <a:spcBef>
                  <a:spcPts val="0"/>
                </a:spcBef>
                <a:spcAft>
                  <a:spcPts val="0"/>
                </a:spcAft>
                <a:buClrTx/>
                <a:buSzTx/>
                <a:buFontTx/>
                <a:buNone/>
                <a:tabLst/>
                <a:defRPr/>
              </a:pPr>
              <a:t>1</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58787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341">
              <a:defRPr>
                <a:solidFill>
                  <a:schemeClr val="tx1"/>
                </a:solidFill>
                <a:latin typeface="Tahoma" panose="020B0604030504040204" pitchFamily="34" charset="0"/>
                <a:ea typeface="宋体" panose="02010600030101010101" pitchFamily="2" charset="-122"/>
              </a:defRPr>
            </a:lvl1pPr>
            <a:lvl2pPr marL="775317" indent="-298200" defTabSz="992341">
              <a:defRPr>
                <a:solidFill>
                  <a:schemeClr val="tx1"/>
                </a:solidFill>
                <a:latin typeface="Tahoma" panose="020B0604030504040204" pitchFamily="34" charset="0"/>
                <a:ea typeface="宋体" panose="02010600030101010101" pitchFamily="2" charset="-122"/>
              </a:defRPr>
            </a:lvl2pPr>
            <a:lvl3pPr marL="1192797" indent="-238560" defTabSz="992341">
              <a:defRPr>
                <a:solidFill>
                  <a:schemeClr val="tx1"/>
                </a:solidFill>
                <a:latin typeface="Tahoma" panose="020B0604030504040204" pitchFamily="34" charset="0"/>
                <a:ea typeface="宋体" panose="02010600030101010101" pitchFamily="2" charset="-122"/>
              </a:defRPr>
            </a:lvl3pPr>
            <a:lvl4pPr marL="1669916" indent="-238560" defTabSz="992341">
              <a:defRPr>
                <a:solidFill>
                  <a:schemeClr val="tx1"/>
                </a:solidFill>
                <a:latin typeface="Tahoma" panose="020B0604030504040204" pitchFamily="34" charset="0"/>
                <a:ea typeface="宋体" panose="02010600030101010101" pitchFamily="2" charset="-122"/>
              </a:defRPr>
            </a:lvl4pPr>
            <a:lvl5pPr marL="2147035" indent="-238560" defTabSz="992341">
              <a:defRPr>
                <a:solidFill>
                  <a:schemeClr val="tx1"/>
                </a:solidFill>
                <a:latin typeface="Tahoma" panose="020B0604030504040204" pitchFamily="34" charset="0"/>
                <a:ea typeface="宋体" panose="02010600030101010101" pitchFamily="2" charset="-122"/>
              </a:defRPr>
            </a:lvl5pPr>
            <a:lvl6pPr marL="2624154"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101272"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78391"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55509"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r" defTabSz="992341" rtl="0" eaLnBrk="1" fontAlgn="auto" latinLnBrk="0" hangingPunct="1">
              <a:lnSpc>
                <a:spcPct val="100000"/>
              </a:lnSpc>
              <a:spcBef>
                <a:spcPts val="0"/>
              </a:spcBef>
              <a:spcAft>
                <a:spcPts val="0"/>
              </a:spcAft>
              <a:buClrTx/>
              <a:buSzTx/>
              <a:buFontTx/>
              <a:buNone/>
              <a:tabLst/>
              <a:defRPr/>
            </a:pPr>
            <a:fld id="{5D7A4135-46EF-4BA2-95B9-F5F844552F5A}"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92341" rtl="0" eaLnBrk="1" fontAlgn="auto" latinLnBrk="0" hangingPunct="1">
                <a:lnSpc>
                  <a:spcPct val="100000"/>
                </a:lnSpc>
                <a:spcBef>
                  <a:spcPts val="0"/>
                </a:spcBef>
                <a:spcAft>
                  <a:spcPts val="0"/>
                </a:spcAft>
                <a:buClrTx/>
                <a:buSzTx/>
                <a:buFontTx/>
                <a:buNone/>
                <a:tabLst/>
                <a:defRPr/>
              </a:pPr>
              <a:t>2</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4696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341">
              <a:defRPr>
                <a:solidFill>
                  <a:schemeClr val="tx1"/>
                </a:solidFill>
                <a:latin typeface="Tahoma" panose="020B0604030504040204" pitchFamily="34" charset="0"/>
                <a:ea typeface="宋体" panose="02010600030101010101" pitchFamily="2" charset="-122"/>
              </a:defRPr>
            </a:lvl1pPr>
            <a:lvl2pPr marL="775317" indent="-298200" defTabSz="992341">
              <a:defRPr>
                <a:solidFill>
                  <a:schemeClr val="tx1"/>
                </a:solidFill>
                <a:latin typeface="Tahoma" panose="020B0604030504040204" pitchFamily="34" charset="0"/>
                <a:ea typeface="宋体" panose="02010600030101010101" pitchFamily="2" charset="-122"/>
              </a:defRPr>
            </a:lvl2pPr>
            <a:lvl3pPr marL="1192797" indent="-238560" defTabSz="992341">
              <a:defRPr>
                <a:solidFill>
                  <a:schemeClr val="tx1"/>
                </a:solidFill>
                <a:latin typeface="Tahoma" panose="020B0604030504040204" pitchFamily="34" charset="0"/>
                <a:ea typeface="宋体" panose="02010600030101010101" pitchFamily="2" charset="-122"/>
              </a:defRPr>
            </a:lvl3pPr>
            <a:lvl4pPr marL="1669916" indent="-238560" defTabSz="992341">
              <a:defRPr>
                <a:solidFill>
                  <a:schemeClr val="tx1"/>
                </a:solidFill>
                <a:latin typeface="Tahoma" panose="020B0604030504040204" pitchFamily="34" charset="0"/>
                <a:ea typeface="宋体" panose="02010600030101010101" pitchFamily="2" charset="-122"/>
              </a:defRPr>
            </a:lvl4pPr>
            <a:lvl5pPr marL="2147035" indent="-238560" defTabSz="992341">
              <a:defRPr>
                <a:solidFill>
                  <a:schemeClr val="tx1"/>
                </a:solidFill>
                <a:latin typeface="Tahoma" panose="020B0604030504040204" pitchFamily="34" charset="0"/>
                <a:ea typeface="宋体" panose="02010600030101010101" pitchFamily="2" charset="-122"/>
              </a:defRPr>
            </a:lvl5pPr>
            <a:lvl6pPr marL="2624154"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101272"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78391"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55509"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r" defTabSz="992341" rtl="0" eaLnBrk="1" fontAlgn="auto" latinLnBrk="0" hangingPunct="1">
              <a:lnSpc>
                <a:spcPct val="100000"/>
              </a:lnSpc>
              <a:spcBef>
                <a:spcPts val="0"/>
              </a:spcBef>
              <a:spcAft>
                <a:spcPts val="0"/>
              </a:spcAft>
              <a:buClrTx/>
              <a:buSzTx/>
              <a:buFontTx/>
              <a:buNone/>
              <a:tabLst/>
              <a:defRPr/>
            </a:pPr>
            <a:fld id="{5D7A4135-46EF-4BA2-95B9-F5F844552F5A}"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92341" rtl="0" eaLnBrk="1" fontAlgn="auto" latinLnBrk="0" hangingPunct="1">
                <a:lnSpc>
                  <a:spcPct val="100000"/>
                </a:lnSpc>
                <a:spcBef>
                  <a:spcPts val="0"/>
                </a:spcBef>
                <a:spcAft>
                  <a:spcPts val="0"/>
                </a:spcAft>
                <a:buClrTx/>
                <a:buSzTx/>
                <a:buFontTx/>
                <a:buNone/>
                <a:tabLst/>
                <a:defRPr/>
              </a:pPr>
              <a:t>3</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341">
              <a:defRPr>
                <a:solidFill>
                  <a:schemeClr val="tx1"/>
                </a:solidFill>
                <a:latin typeface="Tahoma" panose="020B0604030504040204" pitchFamily="34" charset="0"/>
                <a:ea typeface="宋体" panose="02010600030101010101" pitchFamily="2" charset="-122"/>
              </a:defRPr>
            </a:lvl1pPr>
            <a:lvl2pPr marL="775317" indent="-298200" defTabSz="992341">
              <a:defRPr>
                <a:solidFill>
                  <a:schemeClr val="tx1"/>
                </a:solidFill>
                <a:latin typeface="Tahoma" panose="020B0604030504040204" pitchFamily="34" charset="0"/>
                <a:ea typeface="宋体" panose="02010600030101010101" pitchFamily="2" charset="-122"/>
              </a:defRPr>
            </a:lvl2pPr>
            <a:lvl3pPr marL="1192797" indent="-238560" defTabSz="992341">
              <a:defRPr>
                <a:solidFill>
                  <a:schemeClr val="tx1"/>
                </a:solidFill>
                <a:latin typeface="Tahoma" panose="020B0604030504040204" pitchFamily="34" charset="0"/>
                <a:ea typeface="宋体" panose="02010600030101010101" pitchFamily="2" charset="-122"/>
              </a:defRPr>
            </a:lvl3pPr>
            <a:lvl4pPr marL="1669916" indent="-238560" defTabSz="992341">
              <a:defRPr>
                <a:solidFill>
                  <a:schemeClr val="tx1"/>
                </a:solidFill>
                <a:latin typeface="Tahoma" panose="020B0604030504040204" pitchFamily="34" charset="0"/>
                <a:ea typeface="宋体" panose="02010600030101010101" pitchFamily="2" charset="-122"/>
              </a:defRPr>
            </a:lvl4pPr>
            <a:lvl5pPr marL="2147035" indent="-238560" defTabSz="992341">
              <a:defRPr>
                <a:solidFill>
                  <a:schemeClr val="tx1"/>
                </a:solidFill>
                <a:latin typeface="Tahoma" panose="020B0604030504040204" pitchFamily="34" charset="0"/>
                <a:ea typeface="宋体" panose="02010600030101010101" pitchFamily="2" charset="-122"/>
              </a:defRPr>
            </a:lvl5pPr>
            <a:lvl6pPr marL="2624154"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101272"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78391"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55509"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r" defTabSz="992341" rtl="0" eaLnBrk="1" fontAlgn="auto" latinLnBrk="0" hangingPunct="1">
              <a:lnSpc>
                <a:spcPct val="100000"/>
              </a:lnSpc>
              <a:spcBef>
                <a:spcPts val="0"/>
              </a:spcBef>
              <a:spcAft>
                <a:spcPts val="0"/>
              </a:spcAft>
              <a:buClrTx/>
              <a:buSzTx/>
              <a:buFontTx/>
              <a:buNone/>
              <a:tabLst/>
              <a:defRPr/>
            </a:pPr>
            <a:fld id="{5D7A4135-46EF-4BA2-95B9-F5F844552F5A}"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92341" rtl="0" eaLnBrk="1" fontAlgn="auto" latinLnBrk="0" hangingPunct="1">
                <a:lnSpc>
                  <a:spcPct val="100000"/>
                </a:lnSpc>
                <a:spcBef>
                  <a:spcPts val="0"/>
                </a:spcBef>
                <a:spcAft>
                  <a:spcPts val="0"/>
                </a:spcAft>
                <a:buClrTx/>
                <a:buSzTx/>
                <a:buFontTx/>
                <a:buNone/>
                <a:tabLst/>
                <a:defRPr/>
              </a:pPr>
              <a:t>4</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52868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341">
              <a:defRPr>
                <a:solidFill>
                  <a:schemeClr val="tx1"/>
                </a:solidFill>
                <a:latin typeface="Tahoma" panose="020B0604030504040204" pitchFamily="34" charset="0"/>
                <a:ea typeface="宋体" panose="02010600030101010101" pitchFamily="2" charset="-122"/>
              </a:defRPr>
            </a:lvl1pPr>
            <a:lvl2pPr marL="775317" indent="-298200" defTabSz="992341">
              <a:defRPr>
                <a:solidFill>
                  <a:schemeClr val="tx1"/>
                </a:solidFill>
                <a:latin typeface="Tahoma" panose="020B0604030504040204" pitchFamily="34" charset="0"/>
                <a:ea typeface="宋体" panose="02010600030101010101" pitchFamily="2" charset="-122"/>
              </a:defRPr>
            </a:lvl2pPr>
            <a:lvl3pPr marL="1192797" indent="-238560" defTabSz="992341">
              <a:defRPr>
                <a:solidFill>
                  <a:schemeClr val="tx1"/>
                </a:solidFill>
                <a:latin typeface="Tahoma" panose="020B0604030504040204" pitchFamily="34" charset="0"/>
                <a:ea typeface="宋体" panose="02010600030101010101" pitchFamily="2" charset="-122"/>
              </a:defRPr>
            </a:lvl3pPr>
            <a:lvl4pPr marL="1669916" indent="-238560" defTabSz="992341">
              <a:defRPr>
                <a:solidFill>
                  <a:schemeClr val="tx1"/>
                </a:solidFill>
                <a:latin typeface="Tahoma" panose="020B0604030504040204" pitchFamily="34" charset="0"/>
                <a:ea typeface="宋体" panose="02010600030101010101" pitchFamily="2" charset="-122"/>
              </a:defRPr>
            </a:lvl4pPr>
            <a:lvl5pPr marL="2147035" indent="-238560" defTabSz="992341">
              <a:defRPr>
                <a:solidFill>
                  <a:schemeClr val="tx1"/>
                </a:solidFill>
                <a:latin typeface="Tahoma" panose="020B0604030504040204" pitchFamily="34" charset="0"/>
                <a:ea typeface="宋体" panose="02010600030101010101" pitchFamily="2" charset="-122"/>
              </a:defRPr>
            </a:lvl5pPr>
            <a:lvl6pPr marL="2624154"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101272"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78391"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55509"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r" defTabSz="992341" rtl="0" eaLnBrk="1" fontAlgn="auto" latinLnBrk="0" hangingPunct="1">
              <a:lnSpc>
                <a:spcPct val="100000"/>
              </a:lnSpc>
              <a:spcBef>
                <a:spcPts val="0"/>
              </a:spcBef>
              <a:spcAft>
                <a:spcPts val="0"/>
              </a:spcAft>
              <a:buClrTx/>
              <a:buSzTx/>
              <a:buFontTx/>
              <a:buNone/>
              <a:tabLst/>
              <a:defRPr/>
            </a:pPr>
            <a:fld id="{5D7A4135-46EF-4BA2-95B9-F5F844552F5A}"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92341" rtl="0" eaLnBrk="1" fontAlgn="auto" latinLnBrk="0" hangingPunct="1">
                <a:lnSpc>
                  <a:spcPct val="100000"/>
                </a:lnSpc>
                <a:spcBef>
                  <a:spcPts val="0"/>
                </a:spcBef>
                <a:spcAft>
                  <a:spcPts val="0"/>
                </a:spcAft>
                <a:buClrTx/>
                <a:buSzTx/>
                <a:buFontTx/>
                <a:buNone/>
                <a:tabLst/>
                <a:defRPr/>
              </a:pPr>
              <a:t>5</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30881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341">
              <a:defRPr>
                <a:solidFill>
                  <a:schemeClr val="tx1"/>
                </a:solidFill>
                <a:latin typeface="Tahoma" panose="020B0604030504040204" pitchFamily="34" charset="0"/>
                <a:ea typeface="宋体" panose="02010600030101010101" pitchFamily="2" charset="-122"/>
              </a:defRPr>
            </a:lvl1pPr>
            <a:lvl2pPr marL="775317" indent="-298200" defTabSz="992341">
              <a:defRPr>
                <a:solidFill>
                  <a:schemeClr val="tx1"/>
                </a:solidFill>
                <a:latin typeface="Tahoma" panose="020B0604030504040204" pitchFamily="34" charset="0"/>
                <a:ea typeface="宋体" panose="02010600030101010101" pitchFamily="2" charset="-122"/>
              </a:defRPr>
            </a:lvl2pPr>
            <a:lvl3pPr marL="1192797" indent="-238560" defTabSz="992341">
              <a:defRPr>
                <a:solidFill>
                  <a:schemeClr val="tx1"/>
                </a:solidFill>
                <a:latin typeface="Tahoma" panose="020B0604030504040204" pitchFamily="34" charset="0"/>
                <a:ea typeface="宋体" panose="02010600030101010101" pitchFamily="2" charset="-122"/>
              </a:defRPr>
            </a:lvl3pPr>
            <a:lvl4pPr marL="1669916" indent="-238560" defTabSz="992341">
              <a:defRPr>
                <a:solidFill>
                  <a:schemeClr val="tx1"/>
                </a:solidFill>
                <a:latin typeface="Tahoma" panose="020B0604030504040204" pitchFamily="34" charset="0"/>
                <a:ea typeface="宋体" panose="02010600030101010101" pitchFamily="2" charset="-122"/>
              </a:defRPr>
            </a:lvl4pPr>
            <a:lvl5pPr marL="2147035" indent="-238560" defTabSz="992341">
              <a:defRPr>
                <a:solidFill>
                  <a:schemeClr val="tx1"/>
                </a:solidFill>
                <a:latin typeface="Tahoma" panose="020B0604030504040204" pitchFamily="34" charset="0"/>
                <a:ea typeface="宋体" panose="02010600030101010101" pitchFamily="2" charset="-122"/>
              </a:defRPr>
            </a:lvl5pPr>
            <a:lvl6pPr marL="2624154"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101272"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78391"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55509"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r" defTabSz="992341" rtl="0" eaLnBrk="1" fontAlgn="auto" latinLnBrk="0" hangingPunct="1">
              <a:lnSpc>
                <a:spcPct val="100000"/>
              </a:lnSpc>
              <a:spcBef>
                <a:spcPts val="0"/>
              </a:spcBef>
              <a:spcAft>
                <a:spcPts val="0"/>
              </a:spcAft>
              <a:buClrTx/>
              <a:buSzTx/>
              <a:buFontTx/>
              <a:buNone/>
              <a:tabLst/>
              <a:defRPr/>
            </a:pPr>
            <a:fld id="{5D7A4135-46EF-4BA2-95B9-F5F844552F5A}"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92341" rtl="0" eaLnBrk="1" fontAlgn="auto" latinLnBrk="0" hangingPunct="1">
                <a:lnSpc>
                  <a:spcPct val="100000"/>
                </a:lnSpc>
                <a:spcBef>
                  <a:spcPts val="0"/>
                </a:spcBef>
                <a:spcAft>
                  <a:spcPts val="0"/>
                </a:spcAft>
                <a:buClrTx/>
                <a:buSzTx/>
                <a:buFontTx/>
                <a:buNone/>
                <a:tabLst/>
                <a:defRPr/>
              </a:pPr>
              <a:t>6</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25169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341">
              <a:defRPr>
                <a:solidFill>
                  <a:schemeClr val="tx1"/>
                </a:solidFill>
                <a:latin typeface="Tahoma" panose="020B0604030504040204" pitchFamily="34" charset="0"/>
                <a:ea typeface="宋体" panose="02010600030101010101" pitchFamily="2" charset="-122"/>
              </a:defRPr>
            </a:lvl1pPr>
            <a:lvl2pPr marL="775317" indent="-298200" defTabSz="992341">
              <a:defRPr>
                <a:solidFill>
                  <a:schemeClr val="tx1"/>
                </a:solidFill>
                <a:latin typeface="Tahoma" panose="020B0604030504040204" pitchFamily="34" charset="0"/>
                <a:ea typeface="宋体" panose="02010600030101010101" pitchFamily="2" charset="-122"/>
              </a:defRPr>
            </a:lvl2pPr>
            <a:lvl3pPr marL="1192797" indent="-238560" defTabSz="992341">
              <a:defRPr>
                <a:solidFill>
                  <a:schemeClr val="tx1"/>
                </a:solidFill>
                <a:latin typeface="Tahoma" panose="020B0604030504040204" pitchFamily="34" charset="0"/>
                <a:ea typeface="宋体" panose="02010600030101010101" pitchFamily="2" charset="-122"/>
              </a:defRPr>
            </a:lvl3pPr>
            <a:lvl4pPr marL="1669916" indent="-238560" defTabSz="992341">
              <a:defRPr>
                <a:solidFill>
                  <a:schemeClr val="tx1"/>
                </a:solidFill>
                <a:latin typeface="Tahoma" panose="020B0604030504040204" pitchFamily="34" charset="0"/>
                <a:ea typeface="宋体" panose="02010600030101010101" pitchFamily="2" charset="-122"/>
              </a:defRPr>
            </a:lvl4pPr>
            <a:lvl5pPr marL="2147035" indent="-238560" defTabSz="992341">
              <a:defRPr>
                <a:solidFill>
                  <a:schemeClr val="tx1"/>
                </a:solidFill>
                <a:latin typeface="Tahoma" panose="020B0604030504040204" pitchFamily="34" charset="0"/>
                <a:ea typeface="宋体" panose="02010600030101010101" pitchFamily="2" charset="-122"/>
              </a:defRPr>
            </a:lvl5pPr>
            <a:lvl6pPr marL="2624154"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101272"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78391"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55509"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r" defTabSz="992341" rtl="0" eaLnBrk="1" fontAlgn="auto" latinLnBrk="0" hangingPunct="1">
              <a:lnSpc>
                <a:spcPct val="100000"/>
              </a:lnSpc>
              <a:spcBef>
                <a:spcPts val="0"/>
              </a:spcBef>
              <a:spcAft>
                <a:spcPts val="0"/>
              </a:spcAft>
              <a:buClrTx/>
              <a:buSzTx/>
              <a:buFontTx/>
              <a:buNone/>
              <a:tabLst/>
              <a:defRPr/>
            </a:pPr>
            <a:fld id="{5D7A4135-46EF-4BA2-95B9-F5F844552F5A}"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92341" rtl="0" eaLnBrk="1" fontAlgn="auto" latinLnBrk="0" hangingPunct="1">
                <a:lnSpc>
                  <a:spcPct val="100000"/>
                </a:lnSpc>
                <a:spcBef>
                  <a:spcPts val="0"/>
                </a:spcBef>
                <a:spcAft>
                  <a:spcPts val="0"/>
                </a:spcAft>
                <a:buClrTx/>
                <a:buSzTx/>
                <a:buFontTx/>
                <a:buNone/>
                <a:tabLst/>
                <a:defRPr/>
              </a:pPr>
              <a:t>7</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9492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341">
              <a:defRPr>
                <a:solidFill>
                  <a:schemeClr val="tx1"/>
                </a:solidFill>
                <a:latin typeface="Tahoma" panose="020B0604030504040204" pitchFamily="34" charset="0"/>
                <a:ea typeface="宋体" panose="02010600030101010101" pitchFamily="2" charset="-122"/>
              </a:defRPr>
            </a:lvl1pPr>
            <a:lvl2pPr marL="775317" indent="-298200" defTabSz="992341">
              <a:defRPr>
                <a:solidFill>
                  <a:schemeClr val="tx1"/>
                </a:solidFill>
                <a:latin typeface="Tahoma" panose="020B0604030504040204" pitchFamily="34" charset="0"/>
                <a:ea typeface="宋体" panose="02010600030101010101" pitchFamily="2" charset="-122"/>
              </a:defRPr>
            </a:lvl2pPr>
            <a:lvl3pPr marL="1192797" indent="-238560" defTabSz="992341">
              <a:defRPr>
                <a:solidFill>
                  <a:schemeClr val="tx1"/>
                </a:solidFill>
                <a:latin typeface="Tahoma" panose="020B0604030504040204" pitchFamily="34" charset="0"/>
                <a:ea typeface="宋体" panose="02010600030101010101" pitchFamily="2" charset="-122"/>
              </a:defRPr>
            </a:lvl3pPr>
            <a:lvl4pPr marL="1669916" indent="-238560" defTabSz="992341">
              <a:defRPr>
                <a:solidFill>
                  <a:schemeClr val="tx1"/>
                </a:solidFill>
                <a:latin typeface="Tahoma" panose="020B0604030504040204" pitchFamily="34" charset="0"/>
                <a:ea typeface="宋体" panose="02010600030101010101" pitchFamily="2" charset="-122"/>
              </a:defRPr>
            </a:lvl4pPr>
            <a:lvl5pPr marL="2147035" indent="-238560" defTabSz="992341">
              <a:defRPr>
                <a:solidFill>
                  <a:schemeClr val="tx1"/>
                </a:solidFill>
                <a:latin typeface="Tahoma" panose="020B0604030504040204" pitchFamily="34" charset="0"/>
                <a:ea typeface="宋体" panose="02010600030101010101" pitchFamily="2" charset="-122"/>
              </a:defRPr>
            </a:lvl5pPr>
            <a:lvl6pPr marL="2624154"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101272"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78391"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55509" indent="-238560" defTabSz="992341"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r" defTabSz="992341" rtl="0" eaLnBrk="1" fontAlgn="auto" latinLnBrk="0" hangingPunct="1">
              <a:lnSpc>
                <a:spcPct val="100000"/>
              </a:lnSpc>
              <a:spcBef>
                <a:spcPts val="0"/>
              </a:spcBef>
              <a:spcAft>
                <a:spcPts val="0"/>
              </a:spcAft>
              <a:buClrTx/>
              <a:buSzTx/>
              <a:buFontTx/>
              <a:buNone/>
              <a:tabLst/>
              <a:defRPr/>
            </a:pPr>
            <a:fld id="{5D7A4135-46EF-4BA2-95B9-F5F844552F5A}"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92341" rtl="0" eaLnBrk="1" fontAlgn="auto" latinLnBrk="0" hangingPunct="1">
                <a:lnSpc>
                  <a:spcPct val="100000"/>
                </a:lnSpc>
                <a:spcBef>
                  <a:spcPts val="0"/>
                </a:spcBef>
                <a:spcAft>
                  <a:spcPts val="0"/>
                </a:spcAft>
                <a:buClrTx/>
                <a:buSzTx/>
                <a:buFontTx/>
                <a:buNone/>
                <a:tabLst/>
                <a:defRPr/>
              </a:pPr>
              <a:t>8</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5742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zh-CN" altLang="en-US" noProof="0"/>
              <a:t>单击此处编辑母版标题样式</a:t>
            </a:r>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solidFill>
                <a:srgbClr val="1C1C1C"/>
              </a:solidFill>
            </a:endParaRPr>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AC07A3F0-6A55-4A74-B752-4361FB4EE8D7}" type="slidenum">
              <a:rPr lang="zh-CN" altLang="en-US">
                <a:solidFill>
                  <a:srgbClr val="1C1C1C"/>
                </a:solidFill>
              </a:rPr>
              <a:pPr>
                <a:defRPr/>
              </a:pPr>
              <a:t>‹#›</a:t>
            </a:fld>
            <a:endParaRPr lang="en-US" altLang="zh-CN">
              <a:solidFill>
                <a:srgbClr val="1C1C1C"/>
              </a:solidFill>
            </a:endParaRPr>
          </a:p>
        </p:txBody>
      </p:sp>
    </p:spTree>
    <p:extLst>
      <p:ext uri="{BB962C8B-B14F-4D97-AF65-F5344CB8AC3E}">
        <p14:creationId xmlns:p14="http://schemas.microsoft.com/office/powerpoint/2010/main" val="227460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81BBB1D6-10ED-487A-9AB9-66A1F63C30F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4531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D41E0279-D67A-45F5-90E0-7F3CAED4919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60169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5"/>
          <p:cNvGrpSpPr>
            <a:grpSpLocks/>
          </p:cNvGrpSpPr>
          <p:nvPr userDrawn="1"/>
        </p:nvGrpSpPr>
        <p:grpSpPr bwMode="auto">
          <a:xfrm>
            <a:off x="0" y="195263"/>
            <a:ext cx="1007533" cy="431800"/>
            <a:chOff x="-786" y="195486"/>
            <a:chExt cx="756363" cy="432048"/>
          </a:xfrm>
        </p:grpSpPr>
        <p:sp>
          <p:nvSpPr>
            <p:cNvPr id="5" name="五边形 4"/>
            <p:cNvSpPr>
              <a:spLocks noChangeArrowheads="1"/>
            </p:cNvSpPr>
            <p:nvPr/>
          </p:nvSpPr>
          <p:spPr bwMode="auto">
            <a:xfrm>
              <a:off x="-786" y="195486"/>
              <a:ext cx="756363" cy="432048"/>
            </a:xfrm>
            <a:prstGeom prst="homePlate">
              <a:avLst>
                <a:gd name="adj" fmla="val 49999"/>
              </a:avLst>
            </a:prstGeom>
            <a:solidFill>
              <a:srgbClr val="0B87D6"/>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algn="ctr" fontAlgn="base">
                <a:spcBef>
                  <a:spcPct val="0"/>
                </a:spcBef>
                <a:spcAft>
                  <a:spcPct val="0"/>
                </a:spcAft>
                <a:defRPr/>
              </a:pPr>
              <a:endParaRPr lang="zh-CN" altLang="en-US" sz="1800">
                <a:solidFill>
                  <a:srgbClr val="FFFFFF"/>
                </a:solidFill>
                <a:latin typeface="Calibri" panose="020F0502020204030204" pitchFamily="34" charset="0"/>
                <a:ea typeface="宋体" panose="02010600030101010101" pitchFamily="2" charset="-122"/>
                <a:cs typeface="楷体_GB2312" pitchFamily="49" charset="-122"/>
              </a:endParaRPr>
            </a:p>
          </p:txBody>
        </p:sp>
        <p:sp>
          <p:nvSpPr>
            <p:cNvPr id="6" name="五边形 5"/>
            <p:cNvSpPr>
              <a:spLocks noChangeArrowheads="1"/>
            </p:cNvSpPr>
            <p:nvPr/>
          </p:nvSpPr>
          <p:spPr bwMode="auto">
            <a:xfrm>
              <a:off x="-786" y="197074"/>
              <a:ext cx="756363" cy="88951"/>
            </a:xfrm>
            <a:prstGeom prst="homePlate">
              <a:avLst>
                <a:gd name="adj" fmla="val 49995"/>
              </a:avLst>
            </a:prstGeom>
            <a:solidFill>
              <a:srgbClr val="FFFFFF">
                <a:alpha val="30196"/>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algn="ctr" fontAlgn="base">
                <a:spcBef>
                  <a:spcPct val="0"/>
                </a:spcBef>
                <a:spcAft>
                  <a:spcPct val="0"/>
                </a:spcAft>
                <a:defRPr/>
              </a:pPr>
              <a:endParaRPr lang="zh-CN" altLang="en-US" sz="1800">
                <a:solidFill>
                  <a:srgbClr val="FFFFFF"/>
                </a:solidFill>
                <a:latin typeface="Calibri" panose="020F0502020204030204" pitchFamily="34" charset="0"/>
                <a:ea typeface="宋体" panose="02010600030101010101" pitchFamily="2" charset="-122"/>
              </a:endParaRPr>
            </a:p>
          </p:txBody>
        </p:sp>
      </p:grpSp>
      <p:sp>
        <p:nvSpPr>
          <p:cNvPr id="2" name="标题 1"/>
          <p:cNvSpPr>
            <a:spLocks noGrp="1"/>
          </p:cNvSpPr>
          <p:nvPr>
            <p:ph type="title"/>
          </p:nvPr>
        </p:nvSpPr>
        <p:spPr>
          <a:xfrm>
            <a:off x="1103446" y="160526"/>
            <a:ext cx="10821855" cy="643913"/>
          </a:xfrm>
        </p:spPr>
        <p:txBody>
          <a:bodyPr/>
          <a:lstStyle>
            <a:lvl1pPr>
              <a:defRPr b="0" i="0" baseline="0">
                <a:latin typeface="Times New Roman" pitchFamily="18" charset="0"/>
                <a:ea typeface="楷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1" i="0" baseline="0">
                <a:latin typeface="Times New Roman" pitchFamily="18" charset="0"/>
                <a:ea typeface="楷体" pitchFamily="49" charset="-122"/>
              </a:defRPr>
            </a:lvl1pPr>
            <a:lvl2pPr>
              <a:defRPr b="1" i="0" baseline="0">
                <a:latin typeface="Times New Roman" pitchFamily="18" charset="0"/>
                <a:ea typeface="楷体" pitchFamily="49" charset="-122"/>
              </a:defRPr>
            </a:lvl2pPr>
            <a:lvl3pPr>
              <a:defRPr b="1" i="0" baseline="0">
                <a:latin typeface="Times New Roman" pitchFamily="18" charset="0"/>
                <a:ea typeface="楷体" pitchFamily="49" charset="-122"/>
              </a:defRPr>
            </a:lvl3pPr>
            <a:lvl4pPr>
              <a:defRPr b="1" i="0" baseline="0">
                <a:latin typeface="Times New Roman" pitchFamily="18" charset="0"/>
                <a:ea typeface="楷体" pitchFamily="49" charset="-122"/>
              </a:defRPr>
            </a:lvl4pPr>
            <a:lvl5pPr>
              <a:defRPr b="1" i="0" baseline="0">
                <a:latin typeface="Times New Roman" pitchFamily="18" charset="0"/>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F1FCE5E9-B6EE-4128-87EA-E68AACC1DC9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601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10FCBAFB-72E0-4A51-95B2-31955ECFFBC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4105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373337C1-E69E-4D4A-A8F9-0B0A666610E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9117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B3E86C3E-F850-41DA-9F5D-9EE5C191B96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707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A6BA0416-C3C0-4A55-B3AB-D651B26F6A2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6735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13"/>
          <p:cNvSpPr>
            <a:spLocks noGrp="1" noChangeArrowheads="1"/>
          </p:cNvSpPr>
          <p:nvPr>
            <p:ph type="sldNum" sz="quarter" idx="12"/>
          </p:nvPr>
        </p:nvSpPr>
        <p:spPr>
          <a:ln/>
        </p:spPr>
        <p:txBody>
          <a:bodyPr/>
          <a:lstStyle>
            <a:lvl1pPr>
              <a:defRPr/>
            </a:lvl1pPr>
          </a:lstStyle>
          <a:p>
            <a:pPr>
              <a:defRPr/>
            </a:pPr>
            <a:fld id="{1FB637BA-84C5-4ADB-ABDF-79D51ACBCEC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7184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B3FFBD3B-9A15-4503-8327-F7D8166B63E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5867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3A5D91E8-F6AA-40E0-AE34-F0118636E01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8147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a typeface="+mn-ea"/>
              </a:defRPr>
            </a:lvl1pPr>
          </a:lstStyle>
          <a:p>
            <a:pPr fontAlgn="base">
              <a:spcBef>
                <a:spcPct val="0"/>
              </a:spcBef>
              <a:spcAft>
                <a:spcPct val="0"/>
              </a:spcAft>
              <a:defRPr/>
            </a:pPr>
            <a:endParaRPr lang="en-US" altLang="zh-CN">
              <a:solidFill>
                <a:srgbClr val="000000"/>
              </a:solidFill>
            </a:endParaRPr>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a typeface="+mn-ea"/>
              </a:defRPr>
            </a:lvl1pPr>
          </a:lstStyle>
          <a:p>
            <a:pPr fontAlgn="base">
              <a:spcBef>
                <a:spcPct val="0"/>
              </a:spcBef>
              <a:spcAft>
                <a:spcPct val="0"/>
              </a:spcAft>
              <a:defRPr/>
            </a:pPr>
            <a:endParaRPr lang="en-US" altLang="zh-CN">
              <a:solidFill>
                <a:srgbClr val="000000"/>
              </a:solidFill>
            </a:endParaRPr>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a typeface="宋体" panose="02010600030101010101" pitchFamily="2" charset="-122"/>
              </a:defRPr>
            </a:lvl1pPr>
          </a:lstStyle>
          <a:p>
            <a:pPr fontAlgn="base">
              <a:spcBef>
                <a:spcPct val="0"/>
              </a:spcBef>
              <a:spcAft>
                <a:spcPct val="0"/>
              </a:spcAft>
              <a:defRPr/>
            </a:pPr>
            <a:fld id="{91C7FF5F-E73E-4BCA-AB54-9F078C7126B9}"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50402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63845" y="986371"/>
            <a:ext cx="8215312" cy="4885257"/>
          </a:xfrm>
        </p:spPr>
        <p:txBody>
          <a:bodyPr/>
          <a:lstStyle/>
          <a:p>
            <a:pPr marL="273050" indent="-273050" eaLnBrk="1" hangingPunct="1">
              <a:lnSpc>
                <a:spcPts val="3800"/>
              </a:lnSpc>
              <a:buClrTx/>
              <a:buSzPct val="100000"/>
              <a:buFont typeface="Wingdings" panose="05000000000000000000" pitchFamily="2" charset="2"/>
              <a:buChar char="Ø"/>
              <a:defRPr/>
            </a:pPr>
            <a:r>
              <a:rPr lang="zh-CN" altLang="en-US" sz="2800" kern="1200" dirty="0">
                <a:solidFill>
                  <a:prstClr val="black"/>
                </a:solidFill>
                <a:ea typeface="华文楷体" panose="02010600040101010101" pitchFamily="2" charset="-122"/>
              </a:rPr>
              <a:t>将下面的</a:t>
            </a:r>
            <a:r>
              <a:rPr lang="en-US" altLang="zh-CN" sz="2800" kern="1200" dirty="0">
                <a:solidFill>
                  <a:prstClr val="black"/>
                </a:solidFill>
                <a:ea typeface="华文楷体" panose="02010600040101010101" pitchFamily="2" charset="-122"/>
              </a:rPr>
              <a:t>C++</a:t>
            </a:r>
            <a:r>
              <a:rPr lang="zh-CN" altLang="en-US" sz="2800" kern="1200" dirty="0">
                <a:solidFill>
                  <a:prstClr val="black"/>
                </a:solidFill>
                <a:ea typeface="华文楷体" panose="02010600040101010101" pitchFamily="2" charset="-122"/>
              </a:rPr>
              <a:t>程序划分成正确的词素（</a:t>
            </a:r>
            <a:r>
              <a:rPr lang="en-US" altLang="zh-CN" sz="2800" kern="1200" dirty="0">
                <a:solidFill>
                  <a:prstClr val="black"/>
                </a:solidFill>
                <a:ea typeface="华文楷体" panose="02010600040101010101" pitchFamily="2" charset="-122"/>
              </a:rPr>
              <a:t>token</a:t>
            </a:r>
            <a:r>
              <a:rPr lang="zh-CN" altLang="en-US" sz="2800" kern="1200" dirty="0">
                <a:solidFill>
                  <a:prstClr val="black"/>
                </a:solidFill>
                <a:ea typeface="华文楷体" panose="02010600040101010101" pitchFamily="2" charset="-122"/>
              </a:rPr>
              <a:t>）序列。哪些词素应该有相关联的属性值？应该具有什么值？</a:t>
            </a:r>
            <a:endParaRPr lang="en-US" altLang="zh-CN" sz="2800" kern="1200" dirty="0">
              <a:solidFill>
                <a:prstClr val="black"/>
              </a:solidFill>
              <a:ea typeface="华文楷体" panose="02010600040101010101" pitchFamily="2" charset="-122"/>
            </a:endParaRPr>
          </a:p>
          <a:p>
            <a:pPr marL="0" indent="0" eaLnBrk="1" hangingPunct="1">
              <a:lnSpc>
                <a:spcPts val="3800"/>
              </a:lnSpc>
              <a:buClrTx/>
              <a:buSzPct val="100000"/>
              <a:buNone/>
              <a:defRPr/>
            </a:pPr>
            <a:endParaRPr lang="en-US" altLang="zh-CN" sz="2600" kern="1200" dirty="0">
              <a:solidFill>
                <a:prstClr val="black"/>
              </a:solidFill>
              <a:ea typeface="华文楷体" panose="02010600040101010101" pitchFamily="2" charset="-122"/>
            </a:endParaRPr>
          </a:p>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float </a:t>
            </a:r>
            <a:r>
              <a:rPr lang="en-US" altLang="zh-CN" sz="2600" kern="1200" dirty="0" err="1">
                <a:solidFill>
                  <a:prstClr val="black"/>
                </a:solidFill>
                <a:ea typeface="华文楷体" panose="02010600040101010101" pitchFamily="2" charset="-122"/>
              </a:rPr>
              <a:t>limitedSquare</a:t>
            </a:r>
            <a:r>
              <a:rPr lang="en-US" altLang="zh-CN" sz="2600" kern="1200" dirty="0">
                <a:solidFill>
                  <a:prstClr val="black"/>
                </a:solidFill>
                <a:ea typeface="华文楷体" panose="02010600040101010101" pitchFamily="2" charset="-122"/>
              </a:rPr>
              <a:t>(x) {float x ;</a:t>
            </a:r>
          </a:p>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 returns x-squared, but never more than 100 */</a:t>
            </a:r>
          </a:p>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return (x&lt;=-10.01 ||x&gt;=l0.0)?100:x*x;</a:t>
            </a:r>
          </a:p>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a:t>
            </a:r>
          </a:p>
          <a:p>
            <a:pPr marL="273050" indent="-273050" eaLnBrk="1" hangingPunct="1">
              <a:lnSpc>
                <a:spcPts val="3800"/>
              </a:lnSpc>
              <a:buClrTx/>
              <a:buSzPct val="100000"/>
              <a:buFont typeface="Wingdings" panose="05000000000000000000" pitchFamily="2" charset="2"/>
              <a:buChar char="Ø"/>
              <a:defRPr/>
            </a:pPr>
            <a:endParaRPr lang="en-US" altLang="zh-CN" sz="2500" kern="1200" dirty="0">
              <a:solidFill>
                <a:prstClr val="black"/>
              </a:solidFill>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rPr>
              <a:t>习题</a:t>
            </a:r>
            <a:r>
              <a:rPr lang="en-US" altLang="zh-CN" dirty="0">
                <a:effectLst>
                  <a:outerShdw blurRad="38100" dist="38100" dir="2700000" algn="tl">
                    <a:srgbClr val="000000">
                      <a:alpha val="43137"/>
                    </a:srgbClr>
                  </a:outerShdw>
                </a:effectLst>
              </a:rPr>
              <a:t>1.1</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277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5154" y="986371"/>
            <a:ext cx="9733827" cy="4885257"/>
          </a:xfrm>
        </p:spPr>
        <p:txBody>
          <a:bodyPr/>
          <a:lstStyle/>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float                    </a:t>
            </a:r>
            <a:r>
              <a:rPr lang="zh-CN" altLang="en-US" sz="2600" kern="1200" dirty="0">
                <a:solidFill>
                  <a:prstClr val="black"/>
                </a:solidFill>
                <a:ea typeface="华文楷体" panose="02010600040101010101" pitchFamily="2" charset="-122"/>
              </a:rPr>
              <a:t>关键字  </a:t>
            </a:r>
            <a:r>
              <a:rPr lang="en-US" altLang="zh-CN" sz="2600" kern="1200" dirty="0">
                <a:solidFill>
                  <a:prstClr val="black"/>
                </a:solidFill>
                <a:ea typeface="华文楷体" panose="02010600040101010101" pitchFamily="2" charset="-122"/>
              </a:rPr>
              <a:t>&lt;FLOAT,-&gt;</a:t>
            </a:r>
          </a:p>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a:t>
            </a:r>
            <a:r>
              <a:rPr lang="en-US" altLang="zh-CN" sz="2600" kern="1200" dirty="0" err="1">
                <a:solidFill>
                  <a:prstClr val="black"/>
                </a:solidFill>
                <a:ea typeface="华文楷体" panose="02010600040101010101" pitchFamily="2" charset="-122"/>
              </a:rPr>
              <a:t>limitedSquare</a:t>
            </a:r>
            <a:r>
              <a:rPr lang="en-US" altLang="zh-CN" sz="2600" kern="1200" dirty="0">
                <a:solidFill>
                  <a:prstClr val="black"/>
                </a:solidFill>
                <a:ea typeface="华文楷体" panose="02010600040101010101" pitchFamily="2" charset="-122"/>
              </a:rPr>
              <a:t>   </a:t>
            </a:r>
            <a:r>
              <a:rPr lang="zh-CN" altLang="en-US" sz="2600" kern="1200" dirty="0">
                <a:solidFill>
                  <a:prstClr val="black"/>
                </a:solidFill>
                <a:ea typeface="华文楷体" panose="02010600040101010101" pitchFamily="2" charset="-122"/>
              </a:rPr>
              <a:t>标识符 </a:t>
            </a:r>
            <a:r>
              <a:rPr lang="en-US" altLang="zh-CN" sz="2600" kern="1200" dirty="0">
                <a:solidFill>
                  <a:prstClr val="black"/>
                </a:solidFill>
                <a:ea typeface="华文楷体" panose="02010600040101010101" pitchFamily="2" charset="-122"/>
              </a:rPr>
              <a:t>&lt;IDN, </a:t>
            </a:r>
            <a:r>
              <a:rPr lang="en-US" altLang="zh-CN" sz="2600" kern="1200" dirty="0" err="1">
                <a:solidFill>
                  <a:prstClr val="black"/>
                </a:solidFill>
                <a:ea typeface="华文楷体" panose="02010600040101010101" pitchFamily="2" charset="-122"/>
              </a:rPr>
              <a:t>limitedSquare</a:t>
            </a:r>
            <a:r>
              <a:rPr lang="en-US" altLang="zh-CN" sz="2600" kern="1200" dirty="0">
                <a:solidFill>
                  <a:prstClr val="black"/>
                </a:solidFill>
                <a:ea typeface="华文楷体" panose="02010600040101010101" pitchFamily="2" charset="-122"/>
              </a:rPr>
              <a:t> &gt; //</a:t>
            </a:r>
            <a:r>
              <a:rPr lang="zh-CN" altLang="en-US" sz="2600" kern="1200" dirty="0">
                <a:solidFill>
                  <a:prstClr val="black"/>
                </a:solidFill>
                <a:ea typeface="华文楷体" panose="02010600040101010101" pitchFamily="2" charset="-122"/>
              </a:rPr>
              <a:t>过程名</a:t>
            </a:r>
            <a:endParaRPr lang="en-US" altLang="zh-CN" sz="2600" kern="1200" dirty="0">
              <a:solidFill>
                <a:prstClr val="black"/>
              </a:solidFill>
              <a:ea typeface="华文楷体" panose="02010600040101010101" pitchFamily="2" charset="-122"/>
            </a:endParaRPr>
          </a:p>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                          </a:t>
            </a:r>
            <a:r>
              <a:rPr lang="zh-CN" altLang="en-US" sz="2600" kern="1200" dirty="0">
                <a:solidFill>
                  <a:prstClr val="black"/>
                </a:solidFill>
                <a:ea typeface="华文楷体" panose="02010600040101010101" pitchFamily="2" charset="-122"/>
              </a:rPr>
              <a:t>界限符 </a:t>
            </a:r>
            <a:r>
              <a:rPr lang="en-US" altLang="zh-CN" sz="2600" kern="1200" dirty="0">
                <a:solidFill>
                  <a:prstClr val="black"/>
                </a:solidFill>
                <a:ea typeface="华文楷体" panose="02010600040101010101" pitchFamily="2" charset="-122"/>
              </a:rPr>
              <a:t>&lt; SLP,  - &gt;</a:t>
            </a:r>
          </a:p>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x		     </a:t>
            </a:r>
            <a:r>
              <a:rPr lang="zh-CN" altLang="en-US" sz="2600" kern="1200" dirty="0">
                <a:solidFill>
                  <a:prstClr val="black"/>
                </a:solidFill>
                <a:ea typeface="华文楷体" panose="02010600040101010101" pitchFamily="2" charset="-122"/>
              </a:rPr>
              <a:t>标识符 </a:t>
            </a:r>
            <a:r>
              <a:rPr lang="en-US" altLang="zh-CN" sz="2600" kern="1200" dirty="0">
                <a:solidFill>
                  <a:prstClr val="black"/>
                </a:solidFill>
                <a:ea typeface="华文楷体" panose="02010600040101010101" pitchFamily="2" charset="-122"/>
              </a:rPr>
              <a:t>&lt;</a:t>
            </a:r>
            <a:r>
              <a:rPr lang="en-US" altLang="zh-CN" sz="2600" kern="1200" dirty="0" err="1">
                <a:solidFill>
                  <a:prstClr val="black"/>
                </a:solidFill>
                <a:ea typeface="华文楷体" panose="02010600040101010101" pitchFamily="2" charset="-122"/>
              </a:rPr>
              <a:t>IDN,x</a:t>
            </a:r>
            <a:r>
              <a:rPr lang="en-US" altLang="zh-CN" sz="2600" kern="1200" dirty="0">
                <a:solidFill>
                  <a:prstClr val="black"/>
                </a:solidFill>
                <a:ea typeface="华文楷体" panose="02010600040101010101" pitchFamily="2" charset="-122"/>
              </a:rPr>
              <a:t>&gt;</a:t>
            </a:r>
          </a:p>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                          </a:t>
            </a:r>
            <a:r>
              <a:rPr lang="zh-CN" altLang="en-US" sz="2600" kern="1200" dirty="0">
                <a:solidFill>
                  <a:prstClr val="black"/>
                </a:solidFill>
                <a:ea typeface="华文楷体" panose="02010600040101010101" pitchFamily="2" charset="-122"/>
              </a:rPr>
              <a:t>界限符 </a:t>
            </a:r>
            <a:r>
              <a:rPr lang="en-US" altLang="zh-CN" sz="2600" kern="1200" dirty="0">
                <a:solidFill>
                  <a:prstClr val="black"/>
                </a:solidFill>
                <a:ea typeface="华文楷体" panose="02010600040101010101" pitchFamily="2" charset="-122"/>
              </a:rPr>
              <a:t>&lt; SRP,  - &gt;</a:t>
            </a:r>
          </a:p>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                         </a:t>
            </a:r>
            <a:r>
              <a:rPr lang="zh-CN" altLang="en-US" sz="2600" kern="1200" dirty="0">
                <a:solidFill>
                  <a:prstClr val="black"/>
                </a:solidFill>
                <a:ea typeface="华文楷体" panose="02010600040101010101" pitchFamily="2" charset="-122"/>
              </a:rPr>
              <a:t>界限符</a:t>
            </a:r>
            <a:r>
              <a:rPr lang="en-US" altLang="zh-CN" sz="2600" kern="1200" dirty="0">
                <a:solidFill>
                  <a:prstClr val="black"/>
                </a:solidFill>
                <a:ea typeface="华文楷体" panose="02010600040101010101" pitchFamily="2" charset="-122"/>
              </a:rPr>
              <a:t>&lt;LP, -&gt;</a:t>
            </a:r>
          </a:p>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float                    </a:t>
            </a:r>
            <a:r>
              <a:rPr lang="zh-CN" altLang="en-US" sz="2600" kern="1200" dirty="0">
                <a:solidFill>
                  <a:prstClr val="black"/>
                </a:solidFill>
                <a:ea typeface="华文楷体" panose="02010600040101010101" pitchFamily="2" charset="-122"/>
              </a:rPr>
              <a:t>关键字  </a:t>
            </a:r>
            <a:r>
              <a:rPr lang="en-US" altLang="zh-CN" sz="2600" kern="1200" dirty="0">
                <a:solidFill>
                  <a:prstClr val="black"/>
                </a:solidFill>
                <a:ea typeface="华文楷体" panose="02010600040101010101" pitchFamily="2" charset="-122"/>
              </a:rPr>
              <a:t>&lt;FLOAT,-&gt;</a:t>
            </a:r>
          </a:p>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x                         </a:t>
            </a:r>
            <a:r>
              <a:rPr lang="zh-CN" altLang="en-US" sz="2600" kern="1200" dirty="0">
                <a:solidFill>
                  <a:prstClr val="black"/>
                </a:solidFill>
                <a:ea typeface="华文楷体" panose="02010600040101010101" pitchFamily="2" charset="-122"/>
              </a:rPr>
              <a:t>标识符 </a:t>
            </a:r>
            <a:r>
              <a:rPr lang="en-US" altLang="zh-CN" sz="2600" kern="1200" dirty="0">
                <a:solidFill>
                  <a:prstClr val="black"/>
                </a:solidFill>
                <a:ea typeface="华文楷体" panose="02010600040101010101" pitchFamily="2" charset="-122"/>
              </a:rPr>
              <a:t>&lt;</a:t>
            </a:r>
            <a:r>
              <a:rPr lang="en-US" altLang="zh-CN" sz="2600" kern="1200" dirty="0" err="1">
                <a:solidFill>
                  <a:prstClr val="black"/>
                </a:solidFill>
                <a:ea typeface="华文楷体" panose="02010600040101010101" pitchFamily="2" charset="-122"/>
              </a:rPr>
              <a:t>IDN,x</a:t>
            </a:r>
            <a:r>
              <a:rPr lang="en-US" altLang="zh-CN" sz="2600" kern="1200" dirty="0">
                <a:solidFill>
                  <a:prstClr val="black"/>
                </a:solidFill>
                <a:ea typeface="华文楷体" panose="02010600040101010101" pitchFamily="2" charset="-122"/>
              </a:rPr>
              <a:t>&gt; </a:t>
            </a:r>
          </a:p>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                           </a:t>
            </a:r>
            <a:r>
              <a:rPr lang="zh-CN" altLang="en-US" sz="2600" kern="1200" dirty="0">
                <a:solidFill>
                  <a:prstClr val="black"/>
                </a:solidFill>
                <a:ea typeface="华文楷体" panose="02010600040101010101" pitchFamily="2" charset="-122"/>
              </a:rPr>
              <a:t>界限符</a:t>
            </a:r>
            <a:r>
              <a:rPr lang="en-US" altLang="zh-CN" sz="2600" kern="1200" dirty="0">
                <a:solidFill>
                  <a:prstClr val="black"/>
                </a:solidFill>
                <a:ea typeface="华文楷体" panose="02010600040101010101" pitchFamily="2" charset="-122"/>
              </a:rPr>
              <a:t>&lt;SEMI, - &gt;</a:t>
            </a:r>
          </a:p>
          <a:p>
            <a:pPr marL="0" indent="0" eaLnBrk="1" hangingPunct="1">
              <a:lnSpc>
                <a:spcPts val="3800"/>
              </a:lnSpc>
              <a:buClrTx/>
              <a:buSzPct val="100000"/>
              <a:buNone/>
              <a:defRPr/>
            </a:pPr>
            <a:r>
              <a:rPr lang="en-US" altLang="zh-CN" sz="2600" kern="1200" dirty="0">
                <a:solidFill>
                  <a:prstClr val="black"/>
                </a:solidFill>
                <a:ea typeface="华文楷体" panose="02010600040101010101" pitchFamily="2" charset="-122"/>
              </a:rPr>
              <a:t>	</a:t>
            </a:r>
            <a:endParaRPr lang="en-US" altLang="zh-CN" sz="2500" kern="1200" dirty="0">
              <a:solidFill>
                <a:prstClr val="black"/>
              </a:solidFill>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rPr>
              <a:t>习题</a:t>
            </a:r>
            <a:r>
              <a:rPr lang="en-US" altLang="zh-CN" dirty="0">
                <a:effectLst>
                  <a:outerShdw blurRad="38100" dist="38100" dir="2700000" algn="tl">
                    <a:srgbClr val="000000">
                      <a:alpha val="43137"/>
                    </a:srgbClr>
                  </a:outerShdw>
                </a:effectLst>
              </a:rPr>
              <a:t>1.1</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13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rPr>
              <a:t>习题</a:t>
            </a:r>
            <a:r>
              <a:rPr lang="en-US" altLang="zh-CN" dirty="0">
                <a:effectLst>
                  <a:outerShdw blurRad="38100" dist="38100" dir="2700000" algn="tl">
                    <a:srgbClr val="000000">
                      <a:alpha val="43137"/>
                    </a:srgbClr>
                  </a:outerShdw>
                </a:effectLst>
              </a:rPr>
              <a:t>1.1</a:t>
            </a:r>
            <a:endParaRPr lang="zh-CN" altLang="en-US" dirty="0">
              <a:effectLst>
                <a:outerShdw blurRad="38100" dist="38100" dir="2700000" algn="tl">
                  <a:srgbClr val="000000">
                    <a:alpha val="43137"/>
                  </a:srgbClr>
                </a:outerShdw>
              </a:effectLst>
            </a:endParaRPr>
          </a:p>
        </p:txBody>
      </p:sp>
      <p:sp>
        <p:nvSpPr>
          <p:cNvPr id="3" name="矩形 2">
            <a:extLst>
              <a:ext uri="{FF2B5EF4-FFF2-40B4-BE49-F238E27FC236}">
                <a16:creationId xmlns:a16="http://schemas.microsoft.com/office/drawing/2014/main" id="{F67BFF4B-6E6D-4C18-B756-AAA1A0B1867E}"/>
              </a:ext>
            </a:extLst>
          </p:cNvPr>
          <p:cNvSpPr/>
          <p:nvPr/>
        </p:nvSpPr>
        <p:spPr>
          <a:xfrm>
            <a:off x="1967345" y="1281812"/>
            <a:ext cx="8783781" cy="3835922"/>
          </a:xfrm>
          <a:prstGeom prst="rect">
            <a:avLst/>
          </a:prstGeom>
        </p:spPr>
        <p:txBody>
          <a:bodyPr wrap="square">
            <a:spAutoFit/>
          </a:bodyPr>
          <a:lstStyle/>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return                  </a:t>
            </a:r>
            <a:r>
              <a:rPr lang="zh-CN" altLang="en-US" b="1" dirty="0">
                <a:solidFill>
                  <a:prstClr val="black"/>
                </a:solidFill>
                <a:latin typeface="Times New Roman" pitchFamily="18" charset="0"/>
                <a:ea typeface="华文楷体" panose="02010600040101010101" pitchFamily="2" charset="-122"/>
              </a:rPr>
              <a:t>关键字</a:t>
            </a:r>
            <a:r>
              <a:rPr lang="en-US" altLang="zh-CN" b="1" dirty="0">
                <a:solidFill>
                  <a:prstClr val="black"/>
                </a:solidFill>
                <a:latin typeface="Times New Roman" pitchFamily="18" charset="0"/>
                <a:ea typeface="华文楷体" panose="02010600040101010101" pitchFamily="2" charset="-122"/>
              </a:rPr>
              <a:t>&lt;RETURN,-&gt;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                             </a:t>
            </a:r>
            <a:r>
              <a:rPr lang="zh-CN" altLang="en-US" b="1" dirty="0">
                <a:solidFill>
                  <a:prstClr val="black"/>
                </a:solidFill>
                <a:latin typeface="Times New Roman" pitchFamily="18" charset="0"/>
                <a:ea typeface="华文楷体" panose="02010600040101010101" pitchFamily="2" charset="-122"/>
              </a:rPr>
              <a:t>界限符 </a:t>
            </a:r>
            <a:r>
              <a:rPr lang="en-US" altLang="zh-CN" b="1" dirty="0">
                <a:solidFill>
                  <a:prstClr val="black"/>
                </a:solidFill>
                <a:latin typeface="Times New Roman" pitchFamily="18" charset="0"/>
                <a:ea typeface="华文楷体" panose="02010600040101010101" pitchFamily="2" charset="-122"/>
              </a:rPr>
              <a:t>&lt; SLP,  - &gt;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X                            </a:t>
            </a:r>
            <a:r>
              <a:rPr lang="zh-CN" altLang="en-US" b="1" dirty="0">
                <a:solidFill>
                  <a:prstClr val="black"/>
                </a:solidFill>
                <a:latin typeface="Times New Roman" pitchFamily="18" charset="0"/>
                <a:ea typeface="华文楷体" panose="02010600040101010101" pitchFamily="2" charset="-122"/>
              </a:rPr>
              <a:t>标识符</a:t>
            </a:r>
            <a:r>
              <a:rPr lang="en-US" altLang="zh-CN" b="1" dirty="0">
                <a:solidFill>
                  <a:prstClr val="black"/>
                </a:solidFill>
                <a:latin typeface="Times New Roman" pitchFamily="18" charset="0"/>
                <a:ea typeface="华文楷体" panose="02010600040101010101" pitchFamily="2" charset="-122"/>
              </a:rPr>
              <a:t>&lt;</a:t>
            </a:r>
            <a:r>
              <a:rPr lang="en-US" altLang="zh-CN" b="1" dirty="0" err="1">
                <a:solidFill>
                  <a:prstClr val="black"/>
                </a:solidFill>
                <a:latin typeface="Times New Roman" pitchFamily="18" charset="0"/>
                <a:ea typeface="华文楷体" panose="02010600040101010101" pitchFamily="2" charset="-122"/>
              </a:rPr>
              <a:t>IDN,x</a:t>
            </a:r>
            <a:r>
              <a:rPr lang="en-US" altLang="zh-CN" b="1" dirty="0">
                <a:solidFill>
                  <a:prstClr val="black"/>
                </a:solidFill>
                <a:latin typeface="Times New Roman" pitchFamily="18" charset="0"/>
                <a:ea typeface="华文楷体" panose="02010600040101010101" pitchFamily="2" charset="-122"/>
              </a:rPr>
              <a:t>&gt;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&lt;=                           </a:t>
            </a:r>
            <a:r>
              <a:rPr lang="zh-CN" altLang="en-US" b="1" dirty="0">
                <a:solidFill>
                  <a:prstClr val="black"/>
                </a:solidFill>
                <a:latin typeface="Times New Roman" pitchFamily="18" charset="0"/>
                <a:ea typeface="华文楷体" panose="02010600040101010101" pitchFamily="2" charset="-122"/>
              </a:rPr>
              <a:t>运算符</a:t>
            </a:r>
            <a:r>
              <a:rPr lang="en-US" altLang="zh-CN" b="1" dirty="0">
                <a:solidFill>
                  <a:prstClr val="black"/>
                </a:solidFill>
                <a:latin typeface="Times New Roman" pitchFamily="18" charset="0"/>
                <a:ea typeface="华文楷体" panose="02010600040101010101" pitchFamily="2" charset="-122"/>
              </a:rPr>
              <a:t>&lt;LE,-&gt;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                               </a:t>
            </a:r>
            <a:r>
              <a:rPr lang="zh-CN" altLang="en-US" b="1" dirty="0">
                <a:solidFill>
                  <a:prstClr val="black"/>
                </a:solidFill>
                <a:latin typeface="Times New Roman" pitchFamily="18" charset="0"/>
                <a:ea typeface="华文楷体" panose="02010600040101010101" pitchFamily="2" charset="-122"/>
              </a:rPr>
              <a:t>运算符 </a:t>
            </a:r>
            <a:r>
              <a:rPr lang="en-US" altLang="zh-CN" b="1" dirty="0">
                <a:solidFill>
                  <a:prstClr val="black"/>
                </a:solidFill>
                <a:latin typeface="Times New Roman" pitchFamily="18" charset="0"/>
                <a:ea typeface="华文楷体" panose="02010600040101010101" pitchFamily="2" charset="-122"/>
              </a:rPr>
              <a:t>&lt;RED,-&gt;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10.01                         </a:t>
            </a:r>
            <a:r>
              <a:rPr lang="zh-CN" altLang="en-US" b="1" dirty="0">
                <a:solidFill>
                  <a:prstClr val="black"/>
                </a:solidFill>
                <a:latin typeface="Times New Roman" pitchFamily="18" charset="0"/>
                <a:ea typeface="华文楷体" panose="02010600040101010101" pitchFamily="2" charset="-122"/>
              </a:rPr>
              <a:t>常量 </a:t>
            </a:r>
            <a:r>
              <a:rPr lang="en-US" altLang="zh-CN" b="1" dirty="0">
                <a:solidFill>
                  <a:prstClr val="black"/>
                </a:solidFill>
                <a:latin typeface="Times New Roman" pitchFamily="18" charset="0"/>
                <a:ea typeface="华文楷体" panose="02010600040101010101" pitchFamily="2" charset="-122"/>
              </a:rPr>
              <a:t>&lt;CONST,10.01&gt;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                             </a:t>
            </a:r>
            <a:r>
              <a:rPr lang="zh-CN" altLang="en-US" b="1" dirty="0">
                <a:solidFill>
                  <a:prstClr val="black"/>
                </a:solidFill>
                <a:latin typeface="Times New Roman" pitchFamily="18" charset="0"/>
                <a:ea typeface="华文楷体" panose="02010600040101010101" pitchFamily="2" charset="-122"/>
              </a:rPr>
              <a:t>运算符 </a:t>
            </a:r>
            <a:r>
              <a:rPr lang="en-US" altLang="zh-CN" b="1" dirty="0">
                <a:solidFill>
                  <a:prstClr val="black"/>
                </a:solidFill>
                <a:latin typeface="Times New Roman" pitchFamily="18" charset="0"/>
                <a:ea typeface="华文楷体" panose="02010600040101010101" pitchFamily="2" charset="-122"/>
              </a:rPr>
              <a:t>&lt;OR,-&gt;</a:t>
            </a:r>
          </a:p>
          <a:p>
            <a:pPr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X                         </a:t>
            </a:r>
            <a:r>
              <a:rPr lang="zh-CN" altLang="en-US" b="1" dirty="0">
                <a:solidFill>
                  <a:prstClr val="black"/>
                </a:solidFill>
                <a:latin typeface="Times New Roman" pitchFamily="18" charset="0"/>
                <a:ea typeface="华文楷体" panose="02010600040101010101" pitchFamily="2" charset="-122"/>
              </a:rPr>
              <a:t>标识符</a:t>
            </a:r>
            <a:r>
              <a:rPr lang="en-US" altLang="zh-CN" b="1" dirty="0">
                <a:solidFill>
                  <a:prstClr val="black"/>
                </a:solidFill>
                <a:latin typeface="Times New Roman" pitchFamily="18" charset="0"/>
                <a:ea typeface="华文楷体" panose="02010600040101010101" pitchFamily="2" charset="-122"/>
              </a:rPr>
              <a:t>&lt;</a:t>
            </a:r>
            <a:r>
              <a:rPr lang="en-US" altLang="zh-CN" b="1" dirty="0" err="1">
                <a:solidFill>
                  <a:prstClr val="black"/>
                </a:solidFill>
                <a:latin typeface="Times New Roman" pitchFamily="18" charset="0"/>
                <a:ea typeface="华文楷体" panose="02010600040101010101" pitchFamily="2" charset="-122"/>
              </a:rPr>
              <a:t>IDN,x</a:t>
            </a:r>
            <a:r>
              <a:rPr lang="en-US" altLang="zh-CN" b="1" dirty="0">
                <a:solidFill>
                  <a:prstClr val="black"/>
                </a:solidFill>
                <a:latin typeface="Times New Roman" pitchFamily="18" charset="0"/>
                <a:ea typeface="华文楷体" panose="02010600040101010101" pitchFamily="2" charset="-122"/>
              </a:rPr>
              <a:t>&gt;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&gt;=                        </a:t>
            </a:r>
            <a:r>
              <a:rPr lang="zh-CN" altLang="en-US" b="1" dirty="0">
                <a:solidFill>
                  <a:prstClr val="black"/>
                </a:solidFill>
                <a:latin typeface="Times New Roman" pitchFamily="18" charset="0"/>
                <a:ea typeface="华文楷体" panose="02010600040101010101" pitchFamily="2" charset="-122"/>
              </a:rPr>
              <a:t>运算符 </a:t>
            </a:r>
            <a:r>
              <a:rPr lang="en-US" altLang="zh-CN" b="1" dirty="0">
                <a:solidFill>
                  <a:prstClr val="black"/>
                </a:solidFill>
                <a:latin typeface="Times New Roman" pitchFamily="18" charset="0"/>
                <a:ea typeface="华文楷体" panose="02010600040101010101" pitchFamily="2" charset="-122"/>
              </a:rPr>
              <a:t>&lt;GE,-&gt;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l0.0                         </a:t>
            </a:r>
            <a:r>
              <a:rPr lang="zh-CN" altLang="en-US" b="1" dirty="0">
                <a:solidFill>
                  <a:prstClr val="black"/>
                </a:solidFill>
                <a:latin typeface="Times New Roman" pitchFamily="18" charset="0"/>
                <a:ea typeface="华文楷体" panose="02010600040101010101" pitchFamily="2" charset="-122"/>
              </a:rPr>
              <a:t>常数 </a:t>
            </a:r>
            <a:r>
              <a:rPr lang="en-US" altLang="zh-CN" b="1" dirty="0">
                <a:solidFill>
                  <a:prstClr val="black"/>
                </a:solidFill>
                <a:latin typeface="Times New Roman" pitchFamily="18" charset="0"/>
                <a:ea typeface="华文楷体" panose="02010600040101010101" pitchFamily="2" charset="-122"/>
              </a:rPr>
              <a:t>&lt;CONST,10.0&gt;</a:t>
            </a:r>
          </a:p>
          <a:p>
            <a:pPr lvl="0" fontAlgn="base">
              <a:lnSpc>
                <a:spcPts val="3800"/>
              </a:lnSpc>
              <a:spcBef>
                <a:spcPct val="20000"/>
              </a:spcBef>
              <a:spcAft>
                <a:spcPct val="0"/>
              </a:spcAft>
              <a:buSzPct val="100000"/>
              <a:defRPr/>
            </a:pPr>
            <a:endParaRPr lang="en-US" altLang="zh-CN" b="1" dirty="0">
              <a:solidFill>
                <a:prstClr val="black"/>
              </a:solidFill>
              <a:latin typeface="Times New Roman" pitchFamily="18" charset="0"/>
              <a:ea typeface="华文楷体" panose="02010600040101010101" pitchFamily="2" charset="-122"/>
            </a:endParaRPr>
          </a:p>
        </p:txBody>
      </p:sp>
      <p:sp>
        <p:nvSpPr>
          <p:cNvPr id="4" name="矩形 3">
            <a:extLst>
              <a:ext uri="{FF2B5EF4-FFF2-40B4-BE49-F238E27FC236}">
                <a16:creationId xmlns:a16="http://schemas.microsoft.com/office/drawing/2014/main" id="{9A70269B-76D7-4D3A-A257-3D7C1BE2EC8B}"/>
              </a:ext>
            </a:extLst>
          </p:cNvPr>
          <p:cNvSpPr/>
          <p:nvPr/>
        </p:nvSpPr>
        <p:spPr>
          <a:xfrm>
            <a:off x="7241309" y="1496291"/>
            <a:ext cx="3637828" cy="3693319"/>
          </a:xfrm>
          <a:prstGeom prst="rect">
            <a:avLst/>
          </a:prstGeom>
        </p:spPr>
        <p:txBody>
          <a:bodyPr wrap="square">
            <a:spAutoFit/>
          </a:bodyPr>
          <a:lstStyle/>
          <a:p>
            <a:r>
              <a:rPr lang="zh-CN" altLang="en-US" b="1" dirty="0">
                <a:solidFill>
                  <a:srgbClr val="333333"/>
                </a:solidFill>
                <a:latin typeface="PingFang SC"/>
              </a:rPr>
              <a:t>词法分析中的”贪心算法“：</a:t>
            </a:r>
          </a:p>
          <a:p>
            <a:r>
              <a:rPr lang="zh-CN" altLang="en-US" dirty="0">
                <a:solidFill>
                  <a:srgbClr val="333333"/>
                </a:solidFill>
                <a:latin typeface="PingFang SC"/>
              </a:rPr>
              <a:t>编译器将程序分解成符号的方法是：</a:t>
            </a:r>
            <a:r>
              <a:rPr lang="zh-CN" altLang="en-US" dirty="0">
                <a:solidFill>
                  <a:srgbClr val="FF0000"/>
                </a:solidFill>
                <a:latin typeface="PingFang SC"/>
              </a:rPr>
              <a:t>从左到右一个字符一个字符的读入，如果该字符可能组成一个符号，那么再读入下一个字符，判断已经读入的两个字符组成的字符串是否可能是一个符号的组成部分；如果可能，继续读入下一个字符，重复上述判断，直到读入的字符组成的字符串已经不再可能组成一个有意义的符号。这个处理策略被称为“贪心法”或者“大嘴法”。</a:t>
            </a:r>
            <a:endParaRPr lang="en-US" altLang="zh-CN" dirty="0">
              <a:solidFill>
                <a:srgbClr val="FF0000"/>
              </a:solidFill>
              <a:latin typeface="PingFang SC"/>
            </a:endParaRPr>
          </a:p>
          <a:p>
            <a:r>
              <a:rPr lang="en-US" altLang="zh-CN" dirty="0"/>
              <a:t>《C</a:t>
            </a:r>
            <a:r>
              <a:rPr lang="zh-CN" altLang="en-US" dirty="0"/>
              <a:t>陷阱与缺陷</a:t>
            </a:r>
            <a:r>
              <a:rPr lang="en-US" altLang="zh-CN" dirty="0"/>
              <a:t>》</a:t>
            </a:r>
            <a:endParaRPr lang="zh-CN" altLang="en-US" b="0" i="0" dirty="0">
              <a:solidFill>
                <a:srgbClr val="333333"/>
              </a:solidFill>
              <a:effectLst/>
              <a:latin typeface="PingFang SC"/>
            </a:endParaRPr>
          </a:p>
        </p:txBody>
      </p:sp>
      <p:sp>
        <p:nvSpPr>
          <p:cNvPr id="5" name="椭圆 4">
            <a:extLst>
              <a:ext uri="{FF2B5EF4-FFF2-40B4-BE49-F238E27FC236}">
                <a16:creationId xmlns:a16="http://schemas.microsoft.com/office/drawing/2014/main" id="{BC7AD9CB-ED82-44CD-96E5-F06088B1172B}"/>
              </a:ext>
            </a:extLst>
          </p:cNvPr>
          <p:cNvSpPr/>
          <p:nvPr/>
        </p:nvSpPr>
        <p:spPr>
          <a:xfrm>
            <a:off x="1967345" y="2262909"/>
            <a:ext cx="572655" cy="3971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B8003FE-3F82-4502-931B-E3A93227F2B9}"/>
              </a:ext>
            </a:extLst>
          </p:cNvPr>
          <p:cNvSpPr/>
          <p:nvPr/>
        </p:nvSpPr>
        <p:spPr>
          <a:xfrm>
            <a:off x="1814944" y="3257861"/>
            <a:ext cx="572655" cy="3971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45113E46-5B08-40A8-90CE-45D1709555F0}"/>
              </a:ext>
            </a:extLst>
          </p:cNvPr>
          <p:cNvSpPr/>
          <p:nvPr/>
        </p:nvSpPr>
        <p:spPr>
          <a:xfrm>
            <a:off x="1921163" y="3933816"/>
            <a:ext cx="572655" cy="3971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5DA7428-1D1E-4465-98CD-E7D97E2B5284}"/>
              </a:ext>
            </a:extLst>
          </p:cNvPr>
          <p:cNvSpPr/>
          <p:nvPr/>
        </p:nvSpPr>
        <p:spPr>
          <a:xfrm>
            <a:off x="7001163" y="1281812"/>
            <a:ext cx="4091709" cy="40013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6178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rPr>
              <a:t>习题</a:t>
            </a:r>
            <a:r>
              <a:rPr lang="en-US" altLang="zh-CN" dirty="0">
                <a:effectLst>
                  <a:outerShdw blurRad="38100" dist="38100" dir="2700000" algn="tl">
                    <a:srgbClr val="000000">
                      <a:alpha val="43137"/>
                    </a:srgbClr>
                  </a:outerShdw>
                </a:effectLst>
              </a:rPr>
              <a:t>1.1</a:t>
            </a:r>
            <a:endParaRPr lang="zh-CN" altLang="en-US" dirty="0">
              <a:effectLst>
                <a:outerShdw blurRad="38100" dist="38100" dir="2700000" algn="tl">
                  <a:srgbClr val="000000">
                    <a:alpha val="43137"/>
                  </a:srgbClr>
                </a:outerShdw>
              </a:effectLst>
            </a:endParaRPr>
          </a:p>
        </p:txBody>
      </p:sp>
      <p:sp>
        <p:nvSpPr>
          <p:cNvPr id="4" name="矩形 3">
            <a:extLst>
              <a:ext uri="{FF2B5EF4-FFF2-40B4-BE49-F238E27FC236}">
                <a16:creationId xmlns:a16="http://schemas.microsoft.com/office/drawing/2014/main" id="{0FB68F2E-D840-4A98-AB64-4E47C708A026}"/>
              </a:ext>
            </a:extLst>
          </p:cNvPr>
          <p:cNvSpPr/>
          <p:nvPr/>
        </p:nvSpPr>
        <p:spPr>
          <a:xfrm>
            <a:off x="1948873" y="963008"/>
            <a:ext cx="6096000" cy="3028521"/>
          </a:xfrm>
          <a:prstGeom prst="rect">
            <a:avLst/>
          </a:prstGeom>
        </p:spPr>
        <p:txBody>
          <a:bodyPr>
            <a:spAutoFit/>
          </a:bodyPr>
          <a:lstStyle/>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                            </a:t>
            </a:r>
            <a:r>
              <a:rPr lang="zh-CN" altLang="en-US" b="1" dirty="0">
                <a:solidFill>
                  <a:prstClr val="black"/>
                </a:solidFill>
                <a:latin typeface="Times New Roman" pitchFamily="18" charset="0"/>
                <a:ea typeface="华文楷体" panose="02010600040101010101" pitchFamily="2" charset="-122"/>
              </a:rPr>
              <a:t>界限符  </a:t>
            </a:r>
            <a:r>
              <a:rPr lang="en-US" altLang="zh-CN" b="1" dirty="0">
                <a:solidFill>
                  <a:prstClr val="black"/>
                </a:solidFill>
                <a:latin typeface="Times New Roman" pitchFamily="18" charset="0"/>
                <a:ea typeface="华文楷体" panose="02010600040101010101" pitchFamily="2" charset="-122"/>
              </a:rPr>
              <a:t>&lt;SRP, -&gt;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                            </a:t>
            </a:r>
            <a:r>
              <a:rPr lang="zh-CN" altLang="en-US" b="1" dirty="0">
                <a:solidFill>
                  <a:prstClr val="black"/>
                </a:solidFill>
                <a:latin typeface="Times New Roman" pitchFamily="18" charset="0"/>
                <a:ea typeface="华文楷体" panose="02010600040101010101" pitchFamily="2" charset="-122"/>
              </a:rPr>
              <a:t>运算符  </a:t>
            </a:r>
            <a:r>
              <a:rPr lang="en-US" altLang="zh-CN" b="1" dirty="0">
                <a:solidFill>
                  <a:prstClr val="black"/>
                </a:solidFill>
                <a:latin typeface="Times New Roman" pitchFamily="18" charset="0"/>
                <a:ea typeface="华文楷体" panose="02010600040101010101" pitchFamily="2" charset="-122"/>
              </a:rPr>
              <a:t>&lt;QUE, - &gt;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100                          </a:t>
            </a:r>
            <a:r>
              <a:rPr lang="zh-CN" altLang="en-US" b="1" dirty="0">
                <a:solidFill>
                  <a:prstClr val="black"/>
                </a:solidFill>
                <a:latin typeface="Times New Roman" pitchFamily="18" charset="0"/>
                <a:ea typeface="华文楷体" panose="02010600040101010101" pitchFamily="2" charset="-122"/>
              </a:rPr>
              <a:t>常数 </a:t>
            </a:r>
            <a:r>
              <a:rPr lang="en-US" altLang="zh-CN" b="1" dirty="0">
                <a:solidFill>
                  <a:prstClr val="black"/>
                </a:solidFill>
                <a:latin typeface="Times New Roman" pitchFamily="18" charset="0"/>
                <a:ea typeface="华文楷体" panose="02010600040101010101" pitchFamily="2" charset="-122"/>
              </a:rPr>
              <a:t>&lt;CONST,100&gt;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                             </a:t>
            </a:r>
            <a:r>
              <a:rPr lang="zh-CN" altLang="en-US" b="1" dirty="0">
                <a:solidFill>
                  <a:prstClr val="black"/>
                </a:solidFill>
                <a:latin typeface="Times New Roman" pitchFamily="18" charset="0"/>
                <a:ea typeface="华文楷体" panose="02010600040101010101" pitchFamily="2" charset="-122"/>
              </a:rPr>
              <a:t>运算符</a:t>
            </a:r>
            <a:r>
              <a:rPr lang="en-US" altLang="zh-CN" b="1" dirty="0">
                <a:solidFill>
                  <a:prstClr val="black"/>
                </a:solidFill>
                <a:latin typeface="Times New Roman" pitchFamily="18" charset="0"/>
                <a:ea typeface="华文楷体" panose="02010600040101010101" pitchFamily="2" charset="-122"/>
              </a:rPr>
              <a:t>&lt;COL,-&gt;                  colon:</a:t>
            </a:r>
            <a:r>
              <a:rPr lang="zh-CN" altLang="en-US" b="1" dirty="0">
                <a:solidFill>
                  <a:prstClr val="black"/>
                </a:solidFill>
                <a:latin typeface="Times New Roman" pitchFamily="18" charset="0"/>
                <a:ea typeface="华文楷体" panose="02010600040101010101" pitchFamily="2" charset="-122"/>
              </a:rPr>
              <a:t>冒号</a:t>
            </a:r>
            <a:endParaRPr lang="en-US" altLang="zh-CN" b="1" dirty="0">
              <a:solidFill>
                <a:prstClr val="black"/>
              </a:solidFill>
              <a:latin typeface="Times New Roman" pitchFamily="18" charset="0"/>
              <a:ea typeface="华文楷体" panose="02010600040101010101" pitchFamily="2" charset="-122"/>
            </a:endParaRPr>
          </a:p>
          <a:p>
            <a:pPr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X                         </a:t>
            </a:r>
            <a:r>
              <a:rPr lang="zh-CN" altLang="en-US" b="1" dirty="0">
                <a:solidFill>
                  <a:prstClr val="black"/>
                </a:solidFill>
                <a:latin typeface="Times New Roman" pitchFamily="18" charset="0"/>
                <a:ea typeface="华文楷体" panose="02010600040101010101" pitchFamily="2" charset="-122"/>
              </a:rPr>
              <a:t>标识符</a:t>
            </a:r>
            <a:r>
              <a:rPr lang="en-US" altLang="zh-CN" b="1" dirty="0">
                <a:solidFill>
                  <a:prstClr val="black"/>
                </a:solidFill>
                <a:latin typeface="Times New Roman" pitchFamily="18" charset="0"/>
                <a:ea typeface="华文楷体" panose="02010600040101010101" pitchFamily="2" charset="-122"/>
              </a:rPr>
              <a:t>&lt;</a:t>
            </a:r>
            <a:r>
              <a:rPr lang="en-US" altLang="zh-CN" b="1" dirty="0" err="1">
                <a:solidFill>
                  <a:prstClr val="black"/>
                </a:solidFill>
                <a:latin typeface="Times New Roman" pitchFamily="18" charset="0"/>
                <a:ea typeface="华文楷体" panose="02010600040101010101" pitchFamily="2" charset="-122"/>
              </a:rPr>
              <a:t>IDN,x</a:t>
            </a:r>
            <a:r>
              <a:rPr lang="en-US" altLang="zh-CN" b="1" dirty="0">
                <a:solidFill>
                  <a:prstClr val="black"/>
                </a:solidFill>
                <a:latin typeface="Times New Roman" pitchFamily="18" charset="0"/>
                <a:ea typeface="华文楷体" panose="02010600040101010101" pitchFamily="2" charset="-122"/>
              </a:rPr>
              <a:t>&gt;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                           </a:t>
            </a:r>
            <a:r>
              <a:rPr lang="zh-CN" altLang="en-US" b="1" dirty="0">
                <a:solidFill>
                  <a:prstClr val="black"/>
                </a:solidFill>
                <a:latin typeface="Times New Roman" pitchFamily="18" charset="0"/>
                <a:ea typeface="华文楷体" panose="02010600040101010101" pitchFamily="2" charset="-122"/>
              </a:rPr>
              <a:t>运算符</a:t>
            </a:r>
            <a:r>
              <a:rPr lang="en-US" altLang="zh-CN" b="1" dirty="0">
                <a:solidFill>
                  <a:prstClr val="black"/>
                </a:solidFill>
                <a:latin typeface="Times New Roman" pitchFamily="18" charset="0"/>
                <a:ea typeface="华文楷体" panose="02010600040101010101" pitchFamily="2" charset="-122"/>
              </a:rPr>
              <a:t>&lt;MUL,-&gt;</a:t>
            </a:r>
          </a:p>
          <a:p>
            <a:pPr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X                          </a:t>
            </a:r>
            <a:r>
              <a:rPr lang="zh-CN" altLang="en-US" b="1" dirty="0">
                <a:solidFill>
                  <a:prstClr val="black"/>
                </a:solidFill>
                <a:latin typeface="Times New Roman" pitchFamily="18" charset="0"/>
                <a:ea typeface="华文楷体" panose="02010600040101010101" pitchFamily="2" charset="-122"/>
              </a:rPr>
              <a:t>标识符</a:t>
            </a:r>
            <a:r>
              <a:rPr lang="en-US" altLang="zh-CN" b="1" dirty="0">
                <a:solidFill>
                  <a:prstClr val="black"/>
                </a:solidFill>
                <a:latin typeface="Times New Roman" pitchFamily="18" charset="0"/>
                <a:ea typeface="华文楷体" panose="02010600040101010101" pitchFamily="2" charset="-122"/>
              </a:rPr>
              <a:t>&lt;</a:t>
            </a:r>
            <a:r>
              <a:rPr lang="en-US" altLang="zh-CN" b="1" dirty="0" err="1">
                <a:solidFill>
                  <a:prstClr val="black"/>
                </a:solidFill>
                <a:latin typeface="Times New Roman" pitchFamily="18" charset="0"/>
                <a:ea typeface="华文楷体" panose="02010600040101010101" pitchFamily="2" charset="-122"/>
              </a:rPr>
              <a:t>IDN,x</a:t>
            </a:r>
            <a:r>
              <a:rPr lang="en-US" altLang="zh-CN" b="1" dirty="0">
                <a:solidFill>
                  <a:prstClr val="black"/>
                </a:solidFill>
                <a:latin typeface="Times New Roman" pitchFamily="18" charset="0"/>
                <a:ea typeface="华文楷体" panose="02010600040101010101" pitchFamily="2" charset="-122"/>
              </a:rPr>
              <a:t>&gt;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                           </a:t>
            </a:r>
            <a:r>
              <a:rPr lang="zh-CN" altLang="en-US" b="1" dirty="0">
                <a:solidFill>
                  <a:prstClr val="black"/>
                </a:solidFill>
                <a:latin typeface="Times New Roman" pitchFamily="18" charset="0"/>
                <a:ea typeface="华文楷体" panose="02010600040101010101" pitchFamily="2" charset="-122"/>
              </a:rPr>
              <a:t>界限符 </a:t>
            </a:r>
            <a:r>
              <a:rPr lang="en-US" altLang="zh-CN" b="1" dirty="0">
                <a:solidFill>
                  <a:prstClr val="black"/>
                </a:solidFill>
                <a:latin typeface="Times New Roman" pitchFamily="18" charset="0"/>
                <a:ea typeface="华文楷体" panose="02010600040101010101" pitchFamily="2" charset="-122"/>
              </a:rPr>
              <a:t>&lt;SEMI,-&gt;</a:t>
            </a:r>
          </a:p>
          <a:p>
            <a:pPr lvl="0" fontAlgn="base">
              <a:spcBef>
                <a:spcPct val="20000"/>
              </a:spcBef>
              <a:spcAft>
                <a:spcPct val="0"/>
              </a:spcAft>
              <a:buSzPct val="100000"/>
              <a:defRPr/>
            </a:pPr>
            <a:r>
              <a:rPr lang="en-US" altLang="zh-CN" b="1" dirty="0">
                <a:solidFill>
                  <a:prstClr val="black"/>
                </a:solidFill>
                <a:latin typeface="Times New Roman" pitchFamily="18" charset="0"/>
                <a:ea typeface="华文楷体" panose="02010600040101010101" pitchFamily="2" charset="-122"/>
              </a:rPr>
              <a:t>}                          </a:t>
            </a:r>
            <a:r>
              <a:rPr lang="zh-CN" altLang="en-US" b="1" dirty="0">
                <a:solidFill>
                  <a:prstClr val="black"/>
                </a:solidFill>
                <a:latin typeface="Times New Roman" pitchFamily="18" charset="0"/>
                <a:ea typeface="华文楷体" panose="02010600040101010101" pitchFamily="2" charset="-122"/>
              </a:rPr>
              <a:t>界限符</a:t>
            </a:r>
            <a:r>
              <a:rPr lang="en-US" altLang="zh-CN" b="1" dirty="0">
                <a:solidFill>
                  <a:prstClr val="black"/>
                </a:solidFill>
                <a:latin typeface="Times New Roman" pitchFamily="18" charset="0"/>
                <a:ea typeface="华文楷体" panose="02010600040101010101" pitchFamily="2" charset="-122"/>
              </a:rPr>
              <a:t>&lt;RP,-&gt;</a:t>
            </a:r>
          </a:p>
        </p:txBody>
      </p:sp>
    </p:spTree>
    <p:extLst>
      <p:ext uri="{BB962C8B-B14F-4D97-AF65-F5344CB8AC3E}">
        <p14:creationId xmlns:p14="http://schemas.microsoft.com/office/powerpoint/2010/main" val="265477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rPr>
              <a:t>习题</a:t>
            </a:r>
            <a:r>
              <a:rPr lang="en-US" altLang="zh-CN" dirty="0">
                <a:effectLst>
                  <a:outerShdw blurRad="38100" dist="38100" dir="2700000" algn="tl">
                    <a:srgbClr val="000000">
                      <a:alpha val="43137"/>
                    </a:srgbClr>
                  </a:outerShdw>
                </a:effectLst>
              </a:rPr>
              <a:t>1.1</a:t>
            </a:r>
            <a:endParaRPr lang="zh-CN" altLang="en-US" dirty="0">
              <a:effectLst>
                <a:outerShdw blurRad="38100" dist="38100" dir="2700000" algn="tl">
                  <a:srgbClr val="000000">
                    <a:alpha val="43137"/>
                  </a:srgbClr>
                </a:outerShdw>
              </a:effectLst>
            </a:endParaRPr>
          </a:p>
        </p:txBody>
      </p:sp>
      <p:sp>
        <p:nvSpPr>
          <p:cNvPr id="3" name="文本框 2">
            <a:extLst>
              <a:ext uri="{FF2B5EF4-FFF2-40B4-BE49-F238E27FC236}">
                <a16:creationId xmlns:a16="http://schemas.microsoft.com/office/drawing/2014/main" id="{2B314D61-2A27-4D5E-98F9-A56A95C7138D}"/>
              </a:ext>
            </a:extLst>
          </p:cNvPr>
          <p:cNvSpPr txBox="1"/>
          <p:nvPr/>
        </p:nvSpPr>
        <p:spPr>
          <a:xfrm>
            <a:off x="812800" y="1099127"/>
            <a:ext cx="10474036" cy="5355312"/>
          </a:xfrm>
          <a:prstGeom prst="rect">
            <a:avLst/>
          </a:prstGeom>
          <a:noFill/>
        </p:spPr>
        <p:txBody>
          <a:bodyPr wrap="square" rtlCol="0">
            <a:spAutoFit/>
          </a:bodyPr>
          <a:lstStyle/>
          <a:p>
            <a:r>
              <a:rPr lang="zh-CN" altLang="en-US" b="1" dirty="0"/>
              <a:t>具有相关联属性值的为标识符和常量。</a:t>
            </a:r>
            <a:endParaRPr lang="en-US" altLang="zh-CN" b="1" dirty="0"/>
          </a:p>
          <a:p>
            <a:r>
              <a:rPr lang="zh-CN" altLang="en-US" b="1" dirty="0"/>
              <a:t>标识符是多词一码，常量是一型一码</a:t>
            </a:r>
            <a:endParaRPr lang="en-US" altLang="zh-CN" b="1" dirty="0"/>
          </a:p>
          <a:p>
            <a:r>
              <a:rPr lang="zh-CN" altLang="en-US" b="1" dirty="0"/>
              <a:t>二者均是有多个词公用一个种别码，因此需要属性值进行区分。</a:t>
            </a:r>
            <a:endParaRPr lang="en-US" altLang="zh-CN" b="1" dirty="0"/>
          </a:p>
          <a:p>
            <a:endParaRPr lang="en-US" altLang="zh-CN" b="1"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02984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rPr>
              <a:t>习题</a:t>
            </a:r>
            <a:r>
              <a:rPr lang="en-US" altLang="zh-CN" dirty="0">
                <a:effectLst>
                  <a:outerShdw blurRad="38100" dist="38100" dir="2700000" algn="tl">
                    <a:srgbClr val="000000">
                      <a:alpha val="43137"/>
                    </a:srgbClr>
                  </a:outerShdw>
                </a:effectLst>
              </a:rPr>
              <a:t>1.1</a:t>
            </a:r>
            <a:endParaRPr lang="zh-CN" altLang="en-US" dirty="0">
              <a:effectLst>
                <a:outerShdw blurRad="38100" dist="38100" dir="2700000" algn="tl">
                  <a:srgbClr val="000000">
                    <a:alpha val="43137"/>
                  </a:srgbClr>
                </a:outerShdw>
              </a:effectLst>
            </a:endParaRPr>
          </a:p>
        </p:txBody>
      </p:sp>
      <p:sp>
        <p:nvSpPr>
          <p:cNvPr id="3" name="文本框 2">
            <a:extLst>
              <a:ext uri="{FF2B5EF4-FFF2-40B4-BE49-F238E27FC236}">
                <a16:creationId xmlns:a16="http://schemas.microsoft.com/office/drawing/2014/main" id="{2B314D61-2A27-4D5E-98F9-A56A95C7138D}"/>
              </a:ext>
            </a:extLst>
          </p:cNvPr>
          <p:cNvSpPr txBox="1"/>
          <p:nvPr/>
        </p:nvSpPr>
        <p:spPr>
          <a:xfrm>
            <a:off x="812800" y="1099127"/>
            <a:ext cx="10474036" cy="6186309"/>
          </a:xfrm>
          <a:prstGeom prst="rect">
            <a:avLst/>
          </a:prstGeom>
          <a:noFill/>
        </p:spPr>
        <p:txBody>
          <a:bodyPr wrap="square" rtlCol="0">
            <a:spAutoFit/>
          </a:bodyPr>
          <a:lstStyle/>
          <a:p>
            <a:r>
              <a:rPr lang="zh-CN" altLang="en-US" b="1" dirty="0"/>
              <a:t>具有相关联属性值的为标识符和常量。二者均是有多个词公用一个种别码，因此需要属性值进行区分</a:t>
            </a:r>
            <a:r>
              <a:rPr lang="zh-CN" altLang="en-US" dirty="0"/>
              <a:t>。</a:t>
            </a:r>
            <a:endParaRPr lang="en-US" altLang="zh-CN" dirty="0"/>
          </a:p>
          <a:p>
            <a:endParaRPr lang="en-US" altLang="zh-CN" dirty="0"/>
          </a:p>
          <a:p>
            <a:endParaRPr lang="en-US" altLang="zh-CN" dirty="0"/>
          </a:p>
          <a:p>
            <a:r>
              <a:rPr lang="zh-CN" altLang="en-US" dirty="0"/>
              <a:t>本题中标识符有：</a:t>
            </a:r>
            <a:endParaRPr lang="en-US" altLang="zh-CN" dirty="0"/>
          </a:p>
          <a:p>
            <a:r>
              <a:rPr lang="en-US" altLang="zh-CN" dirty="0">
                <a:solidFill>
                  <a:prstClr val="black"/>
                </a:solidFill>
                <a:ea typeface="华文楷体" panose="02010600040101010101" pitchFamily="2" charset="-122"/>
              </a:rPr>
              <a:t> </a:t>
            </a:r>
            <a:r>
              <a:rPr lang="en-US" altLang="zh-CN" dirty="0" err="1">
                <a:solidFill>
                  <a:prstClr val="black"/>
                </a:solidFill>
                <a:ea typeface="华文楷体" panose="02010600040101010101" pitchFamily="2" charset="-122"/>
              </a:rPr>
              <a:t>limitedSquare</a:t>
            </a:r>
            <a:r>
              <a:rPr lang="en-US" altLang="zh-CN" dirty="0">
                <a:solidFill>
                  <a:prstClr val="black"/>
                </a:solidFill>
                <a:ea typeface="华文楷体" panose="02010600040101010101" pitchFamily="2" charset="-122"/>
              </a:rPr>
              <a:t>   </a:t>
            </a:r>
            <a:r>
              <a:rPr lang="zh-CN" altLang="en-US" dirty="0">
                <a:solidFill>
                  <a:prstClr val="black"/>
                </a:solidFill>
                <a:ea typeface="华文楷体" panose="02010600040101010101" pitchFamily="2" charset="-122"/>
              </a:rPr>
              <a:t>标识符 </a:t>
            </a:r>
            <a:r>
              <a:rPr lang="en-US" altLang="zh-CN" dirty="0">
                <a:solidFill>
                  <a:prstClr val="black"/>
                </a:solidFill>
                <a:ea typeface="华文楷体" panose="02010600040101010101" pitchFamily="2" charset="-122"/>
              </a:rPr>
              <a:t>&lt;IDN, </a:t>
            </a:r>
            <a:r>
              <a:rPr lang="en-US" altLang="zh-CN" dirty="0" err="1">
                <a:solidFill>
                  <a:prstClr val="black"/>
                </a:solidFill>
                <a:ea typeface="华文楷体" panose="02010600040101010101" pitchFamily="2" charset="-122"/>
              </a:rPr>
              <a:t>limitedSquare</a:t>
            </a:r>
            <a:r>
              <a:rPr lang="en-US" altLang="zh-CN" dirty="0">
                <a:solidFill>
                  <a:prstClr val="black"/>
                </a:solidFill>
                <a:ea typeface="华文楷体" panose="02010600040101010101" pitchFamily="2" charset="-122"/>
              </a:rPr>
              <a:t> &gt; //</a:t>
            </a:r>
            <a:r>
              <a:rPr lang="zh-CN" altLang="en-US" dirty="0">
                <a:solidFill>
                  <a:prstClr val="black"/>
                </a:solidFill>
                <a:ea typeface="华文楷体" panose="02010600040101010101" pitchFamily="2" charset="-122"/>
              </a:rPr>
              <a:t>过程名</a:t>
            </a:r>
            <a:endParaRPr lang="en-US" altLang="zh-CN" dirty="0">
              <a:solidFill>
                <a:prstClr val="black"/>
              </a:solidFill>
              <a:ea typeface="华文楷体" panose="02010600040101010101" pitchFamily="2" charset="-122"/>
            </a:endParaRPr>
          </a:p>
          <a:p>
            <a:r>
              <a:rPr lang="en-US" altLang="zh-CN" dirty="0">
                <a:solidFill>
                  <a:prstClr val="black"/>
                </a:solidFill>
                <a:ea typeface="华文楷体" panose="02010600040101010101" pitchFamily="2" charset="-122"/>
              </a:rPr>
              <a:t> x	          </a:t>
            </a:r>
            <a:r>
              <a:rPr lang="zh-CN" altLang="en-US" dirty="0">
                <a:solidFill>
                  <a:prstClr val="black"/>
                </a:solidFill>
                <a:ea typeface="华文楷体" panose="02010600040101010101" pitchFamily="2" charset="-122"/>
              </a:rPr>
              <a:t>标识符 </a:t>
            </a:r>
            <a:r>
              <a:rPr lang="en-US" altLang="zh-CN" dirty="0">
                <a:solidFill>
                  <a:prstClr val="black"/>
                </a:solidFill>
                <a:ea typeface="华文楷体" panose="02010600040101010101" pitchFamily="2" charset="-122"/>
              </a:rPr>
              <a:t>&lt;</a:t>
            </a:r>
            <a:r>
              <a:rPr lang="en-US" altLang="zh-CN" dirty="0" err="1">
                <a:solidFill>
                  <a:prstClr val="black"/>
                </a:solidFill>
                <a:ea typeface="华文楷体" panose="02010600040101010101" pitchFamily="2" charset="-122"/>
              </a:rPr>
              <a:t>IDN,x</a:t>
            </a:r>
            <a:r>
              <a:rPr lang="en-US" altLang="zh-CN" dirty="0">
                <a:solidFill>
                  <a:prstClr val="black"/>
                </a:solidFill>
                <a:ea typeface="华文楷体" panose="02010600040101010101" pitchFamily="2" charset="-122"/>
              </a:rPr>
              <a:t>&gt;  //</a:t>
            </a:r>
            <a:r>
              <a:rPr lang="zh-CN" altLang="en-US" dirty="0">
                <a:solidFill>
                  <a:prstClr val="black"/>
                </a:solidFill>
                <a:ea typeface="华文楷体" panose="02010600040101010101" pitchFamily="2" charset="-122"/>
              </a:rPr>
              <a:t>变量名</a:t>
            </a:r>
            <a:endParaRPr lang="en-US" altLang="zh-CN" dirty="0"/>
          </a:p>
          <a:p>
            <a:r>
              <a:rPr lang="en-US" altLang="zh-CN" dirty="0"/>
              <a:t>  </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09919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rPr>
              <a:t>习题</a:t>
            </a:r>
            <a:r>
              <a:rPr lang="en-US" altLang="zh-CN" dirty="0">
                <a:effectLst>
                  <a:outerShdw blurRad="38100" dist="38100" dir="2700000" algn="tl">
                    <a:srgbClr val="000000">
                      <a:alpha val="43137"/>
                    </a:srgbClr>
                  </a:outerShdw>
                </a:effectLst>
              </a:rPr>
              <a:t>1.1</a:t>
            </a:r>
            <a:endParaRPr lang="zh-CN" altLang="en-US" dirty="0">
              <a:effectLst>
                <a:outerShdw blurRad="38100" dist="38100" dir="2700000" algn="tl">
                  <a:srgbClr val="000000">
                    <a:alpha val="43137"/>
                  </a:srgbClr>
                </a:outerShdw>
              </a:effectLst>
            </a:endParaRPr>
          </a:p>
        </p:txBody>
      </p:sp>
      <p:sp>
        <p:nvSpPr>
          <p:cNvPr id="3" name="文本框 2">
            <a:extLst>
              <a:ext uri="{FF2B5EF4-FFF2-40B4-BE49-F238E27FC236}">
                <a16:creationId xmlns:a16="http://schemas.microsoft.com/office/drawing/2014/main" id="{2B314D61-2A27-4D5E-98F9-A56A95C7138D}"/>
              </a:ext>
            </a:extLst>
          </p:cNvPr>
          <p:cNvSpPr txBox="1"/>
          <p:nvPr/>
        </p:nvSpPr>
        <p:spPr>
          <a:xfrm>
            <a:off x="858982" y="1163782"/>
            <a:ext cx="10474036" cy="6463308"/>
          </a:xfrm>
          <a:prstGeom prst="rect">
            <a:avLst/>
          </a:prstGeom>
          <a:noFill/>
        </p:spPr>
        <p:txBody>
          <a:bodyPr wrap="square" rtlCol="0">
            <a:spAutoFit/>
          </a:bodyPr>
          <a:lstStyle/>
          <a:p>
            <a:r>
              <a:rPr lang="zh-CN" altLang="en-US" b="1" dirty="0"/>
              <a:t>具有相关联属性值的为标识符和常量。二者均是有多个词公用一个种别码，因此需要属性值进行区分</a:t>
            </a:r>
            <a:r>
              <a:rPr lang="zh-CN" altLang="en-US" dirty="0"/>
              <a:t>。</a:t>
            </a:r>
            <a:endParaRPr lang="en-US" altLang="zh-CN" dirty="0"/>
          </a:p>
          <a:p>
            <a:endParaRPr lang="en-US" altLang="zh-CN" dirty="0"/>
          </a:p>
          <a:p>
            <a:endParaRPr lang="en-US" altLang="zh-CN" dirty="0"/>
          </a:p>
          <a:p>
            <a:r>
              <a:rPr lang="zh-CN" altLang="en-US" dirty="0"/>
              <a:t>本题中标识符有：</a:t>
            </a:r>
            <a:endParaRPr lang="en-US" altLang="zh-CN" dirty="0"/>
          </a:p>
          <a:p>
            <a:r>
              <a:rPr lang="en-US" altLang="zh-CN" dirty="0">
                <a:solidFill>
                  <a:prstClr val="black"/>
                </a:solidFill>
                <a:ea typeface="华文楷体" panose="02010600040101010101" pitchFamily="2" charset="-122"/>
              </a:rPr>
              <a:t> </a:t>
            </a:r>
            <a:r>
              <a:rPr lang="en-US" altLang="zh-CN" dirty="0" err="1">
                <a:solidFill>
                  <a:prstClr val="black"/>
                </a:solidFill>
                <a:ea typeface="华文楷体" panose="02010600040101010101" pitchFamily="2" charset="-122"/>
              </a:rPr>
              <a:t>limitedSquare</a:t>
            </a:r>
            <a:r>
              <a:rPr lang="en-US" altLang="zh-CN" dirty="0">
                <a:solidFill>
                  <a:prstClr val="black"/>
                </a:solidFill>
                <a:ea typeface="华文楷体" panose="02010600040101010101" pitchFamily="2" charset="-122"/>
              </a:rPr>
              <a:t>   </a:t>
            </a:r>
            <a:r>
              <a:rPr lang="zh-CN" altLang="en-US" dirty="0">
                <a:solidFill>
                  <a:prstClr val="black"/>
                </a:solidFill>
                <a:ea typeface="华文楷体" panose="02010600040101010101" pitchFamily="2" charset="-122"/>
              </a:rPr>
              <a:t>标识符 </a:t>
            </a:r>
            <a:r>
              <a:rPr lang="en-US" altLang="zh-CN" dirty="0">
                <a:solidFill>
                  <a:prstClr val="black"/>
                </a:solidFill>
                <a:ea typeface="华文楷体" panose="02010600040101010101" pitchFamily="2" charset="-122"/>
              </a:rPr>
              <a:t>&lt;IDN, </a:t>
            </a:r>
            <a:r>
              <a:rPr lang="en-US" altLang="zh-CN" dirty="0" err="1">
                <a:solidFill>
                  <a:prstClr val="black"/>
                </a:solidFill>
                <a:ea typeface="华文楷体" panose="02010600040101010101" pitchFamily="2" charset="-122"/>
              </a:rPr>
              <a:t>limitedSquare</a:t>
            </a:r>
            <a:r>
              <a:rPr lang="en-US" altLang="zh-CN" dirty="0">
                <a:solidFill>
                  <a:prstClr val="black"/>
                </a:solidFill>
                <a:ea typeface="华文楷体" panose="02010600040101010101" pitchFamily="2" charset="-122"/>
              </a:rPr>
              <a:t> &gt; //</a:t>
            </a:r>
            <a:r>
              <a:rPr lang="zh-CN" altLang="en-US" dirty="0">
                <a:solidFill>
                  <a:prstClr val="black"/>
                </a:solidFill>
                <a:ea typeface="华文楷体" panose="02010600040101010101" pitchFamily="2" charset="-122"/>
              </a:rPr>
              <a:t>过程名</a:t>
            </a:r>
            <a:endParaRPr lang="en-US" altLang="zh-CN" dirty="0">
              <a:solidFill>
                <a:prstClr val="black"/>
              </a:solidFill>
              <a:ea typeface="华文楷体" panose="02010600040101010101" pitchFamily="2" charset="-122"/>
            </a:endParaRPr>
          </a:p>
          <a:p>
            <a:r>
              <a:rPr lang="en-US" altLang="zh-CN" dirty="0">
                <a:solidFill>
                  <a:prstClr val="black"/>
                </a:solidFill>
                <a:ea typeface="华文楷体" panose="02010600040101010101" pitchFamily="2" charset="-122"/>
              </a:rPr>
              <a:t> x	          </a:t>
            </a:r>
            <a:r>
              <a:rPr lang="zh-CN" altLang="en-US" dirty="0">
                <a:solidFill>
                  <a:prstClr val="black"/>
                </a:solidFill>
                <a:ea typeface="华文楷体" panose="02010600040101010101" pitchFamily="2" charset="-122"/>
              </a:rPr>
              <a:t>标识符 </a:t>
            </a:r>
            <a:r>
              <a:rPr lang="en-US" altLang="zh-CN" dirty="0">
                <a:solidFill>
                  <a:prstClr val="black"/>
                </a:solidFill>
                <a:ea typeface="华文楷体" panose="02010600040101010101" pitchFamily="2" charset="-122"/>
              </a:rPr>
              <a:t>&lt;</a:t>
            </a:r>
            <a:r>
              <a:rPr lang="en-US" altLang="zh-CN" dirty="0" err="1">
                <a:solidFill>
                  <a:prstClr val="black"/>
                </a:solidFill>
                <a:ea typeface="华文楷体" panose="02010600040101010101" pitchFamily="2" charset="-122"/>
              </a:rPr>
              <a:t>IDN,x</a:t>
            </a:r>
            <a:r>
              <a:rPr lang="en-US" altLang="zh-CN" dirty="0">
                <a:solidFill>
                  <a:prstClr val="black"/>
                </a:solidFill>
                <a:ea typeface="华文楷体" panose="02010600040101010101" pitchFamily="2" charset="-122"/>
              </a:rPr>
              <a:t>&gt;  //</a:t>
            </a:r>
            <a:r>
              <a:rPr lang="zh-CN" altLang="en-US" dirty="0">
                <a:solidFill>
                  <a:prstClr val="black"/>
                </a:solidFill>
                <a:ea typeface="华文楷体" panose="02010600040101010101" pitchFamily="2" charset="-122"/>
              </a:rPr>
              <a:t>变量名</a:t>
            </a:r>
            <a:endParaRPr lang="en-US" altLang="zh-CN" dirty="0"/>
          </a:p>
          <a:p>
            <a:r>
              <a:rPr lang="en-US" altLang="zh-CN" dirty="0"/>
              <a:t>  </a:t>
            </a:r>
          </a:p>
          <a:p>
            <a:r>
              <a:rPr lang="zh-CN" altLang="en-US" dirty="0"/>
              <a:t>标识符的</a:t>
            </a:r>
            <a:r>
              <a:rPr lang="en-US" altLang="zh-CN" dirty="0"/>
              <a:t>token</a:t>
            </a:r>
            <a:r>
              <a:rPr lang="zh-CN" altLang="en-US" dirty="0"/>
              <a:t>形式 为</a:t>
            </a:r>
            <a:r>
              <a:rPr lang="en-US" altLang="zh-CN" dirty="0"/>
              <a:t>&lt;IDN,</a:t>
            </a:r>
            <a:r>
              <a:rPr lang="zh-CN" altLang="en-US" dirty="0"/>
              <a:t>属性</a:t>
            </a:r>
            <a:r>
              <a:rPr lang="en-US" altLang="zh-CN" dirty="0"/>
              <a:t>&gt; ,</a:t>
            </a:r>
            <a:r>
              <a:rPr lang="zh-CN" altLang="en-US" dirty="0"/>
              <a:t>其中，种别码固定为</a:t>
            </a:r>
            <a:r>
              <a:rPr lang="en-US" altLang="zh-CN" dirty="0"/>
              <a:t>IDN,</a:t>
            </a:r>
            <a:r>
              <a:rPr lang="zh-CN" altLang="en-US" dirty="0"/>
              <a:t>属性是该标识符具体值</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22775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rPr>
              <a:t>习题</a:t>
            </a:r>
            <a:r>
              <a:rPr lang="en-US" altLang="zh-CN" dirty="0">
                <a:effectLst>
                  <a:outerShdw blurRad="38100" dist="38100" dir="2700000" algn="tl">
                    <a:srgbClr val="000000">
                      <a:alpha val="43137"/>
                    </a:srgbClr>
                  </a:outerShdw>
                </a:effectLst>
              </a:rPr>
              <a:t>1.1</a:t>
            </a:r>
            <a:endParaRPr lang="zh-CN" altLang="en-US" dirty="0">
              <a:effectLst>
                <a:outerShdw blurRad="38100" dist="38100" dir="2700000" algn="tl">
                  <a:srgbClr val="000000">
                    <a:alpha val="43137"/>
                  </a:srgbClr>
                </a:outerShdw>
              </a:effectLst>
            </a:endParaRPr>
          </a:p>
        </p:txBody>
      </p:sp>
      <p:sp>
        <p:nvSpPr>
          <p:cNvPr id="3" name="文本框 2">
            <a:extLst>
              <a:ext uri="{FF2B5EF4-FFF2-40B4-BE49-F238E27FC236}">
                <a16:creationId xmlns:a16="http://schemas.microsoft.com/office/drawing/2014/main" id="{2B314D61-2A27-4D5E-98F9-A56A95C7138D}"/>
              </a:ext>
            </a:extLst>
          </p:cNvPr>
          <p:cNvSpPr txBox="1"/>
          <p:nvPr/>
        </p:nvSpPr>
        <p:spPr>
          <a:xfrm>
            <a:off x="775855" y="804439"/>
            <a:ext cx="10474036" cy="5632311"/>
          </a:xfrm>
          <a:prstGeom prst="rect">
            <a:avLst/>
          </a:prstGeom>
          <a:noFill/>
        </p:spPr>
        <p:txBody>
          <a:bodyPr wrap="square" rtlCol="0">
            <a:spAutoFit/>
          </a:bodyPr>
          <a:lstStyle/>
          <a:p>
            <a:r>
              <a:rPr lang="zh-CN" altLang="en-US" dirty="0"/>
              <a:t>常量有：</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常量的</a:t>
            </a:r>
            <a:r>
              <a:rPr lang="en-US" altLang="zh-CN" dirty="0"/>
              <a:t>token</a:t>
            </a:r>
            <a:r>
              <a:rPr lang="zh-CN" altLang="en-US" dirty="0"/>
              <a:t>形式为</a:t>
            </a:r>
            <a:r>
              <a:rPr lang="en-US" altLang="zh-CN" dirty="0"/>
              <a:t>&lt;CONST,</a:t>
            </a:r>
            <a:r>
              <a:rPr lang="zh-CN" altLang="en-US" dirty="0"/>
              <a:t>属性</a:t>
            </a:r>
            <a:r>
              <a:rPr lang="en-US" altLang="zh-CN" dirty="0"/>
              <a:t>&gt;.</a:t>
            </a:r>
            <a:r>
              <a:rPr lang="zh-CN" altLang="en-US" dirty="0"/>
              <a:t>常量的种别码为</a:t>
            </a:r>
            <a:r>
              <a:rPr lang="en-US" altLang="zh-CN" dirty="0"/>
              <a:t>CONST</a:t>
            </a:r>
            <a:r>
              <a:rPr lang="zh-CN" altLang="en-US" dirty="0"/>
              <a:t>，属性为常量的值。</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32A98CA5-0D75-486D-8C18-AD610766028A}"/>
              </a:ext>
            </a:extLst>
          </p:cNvPr>
          <p:cNvSpPr txBox="1"/>
          <p:nvPr/>
        </p:nvSpPr>
        <p:spPr>
          <a:xfrm>
            <a:off x="775855" y="1357745"/>
            <a:ext cx="5246254" cy="1477328"/>
          </a:xfrm>
          <a:prstGeom prst="rect">
            <a:avLst/>
          </a:prstGeom>
          <a:noFill/>
        </p:spPr>
        <p:txBody>
          <a:bodyPr wrap="square" rtlCol="0">
            <a:spAutoFit/>
          </a:bodyPr>
          <a:lstStyle/>
          <a:p>
            <a:r>
              <a:rPr lang="zh-CN" altLang="en-US" dirty="0">
                <a:solidFill>
                  <a:prstClr val="black"/>
                </a:solidFill>
                <a:latin typeface="+mn-ea"/>
              </a:rPr>
              <a:t>数值常量：</a:t>
            </a:r>
            <a:endParaRPr lang="en-US" altLang="zh-CN" dirty="0">
              <a:solidFill>
                <a:prstClr val="black"/>
              </a:solidFill>
              <a:latin typeface="+mn-ea"/>
            </a:endParaRPr>
          </a:p>
          <a:p>
            <a:r>
              <a:rPr lang="en-US" altLang="zh-CN" b="1" dirty="0">
                <a:solidFill>
                  <a:prstClr val="black"/>
                </a:solidFill>
                <a:latin typeface="Times New Roman" pitchFamily="18" charset="0"/>
                <a:ea typeface="华文楷体" panose="02010600040101010101" pitchFamily="2" charset="-122"/>
              </a:rPr>
              <a:t>10.01                         </a:t>
            </a:r>
            <a:r>
              <a:rPr lang="zh-CN" altLang="en-US" b="1" dirty="0">
                <a:solidFill>
                  <a:prstClr val="black"/>
                </a:solidFill>
                <a:latin typeface="Times New Roman" pitchFamily="18" charset="0"/>
                <a:ea typeface="华文楷体" panose="02010600040101010101" pitchFamily="2" charset="-122"/>
              </a:rPr>
              <a:t>常量 </a:t>
            </a:r>
            <a:r>
              <a:rPr lang="en-US" altLang="zh-CN" b="1" dirty="0">
                <a:solidFill>
                  <a:prstClr val="black"/>
                </a:solidFill>
                <a:latin typeface="Times New Roman" pitchFamily="18" charset="0"/>
                <a:ea typeface="华文楷体" panose="02010600040101010101" pitchFamily="2" charset="-122"/>
              </a:rPr>
              <a:t>&lt;CONST,10.01&gt;</a:t>
            </a:r>
          </a:p>
          <a:p>
            <a:r>
              <a:rPr lang="en-US" altLang="zh-CN" b="1" dirty="0">
                <a:solidFill>
                  <a:prstClr val="black"/>
                </a:solidFill>
                <a:latin typeface="Times New Roman" pitchFamily="18" charset="0"/>
                <a:ea typeface="华文楷体" panose="02010600040101010101" pitchFamily="2" charset="-122"/>
              </a:rPr>
              <a:t>l0.0                         </a:t>
            </a:r>
            <a:r>
              <a:rPr lang="zh-CN" altLang="en-US" b="1" dirty="0">
                <a:solidFill>
                  <a:prstClr val="black"/>
                </a:solidFill>
                <a:latin typeface="Times New Roman" pitchFamily="18" charset="0"/>
                <a:ea typeface="华文楷体" panose="02010600040101010101" pitchFamily="2" charset="-122"/>
              </a:rPr>
              <a:t>常数 </a:t>
            </a:r>
            <a:r>
              <a:rPr lang="en-US" altLang="zh-CN" b="1" dirty="0">
                <a:solidFill>
                  <a:prstClr val="black"/>
                </a:solidFill>
                <a:latin typeface="Times New Roman" pitchFamily="18" charset="0"/>
                <a:ea typeface="华文楷体" panose="02010600040101010101" pitchFamily="2" charset="-122"/>
              </a:rPr>
              <a:t>&lt;CONST,10.0&gt;</a:t>
            </a:r>
          </a:p>
          <a:p>
            <a:r>
              <a:rPr lang="en-US" altLang="zh-CN" b="1" dirty="0">
                <a:solidFill>
                  <a:prstClr val="black"/>
                </a:solidFill>
                <a:latin typeface="Times New Roman" pitchFamily="18" charset="0"/>
                <a:ea typeface="华文楷体" panose="02010600040101010101" pitchFamily="2" charset="-122"/>
              </a:rPr>
              <a:t>100                          </a:t>
            </a:r>
            <a:r>
              <a:rPr lang="zh-CN" altLang="en-US" b="1" dirty="0">
                <a:solidFill>
                  <a:prstClr val="black"/>
                </a:solidFill>
                <a:latin typeface="Times New Roman" pitchFamily="18" charset="0"/>
                <a:ea typeface="华文楷体" panose="02010600040101010101" pitchFamily="2" charset="-122"/>
              </a:rPr>
              <a:t>常数 </a:t>
            </a:r>
            <a:r>
              <a:rPr lang="en-US" altLang="zh-CN" b="1" dirty="0">
                <a:solidFill>
                  <a:prstClr val="black"/>
                </a:solidFill>
                <a:latin typeface="Times New Roman" pitchFamily="18" charset="0"/>
                <a:ea typeface="华文楷体" panose="02010600040101010101" pitchFamily="2" charset="-122"/>
              </a:rPr>
              <a:t>&lt;CONST,100&gt;</a:t>
            </a:r>
          </a:p>
          <a:p>
            <a:endParaRPr lang="zh-CN" altLang="en-US" dirty="0"/>
          </a:p>
        </p:txBody>
      </p:sp>
    </p:spTree>
    <p:extLst>
      <p:ext uri="{BB962C8B-B14F-4D97-AF65-F5344CB8AC3E}">
        <p14:creationId xmlns:p14="http://schemas.microsoft.com/office/powerpoint/2010/main" val="2262085837"/>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649</Words>
  <Application>Microsoft Office PowerPoint</Application>
  <PresentationFormat>宽屏</PresentationFormat>
  <Paragraphs>134</Paragraphs>
  <Slides>8</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PingFang SC</vt:lpstr>
      <vt:lpstr>等线</vt:lpstr>
      <vt:lpstr>华文楷体</vt:lpstr>
      <vt:lpstr>楷体</vt:lpstr>
      <vt:lpstr>楷体_GB2312</vt:lpstr>
      <vt:lpstr>宋体</vt:lpstr>
      <vt:lpstr>Arial</vt:lpstr>
      <vt:lpstr>Calibri</vt:lpstr>
      <vt:lpstr>Tahoma</vt:lpstr>
      <vt:lpstr>Times New Roman</vt:lpstr>
      <vt:lpstr>Wingdings</vt:lpstr>
      <vt:lpstr>Blends</vt:lpstr>
      <vt:lpstr>习题1.1</vt:lpstr>
      <vt:lpstr>习题1.1</vt:lpstr>
      <vt:lpstr>习题1.1</vt:lpstr>
      <vt:lpstr>习题1.1</vt:lpstr>
      <vt:lpstr>习题1.1</vt:lpstr>
      <vt:lpstr>习题1.1</vt:lpstr>
      <vt:lpstr>习题1.1</vt:lpstr>
      <vt:lpstr>习题1.1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习题1.1</dc:title>
  <dc:creator>许 倩</dc:creator>
  <cp:lastModifiedBy>许 倩</cp:lastModifiedBy>
  <cp:revision>16</cp:revision>
  <dcterms:created xsi:type="dcterms:W3CDTF">2021-03-09T12:13:12Z</dcterms:created>
  <dcterms:modified xsi:type="dcterms:W3CDTF">2021-03-10T00:20:45Z</dcterms:modified>
</cp:coreProperties>
</file>