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1" r:id="rId3"/>
    <p:sldId id="302" r:id="rId4"/>
    <p:sldId id="741" r:id="rId5"/>
    <p:sldId id="742" r:id="rId6"/>
    <p:sldId id="288" r:id="rId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9887" y="1769807"/>
            <a:ext cx="567740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dirty="0">
                <a:solidFill>
                  <a:srgbClr val="1B4367"/>
                </a:solidFill>
                <a:cs typeface="+mn-ea"/>
                <a:sym typeface="+mn-lt"/>
              </a:rPr>
              <a:t>         </a:t>
            </a:r>
            <a:r>
              <a:rPr lang="zh-CN" altLang="en-US" sz="3600" b="1" dirty="0">
                <a:solidFill>
                  <a:srgbClr val="1B4367"/>
                </a:solidFill>
                <a:cs typeface="+mn-ea"/>
                <a:sym typeface="+mn-lt"/>
              </a:rPr>
              <a:t>编译原理习题讲解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A98DC6-17BB-45FA-90F3-77BF5D046183}"/>
              </a:ext>
            </a:extLst>
          </p:cNvPr>
          <p:cNvSpPr txBox="1"/>
          <p:nvPr/>
        </p:nvSpPr>
        <p:spPr>
          <a:xfrm>
            <a:off x="3129204" y="3521352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9559AF-E921-4D00-AAE5-8720799170D0}"/>
              </a:ext>
            </a:extLst>
          </p:cNvPr>
          <p:cNvSpPr txBox="1"/>
          <p:nvPr/>
        </p:nvSpPr>
        <p:spPr>
          <a:xfrm>
            <a:off x="3129204" y="3368171"/>
            <a:ext cx="535876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			 	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汇报人：王国庆、宋岩奇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E90EFD8-E005-4607-BC4C-9CDCA11192C2}"/>
              </a:ext>
            </a:extLst>
          </p:cNvPr>
          <p:cNvSpPr/>
          <p:nvPr/>
        </p:nvSpPr>
        <p:spPr>
          <a:xfrm>
            <a:off x="906517" y="298763"/>
            <a:ext cx="7330965" cy="155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en-US" altLang="zh-CN" sz="3600" dirty="0">
                <a:solidFill>
                  <a:prstClr val="black"/>
                </a:solidFill>
                <a:latin typeface="Bahnschrift Light" panose="020B0502040204020203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形图进行表示。</a:t>
            </a: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8D52A9-2B41-4A23-A902-7ADE383D40B3}"/>
              </a:ext>
            </a:extLst>
          </p:cNvPr>
          <p:cNvSpPr/>
          <p:nvPr/>
        </p:nvSpPr>
        <p:spPr>
          <a:xfrm>
            <a:off x="1196787" y="1999570"/>
            <a:ext cx="704069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ea typeface="华文楷体" panose="02010600040101010101" pitchFamily="2" charset="-122"/>
              </a:rPr>
              <a:t>解题思路</a:t>
            </a:r>
            <a:endParaRPr lang="en-US" altLang="zh-CN" sz="36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① 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AL ----&gt;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AL</a:t>
            </a:r>
            <a:r>
              <a:rPr lang="en-US" altLang="zh-CN" sz="3600" dirty="0">
                <a:solidFill>
                  <a:prstClr val="black"/>
                </a:solidFill>
                <a:latin typeface="Bahnschrift Light" panose="020B0502040204020203" pitchFamily="34" charset="0"/>
                <a:ea typeface="华文楷体" panose="02010600040101010101" pitchFamily="2" charset="-122"/>
              </a:rPr>
              <a:t>’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   ----&gt;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 BL</a:t>
            </a:r>
            <a:r>
              <a:rPr lang="en-US" altLang="zh-CN" sz="3600" dirty="0">
                <a:solidFill>
                  <a:prstClr val="black"/>
                </a:solidFill>
                <a:latin typeface="Bahnschrift Light" panose="020B0502040204020203" pitchFamily="34" charset="0"/>
                <a:ea typeface="华文楷体" panose="02010600040101010101" pitchFamily="2" charset="-122"/>
                <a:sym typeface="Wingdings" panose="05000000000000000000" pitchFamily="2" charset="2"/>
              </a:rPr>
              <a:t>’</a:t>
            </a:r>
            <a:endParaRPr lang="en-US" altLang="zh-CN" sz="3600" dirty="0">
              <a:solidFill>
                <a:prstClr val="black"/>
              </a:solidFill>
              <a:latin typeface="Bahnschrift Light" panose="020B0502040204020203" pitchFamily="34" charset="0"/>
              <a:ea typeface="华文楷体" panose="02010600040101010101" pitchFamily="2" charset="-122"/>
            </a:endParaRPr>
          </a:p>
          <a:p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② 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AL ----&gt;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 B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L    ----&gt;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 BL</a:t>
            </a:r>
            <a:r>
              <a:rPr lang="en-US" altLang="zh-CN" sz="3600" dirty="0">
                <a:solidFill>
                  <a:prstClr val="black"/>
                </a:solidFill>
                <a:latin typeface="Bahnschrift Light" panose="020B0502040204020203" pitchFamily="34" charset="0"/>
                <a:ea typeface="华文楷体" panose="02010600040101010101" pitchFamily="2" charset="-122"/>
                <a:sym typeface="Wingdings" panose="05000000000000000000" pitchFamily="2" charset="2"/>
              </a:rPr>
              <a:t>’</a:t>
            </a:r>
            <a:endParaRPr lang="en-US" altLang="zh-CN" sz="3600" dirty="0">
              <a:solidFill>
                <a:prstClr val="black"/>
              </a:solidFill>
              <a:latin typeface="Bahnschrift Light" panose="020B0502040204020203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CEE1DF-7FD9-4B89-B7F1-0336203F19DB}"/>
              </a:ext>
            </a:extLst>
          </p:cNvPr>
          <p:cNvSpPr txBox="1"/>
          <p:nvPr/>
        </p:nvSpPr>
        <p:spPr>
          <a:xfrm>
            <a:off x="2723030" y="2610927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0D0EFD-5201-4353-B3B4-DB5AA231996E}"/>
              </a:ext>
            </a:extLst>
          </p:cNvPr>
          <p:cNvSpPr/>
          <p:nvPr/>
        </p:nvSpPr>
        <p:spPr>
          <a:xfrm>
            <a:off x="5032994" y="314400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357FB9-D74B-437B-91EB-BD2B78863787}"/>
              </a:ext>
            </a:extLst>
          </p:cNvPr>
          <p:cNvSpPr/>
          <p:nvPr/>
        </p:nvSpPr>
        <p:spPr>
          <a:xfrm>
            <a:off x="5032994" y="259690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移植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7C6C19-774B-4729-8473-F844E972213F}"/>
              </a:ext>
            </a:extLst>
          </p:cNvPr>
          <p:cNvSpPr/>
          <p:nvPr/>
        </p:nvSpPr>
        <p:spPr>
          <a:xfrm>
            <a:off x="2723030" y="314400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移植</a:t>
            </a:r>
          </a:p>
        </p:txBody>
      </p:sp>
    </p:spTree>
    <p:extLst>
      <p:ext uri="{BB962C8B-B14F-4D97-AF65-F5344CB8AC3E}">
        <p14:creationId xmlns:p14="http://schemas.microsoft.com/office/powerpoint/2010/main" val="357986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E74FDAC-03FD-41AE-9D8D-917A733A39A9}"/>
              </a:ext>
            </a:extLst>
          </p:cNvPr>
          <p:cNvSpPr/>
          <p:nvPr/>
        </p:nvSpPr>
        <p:spPr>
          <a:xfrm>
            <a:off x="2303483" y="267494"/>
            <a:ext cx="432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（在同一台机器上实现不同语言的编译器）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5934BC-6555-4561-BEDD-50ACB1043E4A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267494"/>
            <a:ext cx="7931224" cy="36004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b="1" dirty="0"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87D576-08AA-427F-AF9E-9C186CDD3414}"/>
              </a:ext>
            </a:extLst>
          </p:cNvPr>
          <p:cNvSpPr/>
          <p:nvPr/>
        </p:nvSpPr>
        <p:spPr>
          <a:xfrm>
            <a:off x="1389993" y="723077"/>
            <a:ext cx="6364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b="1" dirty="0"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000" b="1" dirty="0"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  <a:ea typeface="楷体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6FBE7EF-490F-4CBC-BAAD-5F2AB363BF1A}"/>
              </a:ext>
            </a:extLst>
          </p:cNvPr>
          <p:cNvSpPr/>
          <p:nvPr/>
        </p:nvSpPr>
        <p:spPr>
          <a:xfrm>
            <a:off x="755576" y="170515"/>
            <a:ext cx="1031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自展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DD72F86-EDE3-403D-A23C-E982CCEF93A9}"/>
              </a:ext>
            </a:extLst>
          </p:cNvPr>
          <p:cNvGrpSpPr/>
          <p:nvPr/>
        </p:nvGrpSpPr>
        <p:grpSpPr>
          <a:xfrm>
            <a:off x="3096018" y="3484319"/>
            <a:ext cx="2400553" cy="874549"/>
            <a:chOff x="1811407" y="3147814"/>
            <a:chExt cx="2400553" cy="874549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EEB072E-1438-4E48-B922-44913B69966E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9AED80A-6D12-40F3-8F42-9C593C30FAAD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C106126-72DA-43FF-B481-DC52B8F6B3DC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AFF9090A-7AD3-4A73-9D9A-69AB57621E64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DB8C8660-FFE6-489E-960C-9F58D9A557F4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0CB72F0-722F-4E02-AC6F-50E0B1590E0B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6527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AC1E992-2FED-4067-A1D2-D878051F3383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181EB73-BD92-4250-946E-66886E599FFB}"/>
                  </a:ext>
                </a:extLst>
              </p:cNvPr>
              <p:cNvSpPr/>
              <p:nvPr/>
            </p:nvSpPr>
            <p:spPr>
              <a:xfrm>
                <a:off x="2707691" y="371458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F588DA8-C212-453B-ADBA-4B547E9E763D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A34E013B-939F-42AF-B72B-1ECFF4C5AF59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AB9BA467-332F-45C2-B5DD-99A3A5D5959A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C8B9A3D3-99DC-4F8B-8D52-16A4558A11A3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2DFA834-AF7B-48EC-B0AF-A3F1B86486DF}"/>
                </a:ext>
              </a:extLst>
            </p:cNvPr>
            <p:cNvSpPr/>
            <p:nvPr/>
          </p:nvSpPr>
          <p:spPr>
            <a:xfrm>
              <a:off x="2795016" y="3370629"/>
              <a:ext cx="36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86F49EB-9C16-4632-8C24-4CC901C5A157}"/>
              </a:ext>
            </a:extLst>
          </p:cNvPr>
          <p:cNvGrpSpPr/>
          <p:nvPr/>
        </p:nvGrpSpPr>
        <p:grpSpPr>
          <a:xfrm>
            <a:off x="1389993" y="2996979"/>
            <a:ext cx="2400553" cy="864096"/>
            <a:chOff x="1811407" y="3147814"/>
            <a:chExt cx="2400553" cy="864096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E0977281-7CB0-4743-8595-905D42F010DA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64096"/>
              <a:chOff x="1811407" y="3147814"/>
              <a:chExt cx="2400553" cy="864096"/>
            </a:xfrm>
          </p:grpSpPr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9DDA431B-45DC-4E4D-B777-0E7CEC941921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A044296-E824-41B2-9B12-D4C5ACC46957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763046F-E67F-4A75-AAC8-C53C44BEE923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8327A4AD-641C-4E20-B56B-954F82FA3061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117258D-5124-4B33-86DC-F7110B7FB0A2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0737995-BF93-4AC7-B598-FBC45F9B354C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70376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DC2E082-EE95-4AB9-A271-EE706B0B67D9}"/>
                  </a:ext>
                </a:extLst>
              </p:cNvPr>
              <p:cNvSpPr/>
              <p:nvPr/>
            </p:nvSpPr>
            <p:spPr>
              <a:xfrm>
                <a:off x="2649234" y="3641945"/>
                <a:ext cx="652743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solidFill>
                      <a:srgbClr val="073E87"/>
                    </a:solidFill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6FC1CF5C-FC7D-4229-846C-1C18137E6EAD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A8AF27A2-6DCE-468B-A7CB-51E0D8F87F02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47611FD3-2FAC-4167-A2BC-6295DB7C896B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A0DE382-C6B1-4A18-A937-EEFE9319AD28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A431974-4288-4670-B002-3B9AE0EA2904}"/>
                </a:ext>
              </a:extLst>
            </p:cNvPr>
            <p:cNvSpPr/>
            <p:nvPr/>
          </p:nvSpPr>
          <p:spPr>
            <a:xfrm>
              <a:off x="2795016" y="3353913"/>
              <a:ext cx="54534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7534CC3-5D09-4786-B32E-AD91D74A686D}"/>
              </a:ext>
            </a:extLst>
          </p:cNvPr>
          <p:cNvGrpSpPr/>
          <p:nvPr/>
        </p:nvGrpSpPr>
        <p:grpSpPr>
          <a:xfrm>
            <a:off x="4750080" y="2996979"/>
            <a:ext cx="2400553" cy="874549"/>
            <a:chOff x="1811407" y="3147814"/>
            <a:chExt cx="2400553" cy="87454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9FD57D5-AEAE-4F03-9EBF-5221EFEC8B3B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AF58B23F-7ECF-4E33-9377-56212FD03E4B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CD6FC5B-85AE-4BBB-9C90-191E0B9D4835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0AAC69F-2CDE-4EEE-9021-4E9DEFBB3130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DEB0DC6-4D08-40F9-8168-7BA6BF793F32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4943F77-A235-42CE-BE49-709147DE4BE9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ECA2A88-6A7A-47FF-88DB-0EC1BFEABA75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31A37D7-9A53-42B4-A111-8012A527E692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6B7A51E-407B-4A69-866D-09C14C46B283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7FC07775-7A18-4ACC-8943-16A773172A0F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7094FDAD-9301-4980-BB60-E79530D76F5A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DA54FE67-268E-496A-B81E-5C80567E141E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40A848-B335-4329-9DFF-F3F7AD74D051}"/>
                </a:ext>
              </a:extLst>
            </p:cNvPr>
            <p:cNvSpPr/>
            <p:nvPr/>
          </p:nvSpPr>
          <p:spPr>
            <a:xfrm>
              <a:off x="2795016" y="3353913"/>
              <a:ext cx="36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8BE1E4-72F5-4CE2-9066-BF5EA02125ED}"/>
              </a:ext>
            </a:extLst>
          </p:cNvPr>
          <p:cNvSpPr/>
          <p:nvPr/>
        </p:nvSpPr>
        <p:spPr>
          <a:xfrm>
            <a:off x="950364" y="308296"/>
            <a:ext cx="1031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移植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4FC62F-1AFC-49A3-9A54-B4CBBC1441CA}"/>
              </a:ext>
            </a:extLst>
          </p:cNvPr>
          <p:cNvSpPr/>
          <p:nvPr/>
        </p:nvSpPr>
        <p:spPr>
          <a:xfrm>
            <a:off x="950364" y="985837"/>
            <a:ext cx="703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b="1" dirty="0"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400" b="1" dirty="0"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4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  <a:ea typeface="楷体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400" b="1" dirty="0"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400" b="1" dirty="0"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B</a:t>
            </a:r>
            <a:r>
              <a:rPr lang="zh-CN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400" b="1" dirty="0"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4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  <a:ea typeface="楷体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400" b="1" dirty="0"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C071579-8558-4FCC-BD48-AA8E5FF9AEAA}"/>
              </a:ext>
            </a:extLst>
          </p:cNvPr>
          <p:cNvGrpSpPr/>
          <p:nvPr/>
        </p:nvGrpSpPr>
        <p:grpSpPr>
          <a:xfrm>
            <a:off x="1273634" y="2889392"/>
            <a:ext cx="2400553" cy="874549"/>
            <a:chOff x="1811407" y="3147814"/>
            <a:chExt cx="2400553" cy="874549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FEB4E17F-2C63-453A-BCF7-50E0CDD7885A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E710C4E5-9707-42AE-9DDF-725BFFD93393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C5C0AB79-2AD0-4A74-84A8-87B970F57933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D8EECA38-CA3D-473C-A1F4-14ECF5198489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211A3ED8-AA99-48E7-BBCB-BF972F819187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C23A520-25BD-4573-A835-006BD74C71BC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91BC4C5-1A61-4381-860E-46E52DEC7FFA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559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A478E40-7117-4C65-AF51-93D4ADABD3B6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0F886FD1-AA99-4B4C-8014-161D290BF211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22663B94-B694-40A6-9469-A83C71A85FFA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551307A6-869E-4726-A929-F7263CC584BA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60DB61D6-03DD-4439-8268-36D672BD9FCB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1EADDE7-331F-411F-8973-A2A3D73462D0}"/>
                </a:ext>
              </a:extLst>
            </p:cNvPr>
            <p:cNvSpPr/>
            <p:nvPr/>
          </p:nvSpPr>
          <p:spPr>
            <a:xfrm>
              <a:off x="2795016" y="3398640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2E38E1F-BCBC-4265-9421-3E5E8FB1C7E4}"/>
              </a:ext>
            </a:extLst>
          </p:cNvPr>
          <p:cNvGrpSpPr/>
          <p:nvPr/>
        </p:nvGrpSpPr>
        <p:grpSpPr>
          <a:xfrm>
            <a:off x="4607812" y="2900550"/>
            <a:ext cx="2400553" cy="874549"/>
            <a:chOff x="1811407" y="3147814"/>
            <a:chExt cx="2400553" cy="874549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EB9E924-2B29-4DF0-8F09-0D96D7F6884E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0B424CAF-2C68-4299-960A-0DA6CB2DFA1B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A8914C1F-AF1A-4E58-9C7F-D1B95BB39550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372C14C2-745C-482A-BA99-1CC0129C3363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40E7E88A-5B41-4B85-B667-414E367146C1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0847A94-419D-4E6C-A4F9-ABB9F0C95A2F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7B58E636-862D-41A6-9C8E-9ABEAE5A545F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559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0363D7E-7639-436F-A0CC-24A68719D6B9}"/>
                  </a:ext>
                </a:extLst>
              </p:cNvPr>
              <p:cNvSpPr/>
              <p:nvPr/>
            </p:nvSpPr>
            <p:spPr>
              <a:xfrm>
                <a:off x="2683403" y="371458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CF23B26-0527-4A77-9B6C-E9DFCBD783A2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B2CAEBC5-5D69-451F-8984-D7457C44A2D0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1CCAB27A-7ACA-4764-B209-03BBE0AAEF93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C5D3BD5-DEBC-46E4-995E-4183B02BFAC0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F59ECCF-088A-4CD6-B28F-DF97823A5E0D}"/>
                </a:ext>
              </a:extLst>
            </p:cNvPr>
            <p:cNvSpPr/>
            <p:nvPr/>
          </p:nvSpPr>
          <p:spPr>
            <a:xfrm>
              <a:off x="2795016" y="3398640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  <a:latin typeface="Bahnschrift Light" panose="020B0502040204020203" pitchFamily="34" charset="0"/>
                  <a:ea typeface="微软雅黑" panose="020B0503020204020204" pitchFamily="34" charset="-122"/>
                </a:rPr>
                <a:t>’’</a:t>
              </a:r>
              <a:endParaRPr lang="en-US" altLang="zh-CN" dirty="0">
                <a:solidFill>
                  <a:srgbClr val="FF0000"/>
                </a:solidFill>
                <a:latin typeface="Bahnschrift Light" panose="020B0502040204020203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F9D849A-F6D2-4F79-ABC3-AB8A020D666E}"/>
              </a:ext>
            </a:extLst>
          </p:cNvPr>
          <p:cNvGrpSpPr/>
          <p:nvPr/>
        </p:nvGrpSpPr>
        <p:grpSpPr>
          <a:xfrm>
            <a:off x="6234473" y="2385335"/>
            <a:ext cx="2400553" cy="874549"/>
            <a:chOff x="1811407" y="3147814"/>
            <a:chExt cx="2400553" cy="874549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203786E-06A3-46C3-8C4F-66913B1C5546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1FABEA4-F7B8-43DC-9295-F80C5E3FA311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EA57690B-C558-400E-A9A7-A3AC1B8B2993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BBC7DDD1-93F1-4353-8E5F-82ADCA9E03B5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CDA3F22F-82DF-402A-8E13-7F625C578239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A950C35-BD34-4B2A-B1FE-86C530F43EE4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34B25D9E-A28C-48FB-89C6-DBA777A03092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55949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D83D6FAF-8578-4068-B8B8-33810686FC4F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655949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E2331F20-679A-426B-82FA-892726C64B15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8FD17D0A-031E-4142-95E5-E6D3A1D3622F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120CA4E-B47A-4B8C-A657-DBF6C8ABB8F3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ACB915E7-B7E5-4EFB-9729-4721D57ED315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1AAEB15-C179-4875-A6AA-4BFF3F65E8BC}"/>
                </a:ext>
              </a:extLst>
            </p:cNvPr>
            <p:cNvSpPr/>
            <p:nvPr/>
          </p:nvSpPr>
          <p:spPr>
            <a:xfrm>
              <a:off x="2795016" y="3398640"/>
              <a:ext cx="36580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5B48F45-6F5A-4FE6-8241-1AEB94FB6C3A}"/>
              </a:ext>
            </a:extLst>
          </p:cNvPr>
          <p:cNvGrpSpPr/>
          <p:nvPr/>
        </p:nvGrpSpPr>
        <p:grpSpPr>
          <a:xfrm>
            <a:off x="2903405" y="2408917"/>
            <a:ext cx="2400553" cy="874549"/>
            <a:chOff x="1811407" y="3147814"/>
            <a:chExt cx="2400553" cy="874549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56CB715-DB78-4BB7-ACBD-381209BB8453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69608B87-081C-4EFD-9EE4-2DD3B96BD785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DD196ADA-2CB8-4EA7-A59C-D157161A1697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56352CD6-30A8-4336-A6C3-974906EF6FDD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1FB9446F-C0BA-415D-9F26-6C65CEC1024F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8358E3A-38AD-4B2B-9B0F-E5AB81B5883A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2296542-4A09-41F6-8BCE-6C0945C752CA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559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4D19220-0C19-4295-8C65-DDEF16992EA8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EECBAFF7-3BC4-4E36-987C-A3753C718D81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60C7D072-CD15-4118-B90D-138C179CB0A8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63135C17-A1C2-4022-8997-A3F7E791A959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44C27236-E867-4318-BF93-56D2E23004DE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48A72F13-502D-49ED-A04C-50FEF415BCBC}"/>
                </a:ext>
              </a:extLst>
            </p:cNvPr>
            <p:cNvSpPr/>
            <p:nvPr/>
          </p:nvSpPr>
          <p:spPr>
            <a:xfrm>
              <a:off x="2795016" y="3398640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F6A277C-FEAD-465B-B65A-BD706B321DF1}"/>
              </a:ext>
            </a:extLst>
          </p:cNvPr>
          <p:cNvGrpSpPr/>
          <p:nvPr/>
        </p:nvGrpSpPr>
        <p:grpSpPr>
          <a:xfrm>
            <a:off x="2986113" y="3409467"/>
            <a:ext cx="2400553" cy="874549"/>
            <a:chOff x="1811407" y="3147814"/>
            <a:chExt cx="2400553" cy="874549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624206FF-8E2D-408E-8E5E-054D40CC0089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36D061F4-C44A-43FB-8AAF-3FE3B383428B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5EF1EBBB-06FB-4642-AEEA-16B4B117E10B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B763D0AE-D157-4D65-B282-E20646B25AB2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B5C9821F-54B7-44C4-AA18-58C002961695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4D5AB49B-078E-4020-AEBA-BB54147D0B2D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3DBAEEF9-91DF-4012-85D3-9E82AE7E506B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DB1454B9-3D49-4F37-9CFE-99B4709CC6F7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7CFEDD5C-7968-4641-AD16-5D22FF50F913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2580BF8A-F0FB-498A-A543-97C6BC7048DC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4EDBA811-4837-41D5-B63A-C8BC7FE4A45E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36694BFE-AD29-4139-AB43-3AEDCA2B1D35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6288A74-93C2-4E96-9B1C-3D781DC3B37C}"/>
                </a:ext>
              </a:extLst>
            </p:cNvPr>
            <p:cNvSpPr/>
            <p:nvPr/>
          </p:nvSpPr>
          <p:spPr>
            <a:xfrm>
              <a:off x="2795016" y="3353913"/>
              <a:ext cx="36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1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5E264062-61FA-4891-83EC-4043C44CD792}"/>
              </a:ext>
            </a:extLst>
          </p:cNvPr>
          <p:cNvSpPr/>
          <p:nvPr/>
        </p:nvSpPr>
        <p:spPr>
          <a:xfrm>
            <a:off x="929343" y="444931"/>
            <a:ext cx="18774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最终结果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D6E66A60-0A7B-477A-87BA-1B9DA6B46143}"/>
              </a:ext>
            </a:extLst>
          </p:cNvPr>
          <p:cNvGrpSpPr/>
          <p:nvPr/>
        </p:nvGrpSpPr>
        <p:grpSpPr>
          <a:xfrm>
            <a:off x="1754997" y="3605628"/>
            <a:ext cx="2400553" cy="874549"/>
            <a:chOff x="1811407" y="3147814"/>
            <a:chExt cx="2400553" cy="874549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B1BF51B0-2E3B-4E2B-B879-1DC10122F7AB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FD5572C3-4DD2-4F48-B52C-13A9AD01CFE8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465FB0FF-6111-46FF-9715-0BC04F9E277C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B5C4D9A0-C3FA-4871-8A21-4C42E25155FB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A4855356-BBD1-49D1-AE02-0A083B517C1F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AEA21F29-4DB2-4762-A483-38F90056738B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6527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6545B16-3A9B-4E8C-9BEA-B357397CD86C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26A7707C-08EB-4076-92F9-F8E09CF26F9D}"/>
                  </a:ext>
                </a:extLst>
              </p:cNvPr>
              <p:cNvSpPr/>
              <p:nvPr/>
            </p:nvSpPr>
            <p:spPr>
              <a:xfrm>
                <a:off x="2707691" y="371458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BC8233DB-455C-4A2F-8BEB-AC4FBB37E1F9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56BFA8F8-4BB8-47F7-91D2-9B73E163A13D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18D70C9A-EC26-4783-9F26-CDDE5FC958D5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0409750B-8729-443B-8F1A-F70BE590EA23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664EE83-B4D6-4FA1-B596-61D183F804F6}"/>
                </a:ext>
              </a:extLst>
            </p:cNvPr>
            <p:cNvSpPr/>
            <p:nvPr/>
          </p:nvSpPr>
          <p:spPr>
            <a:xfrm>
              <a:off x="2795016" y="3370629"/>
              <a:ext cx="36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E9C545F9-4F42-4A44-A6F3-F3751C9B6ED9}"/>
              </a:ext>
            </a:extLst>
          </p:cNvPr>
          <p:cNvGrpSpPr/>
          <p:nvPr/>
        </p:nvGrpSpPr>
        <p:grpSpPr>
          <a:xfrm>
            <a:off x="48972" y="3118288"/>
            <a:ext cx="2400553" cy="864096"/>
            <a:chOff x="1811407" y="3147814"/>
            <a:chExt cx="2400553" cy="864096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A80B6D88-0114-4F3D-801B-BE9162AF5B42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64096"/>
              <a:chOff x="1811407" y="3147814"/>
              <a:chExt cx="2400553" cy="864096"/>
            </a:xfrm>
          </p:grpSpPr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D995B57A-D641-4443-BBBA-A37F31B5D3F9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6DF0E8B3-F792-44C3-A9FD-84758BF2BB36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38749873-BEA0-4E7E-B3CD-2DEDDB83844F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A965B6CE-B022-4ACD-9DA9-4FF74A51C090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24BD9B06-BF0A-4BD7-9760-34349506047E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B8A8C1E3-6E4B-4E72-9069-335E0C531369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70376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C7DA9EC9-8838-4CB8-B933-16A07B67554E}"/>
                  </a:ext>
                </a:extLst>
              </p:cNvPr>
              <p:cNvSpPr/>
              <p:nvPr/>
            </p:nvSpPr>
            <p:spPr>
              <a:xfrm>
                <a:off x="2649234" y="3641945"/>
                <a:ext cx="652743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4DBD679E-75A3-47FE-959A-1EFAC20CE127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7A338D1D-2B0E-4798-AB73-23764E5298BD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E504690-A3BB-49DF-A294-D5B60F54D43C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6A9AD96D-B4B4-47C2-8386-636367A45212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D039A3B-0D2F-440A-AA0C-E6136576D9B6}"/>
                </a:ext>
              </a:extLst>
            </p:cNvPr>
            <p:cNvSpPr/>
            <p:nvPr/>
          </p:nvSpPr>
          <p:spPr>
            <a:xfrm>
              <a:off x="2795016" y="3353913"/>
              <a:ext cx="54534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9F0F10D4-BD23-4851-8422-25640D717D58}"/>
              </a:ext>
            </a:extLst>
          </p:cNvPr>
          <p:cNvGrpSpPr/>
          <p:nvPr/>
        </p:nvGrpSpPr>
        <p:grpSpPr>
          <a:xfrm>
            <a:off x="3409059" y="3118288"/>
            <a:ext cx="2400553" cy="874549"/>
            <a:chOff x="1811407" y="3147814"/>
            <a:chExt cx="2400553" cy="874549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3E24736F-F3FF-4735-A554-2F32A0D970C9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9021EBE3-F2F4-46CB-9B35-B5B09D44A45E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BD5453C8-C06D-4945-BF45-0E13B192043F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BFFC2A1E-0593-455B-A301-BD6AFCD7D7EF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4760205B-696D-499C-967D-17CFED7A55D2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9F86E6E-8B03-4486-AA3B-DE35E152427E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322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0530C873-12BA-40AE-B352-0051AD7731E9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C9E4277B-82EF-4335-B082-684F07500558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E428C383-94FD-42B5-8C4A-5539FAC5CA4B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20185B6B-87C6-4EB8-A2BA-7D38A02FD755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A6F7128C-3176-44D8-8D5D-123C46B31700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5BF2CD91-FFBB-4A73-B5AA-F7001E5F799D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B414228-806F-4D3E-9596-7071997C3587}"/>
                </a:ext>
              </a:extLst>
            </p:cNvPr>
            <p:cNvSpPr/>
            <p:nvPr/>
          </p:nvSpPr>
          <p:spPr>
            <a:xfrm>
              <a:off x="2795016" y="3353913"/>
              <a:ext cx="36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5667262B-70BB-41B5-8BAA-5E94FBD3BA4E}"/>
              </a:ext>
            </a:extLst>
          </p:cNvPr>
          <p:cNvGrpSpPr/>
          <p:nvPr/>
        </p:nvGrpSpPr>
        <p:grpSpPr>
          <a:xfrm>
            <a:off x="1713338" y="2629117"/>
            <a:ext cx="2400553" cy="874549"/>
            <a:chOff x="1811407" y="3147814"/>
            <a:chExt cx="2400553" cy="874549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59956248-E665-4277-8298-51EB4EACA115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189DA074-2BD5-45AE-9834-0B4AE8632462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52D8B822-C3CB-4B89-892D-36737259B2BD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DAC60331-DBEF-4D99-8B9F-AD50FE9C7DBC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89882809-0A08-4BC2-9D84-04FA117ECA83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DDD658AD-A04F-4422-9C46-D33DAA239C43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1CF45702-C0B3-47D5-B80A-B080A2FD9168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559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AEBCE479-75CC-4357-B0A7-C18A710E706C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068369E4-2ABA-4C2C-BA12-84FE1CF6C8F1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4098746C-494D-4DB1-8463-07D1378D49A6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5356CCEA-019B-4454-B93C-0FDC562C2998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40A4D350-50DA-4D7F-BBB3-9C8EEE8EE2BF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E5673C3-7859-4BC8-9224-091D8E045203}"/>
                </a:ext>
              </a:extLst>
            </p:cNvPr>
            <p:cNvSpPr/>
            <p:nvPr/>
          </p:nvSpPr>
          <p:spPr>
            <a:xfrm>
              <a:off x="2795016" y="3398640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A54ADA12-02E8-4261-AA72-4F4099276582}"/>
              </a:ext>
            </a:extLst>
          </p:cNvPr>
          <p:cNvGrpSpPr/>
          <p:nvPr/>
        </p:nvGrpSpPr>
        <p:grpSpPr>
          <a:xfrm>
            <a:off x="5047516" y="2640275"/>
            <a:ext cx="2400553" cy="874549"/>
            <a:chOff x="1811407" y="3147814"/>
            <a:chExt cx="2400553" cy="874549"/>
          </a:xfrm>
        </p:grpSpPr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FF40E3D2-E2A8-4CA8-8057-885ED82EF22D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E6B0271B-3535-472A-80CD-908F40B78DFD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0237D734-0F4C-4B11-82B4-EB44063389AB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>
                <a:extLst>
                  <a:ext uri="{FF2B5EF4-FFF2-40B4-BE49-F238E27FC236}">
                    <a16:creationId xmlns:a16="http://schemas.microsoft.com/office/drawing/2014/main" id="{1898E6D1-3A30-4D77-A349-10868317070F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>
                <a:extLst>
                  <a:ext uri="{FF2B5EF4-FFF2-40B4-BE49-F238E27FC236}">
                    <a16:creationId xmlns:a16="http://schemas.microsoft.com/office/drawing/2014/main" id="{EDF8B465-47F3-4138-9178-5B3DFE19258F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00B5B1D2-CBB8-4E3D-A317-DAC1B8D81F5C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F520E058-FD86-4F5F-BECE-6BFC7C962D07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559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02DF61A8-1D8D-4743-917E-A19C0070920D}"/>
                  </a:ext>
                </a:extLst>
              </p:cNvPr>
              <p:cNvSpPr/>
              <p:nvPr/>
            </p:nvSpPr>
            <p:spPr>
              <a:xfrm>
                <a:off x="2683403" y="371458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4" name="直接连接符 293">
                <a:extLst>
                  <a:ext uri="{FF2B5EF4-FFF2-40B4-BE49-F238E27FC236}">
                    <a16:creationId xmlns:a16="http://schemas.microsoft.com/office/drawing/2014/main" id="{8D2A9446-0A7E-4BA0-9533-F4E21DE84C28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D03860A-A648-4CB4-BDCB-27C88615433F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F51B0279-753C-479D-8937-14EC71018BEA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9ECC851C-DD2F-40E3-B516-A08CB323A656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3F694334-5C44-4B86-8A20-4552240EDACA}"/>
                </a:ext>
              </a:extLst>
            </p:cNvPr>
            <p:cNvSpPr/>
            <p:nvPr/>
          </p:nvSpPr>
          <p:spPr>
            <a:xfrm>
              <a:off x="2795016" y="3398640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  <a:latin typeface="Bahnschrift Light" panose="020B0502040204020203" pitchFamily="34" charset="0"/>
                  <a:ea typeface="微软雅黑" panose="020B0503020204020204" pitchFamily="34" charset="-122"/>
                </a:rPr>
                <a:t>’’</a:t>
              </a:r>
            </a:p>
          </p:txBody>
        </p: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DF5A9AFD-2E81-42DD-AE5D-4237FE7529F9}"/>
              </a:ext>
            </a:extLst>
          </p:cNvPr>
          <p:cNvGrpSpPr/>
          <p:nvPr/>
        </p:nvGrpSpPr>
        <p:grpSpPr>
          <a:xfrm>
            <a:off x="6674177" y="2125060"/>
            <a:ext cx="2400553" cy="874549"/>
            <a:chOff x="1811407" y="3147814"/>
            <a:chExt cx="2400553" cy="874549"/>
          </a:xfrm>
        </p:grpSpPr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4CD74B95-083E-4DE1-9457-F83F6B7F06E7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301" name="直接连接符 300">
                <a:extLst>
                  <a:ext uri="{FF2B5EF4-FFF2-40B4-BE49-F238E27FC236}">
                    <a16:creationId xmlns:a16="http://schemas.microsoft.com/office/drawing/2014/main" id="{96362542-240F-4229-8861-3393452FAB90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DA0073BE-16A3-4CEA-BA3B-17FABCD84AA7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>
                <a:extLst>
                  <a:ext uri="{FF2B5EF4-FFF2-40B4-BE49-F238E27FC236}">
                    <a16:creationId xmlns:a16="http://schemas.microsoft.com/office/drawing/2014/main" id="{338EEC7D-A203-44A5-B7B6-5F3866DC2076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>
                <a:extLst>
                  <a:ext uri="{FF2B5EF4-FFF2-40B4-BE49-F238E27FC236}">
                    <a16:creationId xmlns:a16="http://schemas.microsoft.com/office/drawing/2014/main" id="{AE4EDC0E-57B3-4B8C-A673-AA1EBA5E999F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0ED68E22-E427-4405-8151-657FB2012B4B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827221F-422E-4355-9EAB-D0BF17D38642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55949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AED6DE36-1939-413A-B236-23BFACFDD3B5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655949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1BEEDE01-FD0B-4ECC-B113-438587391A6F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05B2BB35-F092-4104-B69B-7FA402FEE878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>
                <a:extLst>
                  <a:ext uri="{FF2B5EF4-FFF2-40B4-BE49-F238E27FC236}">
                    <a16:creationId xmlns:a16="http://schemas.microsoft.com/office/drawing/2014/main" id="{4B14668F-E98B-4BD1-962C-4B8ECF125ABF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>
                <a:extLst>
                  <a:ext uri="{FF2B5EF4-FFF2-40B4-BE49-F238E27FC236}">
                    <a16:creationId xmlns:a16="http://schemas.microsoft.com/office/drawing/2014/main" id="{06CE352D-A90A-4374-B907-C387DCA1BCE3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FF2C26EA-BC52-406F-9EB9-77B31BB14DEF}"/>
                </a:ext>
              </a:extLst>
            </p:cNvPr>
            <p:cNvSpPr/>
            <p:nvPr/>
          </p:nvSpPr>
          <p:spPr>
            <a:xfrm>
              <a:off x="2795016" y="3398640"/>
              <a:ext cx="36580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442DE18-F052-43E8-81A1-712F13BB2FA4}"/>
              </a:ext>
            </a:extLst>
          </p:cNvPr>
          <p:cNvGrpSpPr/>
          <p:nvPr/>
        </p:nvGrpSpPr>
        <p:grpSpPr>
          <a:xfrm>
            <a:off x="3343109" y="2148642"/>
            <a:ext cx="2400553" cy="874549"/>
            <a:chOff x="1811407" y="3147814"/>
            <a:chExt cx="2400553" cy="874549"/>
          </a:xfrm>
        </p:grpSpPr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2DD330AB-1DA9-4B8D-94EA-C768F584526B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325AEE4C-44D8-4181-99B7-15FFDFADE837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1A18877A-6DD0-442D-B0FC-F8AA2CE97444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F390949-BBF1-4AC7-8515-56387B02489A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CCE219A0-9C63-4195-B6FF-93B7E105B43A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0923B467-001D-470D-9130-FFFA55554CA0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011208DE-6314-463D-BA9E-7F989C01EA58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559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代码</a:t>
                </a:r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8FC1069E-9658-45A7-B2EA-7EF727B21E1F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6351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>
                    <a:solidFill>
                      <a:srgbClr val="073E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2" name="直接连接符 321">
                <a:extLst>
                  <a:ext uri="{FF2B5EF4-FFF2-40B4-BE49-F238E27FC236}">
                    <a16:creationId xmlns:a16="http://schemas.microsoft.com/office/drawing/2014/main" id="{67FE78FD-5252-44AD-B606-9D41B83B0598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>
                <a:extLst>
                  <a:ext uri="{FF2B5EF4-FFF2-40B4-BE49-F238E27FC236}">
                    <a16:creationId xmlns:a16="http://schemas.microsoft.com/office/drawing/2014/main" id="{B56E823C-66AF-4B7A-9447-0B47E9BAA897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D6B7BDA3-AF00-49CE-9175-1E3E376B1672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7D0D82AB-1C5D-4BC9-B4D5-70F0A80507D9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F1F3DD5E-4DBE-4E81-AA8E-77070FFE0479}"/>
                </a:ext>
              </a:extLst>
            </p:cNvPr>
            <p:cNvSpPr/>
            <p:nvPr/>
          </p:nvSpPr>
          <p:spPr>
            <a:xfrm>
              <a:off x="2795016" y="3398640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D04EFA4-AF09-407B-A365-A7E843EA5392}"/>
              </a:ext>
            </a:extLst>
          </p:cNvPr>
          <p:cNvGrpSpPr/>
          <p:nvPr/>
        </p:nvGrpSpPr>
        <p:grpSpPr>
          <a:xfrm>
            <a:off x="3407722" y="3120211"/>
            <a:ext cx="2400553" cy="874549"/>
            <a:chOff x="1811407" y="3147814"/>
            <a:chExt cx="2400553" cy="874549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AE37F9F-2E4B-4956-8511-FB520580B14A}"/>
                </a:ext>
              </a:extLst>
            </p:cNvPr>
            <p:cNvGrpSpPr/>
            <p:nvPr/>
          </p:nvGrpSpPr>
          <p:grpSpPr>
            <a:xfrm>
              <a:off x="1811407" y="3147814"/>
              <a:ext cx="2400553" cy="874549"/>
              <a:chOff x="1811407" y="3147814"/>
              <a:chExt cx="2400553" cy="874549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532623C4-5ADC-476E-9710-46C5FA743C3D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2BAE0A39-BA67-4A79-AE98-55FEAA47595D}"/>
                  </a:ext>
                </a:extLst>
              </p:cNvPr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817F65E2-C5F0-40F6-9ED7-E2A4AA5B5420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6036B0BD-025D-4758-86F4-7D8AA92280D7}"/>
                  </a:ext>
                </a:extLst>
              </p:cNvPr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0EC4161-4070-4EF3-B648-B5AB2AE00CB1}"/>
                  </a:ext>
                </a:extLst>
              </p:cNvPr>
              <p:cNvSpPr/>
              <p:nvPr/>
            </p:nvSpPr>
            <p:spPr>
              <a:xfrm>
                <a:off x="1811407" y="3174526"/>
                <a:ext cx="8322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L’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C7832D3-AB35-4B1F-9F05-78FA871A1AFB}"/>
                  </a:ext>
                </a:extLst>
              </p:cNvPr>
              <p:cNvSpPr/>
              <p:nvPr/>
            </p:nvSpPr>
            <p:spPr>
              <a:xfrm>
                <a:off x="3419872" y="3188390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B11F09BA-AB42-4228-9A26-F77C2539A3F8}"/>
                  </a:ext>
                </a:extLst>
              </p:cNvPr>
              <p:cNvSpPr/>
              <p:nvPr/>
            </p:nvSpPr>
            <p:spPr>
              <a:xfrm>
                <a:off x="2649234" y="371458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31B6F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274A33B5-32DE-4698-8AC5-49C5AC245D09}"/>
                  </a:ext>
                </a:extLst>
              </p:cNvPr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A35262B-D16D-49A8-AD70-566D53D6CEE6}"/>
                  </a:ext>
                </a:extLst>
              </p:cNvPr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CE975E9A-A6D7-4E64-AC55-56C9D0E07DE5}"/>
                  </a:ext>
                </a:extLst>
              </p:cNvPr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436E5ADE-2E86-451C-B1CE-D5E9C1039878}"/>
                  </a:ext>
                </a:extLst>
              </p:cNvPr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29270CA-6AFD-4382-999C-017718B506AD}"/>
                </a:ext>
              </a:extLst>
            </p:cNvPr>
            <p:cNvSpPr/>
            <p:nvPr/>
          </p:nvSpPr>
          <p:spPr>
            <a:xfrm>
              <a:off x="2795016" y="3353913"/>
              <a:ext cx="36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感谢大家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269</Words>
  <Application>Microsoft Office PowerPoint</Application>
  <PresentationFormat>全屏显示(16:9)</PresentationFormat>
  <Paragraphs>87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 Light</vt:lpstr>
      <vt:lpstr>华文楷体</vt:lpstr>
      <vt:lpstr>楷体</vt:lpstr>
      <vt:lpstr>宋体</vt:lpstr>
      <vt:lpstr>微软雅黑</vt:lpstr>
      <vt:lpstr>Arial</vt:lpstr>
      <vt:lpstr>Bahnschrift Light</vt:lpstr>
      <vt:lpstr>Calibri</vt:lpstr>
      <vt:lpstr>Ebrima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王国庆</cp:lastModifiedBy>
  <cp:revision>94</cp:revision>
  <dcterms:created xsi:type="dcterms:W3CDTF">2016-05-20T12:59:00Z</dcterms:created>
  <dcterms:modified xsi:type="dcterms:W3CDTF">2021-03-10T14:26:34Z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