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9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0DACBB3-EF50-413C-9049-3BA4FDC9B1CD}">
          <p14:sldIdLst>
            <p14:sldId id="259"/>
            <p14:sldId id="256"/>
            <p14:sldId id="262"/>
            <p14:sldId id="263"/>
            <p14:sldId id="264"/>
            <p14:sldId id="265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80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8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49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09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46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27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0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2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3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4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4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6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0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6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9813A6-99FF-49E9-8CD1-0612FA0E2E68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1B00BB-169C-422C-87B2-7FB381DF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8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9333B-F9B6-4CF4-95FC-1D1AA1477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935" y="5641942"/>
            <a:ext cx="5308077" cy="612743"/>
          </a:xfrm>
        </p:spPr>
        <p:txBody>
          <a:bodyPr/>
          <a:lstStyle/>
          <a:p>
            <a:r>
              <a:rPr lang="en-US" altLang="zh-CN" dirty="0"/>
              <a:t>1180300727  </a:t>
            </a:r>
            <a:r>
              <a:rPr lang="zh-CN" altLang="en-US" dirty="0"/>
              <a:t>张泽源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46EB67-3865-4B6A-9F28-0E270110DAA8}"/>
              </a:ext>
            </a:extLst>
          </p:cNvPr>
          <p:cNvSpPr txBox="1"/>
          <p:nvPr/>
        </p:nvSpPr>
        <p:spPr>
          <a:xfrm>
            <a:off x="4911367" y="2828041"/>
            <a:ext cx="4930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3.2-</a:t>
            </a:r>
            <a:r>
              <a:rPr lang="zh-CN" altLang="en-US" sz="4400" dirty="0"/>
              <a:t>（</a:t>
            </a:r>
            <a:r>
              <a:rPr lang="en-US" altLang="zh-CN" sz="4400" dirty="0"/>
              <a:t>1</a:t>
            </a:r>
            <a:r>
              <a:rPr lang="zh-CN" altLang="en-US" sz="4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8246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95113E-A2A0-4A3B-8CB4-27E81A92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80" y="1198110"/>
            <a:ext cx="8880049" cy="16310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C0EECA-BA8D-45F8-8F5A-0DDEB9E51C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0431" y="3685882"/>
                <a:ext cx="7325412" cy="268663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/>
                  <a:t>经过一步可将上式化为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4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d>
                              <m:dPr>
                                <m:begChr m:val=""/>
                                <m:endChr m:val="|"/>
                                <m:ctrlPr>
                                  <a:rPr lang="zh-CN" altLang="en-US" sz="2400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zh-CN" altLang="en-US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zh-CN" altLang="en-US" sz="2400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zh-CN" altLang="en-US" sz="24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C0EECA-BA8D-45F8-8F5A-0DDEB9E51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31" y="3685882"/>
                <a:ext cx="7325412" cy="2686639"/>
              </a:xfrm>
              <a:prstGeom prst="rect">
                <a:avLst/>
              </a:prstGeom>
              <a:blipFill>
                <a:blip r:embed="rId3"/>
                <a:stretch>
                  <a:fillRect t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7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F39807-EA8F-4FFA-9DA4-2C3B3E105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36" y="2469821"/>
            <a:ext cx="8787349" cy="38555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3F997C-74A0-42B6-BB06-0354B6CC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536" y="912534"/>
            <a:ext cx="6538527" cy="13564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A90CED-27B9-47F3-B0F3-FCF49966D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981" y="470536"/>
            <a:ext cx="1082134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FB3950-A815-406F-AB07-2AF4832A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27" y="840930"/>
            <a:ext cx="6431837" cy="1348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B412F4-372F-489B-ABB0-2516345CD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27" y="2635189"/>
            <a:ext cx="7929155" cy="36216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7ED858-A7AD-46BB-AAF7-56A36E54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419" y="530789"/>
            <a:ext cx="1082134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05301E-41A6-4168-9FB6-245CA6D6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21" y="2465525"/>
            <a:ext cx="7736991" cy="37750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CF049D-3C4A-47A0-8B1F-E66DC0899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21" y="1288767"/>
            <a:ext cx="6756150" cy="8793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51A9B6-23E7-473C-8740-6435A3F54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5407" y="493081"/>
            <a:ext cx="1082134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1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9B1E95-1987-4C11-AC32-38A241D7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5" y="130744"/>
            <a:ext cx="4493555" cy="2423405"/>
          </a:xfrm>
          <a:prstGeom prst="rect">
            <a:avLst/>
          </a:prstGeom>
        </p:spPr>
      </p:pic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134831BA-0F9D-46B3-B141-A4F32EB5F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27791"/>
              </p:ext>
            </p:extLst>
          </p:nvPr>
        </p:nvGraphicFramePr>
        <p:xfrm>
          <a:off x="942680" y="2554150"/>
          <a:ext cx="10482606" cy="367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4202">
                  <a:extLst>
                    <a:ext uri="{9D8B030D-6E8A-4147-A177-3AD203B41FA5}">
                      <a16:colId xmlns:a16="http://schemas.microsoft.com/office/drawing/2014/main" val="2039747680"/>
                    </a:ext>
                  </a:extLst>
                </a:gridCol>
                <a:gridCol w="3494202">
                  <a:extLst>
                    <a:ext uri="{9D8B030D-6E8A-4147-A177-3AD203B41FA5}">
                      <a16:colId xmlns:a16="http://schemas.microsoft.com/office/drawing/2014/main" val="2956784029"/>
                    </a:ext>
                  </a:extLst>
                </a:gridCol>
                <a:gridCol w="3494202">
                  <a:extLst>
                    <a:ext uri="{9D8B030D-6E8A-4147-A177-3AD203B41FA5}">
                      <a16:colId xmlns:a16="http://schemas.microsoft.com/office/drawing/2014/main" val="2336768007"/>
                    </a:ext>
                  </a:extLst>
                </a:gridCol>
              </a:tblGrid>
              <a:tr h="71937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76314"/>
                  </a:ext>
                </a:extLst>
              </a:tr>
              <a:tr h="79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{1,2,3,4,6,7,12,13}*</a:t>
                      </a:r>
                    </a:p>
                    <a:p>
                      <a:pPr algn="ctr"/>
                      <a:r>
                        <a:rPr lang="en-US" altLang="zh-CN" dirty="0"/>
                        <a:t>(</a:t>
                      </a:r>
                      <a:r>
                        <a:rPr lang="zh-CN" altLang="en-US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开始状态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{2,3,4,6,7,8,9,11,12,13}*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{2,3,4,5,6,7,12,13}*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8636"/>
                  </a:ext>
                </a:extLst>
              </a:tr>
              <a:tr h="719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{2,3,4,6,7,8,9,11,12,13}*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{2,3,4,6,7,8,9,11,12,13}*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{2,3,4,5,6,7,9,10,11,12,13}*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97167"/>
                  </a:ext>
                </a:extLst>
              </a:tr>
              <a:tr h="719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{2,3,4,5,6,7,12,13}*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{2,3,4,6,7,8,9,11,12,13}*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{2,3,4,5,6,7,12,13}*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098930"/>
                  </a:ext>
                </a:extLst>
              </a:tr>
              <a:tr h="7193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{2,3,4,5,6,7,9,10,11,12,13}*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{2,3,4,6,7,8,9,11,12,13}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{2,3,4,5,6,7,9,10,11,12,13}*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5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41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109530-FABE-4264-B5A3-8AA2F0E4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76036"/>
              </p:ext>
            </p:extLst>
          </p:nvPr>
        </p:nvGraphicFramePr>
        <p:xfrm>
          <a:off x="6517849" y="525323"/>
          <a:ext cx="5216163" cy="2686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721">
                  <a:extLst>
                    <a:ext uri="{9D8B030D-6E8A-4147-A177-3AD203B41FA5}">
                      <a16:colId xmlns:a16="http://schemas.microsoft.com/office/drawing/2014/main" val="3956787685"/>
                    </a:ext>
                  </a:extLst>
                </a:gridCol>
                <a:gridCol w="1738721">
                  <a:extLst>
                    <a:ext uri="{9D8B030D-6E8A-4147-A177-3AD203B41FA5}">
                      <a16:colId xmlns:a16="http://schemas.microsoft.com/office/drawing/2014/main" val="3118467949"/>
                    </a:ext>
                  </a:extLst>
                </a:gridCol>
                <a:gridCol w="1738721">
                  <a:extLst>
                    <a:ext uri="{9D8B030D-6E8A-4147-A177-3AD203B41FA5}">
                      <a16:colId xmlns:a16="http://schemas.microsoft.com/office/drawing/2014/main" val="2742268906"/>
                    </a:ext>
                  </a:extLst>
                </a:gridCol>
              </a:tblGrid>
              <a:tr h="5125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02244"/>
                  </a:ext>
                </a:extLst>
              </a:tr>
              <a:tr h="566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656982"/>
                  </a:ext>
                </a:extLst>
              </a:tr>
              <a:tr h="449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54992"/>
                  </a:ext>
                </a:extLst>
              </a:tr>
              <a:tr h="512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09518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66744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0E2EBD5-9EA4-431F-B6F1-C1A600C574AD}"/>
              </a:ext>
            </a:extLst>
          </p:cNvPr>
          <p:cNvCxnSpPr>
            <a:cxnSpLocks/>
          </p:cNvCxnSpPr>
          <p:nvPr/>
        </p:nvCxnSpPr>
        <p:spPr>
          <a:xfrm>
            <a:off x="1640264" y="4449452"/>
            <a:ext cx="546754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FAE234-51BE-483B-B033-C5E9DBBD0AE8}"/>
              </a:ext>
            </a:extLst>
          </p:cNvPr>
          <p:cNvSpPr txBox="1"/>
          <p:nvPr/>
        </p:nvSpPr>
        <p:spPr>
          <a:xfrm>
            <a:off x="1574277" y="3905724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0" name="圆: 空心 9">
            <a:extLst>
              <a:ext uri="{FF2B5EF4-FFF2-40B4-BE49-F238E27FC236}">
                <a16:creationId xmlns:a16="http://schemas.microsoft.com/office/drawing/2014/main" id="{4B64D3DE-061F-48CC-A87C-6D4A79C18AF3}"/>
              </a:ext>
            </a:extLst>
          </p:cNvPr>
          <p:cNvSpPr/>
          <p:nvPr/>
        </p:nvSpPr>
        <p:spPr>
          <a:xfrm>
            <a:off x="2187018" y="4026401"/>
            <a:ext cx="843699" cy="843699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AA3CF94-A2F0-4CE5-8EAF-84F161408BCD}"/>
              </a:ext>
            </a:extLst>
          </p:cNvPr>
          <p:cNvCxnSpPr>
            <a:stCxn id="10" idx="6"/>
          </p:cNvCxnSpPr>
          <p:nvPr/>
        </p:nvCxnSpPr>
        <p:spPr>
          <a:xfrm flipV="1">
            <a:off x="3030717" y="3905724"/>
            <a:ext cx="655163" cy="54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: 空心 14">
            <a:extLst>
              <a:ext uri="{FF2B5EF4-FFF2-40B4-BE49-F238E27FC236}">
                <a16:creationId xmlns:a16="http://schemas.microsoft.com/office/drawing/2014/main" id="{F9037AD6-5CDA-4FEE-9611-2380398AC926}"/>
              </a:ext>
            </a:extLst>
          </p:cNvPr>
          <p:cNvSpPr/>
          <p:nvPr/>
        </p:nvSpPr>
        <p:spPr>
          <a:xfrm>
            <a:off x="5674150" y="4026401"/>
            <a:ext cx="843699" cy="843699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97DD1232-BF0D-4436-A549-070F7DFB45B9}"/>
              </a:ext>
            </a:extLst>
          </p:cNvPr>
          <p:cNvSpPr/>
          <p:nvPr/>
        </p:nvSpPr>
        <p:spPr>
          <a:xfrm>
            <a:off x="3692162" y="4654438"/>
            <a:ext cx="843699" cy="843699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: 空心 16">
            <a:extLst>
              <a:ext uri="{FF2B5EF4-FFF2-40B4-BE49-F238E27FC236}">
                <a16:creationId xmlns:a16="http://schemas.microsoft.com/office/drawing/2014/main" id="{0D1BC50A-7A18-4970-93F7-C04BEBE74EDD}"/>
              </a:ext>
            </a:extLst>
          </p:cNvPr>
          <p:cNvSpPr/>
          <p:nvPr/>
        </p:nvSpPr>
        <p:spPr>
          <a:xfrm>
            <a:off x="3691378" y="3490230"/>
            <a:ext cx="843699" cy="843699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FDA4B3-906A-4A58-B096-8C66D209E9A9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3030717" y="4448251"/>
            <a:ext cx="661445" cy="62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5DA0926-14B4-4920-9804-ED99765D21ED}"/>
              </a:ext>
            </a:extLst>
          </p:cNvPr>
          <p:cNvCxnSpPr>
            <a:stCxn id="16" idx="0"/>
            <a:endCxn id="17" idx="4"/>
          </p:cNvCxnSpPr>
          <p:nvPr/>
        </p:nvCxnSpPr>
        <p:spPr>
          <a:xfrm flipH="1" flipV="1">
            <a:off x="4113228" y="4333929"/>
            <a:ext cx="784" cy="32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46BA9-B4FA-4F0A-87F1-CBE80B29C6FA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540577" y="3852716"/>
            <a:ext cx="1257130" cy="29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B9BC64-C3DD-4924-AE18-563F905DB72D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4411520" y="4210372"/>
            <a:ext cx="1236364" cy="28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D15A04C-6CA1-4CAB-8B8E-DA2A87181B9A}"/>
              </a:ext>
            </a:extLst>
          </p:cNvPr>
          <p:cNvCxnSpPr>
            <a:stCxn id="17" idx="1"/>
            <a:endCxn id="17" idx="7"/>
          </p:cNvCxnSpPr>
          <p:nvPr/>
        </p:nvCxnSpPr>
        <p:spPr>
          <a:xfrm rot="5400000" flipH="1" flipV="1">
            <a:off x="4113227" y="3315495"/>
            <a:ext cx="12700" cy="596585"/>
          </a:xfrm>
          <a:prstGeom prst="curvedConnector3">
            <a:avLst>
              <a:gd name="adj1" fmla="val 5890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DAE26B6B-9903-4062-B801-AA7C7E3FE91B}"/>
              </a:ext>
            </a:extLst>
          </p:cNvPr>
          <p:cNvCxnSpPr>
            <a:stCxn id="16" idx="3"/>
            <a:endCxn id="16" idx="5"/>
          </p:cNvCxnSpPr>
          <p:nvPr/>
        </p:nvCxnSpPr>
        <p:spPr>
          <a:xfrm rot="16200000" flipH="1">
            <a:off x="4114011" y="5076287"/>
            <a:ext cx="12700" cy="596585"/>
          </a:xfrm>
          <a:prstGeom prst="curvedConnector3">
            <a:avLst>
              <a:gd name="adj1" fmla="val 5296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AEAB3371-8D87-4E5D-8E38-C65E8C3C12B2}"/>
              </a:ext>
            </a:extLst>
          </p:cNvPr>
          <p:cNvCxnSpPr>
            <a:stCxn id="15" idx="0"/>
            <a:endCxn id="15" idx="6"/>
          </p:cNvCxnSpPr>
          <p:nvPr/>
        </p:nvCxnSpPr>
        <p:spPr>
          <a:xfrm rot="16200000" flipH="1">
            <a:off x="6095999" y="4026402"/>
            <a:ext cx="421850" cy="421849"/>
          </a:xfrm>
          <a:prstGeom prst="curvedConnector4">
            <a:avLst>
              <a:gd name="adj1" fmla="val -54190"/>
              <a:gd name="adj2" fmla="val 2122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EC19E72-1746-49FC-B8F6-AAB936E05453}"/>
              </a:ext>
            </a:extLst>
          </p:cNvPr>
          <p:cNvSpPr txBox="1"/>
          <p:nvPr/>
        </p:nvSpPr>
        <p:spPr>
          <a:xfrm>
            <a:off x="3151754" y="3816671"/>
            <a:ext cx="54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E25A083-2078-4942-8FEE-8C7675F9E43C}"/>
              </a:ext>
            </a:extLst>
          </p:cNvPr>
          <p:cNvSpPr txBox="1"/>
          <p:nvPr/>
        </p:nvSpPr>
        <p:spPr>
          <a:xfrm>
            <a:off x="3097267" y="4821278"/>
            <a:ext cx="54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363180E-09CC-4613-B07C-BE786A296A23}"/>
              </a:ext>
            </a:extLst>
          </p:cNvPr>
          <p:cNvSpPr txBox="1"/>
          <p:nvPr/>
        </p:nvSpPr>
        <p:spPr>
          <a:xfrm>
            <a:off x="4070535" y="2517963"/>
            <a:ext cx="54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9A4D34A-57B3-4BAF-B618-CB0F5FFAE797}"/>
              </a:ext>
            </a:extLst>
          </p:cNvPr>
          <p:cNvSpPr txBox="1"/>
          <p:nvPr/>
        </p:nvSpPr>
        <p:spPr>
          <a:xfrm>
            <a:off x="4841731" y="4352277"/>
            <a:ext cx="54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B78B68-EF0E-4D5B-B9AE-DCBA0AC3B6AC}"/>
              </a:ext>
            </a:extLst>
          </p:cNvPr>
          <p:cNvSpPr txBox="1"/>
          <p:nvPr/>
        </p:nvSpPr>
        <p:spPr>
          <a:xfrm>
            <a:off x="3777287" y="4285607"/>
            <a:ext cx="54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099B299-3415-4100-A0FB-16237D613FDD}"/>
              </a:ext>
            </a:extLst>
          </p:cNvPr>
          <p:cNvSpPr txBox="1"/>
          <p:nvPr/>
        </p:nvSpPr>
        <p:spPr>
          <a:xfrm>
            <a:off x="5169142" y="3692461"/>
            <a:ext cx="54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26B05E2-B988-47D8-867A-13EF7B2B24D4}"/>
              </a:ext>
            </a:extLst>
          </p:cNvPr>
          <p:cNvSpPr txBox="1"/>
          <p:nvPr/>
        </p:nvSpPr>
        <p:spPr>
          <a:xfrm>
            <a:off x="7022857" y="3852716"/>
            <a:ext cx="54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AC8F8A2-47C3-4827-8880-416F883D4EF5}"/>
              </a:ext>
            </a:extLst>
          </p:cNvPr>
          <p:cNvSpPr txBox="1"/>
          <p:nvPr/>
        </p:nvSpPr>
        <p:spPr>
          <a:xfrm>
            <a:off x="4343630" y="5632594"/>
            <a:ext cx="54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47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D98BA69-4171-4A33-AACD-97952F39EB6E}"/>
              </a:ext>
            </a:extLst>
          </p:cNvPr>
          <p:cNvCxnSpPr>
            <a:cxnSpLocks/>
          </p:cNvCxnSpPr>
          <p:nvPr/>
        </p:nvCxnSpPr>
        <p:spPr>
          <a:xfrm>
            <a:off x="4977354" y="4374037"/>
            <a:ext cx="546754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404E7AE-E56E-4997-ADBD-FA02D8FDA89F}"/>
              </a:ext>
            </a:extLst>
          </p:cNvPr>
          <p:cNvSpPr txBox="1"/>
          <p:nvPr/>
        </p:nvSpPr>
        <p:spPr>
          <a:xfrm>
            <a:off x="4911367" y="3830309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F1BC0B4B-FB2E-4647-885C-CD122E8B3DA9}"/>
              </a:ext>
            </a:extLst>
          </p:cNvPr>
          <p:cNvSpPr/>
          <p:nvPr/>
        </p:nvSpPr>
        <p:spPr>
          <a:xfrm>
            <a:off x="5524108" y="3950986"/>
            <a:ext cx="843699" cy="843699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661BAE10-528E-476B-89EB-F289FCE568A8}"/>
              </a:ext>
            </a:extLst>
          </p:cNvPr>
          <p:cNvCxnSpPr/>
          <p:nvPr/>
        </p:nvCxnSpPr>
        <p:spPr>
          <a:xfrm rot="5400000" flipH="1" flipV="1">
            <a:off x="5972602" y="3687181"/>
            <a:ext cx="12700" cy="596585"/>
          </a:xfrm>
          <a:prstGeom prst="curvedConnector3">
            <a:avLst>
              <a:gd name="adj1" fmla="val 5890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0D088DA-40A1-4E72-AF07-D3EAFDA66D79}"/>
              </a:ext>
            </a:extLst>
          </p:cNvPr>
          <p:cNvSpPr txBox="1"/>
          <p:nvPr/>
        </p:nvSpPr>
        <p:spPr>
          <a:xfrm>
            <a:off x="5821616" y="2868683"/>
            <a:ext cx="54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D9DBA4C8-BB72-4B25-AA2A-77A76312C758}"/>
              </a:ext>
            </a:extLst>
          </p:cNvPr>
          <p:cNvCxnSpPr/>
          <p:nvPr/>
        </p:nvCxnSpPr>
        <p:spPr>
          <a:xfrm rot="16200000" flipH="1">
            <a:off x="5951788" y="4378704"/>
            <a:ext cx="12700" cy="596585"/>
          </a:xfrm>
          <a:prstGeom prst="curvedConnector3">
            <a:avLst>
              <a:gd name="adj1" fmla="val 5296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C3B483C-111D-4811-927B-C3A735E30AF2}"/>
              </a:ext>
            </a:extLst>
          </p:cNvPr>
          <p:cNvSpPr txBox="1"/>
          <p:nvPr/>
        </p:nvSpPr>
        <p:spPr>
          <a:xfrm>
            <a:off x="6181407" y="4935011"/>
            <a:ext cx="54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07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D9F38-8174-4D23-8FB2-86A9379E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287" y="2867009"/>
            <a:ext cx="2687425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647310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240</TotalTime>
  <Words>93</Words>
  <Application>Microsoft Office PowerPoint</Application>
  <PresentationFormat>宽屏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华文宋体</vt:lpstr>
      <vt:lpstr>Arial</vt:lpstr>
      <vt:lpstr>Cambria Math</vt:lpstr>
      <vt:lpstr>Garamond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泽源</dc:creator>
  <cp:lastModifiedBy>张 泽源</cp:lastModifiedBy>
  <cp:revision>18</cp:revision>
  <dcterms:created xsi:type="dcterms:W3CDTF">2021-03-15T06:49:38Z</dcterms:created>
  <dcterms:modified xsi:type="dcterms:W3CDTF">2021-03-17T12:37:24Z</dcterms:modified>
</cp:coreProperties>
</file>