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竑杰" initials="李" lastIdx="2" clrIdx="0">
    <p:extLst>
      <p:ext uri="{19B8F6BF-5375-455C-9EA6-DF929625EA0E}">
        <p15:presenceInfo xmlns:p15="http://schemas.microsoft.com/office/powerpoint/2012/main" userId="f9c567bf1c2d4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CAE8-6EF5-4FA8-BECD-81E6AD37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B82FED-035F-4BE8-9D34-D57B3711F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82E68-2F70-4FD3-851E-09C1535E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3F7ED-2DC4-402A-9FBE-8AE39823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15019-FBFE-4C3D-A229-7F2483BC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13D76-7115-4E3E-B13F-5AB77AAE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646C2-7B63-4244-8B46-8DED1FF69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BA254-4CE6-4350-99A6-6C722AB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80687-B093-4722-8D94-7B26BAA3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70A3F-94F5-4C34-BD7E-B4008D63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4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B51D3-E96C-4FF5-9C13-B78002473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1E86A-F055-43C8-BE25-C7AA0BFF5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E5BE9-1212-4B9F-9AB4-DB4BF255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E680B-FE5D-4D4E-8C6E-650EC1AB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D62B6-2321-46AD-BFCD-F6D4F0F1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1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486E1-B30B-4D17-AA52-1F01E51A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D8F1E-40D8-440D-AE38-AB868368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A5543-E3E5-474A-8B6D-6DC2E74D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D532C-E18C-4BCE-9828-777AD1F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996DA-7531-4066-B36E-E3873FC3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31B87-9A14-49BE-BC82-8E5CDF14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FFF40-7C96-44F8-8C81-6A94C4FB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381FE-C389-4C28-AA04-B6958AF6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20E82-7409-4816-BCCC-E15111EF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EFFCB-1CB0-4593-A1C5-87F7121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03134-43D1-432B-8088-04243C66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E871-8FE6-4419-9E8E-BCF0DE96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B465A-9567-437F-8802-0ACC8118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39DE8-7961-4D3C-8824-30C31A53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94DD2-2ECB-4825-8391-74A11E4E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2B2EB-8D33-4476-B22E-547DFF9C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7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5A49E-5F4F-466D-9AD4-4558ED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273D4-53D2-4631-B74B-2D349DD9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3712F-BAF6-478E-B0FA-07AD3B6DB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1D0E75-C926-4EDF-ADC1-D76779C0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D40EA-59B9-4ACD-9328-9A091248F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92AA0-2F04-44A2-B1A8-51174E5F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EEBBAD-39C9-42B6-B650-84B5DC1D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5FBAD8-B34C-4430-9D53-66263163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0D96-19A8-4F5B-985E-72D0747D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35738B-E9C2-40F0-9A96-24B3BAEE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40C6B5-0CF4-421F-B054-65C4D552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B1527-2E78-4701-B679-9F1567A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3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C5C97-37B2-4F38-9455-52A7BC85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994DE-A8D0-455C-BDC1-1859157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AC1B4-27D2-4C4A-BEB9-B6800D35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3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01176-789F-4E0A-B0A0-13530F4F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25045-D58C-41F3-8D0F-7F6BB39E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A7B43-F097-45BE-85EC-8B080594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63E44-17E4-4E85-B1C4-C2A35C70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CEAC2-4F3B-447A-896F-DE412DAA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96289-4F84-4FF4-81A0-5104420D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2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29EB-D6B6-4D0E-87F7-16D4CC00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666B6-384F-4D43-BAB1-E6CB8858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5BAA5-EB57-4384-81C4-C4A87F67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66B86-E185-4B57-846C-EE343F69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51647-BE93-4246-84CC-8493C3B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A6FFC-134A-4C58-B0FA-5ABCB34F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6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019D9-E297-49C2-988F-4267109B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4E298-43C7-44C7-ACB5-41C2761B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FB10D-3839-4D6C-8A4C-44F098A8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8F0A-787B-4E32-A6BA-56BF5436831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1EA17-3B4C-4ABF-89F5-ACC39D90F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CBAD1-7306-488F-8E8F-496DE5EB7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2357-9F39-4752-A625-BE8C2F0BA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C142347-E716-4C55-8435-3CF862CA8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570" y="4404360"/>
            <a:ext cx="4114800" cy="2102363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4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  <a:t>李竑杰</a:t>
            </a:r>
            <a:br>
              <a:rPr lang="en-US" altLang="zh-CN" sz="4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</a:br>
            <a:r>
              <a:rPr lang="zh-CN" altLang="en-US" sz="4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  <a:t>王睿哲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2B922-4D1C-45D5-8C8A-A0707782D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561" y="673836"/>
            <a:ext cx="4458907" cy="35814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7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  <a:t>编译原理</a:t>
            </a:r>
            <a:endParaRPr lang="en-US" altLang="zh-CN" sz="7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</a:endParaRPr>
          </a:p>
          <a:p>
            <a:pPr algn="l"/>
            <a:endParaRPr lang="en-US" altLang="zh-CN" sz="7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</a:endParaRPr>
          </a:p>
          <a:p>
            <a:pPr algn="l"/>
            <a:r>
              <a:rPr lang="zh-CN" altLang="en-US" sz="60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  <a:t>   习题</a:t>
            </a:r>
            <a:r>
              <a:rPr lang="en-US" altLang="zh-CN" sz="60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</a:rPr>
              <a:t>3.1</a:t>
            </a:r>
            <a:endParaRPr lang="zh-CN" alt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630F91BF-7450-4CBA-BD5A-B2C8D7D1CCFD}"/>
              </a:ext>
            </a:extLst>
          </p:cNvPr>
          <p:cNvSpPr txBox="1">
            <a:spLocks/>
          </p:cNvSpPr>
          <p:nvPr/>
        </p:nvSpPr>
        <p:spPr bwMode="auto">
          <a:xfrm>
            <a:off x="804672" y="236769"/>
            <a:ext cx="8116391" cy="64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 i="0" baseline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+mj-cs"/>
              </a:rPr>
              <a:t>习题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+mj-cs"/>
              </a:rPr>
              <a:t>3.1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楷体" pitchFamily="49" charset="-122"/>
              <a:cs typeface="+mj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1CAE1583-A33A-4284-8072-641A12ADDB41}"/>
              </a:ext>
            </a:extLst>
          </p:cNvPr>
          <p:cNvSpPr txBox="1">
            <a:spLocks/>
          </p:cNvSpPr>
          <p:nvPr/>
        </p:nvSpPr>
        <p:spPr bwMode="auto">
          <a:xfrm>
            <a:off x="811917" y="1010321"/>
            <a:ext cx="8215312" cy="234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写出“注释”的正则定义，并为其设计一个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注释是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之间的串，且串中没有不在双引号（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"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）中的*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    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不考虑双引号的情况下的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24" name="组合 52">
            <a:extLst>
              <a:ext uri="{FF2B5EF4-FFF2-40B4-BE49-F238E27FC236}">
                <a16:creationId xmlns:a16="http://schemas.microsoft.com/office/drawing/2014/main" id="{90A32549-075A-418F-BC37-B118F83F29A5}"/>
              </a:ext>
            </a:extLst>
          </p:cNvPr>
          <p:cNvGrpSpPr>
            <a:grpSpLocks/>
          </p:cNvGrpSpPr>
          <p:nvPr/>
        </p:nvGrpSpPr>
        <p:grpSpPr bwMode="auto">
          <a:xfrm>
            <a:off x="711477" y="4403740"/>
            <a:ext cx="2051279" cy="743138"/>
            <a:chOff x="1638283" y="3694125"/>
            <a:chExt cx="1504958" cy="488953"/>
          </a:xfrm>
        </p:grpSpPr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9B7F0E8C-E090-4368-907D-120D7BF07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126" y="3694125"/>
              <a:ext cx="519115" cy="4889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6C738351-5782-497B-905C-0264E46E8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283" y="378142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D7366B33-2ECC-435E-8A5B-3DFD86FA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933825"/>
              <a:ext cx="331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组合 52">
            <a:extLst>
              <a:ext uri="{FF2B5EF4-FFF2-40B4-BE49-F238E27FC236}">
                <a16:creationId xmlns:a16="http://schemas.microsoft.com/office/drawing/2014/main" id="{F4B742E8-3C1D-4B18-92FB-0F5F16F3673F}"/>
              </a:ext>
            </a:extLst>
          </p:cNvPr>
          <p:cNvGrpSpPr>
            <a:grpSpLocks/>
          </p:cNvGrpSpPr>
          <p:nvPr/>
        </p:nvGrpSpPr>
        <p:grpSpPr bwMode="auto">
          <a:xfrm>
            <a:off x="5026085" y="3858752"/>
            <a:ext cx="1570918" cy="2065342"/>
            <a:chOff x="4781550" y="3357568"/>
            <a:chExt cx="1152532" cy="1358908"/>
          </a:xfrm>
        </p:grpSpPr>
        <p:grpSp>
          <p:nvGrpSpPr>
            <p:cNvPr id="54" name="组合 21510">
              <a:extLst>
                <a:ext uri="{FF2B5EF4-FFF2-40B4-BE49-F238E27FC236}">
                  <a16:creationId xmlns:a16="http://schemas.microsoft.com/office/drawing/2014/main" id="{CBE5AB6E-B739-4CBA-821D-CECBF5B1E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629" y="3752861"/>
              <a:ext cx="933453" cy="461965"/>
              <a:chOff x="1943949" y="5339442"/>
              <a:chExt cx="933790" cy="616217"/>
            </a:xfrm>
          </p:grpSpPr>
          <p:sp>
            <p:nvSpPr>
              <p:cNvPr id="68" name="Oval 10">
                <a:extLst>
                  <a:ext uri="{FF2B5EF4-FFF2-40B4-BE49-F238E27FC236}">
                    <a16:creationId xmlns:a16="http://schemas.microsoft.com/office/drawing/2014/main" id="{81D9CD74-BFCB-457C-A53D-9B4B05631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729" y="5339442"/>
                <a:ext cx="505010" cy="6162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9" name="Line 13">
                <a:extLst>
                  <a:ext uri="{FF2B5EF4-FFF2-40B4-BE49-F238E27FC236}">
                    <a16:creationId xmlns:a16="http://schemas.microsoft.com/office/drawing/2014/main" id="{5BDC88E6-BD11-4A7F-9701-FF910871F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949" y="5622750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组合 21511">
              <a:extLst>
                <a:ext uri="{FF2B5EF4-FFF2-40B4-BE49-F238E27FC236}">
                  <a16:creationId xmlns:a16="http://schemas.microsoft.com/office/drawing/2014/main" id="{B0EB518E-58E9-424D-8AD1-81A9A2E46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959" y="3529460"/>
              <a:ext cx="1101610" cy="864176"/>
              <a:chOff x="1929197" y="5041809"/>
              <a:chExt cx="1100785" cy="1153219"/>
            </a:xfrm>
          </p:grpSpPr>
          <p:sp>
            <p:nvSpPr>
              <p:cNvPr id="65" name="任意多边形 33">
                <a:extLst>
                  <a:ext uri="{FF2B5EF4-FFF2-40B4-BE49-F238E27FC236}">
                    <a16:creationId xmlns:a16="http://schemas.microsoft.com/office/drawing/2014/main" id="{2C4528DB-42FE-473F-897C-C96EA99B28A4}"/>
                  </a:ext>
                </a:extLst>
              </p:cNvPr>
              <p:cNvSpPr/>
              <p:nvPr/>
            </p:nvSpPr>
            <p:spPr>
              <a:xfrm rot="21363809" flipH="1">
                <a:off x="1929197" y="5847689"/>
                <a:ext cx="744362" cy="347339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883504AB-C778-4D78-805B-7E45CCBB6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394" y="5041809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" name="Rectangle 31">
              <a:extLst>
                <a:ext uri="{FF2B5EF4-FFF2-40B4-BE49-F238E27FC236}">
                  <a16:creationId xmlns:a16="http://schemas.microsoft.com/office/drawing/2014/main" id="{8B768DEE-6285-4F7D-BB45-D15C0BA0A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88" y="371475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Rectangle 31">
              <a:extLst>
                <a:ext uri="{FF2B5EF4-FFF2-40B4-BE49-F238E27FC236}">
                  <a16:creationId xmlns:a16="http://schemas.microsoft.com/office/drawing/2014/main" id="{004F4CC3-26B1-498A-8219-633305FF6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91" y="335756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6F46689E-149B-4E11-99F8-86D4762D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4500575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ea typeface="+mn-ea"/>
                  <a:cs typeface="Times New Roman" pitchFamily="18" charset="0"/>
                </a:rPr>
                <a:t>other</a:t>
              </a:r>
            </a:p>
          </p:txBody>
        </p:sp>
      </p:grpSp>
      <p:grpSp>
        <p:nvGrpSpPr>
          <p:cNvPr id="77" name="组合 52">
            <a:extLst>
              <a:ext uri="{FF2B5EF4-FFF2-40B4-BE49-F238E27FC236}">
                <a16:creationId xmlns:a16="http://schemas.microsoft.com/office/drawing/2014/main" id="{CB0426E6-0264-435F-AD34-8707B9E93C0A}"/>
              </a:ext>
            </a:extLst>
          </p:cNvPr>
          <p:cNvGrpSpPr>
            <a:grpSpLocks/>
          </p:cNvGrpSpPr>
          <p:nvPr/>
        </p:nvGrpSpPr>
        <p:grpSpPr bwMode="auto">
          <a:xfrm>
            <a:off x="2762755" y="3694683"/>
            <a:ext cx="2561935" cy="1476625"/>
            <a:chOff x="3143241" y="3214692"/>
            <a:chExt cx="1879610" cy="971557"/>
          </a:xfrm>
        </p:grpSpPr>
        <p:grpSp>
          <p:nvGrpSpPr>
            <p:cNvPr id="78" name="组合 2">
              <a:extLst>
                <a:ext uri="{FF2B5EF4-FFF2-40B4-BE49-F238E27FC236}">
                  <a16:creationId xmlns:a16="http://schemas.microsoft.com/office/drawing/2014/main" id="{E77CA43B-DAE1-4EDA-A24D-8BB4991AD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3241" y="3643323"/>
              <a:ext cx="928694" cy="542926"/>
              <a:chOff x="765289" y="5527478"/>
              <a:chExt cx="929398" cy="724780"/>
            </a:xfrm>
          </p:grpSpPr>
          <p:sp>
            <p:nvSpPr>
              <p:cNvPr id="100" name="Rectangle 31">
                <a:extLst>
                  <a:ext uri="{FF2B5EF4-FFF2-40B4-BE49-F238E27FC236}">
                    <a16:creationId xmlns:a16="http://schemas.microsoft.com/office/drawing/2014/main" id="{48E953DF-30D9-4CC2-ABAA-6B5E98CAF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402" y="5527478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500" b="1" i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/</a:t>
                </a:r>
              </a:p>
            </p:txBody>
          </p:sp>
          <p:sp>
            <p:nvSpPr>
              <p:cNvPr id="101" name="Oval 29">
                <a:extLst>
                  <a:ext uri="{FF2B5EF4-FFF2-40B4-BE49-F238E27FC236}">
                    <a16:creationId xmlns:a16="http://schemas.microsoft.com/office/drawing/2014/main" id="{0CCDA2B1-E2CE-49CF-AF60-1156AA784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242" y="5622842"/>
                <a:ext cx="500445" cy="62941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" name="Line 27">
                <a:extLst>
                  <a:ext uri="{FF2B5EF4-FFF2-40B4-BE49-F238E27FC236}">
                    <a16:creationId xmlns:a16="http://schemas.microsoft.com/office/drawing/2014/main" id="{21AC057F-812B-403B-9711-4B3EC11BA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289" y="5915989"/>
                <a:ext cx="4041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CA726DFB-1D7D-4AD0-B0A7-BE53A3BA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5" y="3214692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cs typeface="Times New Roman" pitchFamily="18" charset="0"/>
                </a:rPr>
                <a:t>other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80" name="组合 21510">
              <a:extLst>
                <a:ext uri="{FF2B5EF4-FFF2-40B4-BE49-F238E27FC236}">
                  <a16:creationId xmlns:a16="http://schemas.microsoft.com/office/drawing/2014/main" id="{4671811F-3C0E-4CC4-94B3-39AC371CA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934" y="3500449"/>
              <a:ext cx="950917" cy="681040"/>
              <a:chOff x="1014919" y="5002748"/>
              <a:chExt cx="951261" cy="908442"/>
            </a:xfrm>
          </p:grpSpPr>
          <p:sp>
            <p:nvSpPr>
              <p:cNvPr id="96" name="Oval 15">
                <a:extLst>
                  <a:ext uri="{FF2B5EF4-FFF2-40B4-BE49-F238E27FC236}">
                    <a16:creationId xmlns:a16="http://schemas.microsoft.com/office/drawing/2014/main" id="{C78DC646-D866-4B4E-89B1-848CAC691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701" y="5288620"/>
                <a:ext cx="522479" cy="6225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7" name="Line 13">
                <a:extLst>
                  <a:ext uri="{FF2B5EF4-FFF2-40B4-BE49-F238E27FC236}">
                    <a16:creationId xmlns:a16="http://schemas.microsoft.com/office/drawing/2014/main" id="{51301B0B-8948-49C3-83DC-8FE6EBD7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4919" y="5613671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id="{3EC44C4E-345B-4D0A-AE6E-115D3C469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166" y="5002748"/>
                <a:ext cx="382588" cy="300038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Rectangle 31">
              <a:extLst>
                <a:ext uri="{FF2B5EF4-FFF2-40B4-BE49-F238E27FC236}">
                  <a16:creationId xmlns:a16="http://schemas.microsoft.com/office/drawing/2014/main" id="{07EDF23D-8303-4A29-B75F-08E21C555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496" y="3713170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33" name="组合 21511">
            <a:extLst>
              <a:ext uri="{FF2B5EF4-FFF2-40B4-BE49-F238E27FC236}">
                <a16:creationId xmlns:a16="http://schemas.microsoft.com/office/drawing/2014/main" id="{E4457793-0071-425A-B417-7C71027802D8}"/>
              </a:ext>
            </a:extLst>
          </p:cNvPr>
          <p:cNvGrpSpPr>
            <a:grpSpLocks/>
          </p:cNvGrpSpPr>
          <p:nvPr/>
        </p:nvGrpSpPr>
        <p:grpSpPr bwMode="auto">
          <a:xfrm>
            <a:off x="6612505" y="4425858"/>
            <a:ext cx="1363192" cy="900830"/>
            <a:chOff x="3075701" y="5260793"/>
            <a:chExt cx="999382" cy="790952"/>
          </a:xfrm>
        </p:grpSpPr>
        <p:sp>
          <p:nvSpPr>
            <p:cNvPr id="140" name="Line 27">
              <a:extLst>
                <a:ext uri="{FF2B5EF4-FFF2-40B4-BE49-F238E27FC236}">
                  <a16:creationId xmlns:a16="http://schemas.microsoft.com/office/drawing/2014/main" id="{02B9A327-904F-4F87-A7B9-2001B367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701" y="5640720"/>
              <a:ext cx="387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Oval 39">
              <a:extLst>
                <a:ext uri="{FF2B5EF4-FFF2-40B4-BE49-F238E27FC236}">
                  <a16:creationId xmlns:a16="http://schemas.microsoft.com/office/drawing/2014/main" id="{ECB40EDF-0500-4F89-B39E-158A1D2A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623" y="5260793"/>
              <a:ext cx="642460" cy="790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" name="Rectangle 20">
              <a:extLst>
                <a:ext uri="{FF2B5EF4-FFF2-40B4-BE49-F238E27FC236}">
                  <a16:creationId xmlns:a16="http://schemas.microsoft.com/office/drawing/2014/main" id="{6E6DF15E-F091-4BC9-8BEE-A1B76691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545" y="5289088"/>
              <a:ext cx="398463" cy="2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/</a:t>
              </a:r>
            </a:p>
          </p:txBody>
        </p:sp>
        <p:sp>
          <p:nvSpPr>
            <p:cNvPr id="144" name="Oval 29">
              <a:extLst>
                <a:ext uri="{FF2B5EF4-FFF2-40B4-BE49-F238E27FC236}">
                  <a16:creationId xmlns:a16="http://schemas.microsoft.com/office/drawing/2014/main" id="{E667850A-C608-4B53-B6EB-672DD566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008" y="5337804"/>
              <a:ext cx="499691" cy="6185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91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630F91BF-7450-4CBA-BD5A-B2C8D7D1CCFD}"/>
              </a:ext>
            </a:extLst>
          </p:cNvPr>
          <p:cNvSpPr txBox="1">
            <a:spLocks/>
          </p:cNvSpPr>
          <p:nvPr/>
        </p:nvSpPr>
        <p:spPr bwMode="auto">
          <a:xfrm>
            <a:off x="804672" y="236769"/>
            <a:ext cx="8116391" cy="64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 i="0" baseline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+mj-cs"/>
              </a:rPr>
              <a:t>习题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+mj-cs"/>
              </a:rPr>
              <a:t>3.1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楷体" pitchFamily="49" charset="-122"/>
              <a:cs typeface="+mj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1CAE1583-A33A-4284-8072-641A12ADDB41}"/>
              </a:ext>
            </a:extLst>
          </p:cNvPr>
          <p:cNvSpPr txBox="1">
            <a:spLocks/>
          </p:cNvSpPr>
          <p:nvPr/>
        </p:nvSpPr>
        <p:spPr bwMode="auto">
          <a:xfrm>
            <a:off x="804673" y="899963"/>
            <a:ext cx="4597162" cy="62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cs typeface="楷体_GB2312"/>
              </a:rPr>
              <a:t>考虑双引号的注释</a:t>
            </a: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  <a:cs typeface="楷体_GB2312"/>
              </a:rPr>
              <a:t>的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cs typeface="楷体_GB2312"/>
              </a:rPr>
              <a:t>DFA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cs typeface="楷体_GB2312"/>
              </a:rPr>
              <a:t>：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cs typeface="楷体_GB231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cs typeface="楷体_GB2312"/>
            </a:endParaRPr>
          </a:p>
        </p:txBody>
      </p:sp>
      <p:grpSp>
        <p:nvGrpSpPr>
          <p:cNvPr id="109" name="组合 52">
            <a:extLst>
              <a:ext uri="{FF2B5EF4-FFF2-40B4-BE49-F238E27FC236}">
                <a16:creationId xmlns:a16="http://schemas.microsoft.com/office/drawing/2014/main" id="{A852C96B-AD61-471E-873B-FA462FA821B5}"/>
              </a:ext>
            </a:extLst>
          </p:cNvPr>
          <p:cNvGrpSpPr>
            <a:grpSpLocks/>
          </p:cNvGrpSpPr>
          <p:nvPr/>
        </p:nvGrpSpPr>
        <p:grpSpPr bwMode="auto">
          <a:xfrm>
            <a:off x="3395559" y="1804478"/>
            <a:ext cx="2051279" cy="743138"/>
            <a:chOff x="1638283" y="3694125"/>
            <a:chExt cx="1504958" cy="488953"/>
          </a:xfrm>
        </p:grpSpPr>
        <p:sp>
          <p:nvSpPr>
            <p:cNvPr id="110" name="Oval 7">
              <a:extLst>
                <a:ext uri="{FF2B5EF4-FFF2-40B4-BE49-F238E27FC236}">
                  <a16:creationId xmlns:a16="http://schemas.microsoft.com/office/drawing/2014/main" id="{D1E928A9-A0D8-4A54-8239-1272CC820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126" y="3694125"/>
              <a:ext cx="519115" cy="4889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Rectangle 22">
              <a:extLst>
                <a:ext uri="{FF2B5EF4-FFF2-40B4-BE49-F238E27FC236}">
                  <a16:creationId xmlns:a16="http://schemas.microsoft.com/office/drawing/2014/main" id="{E4D7AAB1-B442-4EC3-AC39-4EDFA303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283" y="378142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112" name="Line 27">
              <a:extLst>
                <a:ext uri="{FF2B5EF4-FFF2-40B4-BE49-F238E27FC236}">
                  <a16:creationId xmlns:a16="http://schemas.microsoft.com/office/drawing/2014/main" id="{AA3DE00A-48B2-48FA-9C83-886D82CE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933825"/>
              <a:ext cx="331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" name="组合 52">
            <a:extLst>
              <a:ext uri="{FF2B5EF4-FFF2-40B4-BE49-F238E27FC236}">
                <a16:creationId xmlns:a16="http://schemas.microsoft.com/office/drawing/2014/main" id="{B82E0BAC-EAF2-447B-8F7B-A83BD44A9DE2}"/>
              </a:ext>
            </a:extLst>
          </p:cNvPr>
          <p:cNvGrpSpPr>
            <a:grpSpLocks/>
          </p:cNvGrpSpPr>
          <p:nvPr/>
        </p:nvGrpSpPr>
        <p:grpSpPr bwMode="auto">
          <a:xfrm>
            <a:off x="7709802" y="1332419"/>
            <a:ext cx="1576697" cy="1714069"/>
            <a:chOff x="4777310" y="3357568"/>
            <a:chExt cx="1156772" cy="1127785"/>
          </a:xfrm>
        </p:grpSpPr>
        <p:grpSp>
          <p:nvGrpSpPr>
            <p:cNvPr id="114" name="组合 21510">
              <a:extLst>
                <a:ext uri="{FF2B5EF4-FFF2-40B4-BE49-F238E27FC236}">
                  <a16:creationId xmlns:a16="http://schemas.microsoft.com/office/drawing/2014/main" id="{8C187546-3F12-4FDC-B817-504C99686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629" y="3752861"/>
              <a:ext cx="933453" cy="461965"/>
              <a:chOff x="1943949" y="5339442"/>
              <a:chExt cx="933790" cy="616217"/>
            </a:xfrm>
          </p:grpSpPr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769E7DAA-2BA7-4C4A-82F6-11DF0BA17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729" y="5339442"/>
                <a:ext cx="505010" cy="6162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2" name="Line 13">
                <a:extLst>
                  <a:ext uri="{FF2B5EF4-FFF2-40B4-BE49-F238E27FC236}">
                    <a16:creationId xmlns:a16="http://schemas.microsoft.com/office/drawing/2014/main" id="{EC2A8811-306F-40BA-98F0-5D97B7B69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949" y="5622750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5" name="组合 21511">
              <a:extLst>
                <a:ext uri="{FF2B5EF4-FFF2-40B4-BE49-F238E27FC236}">
                  <a16:creationId xmlns:a16="http://schemas.microsoft.com/office/drawing/2014/main" id="{1E2C6717-7896-42D3-9DCD-4D83A2BD7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7310" y="3529459"/>
              <a:ext cx="1106260" cy="727835"/>
              <a:chOff x="1924551" y="5041809"/>
              <a:chExt cx="1105431" cy="971276"/>
            </a:xfrm>
          </p:grpSpPr>
          <p:sp>
            <p:nvSpPr>
              <p:cNvPr id="119" name="任意多边形 33">
                <a:extLst>
                  <a:ext uri="{FF2B5EF4-FFF2-40B4-BE49-F238E27FC236}">
                    <a16:creationId xmlns:a16="http://schemas.microsoft.com/office/drawing/2014/main" id="{F032B24D-3442-4A77-A71B-9C4540066E19}"/>
                  </a:ext>
                </a:extLst>
              </p:cNvPr>
              <p:cNvSpPr/>
              <p:nvPr/>
            </p:nvSpPr>
            <p:spPr>
              <a:xfrm rot="21363809" flipH="1">
                <a:off x="1924551" y="5869559"/>
                <a:ext cx="704573" cy="143526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/>
              </a:p>
            </p:txBody>
          </p:sp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D8B614EF-BFB2-4155-ACAE-0931539E0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394" y="5041809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6" name="Rectangle 31">
              <a:extLst>
                <a:ext uri="{FF2B5EF4-FFF2-40B4-BE49-F238E27FC236}">
                  <a16:creationId xmlns:a16="http://schemas.microsoft.com/office/drawing/2014/main" id="{DF181A06-DA42-4397-AED7-BC9E1938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88" y="371475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7" name="Rectangle 31">
              <a:extLst>
                <a:ext uri="{FF2B5EF4-FFF2-40B4-BE49-F238E27FC236}">
                  <a16:creationId xmlns:a16="http://schemas.microsoft.com/office/drawing/2014/main" id="{DDEAD2A1-F80D-40AA-BA13-D0F8DEBC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91" y="335756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8" name="Rectangle 20">
              <a:extLst>
                <a:ext uri="{FF2B5EF4-FFF2-40B4-BE49-F238E27FC236}">
                  <a16:creationId xmlns:a16="http://schemas.microsoft.com/office/drawing/2014/main" id="{6F278BE9-E689-4E6B-A85D-303000652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268" y="4269452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ea typeface="+mn-ea"/>
                  <a:cs typeface="Times New Roman" pitchFamily="18" charset="0"/>
                </a:rPr>
                <a:t>other</a:t>
              </a:r>
            </a:p>
          </p:txBody>
        </p:sp>
      </p:grpSp>
      <p:grpSp>
        <p:nvGrpSpPr>
          <p:cNvPr id="123" name="组合 52">
            <a:extLst>
              <a:ext uri="{FF2B5EF4-FFF2-40B4-BE49-F238E27FC236}">
                <a16:creationId xmlns:a16="http://schemas.microsoft.com/office/drawing/2014/main" id="{FC773C8A-F3BC-435E-A3C3-2B4140E26A34}"/>
              </a:ext>
            </a:extLst>
          </p:cNvPr>
          <p:cNvGrpSpPr>
            <a:grpSpLocks/>
          </p:cNvGrpSpPr>
          <p:nvPr/>
        </p:nvGrpSpPr>
        <p:grpSpPr bwMode="auto">
          <a:xfrm>
            <a:off x="5446837" y="1095421"/>
            <a:ext cx="2561935" cy="1476625"/>
            <a:chOff x="3143241" y="3214692"/>
            <a:chExt cx="1879610" cy="971557"/>
          </a:xfrm>
        </p:grpSpPr>
        <p:grpSp>
          <p:nvGrpSpPr>
            <p:cNvPr id="124" name="组合 2">
              <a:extLst>
                <a:ext uri="{FF2B5EF4-FFF2-40B4-BE49-F238E27FC236}">
                  <a16:creationId xmlns:a16="http://schemas.microsoft.com/office/drawing/2014/main" id="{5857391A-354F-4821-9E12-04FB82374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3241" y="3643323"/>
              <a:ext cx="928694" cy="542926"/>
              <a:chOff x="765289" y="5527478"/>
              <a:chExt cx="929398" cy="724780"/>
            </a:xfrm>
          </p:grpSpPr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3B2FA7D2-835D-4500-8773-8D749D603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402" y="5527478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500" b="1" i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/</a:t>
                </a:r>
              </a:p>
            </p:txBody>
          </p:sp>
          <p:sp>
            <p:nvSpPr>
              <p:cNvPr id="132" name="Oval 29">
                <a:extLst>
                  <a:ext uri="{FF2B5EF4-FFF2-40B4-BE49-F238E27FC236}">
                    <a16:creationId xmlns:a16="http://schemas.microsoft.com/office/drawing/2014/main" id="{7BE81DD4-DDF9-466C-A0C4-31E1EDCB5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242" y="5622842"/>
                <a:ext cx="500445" cy="62941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" name="Line 27">
                <a:extLst>
                  <a:ext uri="{FF2B5EF4-FFF2-40B4-BE49-F238E27FC236}">
                    <a16:creationId xmlns:a16="http://schemas.microsoft.com/office/drawing/2014/main" id="{316BE19D-A268-4E06-BB0E-0F6F2F100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289" y="5915989"/>
                <a:ext cx="4041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5" name="Rectangle 20">
              <a:extLst>
                <a:ext uri="{FF2B5EF4-FFF2-40B4-BE49-F238E27FC236}">
                  <a16:creationId xmlns:a16="http://schemas.microsoft.com/office/drawing/2014/main" id="{AB3CE7B0-BEFE-49A2-8D61-B2AE24C7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5" y="3214692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cs typeface="Times New Roman" pitchFamily="18" charset="0"/>
                </a:rPr>
                <a:t>other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26" name="组合 21510">
              <a:extLst>
                <a:ext uri="{FF2B5EF4-FFF2-40B4-BE49-F238E27FC236}">
                  <a16:creationId xmlns:a16="http://schemas.microsoft.com/office/drawing/2014/main" id="{0B0AB4E1-C560-44D9-85A6-531ECD63E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934" y="3500449"/>
              <a:ext cx="950917" cy="681040"/>
              <a:chOff x="1014919" y="5002748"/>
              <a:chExt cx="951261" cy="908442"/>
            </a:xfrm>
          </p:grpSpPr>
          <p:sp>
            <p:nvSpPr>
              <p:cNvPr id="128" name="Oval 15">
                <a:extLst>
                  <a:ext uri="{FF2B5EF4-FFF2-40B4-BE49-F238E27FC236}">
                    <a16:creationId xmlns:a16="http://schemas.microsoft.com/office/drawing/2014/main" id="{50465369-84F7-45C7-8DE4-C14818CB9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701" y="5288620"/>
                <a:ext cx="522479" cy="6225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9" name="Line 13">
                <a:extLst>
                  <a:ext uri="{FF2B5EF4-FFF2-40B4-BE49-F238E27FC236}">
                    <a16:creationId xmlns:a16="http://schemas.microsoft.com/office/drawing/2014/main" id="{F47DAE4C-220F-41F1-8852-D1CCBA005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4919" y="5613671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id="{FB377B79-D204-4D9B-9F45-BBCBDCFD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166" y="5002748"/>
                <a:ext cx="382588" cy="300038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" name="Rectangle 31">
              <a:extLst>
                <a:ext uri="{FF2B5EF4-FFF2-40B4-BE49-F238E27FC236}">
                  <a16:creationId xmlns:a16="http://schemas.microsoft.com/office/drawing/2014/main" id="{0426CB81-E59B-4D6A-B5F9-E94A7FD7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496" y="3713170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36" name="组合 21511">
            <a:extLst>
              <a:ext uri="{FF2B5EF4-FFF2-40B4-BE49-F238E27FC236}">
                <a16:creationId xmlns:a16="http://schemas.microsoft.com/office/drawing/2014/main" id="{C4F1DD82-FE28-4800-A15A-C1E573C0EB63}"/>
              </a:ext>
            </a:extLst>
          </p:cNvPr>
          <p:cNvGrpSpPr>
            <a:grpSpLocks/>
          </p:cNvGrpSpPr>
          <p:nvPr/>
        </p:nvGrpSpPr>
        <p:grpSpPr bwMode="auto">
          <a:xfrm>
            <a:off x="9298201" y="1835900"/>
            <a:ext cx="1363192" cy="900830"/>
            <a:chOff x="3075701" y="5260793"/>
            <a:chExt cx="999382" cy="790952"/>
          </a:xfrm>
        </p:grpSpPr>
        <p:sp>
          <p:nvSpPr>
            <p:cNvPr id="137" name="Line 27">
              <a:extLst>
                <a:ext uri="{FF2B5EF4-FFF2-40B4-BE49-F238E27FC236}">
                  <a16:creationId xmlns:a16="http://schemas.microsoft.com/office/drawing/2014/main" id="{7EBF356A-26F2-4CDC-B7DE-55D51D140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701" y="5640720"/>
              <a:ext cx="387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Oval 39">
              <a:extLst>
                <a:ext uri="{FF2B5EF4-FFF2-40B4-BE49-F238E27FC236}">
                  <a16:creationId xmlns:a16="http://schemas.microsoft.com/office/drawing/2014/main" id="{D1F5BC78-2BD6-42B9-9DA5-28A42DA7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623" y="5260793"/>
              <a:ext cx="642460" cy="790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9" name="Rectangle 20">
              <a:extLst>
                <a:ext uri="{FF2B5EF4-FFF2-40B4-BE49-F238E27FC236}">
                  <a16:creationId xmlns:a16="http://schemas.microsoft.com/office/drawing/2014/main" id="{99A19F6B-D267-4924-8025-4B0E6317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545" y="5289088"/>
              <a:ext cx="398463" cy="2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/</a:t>
              </a:r>
            </a:p>
          </p:txBody>
        </p:sp>
        <p:sp>
          <p:nvSpPr>
            <p:cNvPr id="140" name="Oval 29">
              <a:extLst>
                <a:ext uri="{FF2B5EF4-FFF2-40B4-BE49-F238E27FC236}">
                  <a16:creationId xmlns:a16="http://schemas.microsoft.com/office/drawing/2014/main" id="{2F41ADE1-4985-4D2A-BE44-FECAB2BD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008" y="5337804"/>
              <a:ext cx="499691" cy="6185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44" name="组合 21511">
            <a:extLst>
              <a:ext uri="{FF2B5EF4-FFF2-40B4-BE49-F238E27FC236}">
                <a16:creationId xmlns:a16="http://schemas.microsoft.com/office/drawing/2014/main" id="{D1333007-3F2E-41C4-B083-A1F5F4328033}"/>
              </a:ext>
            </a:extLst>
          </p:cNvPr>
          <p:cNvGrpSpPr>
            <a:grpSpLocks/>
          </p:cNvGrpSpPr>
          <p:nvPr/>
        </p:nvGrpSpPr>
        <p:grpSpPr bwMode="auto">
          <a:xfrm>
            <a:off x="9338909" y="4506766"/>
            <a:ext cx="1363192" cy="900830"/>
            <a:chOff x="3075701" y="5260793"/>
            <a:chExt cx="999382" cy="790952"/>
          </a:xfrm>
        </p:grpSpPr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C9A6610E-9C64-4F30-BBF1-D32C6E0A0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701" y="5640720"/>
              <a:ext cx="387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Oval 39">
              <a:extLst>
                <a:ext uri="{FF2B5EF4-FFF2-40B4-BE49-F238E27FC236}">
                  <a16:creationId xmlns:a16="http://schemas.microsoft.com/office/drawing/2014/main" id="{E0D67AC4-43DC-41DC-83C1-A66271C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623" y="5260793"/>
              <a:ext cx="642460" cy="790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7" name="Rectangle 20">
              <a:extLst>
                <a:ext uri="{FF2B5EF4-FFF2-40B4-BE49-F238E27FC236}">
                  <a16:creationId xmlns:a16="http://schemas.microsoft.com/office/drawing/2014/main" id="{19C62CCA-FDF1-4B6F-AAF6-27B8626F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545" y="5289088"/>
              <a:ext cx="398463" cy="2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/</a:t>
              </a:r>
            </a:p>
          </p:txBody>
        </p:sp>
        <p:sp>
          <p:nvSpPr>
            <p:cNvPr id="148" name="Oval 29">
              <a:extLst>
                <a:ext uri="{FF2B5EF4-FFF2-40B4-BE49-F238E27FC236}">
                  <a16:creationId xmlns:a16="http://schemas.microsoft.com/office/drawing/2014/main" id="{56DAA81B-62FA-4EC7-B908-8F56CF22D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008" y="5337804"/>
              <a:ext cx="499691" cy="6185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49" name="组合 52">
            <a:extLst>
              <a:ext uri="{FF2B5EF4-FFF2-40B4-BE49-F238E27FC236}">
                <a16:creationId xmlns:a16="http://schemas.microsoft.com/office/drawing/2014/main" id="{0AE673BF-692A-4849-896B-CE1F042E42C1}"/>
              </a:ext>
            </a:extLst>
          </p:cNvPr>
          <p:cNvGrpSpPr>
            <a:grpSpLocks/>
          </p:cNvGrpSpPr>
          <p:nvPr/>
        </p:nvGrpSpPr>
        <p:grpSpPr bwMode="auto">
          <a:xfrm>
            <a:off x="7902528" y="3980807"/>
            <a:ext cx="1427202" cy="1621637"/>
            <a:chOff x="4886990" y="3357568"/>
            <a:chExt cx="1047092" cy="1066969"/>
          </a:xfrm>
        </p:grpSpPr>
        <p:grpSp>
          <p:nvGrpSpPr>
            <p:cNvPr id="150" name="组合 21510">
              <a:extLst>
                <a:ext uri="{FF2B5EF4-FFF2-40B4-BE49-F238E27FC236}">
                  <a16:creationId xmlns:a16="http://schemas.microsoft.com/office/drawing/2014/main" id="{D2D60712-D0E1-4F7E-BEAF-935002438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0629" y="3752861"/>
              <a:ext cx="933453" cy="461965"/>
              <a:chOff x="1943949" y="5339442"/>
              <a:chExt cx="933790" cy="616217"/>
            </a:xfrm>
          </p:grpSpPr>
          <p:sp>
            <p:nvSpPr>
              <p:cNvPr id="157" name="Oval 10">
                <a:extLst>
                  <a:ext uri="{FF2B5EF4-FFF2-40B4-BE49-F238E27FC236}">
                    <a16:creationId xmlns:a16="http://schemas.microsoft.com/office/drawing/2014/main" id="{6AEA27E6-1719-42B4-A0A1-F48696E25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729" y="5339442"/>
                <a:ext cx="505010" cy="6162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58" name="Line 13">
                <a:extLst>
                  <a:ext uri="{FF2B5EF4-FFF2-40B4-BE49-F238E27FC236}">
                    <a16:creationId xmlns:a16="http://schemas.microsoft.com/office/drawing/2014/main" id="{528F2713-C5F6-4D3F-96F2-73FC55B3A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949" y="5622750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1" name="组合 21511">
              <a:extLst>
                <a:ext uri="{FF2B5EF4-FFF2-40B4-BE49-F238E27FC236}">
                  <a16:creationId xmlns:a16="http://schemas.microsoft.com/office/drawing/2014/main" id="{0197D2FD-2E20-4491-BB75-D8E5FEB0D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6990" y="3529463"/>
              <a:ext cx="996578" cy="723754"/>
              <a:chOff x="2034150" y="5041809"/>
              <a:chExt cx="995832" cy="965829"/>
            </a:xfrm>
          </p:grpSpPr>
          <p:sp>
            <p:nvSpPr>
              <p:cNvPr id="155" name="任意多边形 33">
                <a:extLst>
                  <a:ext uri="{FF2B5EF4-FFF2-40B4-BE49-F238E27FC236}">
                    <a16:creationId xmlns:a16="http://schemas.microsoft.com/office/drawing/2014/main" id="{0D4A371D-00BC-47D9-95A3-EE7576D8CE22}"/>
                  </a:ext>
                </a:extLst>
              </p:cNvPr>
              <p:cNvSpPr/>
              <p:nvPr/>
            </p:nvSpPr>
            <p:spPr>
              <a:xfrm rot="21363809" flipH="1">
                <a:off x="2034150" y="5874037"/>
                <a:ext cx="617802" cy="133601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/>
              </a:p>
            </p:txBody>
          </p:sp>
          <p:sp>
            <p:nvSpPr>
              <p:cNvPr id="156" name="Freeform 19">
                <a:extLst>
                  <a:ext uri="{FF2B5EF4-FFF2-40B4-BE49-F238E27FC236}">
                    <a16:creationId xmlns:a16="http://schemas.microsoft.com/office/drawing/2014/main" id="{5C051975-B398-4C7D-88FB-D0FDEDE3F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394" y="5041809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2" name="Rectangle 31">
              <a:extLst>
                <a:ext uri="{FF2B5EF4-FFF2-40B4-BE49-F238E27FC236}">
                  <a16:creationId xmlns:a16="http://schemas.microsoft.com/office/drawing/2014/main" id="{668109F4-506A-4426-B212-34815EE6E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88" y="371475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Rectangle 31">
              <a:extLst>
                <a:ext uri="{FF2B5EF4-FFF2-40B4-BE49-F238E27FC236}">
                  <a16:creationId xmlns:a16="http://schemas.microsoft.com/office/drawing/2014/main" id="{71FBB592-88C3-48CA-BCED-1F4A100B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91" y="335756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+mn-ea"/>
                  <a:ea typeface="+mn-ea"/>
                  <a:cs typeface="Times New Roman" pitchFamily="18" charset="0"/>
                </a:rPr>
                <a:t>＊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Rectangle 20">
              <a:extLst>
                <a:ext uri="{FF2B5EF4-FFF2-40B4-BE49-F238E27FC236}">
                  <a16:creationId xmlns:a16="http://schemas.microsoft.com/office/drawing/2014/main" id="{2D23C127-4686-4AF7-B26E-72448D366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612" y="4208636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ea typeface="+mn-ea"/>
                  <a:cs typeface="Times New Roman" pitchFamily="18" charset="0"/>
                </a:rPr>
                <a:t>other</a:t>
              </a:r>
            </a:p>
          </p:txBody>
        </p:sp>
      </p:grpSp>
      <p:grpSp>
        <p:nvGrpSpPr>
          <p:cNvPr id="161" name="组合 52">
            <a:extLst>
              <a:ext uri="{FF2B5EF4-FFF2-40B4-BE49-F238E27FC236}">
                <a16:creationId xmlns:a16="http://schemas.microsoft.com/office/drawing/2014/main" id="{ACCF479F-ADEB-4810-9A48-FA8E54027E1A}"/>
              </a:ext>
            </a:extLst>
          </p:cNvPr>
          <p:cNvGrpSpPr>
            <a:grpSpLocks/>
          </p:cNvGrpSpPr>
          <p:nvPr/>
        </p:nvGrpSpPr>
        <p:grpSpPr bwMode="auto">
          <a:xfrm>
            <a:off x="6557319" y="4500128"/>
            <a:ext cx="1497638" cy="1266385"/>
            <a:chOff x="3210303" y="3377131"/>
            <a:chExt cx="1098769" cy="833228"/>
          </a:xfrm>
        </p:grpSpPr>
        <p:sp>
          <p:nvSpPr>
            <p:cNvPr id="169" name="Rectangle 31">
              <a:extLst>
                <a:ext uri="{FF2B5EF4-FFF2-40B4-BE49-F238E27FC236}">
                  <a16:creationId xmlns:a16="http://schemas.microsoft.com/office/drawing/2014/main" id="{F162EC06-8EB8-4249-B1AE-FFB3F401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303" y="3643323"/>
              <a:ext cx="504442" cy="21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163" name="Rectangle 20">
              <a:extLst>
                <a:ext uri="{FF2B5EF4-FFF2-40B4-BE49-F238E27FC236}">
                  <a16:creationId xmlns:a16="http://schemas.microsoft.com/office/drawing/2014/main" id="{83FE9ED9-5C19-4B72-A59D-E330AEC34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839" y="399445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cs typeface="Times New Roman" pitchFamily="18" charset="0"/>
                </a:rPr>
                <a:t>other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6" name="Oval 15">
              <a:extLst>
                <a:ext uri="{FF2B5EF4-FFF2-40B4-BE49-F238E27FC236}">
                  <a16:creationId xmlns:a16="http://schemas.microsoft.com/office/drawing/2014/main" id="{655EFEF2-F5D0-4542-B07F-6DFDBFF4F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782" y="3377131"/>
              <a:ext cx="522290" cy="4667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75" name="任意多边形 3">
            <a:extLst>
              <a:ext uri="{FF2B5EF4-FFF2-40B4-BE49-F238E27FC236}">
                <a16:creationId xmlns:a16="http://schemas.microsoft.com/office/drawing/2014/main" id="{E0595956-373A-4894-BF0B-6C2280726FCC}"/>
              </a:ext>
            </a:extLst>
          </p:cNvPr>
          <p:cNvSpPr/>
          <p:nvPr/>
        </p:nvSpPr>
        <p:spPr bwMode="auto">
          <a:xfrm>
            <a:off x="7489462" y="5222592"/>
            <a:ext cx="419100" cy="266700"/>
          </a:xfrm>
          <a:custGeom>
            <a:avLst/>
            <a:gdLst>
              <a:gd name="connsiteX0" fmla="*/ 120338 w 418828"/>
              <a:gd name="connsiteY0" fmla="*/ 0 h 266168"/>
              <a:gd name="connsiteX1" fmla="*/ 3380 w 418828"/>
              <a:gd name="connsiteY1" fmla="*/ 127591 h 266168"/>
              <a:gd name="connsiteX2" fmla="*/ 237296 w 418828"/>
              <a:gd name="connsiteY2" fmla="*/ 265814 h 266168"/>
              <a:gd name="connsiteX3" fmla="*/ 418049 w 418828"/>
              <a:gd name="connsiteY3" fmla="*/ 85060 h 266168"/>
              <a:gd name="connsiteX4" fmla="*/ 290459 w 418828"/>
              <a:gd name="connsiteY4" fmla="*/ 0 h 26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8" h="266168">
                <a:moveTo>
                  <a:pt x="120338" y="0"/>
                </a:moveTo>
                <a:cubicBezTo>
                  <a:pt x="52112" y="41644"/>
                  <a:pt x="-16113" y="83289"/>
                  <a:pt x="3380" y="127591"/>
                </a:cubicBezTo>
                <a:cubicBezTo>
                  <a:pt x="22873" y="171893"/>
                  <a:pt x="168185" y="272902"/>
                  <a:pt x="237296" y="265814"/>
                </a:cubicBezTo>
                <a:cubicBezTo>
                  <a:pt x="306407" y="258726"/>
                  <a:pt x="409189" y="129362"/>
                  <a:pt x="418049" y="85060"/>
                </a:cubicBezTo>
                <a:cubicBezTo>
                  <a:pt x="426910" y="40758"/>
                  <a:pt x="358684" y="20379"/>
                  <a:pt x="29045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A15168B4-E1F2-43DB-8F0C-54EAD27ADB4C}"/>
              </a:ext>
            </a:extLst>
          </p:cNvPr>
          <p:cNvSpPr/>
          <p:nvPr/>
        </p:nvSpPr>
        <p:spPr>
          <a:xfrm>
            <a:off x="7896225" y="230078"/>
            <a:ext cx="3942305" cy="4580047"/>
          </a:xfrm>
          <a:custGeom>
            <a:avLst/>
            <a:gdLst>
              <a:gd name="connsiteX0" fmla="*/ 2800350 w 3942305"/>
              <a:gd name="connsiteY0" fmla="*/ 4580047 h 4580047"/>
              <a:gd name="connsiteX1" fmla="*/ 3876675 w 3942305"/>
              <a:gd name="connsiteY1" fmla="*/ 3627547 h 4580047"/>
              <a:gd name="connsiteX2" fmla="*/ 3533775 w 3942305"/>
              <a:gd name="connsiteY2" fmla="*/ 855772 h 4580047"/>
              <a:gd name="connsiteX3" fmla="*/ 1171575 w 3942305"/>
              <a:gd name="connsiteY3" fmla="*/ 27097 h 4580047"/>
              <a:gd name="connsiteX4" fmla="*/ 0 w 3942305"/>
              <a:gd name="connsiteY4" fmla="*/ 1646347 h 45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2305" h="4580047">
                <a:moveTo>
                  <a:pt x="2800350" y="4580047"/>
                </a:moveTo>
                <a:cubicBezTo>
                  <a:pt x="3277394" y="4414153"/>
                  <a:pt x="3754438" y="4248259"/>
                  <a:pt x="3876675" y="3627547"/>
                </a:cubicBezTo>
                <a:cubicBezTo>
                  <a:pt x="3998912" y="3006835"/>
                  <a:pt x="3984625" y="1455847"/>
                  <a:pt x="3533775" y="855772"/>
                </a:cubicBezTo>
                <a:cubicBezTo>
                  <a:pt x="3082925" y="255697"/>
                  <a:pt x="1760537" y="-104665"/>
                  <a:pt x="1171575" y="27097"/>
                </a:cubicBezTo>
                <a:cubicBezTo>
                  <a:pt x="582613" y="158859"/>
                  <a:pt x="204787" y="1373297"/>
                  <a:pt x="0" y="164634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20">
            <a:extLst>
              <a:ext uri="{FF2B5EF4-FFF2-40B4-BE49-F238E27FC236}">
                <a16:creationId xmlns:a16="http://schemas.microsoft.com/office/drawing/2014/main" id="{05C42099-062E-4BB3-866B-4A1E8877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835" y="1407178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"</a:t>
            </a:r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3C2AEE2A-2C89-49FB-88E8-F4F612F20191}"/>
              </a:ext>
            </a:extLst>
          </p:cNvPr>
          <p:cNvSpPr/>
          <p:nvPr/>
        </p:nvSpPr>
        <p:spPr>
          <a:xfrm>
            <a:off x="6373373" y="2496065"/>
            <a:ext cx="2720937" cy="3830642"/>
          </a:xfrm>
          <a:custGeom>
            <a:avLst/>
            <a:gdLst>
              <a:gd name="connsiteX0" fmla="*/ 2655297 w 2720937"/>
              <a:gd name="connsiteY0" fmla="*/ 2776151 h 3830642"/>
              <a:gd name="connsiteX1" fmla="*/ 2383449 w 2720937"/>
              <a:gd name="connsiteY1" fmla="*/ 3822357 h 3830642"/>
              <a:gd name="connsiteX2" fmla="*/ 35665 w 2720937"/>
              <a:gd name="connsiteY2" fmla="*/ 3072713 h 3830642"/>
              <a:gd name="connsiteX3" fmla="*/ 958303 w 2720937"/>
              <a:gd name="connsiteY3" fmla="*/ 0 h 38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0937" h="3830642">
                <a:moveTo>
                  <a:pt x="2655297" y="2776151"/>
                </a:moveTo>
                <a:cubicBezTo>
                  <a:pt x="2737675" y="3274540"/>
                  <a:pt x="2820054" y="3772930"/>
                  <a:pt x="2383449" y="3822357"/>
                </a:cubicBezTo>
                <a:cubicBezTo>
                  <a:pt x="1946844" y="3871784"/>
                  <a:pt x="273189" y="3709772"/>
                  <a:pt x="35665" y="3072713"/>
                </a:cubicBezTo>
                <a:cubicBezTo>
                  <a:pt x="-201859" y="2435654"/>
                  <a:pt x="819633" y="477794"/>
                  <a:pt x="958303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Rectangle 20">
            <a:extLst>
              <a:ext uri="{FF2B5EF4-FFF2-40B4-BE49-F238E27FC236}">
                <a16:creationId xmlns:a16="http://schemas.microsoft.com/office/drawing/2014/main" id="{FC3DE4C4-5754-46CB-B70D-510BDC3C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562" y="4746690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"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5CD1773D-B332-4B42-BBD3-CD02AEC5EC42}"/>
              </a:ext>
            </a:extLst>
          </p:cNvPr>
          <p:cNvSpPr/>
          <p:nvPr/>
        </p:nvSpPr>
        <p:spPr>
          <a:xfrm>
            <a:off x="7117460" y="2520778"/>
            <a:ext cx="362497" cy="1993557"/>
          </a:xfrm>
          <a:custGeom>
            <a:avLst/>
            <a:gdLst>
              <a:gd name="connsiteX0" fmla="*/ 346021 w 362497"/>
              <a:gd name="connsiteY0" fmla="*/ 0 h 1993557"/>
              <a:gd name="connsiteX1" fmla="*/ 32 w 362497"/>
              <a:gd name="connsiteY1" fmla="*/ 988541 h 1993557"/>
              <a:gd name="connsiteX2" fmla="*/ 362497 w 362497"/>
              <a:gd name="connsiteY2" fmla="*/ 1993557 h 199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497" h="1993557">
                <a:moveTo>
                  <a:pt x="346021" y="0"/>
                </a:moveTo>
                <a:cubicBezTo>
                  <a:pt x="171653" y="328141"/>
                  <a:pt x="-2714" y="656282"/>
                  <a:pt x="32" y="988541"/>
                </a:cubicBezTo>
                <a:cubicBezTo>
                  <a:pt x="2778" y="1320800"/>
                  <a:pt x="293848" y="1819190"/>
                  <a:pt x="362497" y="199355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Rectangle 20">
            <a:extLst>
              <a:ext uri="{FF2B5EF4-FFF2-40B4-BE49-F238E27FC236}">
                <a16:creationId xmlns:a16="http://schemas.microsoft.com/office/drawing/2014/main" id="{1F2AB6B5-E16C-4F38-A3DF-BED6508D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697" y="3389749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"</a:t>
            </a:r>
          </a:p>
        </p:txBody>
      </p:sp>
      <p:sp>
        <p:nvSpPr>
          <p:cNvPr id="221" name="Rectangle 20">
            <a:extLst>
              <a:ext uri="{FF2B5EF4-FFF2-40B4-BE49-F238E27FC236}">
                <a16:creationId xmlns:a16="http://schemas.microsoft.com/office/drawing/2014/main" id="{053515D2-AB72-4A6E-9564-A83916FF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728" y="3483424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"</a:t>
            </a: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C5B626F9-0A89-4D53-B164-DFA174C79EFE}"/>
              </a:ext>
            </a:extLst>
          </p:cNvPr>
          <p:cNvSpPr/>
          <p:nvPr/>
        </p:nvSpPr>
        <p:spPr>
          <a:xfrm>
            <a:off x="7694141" y="2578443"/>
            <a:ext cx="198544" cy="1894703"/>
          </a:xfrm>
          <a:custGeom>
            <a:avLst/>
            <a:gdLst>
              <a:gd name="connsiteX0" fmla="*/ 57664 w 198544"/>
              <a:gd name="connsiteY0" fmla="*/ 1894703 h 1894703"/>
              <a:gd name="connsiteX1" fmla="*/ 197708 w 198544"/>
              <a:gd name="connsiteY1" fmla="*/ 1359243 h 1894703"/>
              <a:gd name="connsiteX2" fmla="*/ 0 w 198544"/>
              <a:gd name="connsiteY2" fmla="*/ 0 h 189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44" h="1894703">
                <a:moveTo>
                  <a:pt x="57664" y="1894703"/>
                </a:moveTo>
                <a:cubicBezTo>
                  <a:pt x="132491" y="1784865"/>
                  <a:pt x="207319" y="1675027"/>
                  <a:pt x="197708" y="1359243"/>
                </a:cubicBezTo>
                <a:cubicBezTo>
                  <a:pt x="188097" y="1043459"/>
                  <a:pt x="53546" y="153773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36F8A40A-2486-44DD-A363-AC0A4245C18B}"/>
              </a:ext>
            </a:extLst>
          </p:cNvPr>
          <p:cNvSpPr/>
          <p:nvPr/>
        </p:nvSpPr>
        <p:spPr>
          <a:xfrm>
            <a:off x="7933038" y="2627870"/>
            <a:ext cx="1014151" cy="1878227"/>
          </a:xfrm>
          <a:custGeom>
            <a:avLst/>
            <a:gdLst>
              <a:gd name="connsiteX0" fmla="*/ 930876 w 1014151"/>
              <a:gd name="connsiteY0" fmla="*/ 0 h 1878227"/>
              <a:gd name="connsiteX1" fmla="*/ 922638 w 1014151"/>
              <a:gd name="connsiteY1" fmla="*/ 733168 h 1878227"/>
              <a:gd name="connsiteX2" fmla="*/ 0 w 1014151"/>
              <a:gd name="connsiteY2" fmla="*/ 1878227 h 18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151" h="1878227">
                <a:moveTo>
                  <a:pt x="930876" y="0"/>
                </a:moveTo>
                <a:cubicBezTo>
                  <a:pt x="1004330" y="210065"/>
                  <a:pt x="1077784" y="420130"/>
                  <a:pt x="922638" y="733168"/>
                </a:cubicBezTo>
                <a:cubicBezTo>
                  <a:pt x="767492" y="1046206"/>
                  <a:pt x="145535" y="1699741"/>
                  <a:pt x="0" y="187822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Rectangle 20">
            <a:extLst>
              <a:ext uri="{FF2B5EF4-FFF2-40B4-BE49-F238E27FC236}">
                <a16:creationId xmlns:a16="http://schemas.microsoft.com/office/drawing/2014/main" id="{A0AE94E8-ADDC-4B56-A9CA-CFE855EC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77" y="3371240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"</a:t>
            </a:r>
          </a:p>
        </p:txBody>
      </p:sp>
      <p:grpSp>
        <p:nvGrpSpPr>
          <p:cNvPr id="87" name="组合 52">
            <a:extLst>
              <a:ext uri="{FF2B5EF4-FFF2-40B4-BE49-F238E27FC236}">
                <a16:creationId xmlns:a16="http://schemas.microsoft.com/office/drawing/2014/main" id="{C9442EE5-765A-4612-8391-D31D542CEDCD}"/>
              </a:ext>
            </a:extLst>
          </p:cNvPr>
          <p:cNvGrpSpPr>
            <a:grpSpLocks/>
          </p:cNvGrpSpPr>
          <p:nvPr/>
        </p:nvGrpSpPr>
        <p:grpSpPr bwMode="auto">
          <a:xfrm>
            <a:off x="8549382" y="5629366"/>
            <a:ext cx="1497637" cy="1266383"/>
            <a:chOff x="3210303" y="3377132"/>
            <a:chExt cx="1098768" cy="833227"/>
          </a:xfrm>
        </p:grpSpPr>
        <p:sp>
          <p:nvSpPr>
            <p:cNvPr id="88" name="Rectangle 31">
              <a:extLst>
                <a:ext uri="{FF2B5EF4-FFF2-40B4-BE49-F238E27FC236}">
                  <a16:creationId xmlns:a16="http://schemas.microsoft.com/office/drawing/2014/main" id="{91DD88EB-180A-448B-B88A-00D2EB6A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303" y="3643323"/>
              <a:ext cx="504442" cy="21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EB0161EA-D317-4E13-9B89-E6A20B571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839" y="399445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+mn-ea"/>
                  <a:cs typeface="Times New Roman" pitchFamily="18" charset="0"/>
                </a:rPr>
                <a:t>other</a:t>
              </a:r>
              <a:endParaRPr lang="en-US" altLang="zh-CN" sz="25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E05A6B65-386E-4CA4-9779-8F550256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781" y="3377132"/>
              <a:ext cx="522290" cy="46672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91" name="任意多边形 3">
            <a:extLst>
              <a:ext uri="{FF2B5EF4-FFF2-40B4-BE49-F238E27FC236}">
                <a16:creationId xmlns:a16="http://schemas.microsoft.com/office/drawing/2014/main" id="{4D38C71E-327B-48CA-954A-7CF93B2B749D}"/>
              </a:ext>
            </a:extLst>
          </p:cNvPr>
          <p:cNvSpPr/>
          <p:nvPr/>
        </p:nvSpPr>
        <p:spPr bwMode="auto">
          <a:xfrm>
            <a:off x="9499885" y="6338724"/>
            <a:ext cx="419100" cy="266700"/>
          </a:xfrm>
          <a:custGeom>
            <a:avLst/>
            <a:gdLst>
              <a:gd name="connsiteX0" fmla="*/ 120338 w 418828"/>
              <a:gd name="connsiteY0" fmla="*/ 0 h 266168"/>
              <a:gd name="connsiteX1" fmla="*/ 3380 w 418828"/>
              <a:gd name="connsiteY1" fmla="*/ 127591 h 266168"/>
              <a:gd name="connsiteX2" fmla="*/ 237296 w 418828"/>
              <a:gd name="connsiteY2" fmla="*/ 265814 h 266168"/>
              <a:gd name="connsiteX3" fmla="*/ 418049 w 418828"/>
              <a:gd name="connsiteY3" fmla="*/ 85060 h 266168"/>
              <a:gd name="connsiteX4" fmla="*/ 290459 w 418828"/>
              <a:gd name="connsiteY4" fmla="*/ 0 h 26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8" h="266168">
                <a:moveTo>
                  <a:pt x="120338" y="0"/>
                </a:moveTo>
                <a:cubicBezTo>
                  <a:pt x="52112" y="41644"/>
                  <a:pt x="-16113" y="83289"/>
                  <a:pt x="3380" y="127591"/>
                </a:cubicBezTo>
                <a:cubicBezTo>
                  <a:pt x="22873" y="171893"/>
                  <a:pt x="168185" y="272902"/>
                  <a:pt x="237296" y="265814"/>
                </a:cubicBezTo>
                <a:cubicBezTo>
                  <a:pt x="306407" y="258726"/>
                  <a:pt x="409189" y="129362"/>
                  <a:pt x="418049" y="85060"/>
                </a:cubicBezTo>
                <a:cubicBezTo>
                  <a:pt x="426910" y="40758"/>
                  <a:pt x="358684" y="20379"/>
                  <a:pt x="29045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B0850C1-CC00-4018-BD2B-16D4F801B1D0}"/>
              </a:ext>
            </a:extLst>
          </p:cNvPr>
          <p:cNvSpPr/>
          <p:nvPr/>
        </p:nvSpPr>
        <p:spPr>
          <a:xfrm>
            <a:off x="8023654" y="658780"/>
            <a:ext cx="3758375" cy="5379555"/>
          </a:xfrm>
          <a:custGeom>
            <a:avLst/>
            <a:gdLst>
              <a:gd name="connsiteX0" fmla="*/ 2100649 w 3758375"/>
              <a:gd name="connsiteY0" fmla="*/ 5379555 h 5379555"/>
              <a:gd name="connsiteX1" fmla="*/ 3674076 w 3758375"/>
              <a:gd name="connsiteY1" fmla="*/ 4531058 h 5379555"/>
              <a:gd name="connsiteX2" fmla="*/ 3303373 w 3758375"/>
              <a:gd name="connsiteY2" fmla="*/ 1244161 h 5379555"/>
              <a:gd name="connsiteX3" fmla="*/ 1268627 w 3758375"/>
              <a:gd name="connsiteY3" fmla="*/ 247 h 5379555"/>
              <a:gd name="connsiteX4" fmla="*/ 0 w 3758375"/>
              <a:gd name="connsiteY4" fmla="*/ 1137069 h 537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8375" h="5379555">
                <a:moveTo>
                  <a:pt x="2100649" y="5379555"/>
                </a:moveTo>
                <a:cubicBezTo>
                  <a:pt x="2787135" y="5299922"/>
                  <a:pt x="3473622" y="5220290"/>
                  <a:pt x="3674076" y="4531058"/>
                </a:cubicBezTo>
                <a:cubicBezTo>
                  <a:pt x="3874530" y="3841826"/>
                  <a:pt x="3704281" y="1999296"/>
                  <a:pt x="3303373" y="1244161"/>
                </a:cubicBezTo>
                <a:cubicBezTo>
                  <a:pt x="2902465" y="489026"/>
                  <a:pt x="1819189" y="18096"/>
                  <a:pt x="1268627" y="247"/>
                </a:cubicBezTo>
                <a:cubicBezTo>
                  <a:pt x="718065" y="-17602"/>
                  <a:pt x="234778" y="935242"/>
                  <a:pt x="0" y="113706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6A019E-59AC-4935-B8BA-495B8FAA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5478" y="1844433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"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04707E0-CA3C-4086-8D72-5CCC3F599553}"/>
              </a:ext>
            </a:extLst>
          </p:cNvPr>
          <p:cNvCxnSpPr>
            <a:cxnSpLocks/>
            <a:stCxn id="146" idx="3"/>
            <a:endCxn id="90" idx="0"/>
          </p:cNvCxnSpPr>
          <p:nvPr/>
        </p:nvCxnSpPr>
        <p:spPr>
          <a:xfrm flipH="1">
            <a:off x="9691075" y="5275673"/>
            <a:ext cx="263025" cy="35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0">
            <a:extLst>
              <a:ext uri="{FF2B5EF4-FFF2-40B4-BE49-F238E27FC236}">
                <a16:creationId xmlns:a16="http://schemas.microsoft.com/office/drawing/2014/main" id="{29924769-F3F6-46A1-846F-360B2369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731" y="5344096"/>
            <a:ext cx="688088" cy="3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500" b="1" dirty="0">
                <a:latin typeface="+mn-ea"/>
                <a:cs typeface="Times New Roman" pitchFamily="18" charset="0"/>
              </a:rPr>
              <a:t>other</a:t>
            </a:r>
            <a:endParaRPr lang="en-US" altLang="zh-CN" sz="2500" b="1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B5DD184-EB88-4163-B757-B6325281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" y="1670198"/>
            <a:ext cx="6116439" cy="4001940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B76B199D-F684-46C9-8FE3-1D695C39B24D}"/>
              </a:ext>
            </a:extLst>
          </p:cNvPr>
          <p:cNvSpPr txBox="1">
            <a:spLocks/>
          </p:cNvSpPr>
          <p:nvPr/>
        </p:nvSpPr>
        <p:spPr bwMode="auto">
          <a:xfrm>
            <a:off x="804672" y="236769"/>
            <a:ext cx="8116391" cy="64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 i="0" baseline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+mj-cs"/>
              </a:rPr>
              <a:t>习题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+mj-cs"/>
              </a:rPr>
              <a:t>3.1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楷体" pitchFamily="49" charset="-122"/>
              <a:cs typeface="+mj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07A9CFC-9843-45A4-AA9D-E43D4A50F677}"/>
              </a:ext>
            </a:extLst>
          </p:cNvPr>
          <p:cNvSpPr txBox="1">
            <a:spLocks/>
          </p:cNvSpPr>
          <p:nvPr/>
        </p:nvSpPr>
        <p:spPr bwMode="auto">
          <a:xfrm>
            <a:off x="804672" y="1040431"/>
            <a:ext cx="4597162" cy="62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  <a:cs typeface="楷体_GB2312"/>
              </a:rPr>
              <a:t>如图所示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  <a:cs typeface="楷体_GB2312"/>
              </a:rPr>
              <a:t>：</a:t>
            </a: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cs typeface="楷体_GB231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dirty="0">
              <a:solidFill>
                <a:prstClr val="black"/>
              </a:solidFill>
              <a:ea typeface="华文楷体" panose="02010600040101010101" pitchFamily="2" charset="-122"/>
              <a:cs typeface="楷体_GB231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6F485-A129-4496-A98E-3D427CF3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80" y="1670199"/>
            <a:ext cx="6007611" cy="40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C142347-E716-4C55-8435-3CF862CA8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3458" y="1171666"/>
            <a:ext cx="6654519" cy="4747805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ea typeface="华文楷体" panose="020106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34357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120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Tahoma</vt:lpstr>
      <vt:lpstr>Times New Roman</vt:lpstr>
      <vt:lpstr>Wingdings</vt:lpstr>
      <vt:lpstr>Office 主题​​</vt:lpstr>
      <vt:lpstr>李竑杰 王睿哲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竑杰</dc:creator>
  <cp:lastModifiedBy>李 竑杰</cp:lastModifiedBy>
  <cp:revision>35</cp:revision>
  <dcterms:created xsi:type="dcterms:W3CDTF">2021-03-11T12:57:28Z</dcterms:created>
  <dcterms:modified xsi:type="dcterms:W3CDTF">2021-03-17T10:37:12Z</dcterms:modified>
</cp:coreProperties>
</file>