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8"/>
  </p:notesMasterIdLst>
  <p:sldIdLst>
    <p:sldId id="410" r:id="rId4"/>
    <p:sldId id="411" r:id="rId5"/>
    <p:sldId id="414" r:id="rId6"/>
    <p:sldId id="413" r:id="rId7"/>
    <p:sldId id="415" r:id="rId9"/>
    <p:sldId id="418" r:id="rId10"/>
    <p:sldId id="417" r:id="rId11"/>
    <p:sldId id="416" r:id="rId12"/>
    <p:sldId id="427" r:id="rId13"/>
    <p:sldId id="428" r:id="rId14"/>
    <p:sldId id="429" r:id="rId15"/>
    <p:sldId id="430" r:id="rId16"/>
    <p:sldId id="426" r:id="rId17"/>
    <p:sldId id="419" r:id="rId18"/>
    <p:sldId id="420" r:id="rId19"/>
    <p:sldId id="421" r:id="rId20"/>
    <p:sldId id="431" r:id="rId21"/>
    <p:sldId id="42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58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2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1.pn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image" Target="../media/image3.png"/><Relationship Id="rId4" Type="http://schemas.openxmlformats.org/officeDocument/2006/relationships/tags" Target="../tags/tag27.xm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image" Target="../media/image3.png"/><Relationship Id="rId5" Type="http://schemas.openxmlformats.org/officeDocument/2006/relationships/tags" Target="../tags/tag34.xml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image" Target="../media/image3.png"/><Relationship Id="rId5" Type="http://schemas.openxmlformats.org/officeDocument/2006/relationships/tags" Target="../tags/tag42.xml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image" Target="../media/image3.png"/><Relationship Id="rId5" Type="http://schemas.openxmlformats.org/officeDocument/2006/relationships/tags" Target="../tags/tag60.xml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../media/image3.png"/><Relationship Id="rId5" Type="http://schemas.openxmlformats.org/officeDocument/2006/relationships/tags" Target="../tags/tag69.xm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image" Target="../media/image5.png"/><Relationship Id="rId5" Type="http://schemas.openxmlformats.org/officeDocument/2006/relationships/tags" Target="../tags/tag80.xml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image" Target="../media/image6.jpeg"/><Relationship Id="rId2" Type="http://schemas.openxmlformats.org/officeDocument/2006/relationships/tags" Target="../tags/tag89.xml"/><Relationship Id="rId17" Type="http://schemas.openxmlformats.org/officeDocument/2006/relationships/tags" Target="../tags/tag103.xml"/><Relationship Id="rId16" Type="http://schemas.openxmlformats.org/officeDocument/2006/relationships/tags" Target="../tags/tag10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5.xml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image" Target="../media/image7.jpeg"/><Relationship Id="rId2" Type="http://schemas.openxmlformats.org/officeDocument/2006/relationships/tags" Target="../tags/tag109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image" Target="../media/image8.jpeg"/><Relationship Id="rId2" Type="http://schemas.openxmlformats.org/officeDocument/2006/relationships/tags" Target="../tags/tag131.xml"/><Relationship Id="rId14" Type="http://schemas.openxmlformats.org/officeDocument/2006/relationships/tags" Target="../tags/tag142.xml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image" Target="../media/image9.jpeg"/><Relationship Id="rId2" Type="http://schemas.openxmlformats.org/officeDocument/2006/relationships/tags" Target="../tags/tag161.xml"/><Relationship Id="rId17" Type="http://schemas.openxmlformats.org/officeDocument/2006/relationships/tags" Target="../tags/tag175.xml"/><Relationship Id="rId16" Type="http://schemas.openxmlformats.org/officeDocument/2006/relationships/tags" Target="../tags/tag174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../media/image3.png"/><Relationship Id="rId6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1" Type="http://schemas.openxmlformats.org/officeDocument/2006/relationships/tags" Target="../tags/tag200.xml"/><Relationship Id="rId10" Type="http://schemas.openxmlformats.org/officeDocument/2006/relationships/tags" Target="../tags/tag199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4" Type="http://schemas.openxmlformats.org/officeDocument/2006/relationships/tags" Target="../tags/tag235.xml"/><Relationship Id="rId13" Type="http://schemas.openxmlformats.org/officeDocument/2006/relationships/tags" Target="../tags/tag234.xml"/><Relationship Id="rId12" Type="http://schemas.openxmlformats.org/officeDocument/2006/relationships/tags" Target="../tags/tag233.xml"/><Relationship Id="rId11" Type="http://schemas.openxmlformats.org/officeDocument/2006/relationships/tags" Target="../tags/tag232.xml"/><Relationship Id="rId10" Type="http://schemas.openxmlformats.org/officeDocument/2006/relationships/tags" Target="../tags/tag231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4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6.xm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0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1219229" y="2095765"/>
            <a:ext cx="4825365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3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219229" y="4115857"/>
            <a:ext cx="4826000" cy="370205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762641" y="2463322"/>
            <a:ext cx="4825403" cy="64039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762006" y="3256115"/>
            <a:ext cx="4826038" cy="11385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Administrator.USER-20190207SV\Desktop\地理\australia-traveling-travelling-travel-68704.jpgaustralia-traveling-travelling-travel-68704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-635" y="0"/>
            <a:ext cx="12192635" cy="6857365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1992630"/>
            <a:ext cx="12192000" cy="2769870"/>
          </a:xfrm>
          <a:prstGeom prst="rect">
            <a:avLst/>
          </a:prstGeom>
          <a:solidFill>
            <a:schemeClr val="accent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>
            <p:custDataLst>
              <p:tags r:id="rId5"/>
            </p:custDataLst>
          </p:nvPr>
        </p:nvGrpSpPr>
        <p:grpSpPr>
          <a:xfrm>
            <a:off x="3038475" y="540385"/>
            <a:ext cx="6113780" cy="1239520"/>
            <a:chOff x="3162" y="1656"/>
            <a:chExt cx="13402" cy="2078"/>
          </a:xfrm>
          <a:solidFill>
            <a:schemeClr val="accent1">
              <a:lumMod val="50000"/>
            </a:schemeClr>
          </a:solidFill>
        </p:grpSpPr>
        <p:sp>
          <p:nvSpPr>
            <p:cNvPr id="10" name="减号 9"/>
            <p:cNvSpPr/>
            <p:nvPr>
              <p:custDataLst>
                <p:tags r:id="rId6"/>
              </p:custDataLst>
            </p:nvPr>
          </p:nvSpPr>
          <p:spPr>
            <a:xfrm>
              <a:off x="3162" y="1755"/>
              <a:ext cx="13403" cy="450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793" y="1656"/>
              <a:ext cx="10206" cy="2078"/>
              <a:chOff x="4793" y="1656"/>
              <a:chExt cx="10206" cy="2078"/>
            </a:xfrm>
            <a:grpFill/>
          </p:grpSpPr>
          <p:sp>
            <p:nvSpPr>
              <p:cNvPr id="12" name="减号 11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997" y="2550"/>
                <a:ext cx="1980" cy="389"/>
              </a:xfrm>
              <a:prstGeom prst="mathMinu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减号 12"/>
              <p:cNvSpPr/>
              <p:nvPr>
                <p:custDataLst>
                  <p:tags r:id="rId8"/>
                </p:custDataLst>
              </p:nvPr>
            </p:nvSpPr>
            <p:spPr>
              <a:xfrm rot="5400000">
                <a:off x="13766" y="2501"/>
                <a:ext cx="2079" cy="389"/>
              </a:xfrm>
              <a:prstGeom prst="mathMinu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 userDrawn="1">
            <p:custDataLst>
              <p:tags r:id="rId9"/>
            </p:custDataLst>
          </p:nvPr>
        </p:nvGrpSpPr>
        <p:grpSpPr>
          <a:xfrm flipV="1">
            <a:off x="3038475" y="4975225"/>
            <a:ext cx="6113780" cy="1239520"/>
            <a:chOff x="3162" y="1656"/>
            <a:chExt cx="13402" cy="2078"/>
          </a:xfrm>
          <a:solidFill>
            <a:schemeClr val="accent1">
              <a:lumMod val="50000"/>
            </a:schemeClr>
          </a:solidFill>
        </p:grpSpPr>
        <p:sp>
          <p:nvSpPr>
            <p:cNvPr id="15" name="减号 14"/>
            <p:cNvSpPr/>
            <p:nvPr>
              <p:custDataLst>
                <p:tags r:id="rId10"/>
              </p:custDataLst>
            </p:nvPr>
          </p:nvSpPr>
          <p:spPr>
            <a:xfrm>
              <a:off x="3162" y="1755"/>
              <a:ext cx="13403" cy="450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793" y="1656"/>
              <a:ext cx="10206" cy="2078"/>
              <a:chOff x="4793" y="1656"/>
              <a:chExt cx="10206" cy="2078"/>
            </a:xfrm>
            <a:grpFill/>
          </p:grpSpPr>
          <p:sp>
            <p:nvSpPr>
              <p:cNvPr id="20" name="减号 19"/>
              <p:cNvSpPr/>
              <p:nvPr>
                <p:custDataLst>
                  <p:tags r:id="rId11"/>
                </p:custDataLst>
              </p:nvPr>
            </p:nvSpPr>
            <p:spPr>
              <a:xfrm rot="5400000">
                <a:off x="3997" y="2550"/>
                <a:ext cx="1980" cy="389"/>
              </a:xfrm>
              <a:prstGeom prst="mathMinu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减号 20"/>
              <p:cNvSpPr/>
              <p:nvPr>
                <p:custDataLst>
                  <p:tags r:id="rId12"/>
                </p:custDataLst>
              </p:nvPr>
            </p:nvSpPr>
            <p:spPr>
              <a:xfrm rot="5400000">
                <a:off x="13766" y="2501"/>
                <a:ext cx="2079" cy="389"/>
              </a:xfrm>
              <a:prstGeom prst="mathMinu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623871" y="2299335"/>
            <a:ext cx="6944258" cy="1308735"/>
          </a:xfrm>
        </p:spPr>
        <p:txBody>
          <a:bodyPr lIns="91440" tIns="45720" rIns="91440" bIns="0" anchor="b" anchorCtr="0">
            <a:normAutofit/>
          </a:bodyPr>
          <a:lstStyle>
            <a:lvl1pPr algn="ctr">
              <a:defRPr sz="4800" b="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4"/>
            </p:custDataLst>
          </p:nvPr>
        </p:nvSpPr>
        <p:spPr>
          <a:xfrm>
            <a:off x="2623871" y="3746500"/>
            <a:ext cx="6944258" cy="608330"/>
          </a:xfrm>
        </p:spPr>
        <p:txBody>
          <a:bodyPr lIns="91440" tIns="0" rIns="91440" bIns="4572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Administrator.USER-20190207SV\Desktop\地理\person-pointing-map-chart-1468657.jpgperson-pointing-map-chart-146865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 l="-120"/>
          <a:stretch>
            <a:fillRect/>
          </a:stretch>
        </p:blipFill>
        <p:spPr>
          <a:xfrm>
            <a:off x="-13970" y="2513965"/>
            <a:ext cx="12219305" cy="4391025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3479800"/>
            <a:ext cx="12192000" cy="245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图形 14"/>
          <p:cNvSpPr/>
          <p:nvPr userDrawn="1">
            <p:custDataLst>
              <p:tags r:id="rId5"/>
            </p:custDataLst>
          </p:nvPr>
        </p:nvSpPr>
        <p:spPr>
          <a:xfrm flipH="1">
            <a:off x="11223625" y="5021580"/>
            <a:ext cx="815975" cy="916940"/>
          </a:xfrm>
          <a:custGeom>
            <a:avLst/>
            <a:gdLst>
              <a:gd name="connsiteX0" fmla="*/ 1841854 w 2423720"/>
              <a:gd name="connsiteY0" fmla="*/ 3007888 h 3030582"/>
              <a:gd name="connsiteX1" fmla="*/ 2225688 w 2423720"/>
              <a:gd name="connsiteY1" fmla="*/ 3007888 h 3030582"/>
              <a:gd name="connsiteX2" fmla="*/ 2244033 w 2423720"/>
              <a:gd name="connsiteY2" fmla="*/ 3011651 h 3030582"/>
              <a:gd name="connsiteX3" fmla="*/ 2242622 w 2423720"/>
              <a:gd name="connsiteY3" fmla="*/ 3026233 h 3030582"/>
              <a:gd name="connsiteX4" fmla="*/ 2230392 w 2423720"/>
              <a:gd name="connsiteY4" fmla="*/ 3028585 h 3030582"/>
              <a:gd name="connsiteX5" fmla="*/ 2155130 w 2423720"/>
              <a:gd name="connsiteY5" fmla="*/ 3029525 h 3030582"/>
              <a:gd name="connsiteX6" fmla="*/ 1522933 w 2423720"/>
              <a:gd name="connsiteY6" fmla="*/ 3027644 h 3030582"/>
              <a:gd name="connsiteX7" fmla="*/ 1475894 w 2423720"/>
              <a:gd name="connsiteY7" fmla="*/ 3029055 h 3030582"/>
              <a:gd name="connsiteX8" fmla="*/ 1446260 w 2423720"/>
              <a:gd name="connsiteY8" fmla="*/ 3028114 h 3030582"/>
              <a:gd name="connsiteX9" fmla="*/ 1338071 w 2423720"/>
              <a:gd name="connsiteY9" fmla="*/ 3028585 h 3030582"/>
              <a:gd name="connsiteX10" fmla="*/ 1258576 w 2423720"/>
              <a:gd name="connsiteY10" fmla="*/ 3028114 h 3030582"/>
              <a:gd name="connsiteX11" fmla="*/ 1244465 w 2423720"/>
              <a:gd name="connsiteY11" fmla="*/ 3027644 h 3030582"/>
              <a:gd name="connsiteX12" fmla="*/ 690822 w 2423720"/>
              <a:gd name="connsiteY12" fmla="*/ 3027644 h 3030582"/>
              <a:gd name="connsiteX13" fmla="*/ 654602 w 2423720"/>
              <a:gd name="connsiteY13" fmla="*/ 3029996 h 3030582"/>
              <a:gd name="connsiteX14" fmla="*/ 639550 w 2423720"/>
              <a:gd name="connsiteY14" fmla="*/ 3027173 h 3030582"/>
              <a:gd name="connsiteX15" fmla="*/ 633435 w 2423720"/>
              <a:gd name="connsiteY15" fmla="*/ 3018706 h 3030582"/>
              <a:gd name="connsiteX16" fmla="*/ 640020 w 2423720"/>
              <a:gd name="connsiteY16" fmla="*/ 3010710 h 3030582"/>
              <a:gd name="connsiteX17" fmla="*/ 652250 w 2423720"/>
              <a:gd name="connsiteY17" fmla="*/ 3008358 h 3030582"/>
              <a:gd name="connsiteX18" fmla="*/ 707285 w 2423720"/>
              <a:gd name="connsiteY18" fmla="*/ 3007888 h 3030582"/>
              <a:gd name="connsiteX19" fmla="*/ 1245406 w 2423720"/>
              <a:gd name="connsiteY19" fmla="*/ 3007888 h 3030582"/>
              <a:gd name="connsiteX20" fmla="*/ 1356887 w 2423720"/>
              <a:gd name="connsiteY20" fmla="*/ 3008828 h 3030582"/>
              <a:gd name="connsiteX21" fmla="*/ 1380877 w 2423720"/>
              <a:gd name="connsiteY21" fmla="*/ 3002243 h 3030582"/>
              <a:gd name="connsiteX22" fmla="*/ 1393577 w 2423720"/>
              <a:gd name="connsiteY22" fmla="*/ 2980135 h 3030582"/>
              <a:gd name="connsiteX23" fmla="*/ 1394047 w 2423720"/>
              <a:gd name="connsiteY23" fmla="*/ 2906284 h 3030582"/>
              <a:gd name="connsiteX24" fmla="*/ 1394047 w 2423720"/>
              <a:gd name="connsiteY24" fmla="*/ 2641928 h 3030582"/>
              <a:gd name="connsiteX25" fmla="*/ 1391695 w 2423720"/>
              <a:gd name="connsiteY25" fmla="*/ 2610412 h 3030582"/>
              <a:gd name="connsiteX26" fmla="*/ 1368647 w 2423720"/>
              <a:gd name="connsiteY26" fmla="*/ 2586893 h 3030582"/>
              <a:gd name="connsiteX27" fmla="*/ 1331016 w 2423720"/>
              <a:gd name="connsiteY27" fmla="*/ 2585482 h 3030582"/>
              <a:gd name="connsiteX28" fmla="*/ 1318315 w 2423720"/>
              <a:gd name="connsiteY28" fmla="*/ 2585952 h 3030582"/>
              <a:gd name="connsiteX29" fmla="*/ 1219064 w 2423720"/>
              <a:gd name="connsiteY29" fmla="*/ 2585952 h 3030582"/>
              <a:gd name="connsiteX30" fmla="*/ 1188489 w 2423720"/>
              <a:gd name="connsiteY30" fmla="*/ 2564314 h 3030582"/>
              <a:gd name="connsiteX31" fmla="*/ 1173437 w 2423720"/>
              <a:gd name="connsiteY31" fmla="*/ 2506457 h 3030582"/>
              <a:gd name="connsiteX32" fmla="*/ 1154621 w 2423720"/>
              <a:gd name="connsiteY32" fmla="*/ 2436840 h 3030582"/>
              <a:gd name="connsiteX33" fmla="*/ 1140039 w 2423720"/>
              <a:gd name="connsiteY33" fmla="*/ 2419436 h 3030582"/>
              <a:gd name="connsiteX34" fmla="*/ 1105231 w 2423720"/>
              <a:gd name="connsiteY34" fmla="*/ 2410498 h 3030582"/>
              <a:gd name="connsiteX35" fmla="*/ 1034203 w 2423720"/>
              <a:gd name="connsiteY35" fmla="*/ 2398739 h 3030582"/>
              <a:gd name="connsiteX36" fmla="*/ 988105 w 2423720"/>
              <a:gd name="connsiteY36" fmla="*/ 2389802 h 3030582"/>
              <a:gd name="connsiteX37" fmla="*/ 900143 w 2423720"/>
              <a:gd name="connsiteY37" fmla="*/ 2365812 h 3030582"/>
              <a:gd name="connsiteX38" fmla="*/ 823470 w 2423720"/>
              <a:gd name="connsiteY38" fmla="*/ 2338059 h 3030582"/>
              <a:gd name="connsiteX39" fmla="*/ 711989 w 2423720"/>
              <a:gd name="connsiteY39" fmla="*/ 2290550 h 3030582"/>
              <a:gd name="connsiteX40" fmla="*/ 568521 w 2423720"/>
              <a:gd name="connsiteY40" fmla="*/ 2206351 h 3030582"/>
              <a:gd name="connsiteX41" fmla="*/ 487615 w 2423720"/>
              <a:gd name="connsiteY41" fmla="*/ 2144731 h 3030582"/>
              <a:gd name="connsiteX42" fmla="*/ 481500 w 2423720"/>
              <a:gd name="connsiteY42" fmla="*/ 2139557 h 3030582"/>
              <a:gd name="connsiteX43" fmla="*/ 406239 w 2423720"/>
              <a:gd name="connsiteY43" fmla="*/ 2077466 h 3030582"/>
              <a:gd name="connsiteX44" fmla="*/ 380367 w 2423720"/>
              <a:gd name="connsiteY44" fmla="*/ 2052065 h 3030582"/>
              <a:gd name="connsiteX45" fmla="*/ 316395 w 2423720"/>
              <a:gd name="connsiteY45" fmla="*/ 1985270 h 3030582"/>
              <a:gd name="connsiteX46" fmla="*/ 297109 w 2423720"/>
              <a:gd name="connsiteY46" fmla="*/ 1960340 h 3030582"/>
              <a:gd name="connsiteX47" fmla="*/ 206795 w 2423720"/>
              <a:gd name="connsiteY47" fmla="*/ 1843684 h 3030582"/>
              <a:gd name="connsiteX48" fmla="*/ 166813 w 2423720"/>
              <a:gd name="connsiteY48" fmla="*/ 1780182 h 3030582"/>
              <a:gd name="connsiteX49" fmla="*/ 140471 w 2423720"/>
              <a:gd name="connsiteY49" fmla="*/ 1735966 h 3030582"/>
              <a:gd name="connsiteX50" fmla="*/ 100959 w 2423720"/>
              <a:gd name="connsiteY50" fmla="*/ 1657412 h 3030582"/>
              <a:gd name="connsiteX51" fmla="*/ 60035 w 2423720"/>
              <a:gd name="connsiteY51" fmla="*/ 1550164 h 3030582"/>
              <a:gd name="connsiteX52" fmla="*/ 20993 w 2423720"/>
              <a:gd name="connsiteY52" fmla="*/ 1390233 h 3030582"/>
              <a:gd name="connsiteX53" fmla="*/ 5941 w 2423720"/>
              <a:gd name="connsiteY53" fmla="*/ 1257585 h 3030582"/>
              <a:gd name="connsiteX54" fmla="*/ 3589 w 2423720"/>
              <a:gd name="connsiteY54" fmla="*/ 1232654 h 3030582"/>
              <a:gd name="connsiteX55" fmla="*/ 3119 w 2423720"/>
              <a:gd name="connsiteY55" fmla="*/ 1143751 h 3030582"/>
              <a:gd name="connsiteX56" fmla="*/ 5941 w 2423720"/>
              <a:gd name="connsiteY56" fmla="*/ 1115528 h 3030582"/>
              <a:gd name="connsiteX57" fmla="*/ 13937 w 2423720"/>
              <a:gd name="connsiteY57" fmla="*/ 1023333 h 3030582"/>
              <a:gd name="connsiteX58" fmla="*/ 35105 w 2423720"/>
              <a:gd name="connsiteY58" fmla="*/ 906207 h 3030582"/>
              <a:gd name="connsiteX59" fmla="*/ 71795 w 2423720"/>
              <a:gd name="connsiteY59" fmla="*/ 776381 h 3030582"/>
              <a:gd name="connsiteX60" fmla="*/ 97196 w 2423720"/>
              <a:gd name="connsiteY60" fmla="*/ 707234 h 3030582"/>
              <a:gd name="connsiteX61" fmla="*/ 121185 w 2423720"/>
              <a:gd name="connsiteY61" fmla="*/ 655962 h 3030582"/>
              <a:gd name="connsiteX62" fmla="*/ 144705 w 2423720"/>
              <a:gd name="connsiteY62" fmla="*/ 609864 h 3030582"/>
              <a:gd name="connsiteX63" fmla="*/ 191273 w 2423720"/>
              <a:gd name="connsiteY63" fmla="*/ 529899 h 3030582"/>
              <a:gd name="connsiteX64" fmla="*/ 218085 w 2423720"/>
              <a:gd name="connsiteY64" fmla="*/ 493209 h 3030582"/>
              <a:gd name="connsiteX65" fmla="*/ 300872 w 2423720"/>
              <a:gd name="connsiteY65" fmla="*/ 388783 h 3030582"/>
              <a:gd name="connsiteX66" fmla="*/ 336151 w 2423720"/>
              <a:gd name="connsiteY66" fmla="*/ 348801 h 3030582"/>
              <a:gd name="connsiteX67" fmla="*/ 343677 w 2423720"/>
              <a:gd name="connsiteY67" fmla="*/ 340804 h 3030582"/>
              <a:gd name="connsiteX68" fmla="*/ 422232 w 2423720"/>
              <a:gd name="connsiteY68" fmla="*/ 268365 h 3030582"/>
              <a:gd name="connsiteX69" fmla="*/ 427876 w 2423720"/>
              <a:gd name="connsiteY69" fmla="*/ 263190 h 3030582"/>
              <a:gd name="connsiteX70" fmla="*/ 429758 w 2423720"/>
              <a:gd name="connsiteY70" fmla="*/ 229323 h 3030582"/>
              <a:gd name="connsiteX71" fmla="*/ 390246 w 2423720"/>
              <a:gd name="connsiteY71" fmla="*/ 182755 h 3030582"/>
              <a:gd name="connsiteX72" fmla="*/ 356378 w 2423720"/>
              <a:gd name="connsiteY72" fmla="*/ 172877 h 3030582"/>
              <a:gd name="connsiteX73" fmla="*/ 305106 w 2423720"/>
              <a:gd name="connsiteY73" fmla="*/ 177580 h 3030582"/>
              <a:gd name="connsiteX74" fmla="*/ 253363 w 2423720"/>
              <a:gd name="connsiteY74" fmla="*/ 166291 h 3030582"/>
              <a:gd name="connsiteX75" fmla="*/ 235959 w 2423720"/>
              <a:gd name="connsiteY75" fmla="*/ 151239 h 3030582"/>
              <a:gd name="connsiteX76" fmla="*/ 218555 w 2423720"/>
              <a:gd name="connsiteY76" fmla="*/ 77859 h 3030582"/>
              <a:gd name="connsiteX77" fmla="*/ 247248 w 2423720"/>
              <a:gd name="connsiteY77" fmla="*/ 17649 h 3030582"/>
              <a:gd name="connsiteX78" fmla="*/ 284409 w 2423720"/>
              <a:gd name="connsiteY78" fmla="*/ 2597 h 3030582"/>
              <a:gd name="connsiteX79" fmla="*/ 345089 w 2423720"/>
              <a:gd name="connsiteY79" fmla="*/ 3538 h 3030582"/>
              <a:gd name="connsiteX80" fmla="*/ 394479 w 2423720"/>
              <a:gd name="connsiteY80" fmla="*/ 35054 h 3030582"/>
              <a:gd name="connsiteX81" fmla="*/ 405768 w 2423720"/>
              <a:gd name="connsiteY81" fmla="*/ 51988 h 3030582"/>
              <a:gd name="connsiteX82" fmla="*/ 411883 w 2423720"/>
              <a:gd name="connsiteY82" fmla="*/ 113608 h 3030582"/>
              <a:gd name="connsiteX83" fmla="*/ 402476 w 2423720"/>
              <a:gd name="connsiteY83" fmla="*/ 138538 h 3030582"/>
              <a:gd name="connsiteX84" fmla="*/ 408591 w 2423720"/>
              <a:gd name="connsiteY84" fmla="*/ 166762 h 3030582"/>
              <a:gd name="connsiteX85" fmla="*/ 428347 w 2423720"/>
              <a:gd name="connsiteY85" fmla="*/ 190751 h 3030582"/>
              <a:gd name="connsiteX86" fmla="*/ 491849 w 2423720"/>
              <a:gd name="connsiteY86" fmla="*/ 264602 h 3030582"/>
              <a:gd name="connsiteX87" fmla="*/ 548765 w 2423720"/>
              <a:gd name="connsiteY87" fmla="*/ 327163 h 3030582"/>
              <a:gd name="connsiteX88" fmla="*/ 583574 w 2423720"/>
              <a:gd name="connsiteY88" fmla="*/ 363382 h 3030582"/>
              <a:gd name="connsiteX89" fmla="*/ 607093 w 2423720"/>
              <a:gd name="connsiteY89" fmla="*/ 363382 h 3030582"/>
              <a:gd name="connsiteX90" fmla="*/ 829115 w 2423720"/>
              <a:gd name="connsiteY90" fmla="*/ 227441 h 3030582"/>
              <a:gd name="connsiteX91" fmla="*/ 1147566 w 2423720"/>
              <a:gd name="connsiteY91" fmla="*/ 133835 h 3030582"/>
              <a:gd name="connsiteX92" fmla="*/ 1332427 w 2423720"/>
              <a:gd name="connsiteY92" fmla="*/ 122545 h 3030582"/>
              <a:gd name="connsiteX93" fmla="*/ 1875251 w 2423720"/>
              <a:gd name="connsiteY93" fmla="*/ 272128 h 3030582"/>
              <a:gd name="connsiteX94" fmla="*/ 1929816 w 2423720"/>
              <a:gd name="connsiteY94" fmla="*/ 303173 h 3030582"/>
              <a:gd name="connsiteX95" fmla="*/ 2024363 w 2423720"/>
              <a:gd name="connsiteY95" fmla="*/ 373261 h 3030582"/>
              <a:gd name="connsiteX96" fmla="*/ 2026715 w 2423720"/>
              <a:gd name="connsiteY96" fmla="*/ 375142 h 3030582"/>
              <a:gd name="connsiteX97" fmla="*/ 2111855 w 2423720"/>
              <a:gd name="connsiteY97" fmla="*/ 449463 h 3030582"/>
              <a:gd name="connsiteX98" fmla="*/ 2148545 w 2423720"/>
              <a:gd name="connsiteY98" fmla="*/ 488035 h 3030582"/>
              <a:gd name="connsiteX99" fmla="*/ 2236507 w 2423720"/>
              <a:gd name="connsiteY99" fmla="*/ 598575 h 3030582"/>
              <a:gd name="connsiteX100" fmla="*/ 2273197 w 2423720"/>
              <a:gd name="connsiteY100" fmla="*/ 651258 h 3030582"/>
              <a:gd name="connsiteX101" fmla="*/ 2293424 w 2423720"/>
              <a:gd name="connsiteY101" fmla="*/ 686537 h 3030582"/>
              <a:gd name="connsiteX102" fmla="*/ 2361629 w 2423720"/>
              <a:gd name="connsiteY102" fmla="*/ 826241 h 3030582"/>
              <a:gd name="connsiteX103" fmla="*/ 2386089 w 2423720"/>
              <a:gd name="connsiteY103" fmla="*/ 905266 h 3030582"/>
              <a:gd name="connsiteX104" fmla="*/ 2388441 w 2423720"/>
              <a:gd name="connsiteY104" fmla="*/ 914203 h 3030582"/>
              <a:gd name="connsiteX105" fmla="*/ 2412901 w 2423720"/>
              <a:gd name="connsiteY105" fmla="*/ 1030859 h 3030582"/>
              <a:gd name="connsiteX106" fmla="*/ 2421839 w 2423720"/>
              <a:gd name="connsiteY106" fmla="*/ 1140459 h 3030582"/>
              <a:gd name="connsiteX107" fmla="*/ 2423720 w 2423720"/>
              <a:gd name="connsiteY107" fmla="*/ 1192201 h 3030582"/>
              <a:gd name="connsiteX108" fmla="*/ 2158423 w 2423720"/>
              <a:gd name="connsiteY108" fmla="*/ 1892605 h 3030582"/>
              <a:gd name="connsiteX109" fmla="*/ 2084102 w 2423720"/>
              <a:gd name="connsiteY109" fmla="*/ 1969277 h 3030582"/>
              <a:gd name="connsiteX110" fmla="*/ 2083632 w 2423720"/>
              <a:gd name="connsiteY110" fmla="*/ 1983859 h 3030582"/>
              <a:gd name="connsiteX111" fmla="*/ 2162186 w 2423720"/>
              <a:gd name="connsiteY111" fmla="*/ 2065236 h 3030582"/>
              <a:gd name="connsiteX112" fmla="*/ 2204991 w 2423720"/>
              <a:gd name="connsiteY112" fmla="*/ 2115097 h 3030582"/>
              <a:gd name="connsiteX113" fmla="*/ 2212517 w 2423720"/>
              <a:gd name="connsiteY113" fmla="*/ 2123093 h 3030582"/>
              <a:gd name="connsiteX114" fmla="*/ 2241681 w 2423720"/>
              <a:gd name="connsiteY114" fmla="*/ 2156020 h 3030582"/>
              <a:gd name="connsiteX115" fmla="*/ 2266141 w 2423720"/>
              <a:gd name="connsiteY115" fmla="*/ 2180480 h 3030582"/>
              <a:gd name="connsiteX116" fmla="*/ 2306124 w 2423720"/>
              <a:gd name="connsiteY116" fmla="*/ 2179539 h 3030582"/>
              <a:gd name="connsiteX117" fmla="*/ 2317884 w 2423720"/>
              <a:gd name="connsiteY117" fmla="*/ 2169191 h 3030582"/>
              <a:gd name="connsiteX118" fmla="*/ 2330584 w 2423720"/>
              <a:gd name="connsiteY118" fmla="*/ 2163546 h 3030582"/>
              <a:gd name="connsiteX119" fmla="*/ 2339521 w 2423720"/>
              <a:gd name="connsiteY119" fmla="*/ 2176247 h 3030582"/>
              <a:gd name="connsiteX120" fmla="*/ 2331995 w 2423720"/>
              <a:gd name="connsiteY120" fmla="*/ 2186125 h 3030582"/>
              <a:gd name="connsiteX121" fmla="*/ 2310828 w 2423720"/>
              <a:gd name="connsiteY121" fmla="*/ 2204940 h 3030582"/>
              <a:gd name="connsiteX122" fmla="*/ 2245444 w 2423720"/>
              <a:gd name="connsiteY122" fmla="*/ 2256212 h 3030582"/>
              <a:gd name="connsiteX123" fmla="*/ 2231333 w 2423720"/>
              <a:gd name="connsiteY123" fmla="*/ 2262798 h 3030582"/>
              <a:gd name="connsiteX124" fmla="*/ 2220984 w 2423720"/>
              <a:gd name="connsiteY124" fmla="*/ 2250097 h 3030582"/>
              <a:gd name="connsiteX125" fmla="*/ 2226158 w 2423720"/>
              <a:gd name="connsiteY125" fmla="*/ 2242571 h 3030582"/>
              <a:gd name="connsiteX126" fmla="*/ 2236037 w 2423720"/>
              <a:gd name="connsiteY126" fmla="*/ 2234574 h 3030582"/>
              <a:gd name="connsiteX127" fmla="*/ 2242622 w 2423720"/>
              <a:gd name="connsiteY127" fmla="*/ 2193181 h 3030582"/>
              <a:gd name="connsiteX128" fmla="*/ 2214399 w 2423720"/>
              <a:gd name="connsiteY128" fmla="*/ 2159313 h 3030582"/>
              <a:gd name="connsiteX129" fmla="*/ 2202169 w 2423720"/>
              <a:gd name="connsiteY129" fmla="*/ 2143320 h 3030582"/>
              <a:gd name="connsiteX130" fmla="*/ 2151367 w 2423720"/>
              <a:gd name="connsiteY130" fmla="*/ 2136734 h 3030582"/>
              <a:gd name="connsiteX131" fmla="*/ 2117970 w 2423720"/>
              <a:gd name="connsiteY131" fmla="*/ 2164958 h 3030582"/>
              <a:gd name="connsiteX132" fmla="*/ 2021541 w 2423720"/>
              <a:gd name="connsiteY132" fmla="*/ 2229400 h 3030582"/>
              <a:gd name="connsiteX133" fmla="*/ 1887481 w 2423720"/>
              <a:gd name="connsiteY133" fmla="*/ 2301840 h 3030582"/>
              <a:gd name="connsiteX134" fmla="*/ 1767063 w 2423720"/>
              <a:gd name="connsiteY134" fmla="*/ 2351700 h 3030582"/>
              <a:gd name="connsiteX135" fmla="*/ 1739780 w 2423720"/>
              <a:gd name="connsiteY135" fmla="*/ 2359697 h 3030582"/>
              <a:gd name="connsiteX136" fmla="*/ 1682864 w 2423720"/>
              <a:gd name="connsiteY136" fmla="*/ 2377572 h 3030582"/>
              <a:gd name="connsiteX137" fmla="*/ 1656992 w 2423720"/>
              <a:gd name="connsiteY137" fmla="*/ 2414261 h 3030582"/>
              <a:gd name="connsiteX138" fmla="*/ 1646174 w 2423720"/>
              <a:gd name="connsiteY138" fmla="*/ 2461771 h 3030582"/>
              <a:gd name="connsiteX139" fmla="*/ 1636296 w 2423720"/>
              <a:gd name="connsiteY139" fmla="*/ 2510690 h 3030582"/>
              <a:gd name="connsiteX140" fmla="*/ 1621714 w 2423720"/>
              <a:gd name="connsiteY140" fmla="*/ 2566666 h 3030582"/>
              <a:gd name="connsiteX141" fmla="*/ 1607602 w 2423720"/>
              <a:gd name="connsiteY141" fmla="*/ 2580308 h 3030582"/>
              <a:gd name="connsiteX142" fmla="*/ 1595372 w 2423720"/>
              <a:gd name="connsiteY142" fmla="*/ 2582660 h 3030582"/>
              <a:gd name="connsiteX143" fmla="*/ 1471661 w 2423720"/>
              <a:gd name="connsiteY143" fmla="*/ 2582660 h 3030582"/>
              <a:gd name="connsiteX144" fmla="*/ 1445319 w 2423720"/>
              <a:gd name="connsiteY144" fmla="*/ 2582189 h 3030582"/>
              <a:gd name="connsiteX145" fmla="*/ 1418037 w 2423720"/>
              <a:gd name="connsiteY145" fmla="*/ 2621701 h 3030582"/>
              <a:gd name="connsiteX146" fmla="*/ 1418037 w 2423720"/>
              <a:gd name="connsiteY146" fmla="*/ 2662154 h 3030582"/>
              <a:gd name="connsiteX147" fmla="*/ 1418507 w 2423720"/>
              <a:gd name="connsiteY147" fmla="*/ 2868183 h 3030582"/>
              <a:gd name="connsiteX148" fmla="*/ 1420389 w 2423720"/>
              <a:gd name="connsiteY148" fmla="*/ 2957556 h 3030582"/>
              <a:gd name="connsiteX149" fmla="*/ 1419918 w 2423720"/>
              <a:gd name="connsiteY149" fmla="*/ 2970257 h 3030582"/>
              <a:gd name="connsiteX150" fmla="*/ 1437323 w 2423720"/>
              <a:gd name="connsiteY150" fmla="*/ 3001302 h 3030582"/>
              <a:gd name="connsiteX151" fmla="*/ 1458960 w 2423720"/>
              <a:gd name="connsiteY151" fmla="*/ 3005065 h 3030582"/>
              <a:gd name="connsiteX152" fmla="*/ 1597254 w 2423720"/>
              <a:gd name="connsiteY152" fmla="*/ 3004125 h 3030582"/>
              <a:gd name="connsiteX153" fmla="*/ 1841854 w 2423720"/>
              <a:gd name="connsiteY153" fmla="*/ 3007888 h 3030582"/>
              <a:gd name="connsiteX154" fmla="*/ 1841854 w 2423720"/>
              <a:gd name="connsiteY154" fmla="*/ 3007888 h 3030582"/>
              <a:gd name="connsiteX155" fmla="*/ 1335720 w 2423720"/>
              <a:gd name="connsiteY155" fmla="*/ 2401091 h 3030582"/>
              <a:gd name="connsiteX156" fmla="*/ 1475424 w 2423720"/>
              <a:gd name="connsiteY156" fmla="*/ 2394976 h 3030582"/>
              <a:gd name="connsiteX157" fmla="*/ 1555860 w 2423720"/>
              <a:gd name="connsiteY157" fmla="*/ 2382275 h 3030582"/>
              <a:gd name="connsiteX158" fmla="*/ 1637236 w 2423720"/>
              <a:gd name="connsiteY158" fmla="*/ 2365812 h 3030582"/>
              <a:gd name="connsiteX159" fmla="*/ 1690860 w 2423720"/>
              <a:gd name="connsiteY159" fmla="*/ 2353582 h 3030582"/>
              <a:gd name="connsiteX160" fmla="*/ 1717672 w 2423720"/>
              <a:gd name="connsiteY160" fmla="*/ 2344645 h 3030582"/>
              <a:gd name="connsiteX161" fmla="*/ 1823979 w 2423720"/>
              <a:gd name="connsiteY161" fmla="*/ 2306073 h 3030582"/>
              <a:gd name="connsiteX162" fmla="*/ 1875722 w 2423720"/>
              <a:gd name="connsiteY162" fmla="*/ 2283024 h 3030582"/>
              <a:gd name="connsiteX163" fmla="*/ 1959920 w 2423720"/>
              <a:gd name="connsiteY163" fmla="*/ 2241160 h 3030582"/>
              <a:gd name="connsiteX164" fmla="*/ 2072813 w 2423720"/>
              <a:gd name="connsiteY164" fmla="*/ 2170132 h 3030582"/>
              <a:gd name="connsiteX165" fmla="*/ 2138667 w 2423720"/>
              <a:gd name="connsiteY165" fmla="*/ 2121212 h 3030582"/>
              <a:gd name="connsiteX166" fmla="*/ 2144311 w 2423720"/>
              <a:gd name="connsiteY166" fmla="*/ 2085462 h 3030582"/>
              <a:gd name="connsiteX167" fmla="*/ 2135374 w 2423720"/>
              <a:gd name="connsiteY167" fmla="*/ 2074643 h 3030582"/>
              <a:gd name="connsiteX168" fmla="*/ 2098684 w 2423720"/>
              <a:gd name="connsiteY168" fmla="*/ 2037953 h 3030582"/>
              <a:gd name="connsiteX169" fmla="*/ 2064816 w 2423720"/>
              <a:gd name="connsiteY169" fmla="*/ 2000793 h 3030582"/>
              <a:gd name="connsiteX170" fmla="*/ 2050705 w 2423720"/>
              <a:gd name="connsiteY170" fmla="*/ 1999852 h 3030582"/>
              <a:gd name="connsiteX171" fmla="*/ 2018248 w 2423720"/>
              <a:gd name="connsiteY171" fmla="*/ 2027135 h 3030582"/>
              <a:gd name="connsiteX172" fmla="*/ 1392636 w 2423720"/>
              <a:gd name="connsiteY172" fmla="*/ 2271735 h 3030582"/>
              <a:gd name="connsiteX173" fmla="*/ 1204012 w 2423720"/>
              <a:gd name="connsiteY173" fmla="*/ 2269853 h 3030582"/>
              <a:gd name="connsiteX174" fmla="*/ 976345 w 2423720"/>
              <a:gd name="connsiteY174" fmla="*/ 2225637 h 3030582"/>
              <a:gd name="connsiteX175" fmla="*/ 433521 w 2423720"/>
              <a:gd name="connsiteY175" fmla="*/ 1863911 h 3030582"/>
              <a:gd name="connsiteX176" fmla="*/ 195976 w 2423720"/>
              <a:gd name="connsiteY176" fmla="*/ 1258055 h 3030582"/>
              <a:gd name="connsiteX177" fmla="*/ 222318 w 2423720"/>
              <a:gd name="connsiteY177" fmla="*/ 959831 h 3030582"/>
              <a:gd name="connsiteX178" fmla="*/ 483382 w 2423720"/>
              <a:gd name="connsiteY178" fmla="*/ 477216 h 3030582"/>
              <a:gd name="connsiteX179" fmla="*/ 563818 w 2423720"/>
              <a:gd name="connsiteY179" fmla="*/ 399602 h 3030582"/>
              <a:gd name="connsiteX180" fmla="*/ 565699 w 2423720"/>
              <a:gd name="connsiteY180" fmla="*/ 380316 h 3030582"/>
              <a:gd name="connsiteX181" fmla="*/ 544061 w 2423720"/>
              <a:gd name="connsiteY181" fmla="*/ 355856 h 3030582"/>
              <a:gd name="connsiteX182" fmla="*/ 483382 w 2423720"/>
              <a:gd name="connsiteY182" fmla="*/ 290473 h 3030582"/>
              <a:gd name="connsiteX183" fmla="*/ 438225 w 2423720"/>
              <a:gd name="connsiteY183" fmla="*/ 286710 h 3030582"/>
              <a:gd name="connsiteX184" fmla="*/ 370019 w 2423720"/>
              <a:gd name="connsiteY184" fmla="*/ 348801 h 3030582"/>
              <a:gd name="connsiteX185" fmla="*/ 306987 w 2423720"/>
              <a:gd name="connsiteY185" fmla="*/ 416536 h 3030582"/>
              <a:gd name="connsiteX186" fmla="*/ 229844 w 2423720"/>
              <a:gd name="connsiteY186" fmla="*/ 515317 h 3030582"/>
              <a:gd name="connsiteX187" fmla="*/ 205855 w 2423720"/>
              <a:gd name="connsiteY187" fmla="*/ 552477 h 3030582"/>
              <a:gd name="connsiteX188" fmla="*/ 161638 w 2423720"/>
              <a:gd name="connsiteY188" fmla="*/ 628209 h 3030582"/>
              <a:gd name="connsiteX189" fmla="*/ 153642 w 2423720"/>
              <a:gd name="connsiteY189" fmla="*/ 641850 h 3030582"/>
              <a:gd name="connsiteX190" fmla="*/ 140941 w 2423720"/>
              <a:gd name="connsiteY190" fmla="*/ 665370 h 3030582"/>
              <a:gd name="connsiteX191" fmla="*/ 108485 w 2423720"/>
              <a:gd name="connsiteY191" fmla="*/ 740161 h 3030582"/>
              <a:gd name="connsiteX192" fmla="*/ 105192 w 2423720"/>
              <a:gd name="connsiteY192" fmla="*/ 747217 h 3030582"/>
              <a:gd name="connsiteX193" fmla="*/ 90610 w 2423720"/>
              <a:gd name="connsiteY193" fmla="*/ 785318 h 3030582"/>
              <a:gd name="connsiteX194" fmla="*/ 62387 w 2423720"/>
              <a:gd name="connsiteY194" fmla="*/ 881747 h 3030582"/>
              <a:gd name="connsiteX195" fmla="*/ 29460 w 2423720"/>
              <a:gd name="connsiteY195" fmla="*/ 1073194 h 3030582"/>
              <a:gd name="connsiteX196" fmla="*/ 27579 w 2423720"/>
              <a:gd name="connsiteY196" fmla="*/ 1137636 h 3030582"/>
              <a:gd name="connsiteX197" fmla="*/ 25697 w 2423720"/>
              <a:gd name="connsiteY197" fmla="*/ 1224187 h 3030582"/>
              <a:gd name="connsiteX198" fmla="*/ 33694 w 2423720"/>
              <a:gd name="connsiteY198" fmla="*/ 1321087 h 3030582"/>
              <a:gd name="connsiteX199" fmla="*/ 55802 w 2423720"/>
              <a:gd name="connsiteY199" fmla="*/ 1447620 h 3030582"/>
              <a:gd name="connsiteX200" fmla="*/ 82614 w 2423720"/>
              <a:gd name="connsiteY200" fmla="*/ 1542638 h 3030582"/>
              <a:gd name="connsiteX201" fmla="*/ 100488 w 2423720"/>
              <a:gd name="connsiteY201" fmla="*/ 1597673 h 3030582"/>
              <a:gd name="connsiteX202" fmla="*/ 124008 w 2423720"/>
              <a:gd name="connsiteY202" fmla="*/ 1652238 h 3030582"/>
              <a:gd name="connsiteX203" fmla="*/ 158346 w 2423720"/>
              <a:gd name="connsiteY203" fmla="*/ 1720914 h 3030582"/>
              <a:gd name="connsiteX204" fmla="*/ 211029 w 2423720"/>
              <a:gd name="connsiteY204" fmla="*/ 1809817 h 3030582"/>
              <a:gd name="connsiteX205" fmla="*/ 275942 w 2423720"/>
              <a:gd name="connsiteY205" fmla="*/ 1900131 h 3030582"/>
              <a:gd name="connsiteX206" fmla="*/ 342737 w 2423720"/>
              <a:gd name="connsiteY206" fmla="*/ 1979155 h 3030582"/>
              <a:gd name="connsiteX207" fmla="*/ 405298 w 2423720"/>
              <a:gd name="connsiteY207" fmla="*/ 2043128 h 3030582"/>
              <a:gd name="connsiteX208" fmla="*/ 443399 w 2423720"/>
              <a:gd name="connsiteY208" fmla="*/ 2080288 h 3030582"/>
              <a:gd name="connsiteX209" fmla="*/ 485734 w 2423720"/>
              <a:gd name="connsiteY209" fmla="*/ 2115567 h 3030582"/>
              <a:gd name="connsiteX210" fmla="*/ 502668 w 2423720"/>
              <a:gd name="connsiteY210" fmla="*/ 2129679 h 3030582"/>
              <a:gd name="connsiteX211" fmla="*/ 570873 w 2423720"/>
              <a:gd name="connsiteY211" fmla="*/ 2180010 h 3030582"/>
              <a:gd name="connsiteX212" fmla="*/ 648957 w 2423720"/>
              <a:gd name="connsiteY212" fmla="*/ 2229871 h 3030582"/>
              <a:gd name="connsiteX213" fmla="*/ 809359 w 2423720"/>
              <a:gd name="connsiteY213" fmla="*/ 2309366 h 3030582"/>
              <a:gd name="connsiteX214" fmla="*/ 937303 w 2423720"/>
              <a:gd name="connsiteY214" fmla="*/ 2353112 h 3030582"/>
              <a:gd name="connsiteX215" fmla="*/ 1084064 w 2423720"/>
              <a:gd name="connsiteY215" fmla="*/ 2386979 h 3030582"/>
              <a:gd name="connsiteX216" fmla="*/ 1098175 w 2423720"/>
              <a:gd name="connsiteY216" fmla="*/ 2388390 h 3030582"/>
              <a:gd name="connsiteX217" fmla="*/ 1165440 w 2423720"/>
              <a:gd name="connsiteY217" fmla="*/ 2395446 h 3030582"/>
              <a:gd name="connsiteX218" fmla="*/ 1198367 w 2423720"/>
              <a:gd name="connsiteY218" fmla="*/ 2396857 h 3030582"/>
              <a:gd name="connsiteX219" fmla="*/ 1221886 w 2423720"/>
              <a:gd name="connsiteY219" fmla="*/ 2397798 h 3030582"/>
              <a:gd name="connsiteX220" fmla="*/ 1265632 w 2423720"/>
              <a:gd name="connsiteY220" fmla="*/ 2401091 h 3030582"/>
              <a:gd name="connsiteX221" fmla="*/ 1335720 w 2423720"/>
              <a:gd name="connsiteY221" fmla="*/ 2401091 h 3030582"/>
              <a:gd name="connsiteX222" fmla="*/ 1081241 w 2423720"/>
              <a:gd name="connsiteY222" fmla="*/ 1529938 h 3030582"/>
              <a:gd name="connsiteX223" fmla="*/ 1109935 w 2423720"/>
              <a:gd name="connsiteY223" fmla="*/ 1523352 h 3030582"/>
              <a:gd name="connsiteX224" fmla="*/ 1160266 w 2423720"/>
              <a:gd name="connsiteY224" fmla="*/ 1494659 h 3030582"/>
              <a:gd name="connsiteX225" fmla="*/ 1253873 w 2423720"/>
              <a:gd name="connsiteY225" fmla="*/ 1437272 h 3030582"/>
              <a:gd name="connsiteX226" fmla="*/ 1373821 w 2423720"/>
              <a:gd name="connsiteY226" fmla="*/ 1354484 h 3030582"/>
              <a:gd name="connsiteX227" fmla="*/ 1436852 w 2423720"/>
              <a:gd name="connsiteY227" fmla="*/ 1307445 h 3030582"/>
              <a:gd name="connsiteX228" fmla="*/ 1547393 w 2423720"/>
              <a:gd name="connsiteY228" fmla="*/ 1214780 h 3030582"/>
              <a:gd name="connsiteX229" fmla="*/ 1596783 w 2423720"/>
              <a:gd name="connsiteY229" fmla="*/ 1169152 h 3030582"/>
              <a:gd name="connsiteX230" fmla="*/ 1703561 w 2423720"/>
              <a:gd name="connsiteY230" fmla="*/ 1056260 h 3030582"/>
              <a:gd name="connsiteX231" fmla="*/ 1721906 w 2423720"/>
              <a:gd name="connsiteY231" fmla="*/ 1036974 h 3030582"/>
              <a:gd name="connsiteX232" fmla="*/ 1770826 w 2423720"/>
              <a:gd name="connsiteY232" fmla="*/ 979587 h 3030582"/>
              <a:gd name="connsiteX233" fmla="*/ 1783996 w 2423720"/>
              <a:gd name="connsiteY233" fmla="*/ 956538 h 3030582"/>
              <a:gd name="connsiteX234" fmla="*/ 1781645 w 2423720"/>
              <a:gd name="connsiteY234" fmla="*/ 927845 h 3030582"/>
              <a:gd name="connsiteX235" fmla="*/ 1768003 w 2423720"/>
              <a:gd name="connsiteY235" fmla="*/ 908559 h 3030582"/>
              <a:gd name="connsiteX236" fmla="*/ 1729902 w 2423720"/>
              <a:gd name="connsiteY236" fmla="*/ 866695 h 3030582"/>
              <a:gd name="connsiteX237" fmla="*/ 1638647 w 2423720"/>
              <a:gd name="connsiteY237" fmla="*/ 771206 h 3030582"/>
              <a:gd name="connsiteX238" fmla="*/ 1627829 w 2423720"/>
              <a:gd name="connsiteY238" fmla="*/ 762269 h 3030582"/>
              <a:gd name="connsiteX239" fmla="*/ 1610895 w 2423720"/>
              <a:gd name="connsiteY239" fmla="*/ 748157 h 3030582"/>
              <a:gd name="connsiteX240" fmla="*/ 1566208 w 2423720"/>
              <a:gd name="connsiteY240" fmla="*/ 708175 h 3030582"/>
              <a:gd name="connsiteX241" fmla="*/ 1487654 w 2423720"/>
              <a:gd name="connsiteY241" fmla="*/ 645614 h 3030582"/>
              <a:gd name="connsiteX242" fmla="*/ 1425563 w 2423720"/>
              <a:gd name="connsiteY242" fmla="*/ 600457 h 3030582"/>
              <a:gd name="connsiteX243" fmla="*/ 1405336 w 2423720"/>
              <a:gd name="connsiteY243" fmla="*/ 588227 h 3030582"/>
              <a:gd name="connsiteX244" fmla="*/ 1377113 w 2423720"/>
              <a:gd name="connsiteY244" fmla="*/ 595753 h 3030582"/>
              <a:gd name="connsiteX245" fmla="*/ 1350302 w 2423720"/>
              <a:gd name="connsiteY245" fmla="*/ 638558 h 3030582"/>
              <a:gd name="connsiteX246" fmla="*/ 1299029 w 2423720"/>
              <a:gd name="connsiteY246" fmla="*/ 705823 h 3030582"/>
              <a:gd name="connsiteX247" fmla="*/ 1255284 w 2423720"/>
              <a:gd name="connsiteY247" fmla="*/ 743924 h 3030582"/>
              <a:gd name="connsiteX248" fmla="*/ 1161207 w 2423720"/>
              <a:gd name="connsiteY248" fmla="*/ 834238 h 3030582"/>
              <a:gd name="connsiteX249" fmla="*/ 1062896 w 2423720"/>
              <a:gd name="connsiteY249" fmla="*/ 912322 h 3030582"/>
              <a:gd name="connsiteX250" fmla="*/ 1057722 w 2423720"/>
              <a:gd name="connsiteY250" fmla="*/ 915615 h 3030582"/>
              <a:gd name="connsiteX251" fmla="*/ 1015858 w 2423720"/>
              <a:gd name="connsiteY251" fmla="*/ 943367 h 3030582"/>
              <a:gd name="connsiteX252" fmla="*/ 918958 w 2423720"/>
              <a:gd name="connsiteY252" fmla="*/ 1004517 h 3030582"/>
              <a:gd name="connsiteX253" fmla="*/ 858749 w 2423720"/>
              <a:gd name="connsiteY253" fmla="*/ 1037915 h 3030582"/>
              <a:gd name="connsiteX254" fmla="*/ 768906 w 2423720"/>
              <a:gd name="connsiteY254" fmla="*/ 1083542 h 3030582"/>
              <a:gd name="connsiteX255" fmla="*/ 759027 w 2423720"/>
              <a:gd name="connsiteY255" fmla="*/ 1112236 h 3030582"/>
              <a:gd name="connsiteX256" fmla="*/ 781606 w 2423720"/>
              <a:gd name="connsiteY256" fmla="*/ 1156922 h 3030582"/>
              <a:gd name="connsiteX257" fmla="*/ 832408 w 2423720"/>
              <a:gd name="connsiteY257" fmla="*/ 1240180 h 3030582"/>
              <a:gd name="connsiteX258" fmla="*/ 891206 w 2423720"/>
              <a:gd name="connsiteY258" fmla="*/ 1327672 h 3030582"/>
              <a:gd name="connsiteX259" fmla="*/ 899202 w 2423720"/>
              <a:gd name="connsiteY259" fmla="*/ 1337550 h 3030582"/>
              <a:gd name="connsiteX260" fmla="*/ 977286 w 2423720"/>
              <a:gd name="connsiteY260" fmla="*/ 1429745 h 3030582"/>
              <a:gd name="connsiteX261" fmla="*/ 1013035 w 2423720"/>
              <a:gd name="connsiteY261" fmla="*/ 1469258 h 3030582"/>
              <a:gd name="connsiteX262" fmla="*/ 1032792 w 2423720"/>
              <a:gd name="connsiteY262" fmla="*/ 1493718 h 3030582"/>
              <a:gd name="connsiteX263" fmla="*/ 1071834 w 2423720"/>
              <a:gd name="connsiteY263" fmla="*/ 1527115 h 3030582"/>
              <a:gd name="connsiteX264" fmla="*/ 1081241 w 2423720"/>
              <a:gd name="connsiteY264" fmla="*/ 1529938 h 3030582"/>
              <a:gd name="connsiteX265" fmla="*/ 497023 w 2423720"/>
              <a:gd name="connsiteY265" fmla="*/ 1800409 h 3030582"/>
              <a:gd name="connsiteX266" fmla="*/ 497964 w 2423720"/>
              <a:gd name="connsiteY266" fmla="*/ 1804172 h 3030582"/>
              <a:gd name="connsiteX267" fmla="*/ 505490 w 2423720"/>
              <a:gd name="connsiteY267" fmla="*/ 1814050 h 3030582"/>
              <a:gd name="connsiteX268" fmla="*/ 644254 w 2423720"/>
              <a:gd name="connsiteY268" fmla="*/ 1952814 h 3030582"/>
              <a:gd name="connsiteX269" fmla="*/ 972582 w 2423720"/>
              <a:gd name="connsiteY269" fmla="*/ 2134382 h 3030582"/>
              <a:gd name="connsiteX270" fmla="*/ 992338 w 2423720"/>
              <a:gd name="connsiteY270" fmla="*/ 2136734 h 3030582"/>
              <a:gd name="connsiteX271" fmla="*/ 1064778 w 2423720"/>
              <a:gd name="connsiteY271" fmla="*/ 2122623 h 3030582"/>
              <a:gd name="connsiteX272" fmla="*/ 1154621 w 2423720"/>
              <a:gd name="connsiteY272" fmla="*/ 2100985 h 3030582"/>
              <a:gd name="connsiteX273" fmla="*/ 1287740 w 2423720"/>
              <a:gd name="connsiteY273" fmla="*/ 2065236 h 3030582"/>
              <a:gd name="connsiteX274" fmla="*/ 1483891 w 2423720"/>
              <a:gd name="connsiteY274" fmla="*/ 1995148 h 3030582"/>
              <a:gd name="connsiteX275" fmla="*/ 1490476 w 2423720"/>
              <a:gd name="connsiteY275" fmla="*/ 1990915 h 3030582"/>
              <a:gd name="connsiteX276" fmla="*/ 1514936 w 2423720"/>
              <a:gd name="connsiteY276" fmla="*/ 1980096 h 3030582"/>
              <a:gd name="connsiteX277" fmla="*/ 1563386 w 2423720"/>
              <a:gd name="connsiteY277" fmla="*/ 1957988 h 3030582"/>
              <a:gd name="connsiteX278" fmla="*/ 1561504 w 2423720"/>
              <a:gd name="connsiteY278" fmla="*/ 1917535 h 3030582"/>
              <a:gd name="connsiteX279" fmla="*/ 1517758 w 2423720"/>
              <a:gd name="connsiteY279" fmla="*/ 1893545 h 3030582"/>
              <a:gd name="connsiteX280" fmla="*/ 1352183 w 2423720"/>
              <a:gd name="connsiteY280" fmla="*/ 1794294 h 3030582"/>
              <a:gd name="connsiteX281" fmla="*/ 1229413 w 2423720"/>
              <a:gd name="connsiteY281" fmla="*/ 1706802 h 3030582"/>
              <a:gd name="connsiteX282" fmla="*/ 1085004 w 2423720"/>
              <a:gd name="connsiteY282" fmla="*/ 1585443 h 3030582"/>
              <a:gd name="connsiteX283" fmla="*/ 1045962 w 2423720"/>
              <a:gd name="connsiteY283" fmla="*/ 1581210 h 3030582"/>
              <a:gd name="connsiteX284" fmla="*/ 1000335 w 2423720"/>
              <a:gd name="connsiteY284" fmla="*/ 1605199 h 3030582"/>
              <a:gd name="connsiteX285" fmla="*/ 950474 w 2423720"/>
              <a:gd name="connsiteY285" fmla="*/ 1628248 h 3030582"/>
              <a:gd name="connsiteX286" fmla="*/ 867686 w 2423720"/>
              <a:gd name="connsiteY286" fmla="*/ 1666820 h 3030582"/>
              <a:gd name="connsiteX287" fmla="*/ 696466 w 2423720"/>
              <a:gd name="connsiteY287" fmla="*/ 1733144 h 3030582"/>
              <a:gd name="connsiteX288" fmla="*/ 562877 w 2423720"/>
              <a:gd name="connsiteY288" fmla="*/ 1779242 h 3030582"/>
              <a:gd name="connsiteX289" fmla="*/ 497023 w 2423720"/>
              <a:gd name="connsiteY289" fmla="*/ 1800409 h 3030582"/>
              <a:gd name="connsiteX290" fmla="*/ 2056820 w 2423720"/>
              <a:gd name="connsiteY290" fmla="*/ 524254 h 3030582"/>
              <a:gd name="connsiteX291" fmla="*/ 2052116 w 2423720"/>
              <a:gd name="connsiteY291" fmla="*/ 533662 h 3030582"/>
              <a:gd name="connsiteX292" fmla="*/ 1984851 w 2423720"/>
              <a:gd name="connsiteY292" fmla="*/ 680422 h 3030582"/>
              <a:gd name="connsiteX293" fmla="*/ 1984381 w 2423720"/>
              <a:gd name="connsiteY293" fmla="*/ 681833 h 3030582"/>
              <a:gd name="connsiteX294" fmla="*/ 1952865 w 2423720"/>
              <a:gd name="connsiteY294" fmla="*/ 744865 h 3030582"/>
              <a:gd name="connsiteX295" fmla="*/ 1931227 w 2423720"/>
              <a:gd name="connsiteY295" fmla="*/ 790022 h 3030582"/>
              <a:gd name="connsiteX296" fmla="*/ 1878073 w 2423720"/>
              <a:gd name="connsiteY296" fmla="*/ 871869 h 3030582"/>
              <a:gd name="connsiteX297" fmla="*/ 1865843 w 2423720"/>
              <a:gd name="connsiteY297" fmla="*/ 888332 h 3030582"/>
              <a:gd name="connsiteX298" fmla="*/ 1845147 w 2423720"/>
              <a:gd name="connsiteY298" fmla="*/ 917967 h 3030582"/>
              <a:gd name="connsiteX299" fmla="*/ 1844676 w 2423720"/>
              <a:gd name="connsiteY299" fmla="*/ 963124 h 3030582"/>
              <a:gd name="connsiteX300" fmla="*/ 1864432 w 2423720"/>
              <a:gd name="connsiteY300" fmla="*/ 987584 h 3030582"/>
              <a:gd name="connsiteX301" fmla="*/ 1936872 w 2423720"/>
              <a:gd name="connsiteY301" fmla="*/ 1092009 h 3030582"/>
              <a:gd name="connsiteX302" fmla="*/ 2015426 w 2423720"/>
              <a:gd name="connsiteY302" fmla="*/ 1224187 h 3030582"/>
              <a:gd name="connsiteX303" fmla="*/ 2034241 w 2423720"/>
              <a:gd name="connsiteY303" fmla="*/ 1262289 h 3030582"/>
              <a:gd name="connsiteX304" fmla="*/ 2073754 w 2423720"/>
              <a:gd name="connsiteY304" fmla="*/ 1344135 h 3030582"/>
              <a:gd name="connsiteX305" fmla="*/ 2101977 w 2423720"/>
              <a:gd name="connsiteY305" fmla="*/ 1412341 h 3030582"/>
              <a:gd name="connsiteX306" fmla="*/ 2120322 w 2423720"/>
              <a:gd name="connsiteY306" fmla="*/ 1453735 h 3030582"/>
              <a:gd name="connsiteX307" fmla="*/ 2146663 w 2423720"/>
              <a:gd name="connsiteY307" fmla="*/ 1461732 h 3030582"/>
              <a:gd name="connsiteX308" fmla="*/ 2164538 w 2423720"/>
              <a:gd name="connsiteY308" fmla="*/ 1442446 h 3030582"/>
              <a:gd name="connsiteX309" fmla="*/ 2197935 w 2423720"/>
              <a:gd name="connsiteY309" fmla="*/ 1385529 h 3030582"/>
              <a:gd name="connsiteX310" fmla="*/ 2235096 w 2423720"/>
              <a:gd name="connsiteY310" fmla="*/ 1322027 h 3030582"/>
              <a:gd name="connsiteX311" fmla="*/ 2262849 w 2423720"/>
              <a:gd name="connsiteY311" fmla="*/ 1266052 h 3030582"/>
              <a:gd name="connsiteX312" fmla="*/ 2274138 w 2423720"/>
              <a:gd name="connsiteY312" fmla="*/ 1243943 h 3030582"/>
              <a:gd name="connsiteX313" fmla="*/ 2302361 w 2423720"/>
              <a:gd name="connsiteY313" fmla="*/ 1176208 h 3030582"/>
              <a:gd name="connsiteX314" fmla="*/ 2325880 w 2423720"/>
              <a:gd name="connsiteY314" fmla="*/ 1109884 h 3030582"/>
              <a:gd name="connsiteX315" fmla="*/ 2327291 w 2423720"/>
              <a:gd name="connsiteY315" fmla="*/ 1095772 h 3030582"/>
              <a:gd name="connsiteX316" fmla="*/ 2310828 w 2423720"/>
              <a:gd name="connsiteY316" fmla="*/ 995110 h 3030582"/>
              <a:gd name="connsiteX317" fmla="*/ 2092569 w 2423720"/>
              <a:gd name="connsiteY317" fmla="*/ 563296 h 3030582"/>
              <a:gd name="connsiteX318" fmla="*/ 2056820 w 2423720"/>
              <a:gd name="connsiteY318" fmla="*/ 524254 h 3030582"/>
              <a:gd name="connsiteX319" fmla="*/ 283939 w 2423720"/>
              <a:gd name="connsiteY319" fmla="*/ 1204431 h 3030582"/>
              <a:gd name="connsiteX320" fmla="*/ 294757 w 2423720"/>
              <a:gd name="connsiteY320" fmla="*/ 1204431 h 3030582"/>
              <a:gd name="connsiteX321" fmla="*/ 350263 w 2423720"/>
              <a:gd name="connsiteY321" fmla="*/ 1193612 h 3030582"/>
              <a:gd name="connsiteX322" fmla="*/ 427876 w 2423720"/>
              <a:gd name="connsiteY322" fmla="*/ 1174797 h 3030582"/>
              <a:gd name="connsiteX323" fmla="*/ 556291 w 2423720"/>
              <a:gd name="connsiteY323" fmla="*/ 1139518 h 3030582"/>
              <a:gd name="connsiteX324" fmla="*/ 677651 w 2423720"/>
              <a:gd name="connsiteY324" fmla="*/ 1096713 h 3030582"/>
              <a:gd name="connsiteX325" fmla="*/ 694585 w 2423720"/>
              <a:gd name="connsiteY325" fmla="*/ 1088716 h 3030582"/>
              <a:gd name="connsiteX326" fmla="*/ 703052 w 2423720"/>
              <a:gd name="connsiteY326" fmla="*/ 1062845 h 3030582"/>
              <a:gd name="connsiteX327" fmla="*/ 676710 w 2423720"/>
              <a:gd name="connsiteY327" fmla="*/ 1002636 h 3030582"/>
              <a:gd name="connsiteX328" fmla="*/ 634375 w 2423720"/>
              <a:gd name="connsiteY328" fmla="*/ 891155 h 3030582"/>
              <a:gd name="connsiteX329" fmla="*/ 610856 w 2423720"/>
              <a:gd name="connsiteY329" fmla="*/ 816363 h 3030582"/>
              <a:gd name="connsiteX330" fmla="*/ 579811 w 2423720"/>
              <a:gd name="connsiteY330" fmla="*/ 693122 h 3030582"/>
              <a:gd name="connsiteX331" fmla="*/ 557703 w 2423720"/>
              <a:gd name="connsiteY331" fmla="*/ 670074 h 3030582"/>
              <a:gd name="connsiteX332" fmla="*/ 516779 w 2423720"/>
              <a:gd name="connsiteY332" fmla="*/ 676659 h 3030582"/>
              <a:gd name="connsiteX333" fmla="*/ 500786 w 2423720"/>
              <a:gd name="connsiteY333" fmla="*/ 682774 h 3030582"/>
              <a:gd name="connsiteX334" fmla="*/ 432110 w 2423720"/>
              <a:gd name="connsiteY334" fmla="*/ 698767 h 3030582"/>
              <a:gd name="connsiteX335" fmla="*/ 416587 w 2423720"/>
              <a:gd name="connsiteY335" fmla="*/ 710527 h 3030582"/>
              <a:gd name="connsiteX336" fmla="*/ 368608 w 2423720"/>
              <a:gd name="connsiteY336" fmla="*/ 802722 h 3030582"/>
              <a:gd name="connsiteX337" fmla="*/ 282527 w 2423720"/>
              <a:gd name="connsiteY337" fmla="*/ 1187968 h 3030582"/>
              <a:gd name="connsiteX338" fmla="*/ 283939 w 2423720"/>
              <a:gd name="connsiteY338" fmla="*/ 1204431 h 3030582"/>
              <a:gd name="connsiteX339" fmla="*/ 1307967 w 2423720"/>
              <a:gd name="connsiteY339" fmla="*/ 210037 h 3030582"/>
              <a:gd name="connsiteX340" fmla="*/ 1150858 w 2423720"/>
              <a:gd name="connsiteY340" fmla="*/ 220856 h 3030582"/>
              <a:gd name="connsiteX341" fmla="*/ 1069011 w 2423720"/>
              <a:gd name="connsiteY341" fmla="*/ 236378 h 3030582"/>
              <a:gd name="connsiteX342" fmla="*/ 1055840 w 2423720"/>
              <a:gd name="connsiteY342" fmla="*/ 246257 h 3030582"/>
              <a:gd name="connsiteX343" fmla="*/ 1033732 w 2423720"/>
              <a:gd name="connsiteY343" fmla="*/ 287650 h 3030582"/>
              <a:gd name="connsiteX344" fmla="*/ 1014447 w 2423720"/>
              <a:gd name="connsiteY344" fmla="*/ 323400 h 3030582"/>
              <a:gd name="connsiteX345" fmla="*/ 1019621 w 2423720"/>
              <a:gd name="connsiteY345" fmla="*/ 353034 h 3030582"/>
              <a:gd name="connsiteX346" fmla="*/ 1045492 w 2423720"/>
              <a:gd name="connsiteY346" fmla="*/ 367616 h 3030582"/>
              <a:gd name="connsiteX347" fmla="*/ 1133454 w 2423720"/>
              <a:gd name="connsiteY347" fmla="*/ 405247 h 3030582"/>
              <a:gd name="connsiteX348" fmla="*/ 1332427 w 2423720"/>
              <a:gd name="connsiteY348" fmla="*/ 512024 h 3030582"/>
              <a:gd name="connsiteX349" fmla="*/ 1355476 w 2423720"/>
              <a:gd name="connsiteY349" fmla="*/ 525665 h 3030582"/>
              <a:gd name="connsiteX350" fmla="*/ 1399692 w 2423720"/>
              <a:gd name="connsiteY350" fmla="*/ 517198 h 3030582"/>
              <a:gd name="connsiteX351" fmla="*/ 1426974 w 2423720"/>
              <a:gd name="connsiteY351" fmla="*/ 475334 h 3030582"/>
              <a:gd name="connsiteX352" fmla="*/ 1463664 w 2423720"/>
              <a:gd name="connsiteY352" fmla="*/ 400543 h 3030582"/>
              <a:gd name="connsiteX353" fmla="*/ 1490947 w 2423720"/>
              <a:gd name="connsiteY353" fmla="*/ 344097 h 3030582"/>
              <a:gd name="connsiteX354" fmla="*/ 1493299 w 2423720"/>
              <a:gd name="connsiteY354" fmla="*/ 339863 h 3030582"/>
              <a:gd name="connsiteX355" fmla="*/ 1530459 w 2423720"/>
              <a:gd name="connsiteY355" fmla="*/ 255194 h 3030582"/>
              <a:gd name="connsiteX356" fmla="*/ 1531400 w 2423720"/>
              <a:gd name="connsiteY356" fmla="*/ 252372 h 3030582"/>
              <a:gd name="connsiteX357" fmla="*/ 1517758 w 2423720"/>
              <a:gd name="connsiteY357" fmla="*/ 230263 h 3030582"/>
              <a:gd name="connsiteX358" fmla="*/ 1307967 w 2423720"/>
              <a:gd name="connsiteY358" fmla="*/ 210037 h 3030582"/>
              <a:gd name="connsiteX359" fmla="*/ 1863491 w 2423720"/>
              <a:gd name="connsiteY359" fmla="*/ 2025723 h 3030582"/>
              <a:gd name="connsiteX360" fmla="*/ 1880425 w 2423720"/>
              <a:gd name="connsiteY360" fmla="*/ 2019138 h 3030582"/>
              <a:gd name="connsiteX361" fmla="*/ 2091158 w 2423720"/>
              <a:gd name="connsiteY361" fmla="*/ 1836158 h 3030582"/>
              <a:gd name="connsiteX362" fmla="*/ 2170183 w 2423720"/>
              <a:gd name="connsiteY362" fmla="*/ 1732674 h 3030582"/>
              <a:gd name="connsiteX363" fmla="*/ 2174887 w 2423720"/>
              <a:gd name="connsiteY363" fmla="*/ 1715740 h 3030582"/>
              <a:gd name="connsiteX364" fmla="*/ 2160775 w 2423720"/>
              <a:gd name="connsiteY364" fmla="*/ 1666349 h 3030582"/>
              <a:gd name="connsiteX365" fmla="*/ 2141019 w 2423720"/>
              <a:gd name="connsiteY365" fmla="*/ 1600025 h 3030582"/>
              <a:gd name="connsiteX366" fmla="*/ 2132552 w 2423720"/>
              <a:gd name="connsiteY366" fmla="*/ 1581210 h 3030582"/>
              <a:gd name="connsiteX367" fmla="*/ 2097273 w 2423720"/>
              <a:gd name="connsiteY367" fmla="*/ 1578387 h 3030582"/>
              <a:gd name="connsiteX368" fmla="*/ 2034712 w 2423720"/>
              <a:gd name="connsiteY368" fmla="*/ 1648945 h 3030582"/>
              <a:gd name="connsiteX369" fmla="*/ 1974502 w 2423720"/>
              <a:gd name="connsiteY369" fmla="*/ 1708214 h 3030582"/>
              <a:gd name="connsiteX370" fmla="*/ 1865843 w 2423720"/>
              <a:gd name="connsiteY370" fmla="*/ 1800879 h 3030582"/>
              <a:gd name="connsiteX371" fmla="*/ 1789641 w 2423720"/>
              <a:gd name="connsiteY371" fmla="*/ 1856385 h 3030582"/>
              <a:gd name="connsiteX372" fmla="*/ 1697446 w 2423720"/>
              <a:gd name="connsiteY372" fmla="*/ 1916124 h 3030582"/>
              <a:gd name="connsiteX373" fmla="*/ 1679571 w 2423720"/>
              <a:gd name="connsiteY373" fmla="*/ 1935880 h 3030582"/>
              <a:gd name="connsiteX374" fmla="*/ 1699798 w 2423720"/>
              <a:gd name="connsiteY374" fmla="*/ 1955636 h 3030582"/>
              <a:gd name="connsiteX375" fmla="*/ 1750129 w 2423720"/>
              <a:gd name="connsiteY375" fmla="*/ 1978215 h 3030582"/>
              <a:gd name="connsiteX376" fmla="*/ 1841854 w 2423720"/>
              <a:gd name="connsiteY376" fmla="*/ 2018668 h 3030582"/>
              <a:gd name="connsiteX377" fmla="*/ 1863491 w 2423720"/>
              <a:gd name="connsiteY377" fmla="*/ 2025723 h 3030582"/>
              <a:gd name="connsiteX378" fmla="*/ 610856 w 2423720"/>
              <a:gd name="connsiteY378" fmla="*/ 619742 h 3030582"/>
              <a:gd name="connsiteX379" fmla="*/ 629672 w 2423720"/>
              <a:gd name="connsiteY379" fmla="*/ 615039 h 3030582"/>
              <a:gd name="connsiteX380" fmla="*/ 655072 w 2423720"/>
              <a:gd name="connsiteY380" fmla="*/ 602338 h 3030582"/>
              <a:gd name="connsiteX381" fmla="*/ 763731 w 2423720"/>
              <a:gd name="connsiteY381" fmla="*/ 543070 h 3030582"/>
              <a:gd name="connsiteX382" fmla="*/ 775961 w 2423720"/>
              <a:gd name="connsiteY382" fmla="*/ 535543 h 3030582"/>
              <a:gd name="connsiteX383" fmla="*/ 833348 w 2423720"/>
              <a:gd name="connsiteY383" fmla="*/ 494620 h 3030582"/>
              <a:gd name="connsiteX384" fmla="*/ 890735 w 2423720"/>
              <a:gd name="connsiteY384" fmla="*/ 440996 h 3030582"/>
              <a:gd name="connsiteX385" fmla="*/ 939655 w 2423720"/>
              <a:gd name="connsiteY385" fmla="*/ 386431 h 3030582"/>
              <a:gd name="connsiteX386" fmla="*/ 927425 w 2423720"/>
              <a:gd name="connsiteY386" fmla="*/ 346449 h 3030582"/>
              <a:gd name="connsiteX387" fmla="*/ 864864 w 2423720"/>
              <a:gd name="connsiteY387" fmla="*/ 325281 h 3030582"/>
              <a:gd name="connsiteX388" fmla="*/ 813592 w 2423720"/>
              <a:gd name="connsiteY388" fmla="*/ 330926 h 3030582"/>
              <a:gd name="connsiteX389" fmla="*/ 731275 w 2423720"/>
              <a:gd name="connsiteY389" fmla="*/ 380316 h 3030582"/>
              <a:gd name="connsiteX390" fmla="*/ 580751 w 2423720"/>
              <a:gd name="connsiteY390" fmla="*/ 501205 h 3030582"/>
              <a:gd name="connsiteX391" fmla="*/ 571814 w 2423720"/>
              <a:gd name="connsiteY391" fmla="*/ 520021 h 3030582"/>
              <a:gd name="connsiteX392" fmla="*/ 584044 w 2423720"/>
              <a:gd name="connsiteY392" fmla="*/ 599045 h 3030582"/>
              <a:gd name="connsiteX393" fmla="*/ 610856 w 2423720"/>
              <a:gd name="connsiteY393" fmla="*/ 619742 h 303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2423720" h="3030582">
                <a:moveTo>
                  <a:pt x="1841854" y="3007888"/>
                </a:moveTo>
                <a:cubicBezTo>
                  <a:pt x="1969799" y="3007888"/>
                  <a:pt x="2097743" y="3007888"/>
                  <a:pt x="2225688" y="3007888"/>
                </a:cubicBezTo>
                <a:cubicBezTo>
                  <a:pt x="2231803" y="3007888"/>
                  <a:pt x="2238388" y="3007417"/>
                  <a:pt x="2244033" y="3011651"/>
                </a:cubicBezTo>
                <a:cubicBezTo>
                  <a:pt x="2250148" y="3016354"/>
                  <a:pt x="2249678" y="3023410"/>
                  <a:pt x="2242622" y="3026233"/>
                </a:cubicBezTo>
                <a:cubicBezTo>
                  <a:pt x="2238859" y="3027644"/>
                  <a:pt x="2234155" y="3029055"/>
                  <a:pt x="2230392" y="3028585"/>
                </a:cubicBezTo>
                <a:cubicBezTo>
                  <a:pt x="2204991" y="3024822"/>
                  <a:pt x="2180061" y="3029996"/>
                  <a:pt x="2155130" y="3029525"/>
                </a:cubicBezTo>
                <a:cubicBezTo>
                  <a:pt x="1944398" y="3025292"/>
                  <a:pt x="1733665" y="3028585"/>
                  <a:pt x="1522933" y="3027644"/>
                </a:cubicBezTo>
                <a:cubicBezTo>
                  <a:pt x="1507410" y="3027644"/>
                  <a:pt x="1491417" y="3026703"/>
                  <a:pt x="1475894" y="3029055"/>
                </a:cubicBezTo>
                <a:cubicBezTo>
                  <a:pt x="1466016" y="3030466"/>
                  <a:pt x="1455668" y="3027173"/>
                  <a:pt x="1446260" y="3028114"/>
                </a:cubicBezTo>
                <a:cubicBezTo>
                  <a:pt x="1410040" y="3030466"/>
                  <a:pt x="1374291" y="3027173"/>
                  <a:pt x="1338071" y="3028585"/>
                </a:cubicBezTo>
                <a:cubicBezTo>
                  <a:pt x="1311730" y="3029525"/>
                  <a:pt x="1284918" y="3032818"/>
                  <a:pt x="1258576" y="3028114"/>
                </a:cubicBezTo>
                <a:cubicBezTo>
                  <a:pt x="1253873" y="3027173"/>
                  <a:pt x="1249169" y="3027644"/>
                  <a:pt x="1244465" y="3027644"/>
                </a:cubicBezTo>
                <a:cubicBezTo>
                  <a:pt x="1060074" y="3027644"/>
                  <a:pt x="875213" y="3027644"/>
                  <a:pt x="690822" y="3027644"/>
                </a:cubicBezTo>
                <a:cubicBezTo>
                  <a:pt x="678592" y="3027644"/>
                  <a:pt x="666832" y="3029055"/>
                  <a:pt x="654602" y="3029996"/>
                </a:cubicBezTo>
                <a:cubicBezTo>
                  <a:pt x="649428" y="3030466"/>
                  <a:pt x="644254" y="3029996"/>
                  <a:pt x="639550" y="3027173"/>
                </a:cubicBezTo>
                <a:cubicBezTo>
                  <a:pt x="636257" y="3025292"/>
                  <a:pt x="633435" y="3022470"/>
                  <a:pt x="633435" y="3018706"/>
                </a:cubicBezTo>
                <a:cubicBezTo>
                  <a:pt x="633435" y="3014473"/>
                  <a:pt x="636257" y="3012121"/>
                  <a:pt x="640020" y="3010710"/>
                </a:cubicBezTo>
                <a:cubicBezTo>
                  <a:pt x="643783" y="3009299"/>
                  <a:pt x="648017" y="3008828"/>
                  <a:pt x="652250" y="3008358"/>
                </a:cubicBezTo>
                <a:cubicBezTo>
                  <a:pt x="670595" y="3007888"/>
                  <a:pt x="688940" y="3007888"/>
                  <a:pt x="707285" y="3007888"/>
                </a:cubicBezTo>
                <a:cubicBezTo>
                  <a:pt x="886502" y="3007888"/>
                  <a:pt x="1066189" y="3007888"/>
                  <a:pt x="1245406" y="3007888"/>
                </a:cubicBezTo>
                <a:cubicBezTo>
                  <a:pt x="1282566" y="3007888"/>
                  <a:pt x="1319726" y="3006947"/>
                  <a:pt x="1356887" y="3008828"/>
                </a:cubicBezTo>
                <a:cubicBezTo>
                  <a:pt x="1365354" y="3009299"/>
                  <a:pt x="1373350" y="3006476"/>
                  <a:pt x="1380877" y="3002243"/>
                </a:cubicBezTo>
                <a:cubicBezTo>
                  <a:pt x="1389343" y="2997539"/>
                  <a:pt x="1393577" y="2990013"/>
                  <a:pt x="1393577" y="2980135"/>
                </a:cubicBezTo>
                <a:cubicBezTo>
                  <a:pt x="1393577" y="2955675"/>
                  <a:pt x="1394047" y="2930745"/>
                  <a:pt x="1394047" y="2906284"/>
                </a:cubicBezTo>
                <a:cubicBezTo>
                  <a:pt x="1394047" y="2818322"/>
                  <a:pt x="1394047" y="2729890"/>
                  <a:pt x="1394047" y="2641928"/>
                </a:cubicBezTo>
                <a:cubicBezTo>
                  <a:pt x="1394047" y="2631579"/>
                  <a:pt x="1393577" y="2620761"/>
                  <a:pt x="1391695" y="2610412"/>
                </a:cubicBezTo>
                <a:cubicBezTo>
                  <a:pt x="1389343" y="2595360"/>
                  <a:pt x="1383699" y="2588775"/>
                  <a:pt x="1368647" y="2586893"/>
                </a:cubicBezTo>
                <a:cubicBezTo>
                  <a:pt x="1356416" y="2585482"/>
                  <a:pt x="1343716" y="2582189"/>
                  <a:pt x="1331016" y="2585482"/>
                </a:cubicBezTo>
                <a:cubicBezTo>
                  <a:pt x="1327253" y="2586423"/>
                  <a:pt x="1322549" y="2585952"/>
                  <a:pt x="1318315" y="2585952"/>
                </a:cubicBezTo>
                <a:cubicBezTo>
                  <a:pt x="1285388" y="2585952"/>
                  <a:pt x="1252461" y="2585952"/>
                  <a:pt x="1219064" y="2585952"/>
                </a:cubicBezTo>
                <a:cubicBezTo>
                  <a:pt x="1202130" y="2585952"/>
                  <a:pt x="1194134" y="2580308"/>
                  <a:pt x="1188489" y="2564314"/>
                </a:cubicBezTo>
                <a:cubicBezTo>
                  <a:pt x="1182374" y="2545499"/>
                  <a:pt x="1176259" y="2526213"/>
                  <a:pt x="1173437" y="2506457"/>
                </a:cubicBezTo>
                <a:cubicBezTo>
                  <a:pt x="1169674" y="2482467"/>
                  <a:pt x="1160266" y="2460359"/>
                  <a:pt x="1154621" y="2436840"/>
                </a:cubicBezTo>
                <a:cubicBezTo>
                  <a:pt x="1152740" y="2428844"/>
                  <a:pt x="1147095" y="2423199"/>
                  <a:pt x="1140039" y="2419436"/>
                </a:cubicBezTo>
                <a:cubicBezTo>
                  <a:pt x="1129220" y="2413321"/>
                  <a:pt x="1117461" y="2410498"/>
                  <a:pt x="1105231" y="2410498"/>
                </a:cubicBezTo>
                <a:cubicBezTo>
                  <a:pt x="1080771" y="2410969"/>
                  <a:pt x="1057722" y="2405795"/>
                  <a:pt x="1034203" y="2398739"/>
                </a:cubicBezTo>
                <a:cubicBezTo>
                  <a:pt x="1019150" y="2394035"/>
                  <a:pt x="1003628" y="2392624"/>
                  <a:pt x="988105" y="2389802"/>
                </a:cubicBezTo>
                <a:cubicBezTo>
                  <a:pt x="958471" y="2383687"/>
                  <a:pt x="929777" y="2372397"/>
                  <a:pt x="900143" y="2365812"/>
                </a:cubicBezTo>
                <a:cubicBezTo>
                  <a:pt x="873331" y="2359697"/>
                  <a:pt x="848401" y="2348408"/>
                  <a:pt x="823470" y="2338059"/>
                </a:cubicBezTo>
                <a:cubicBezTo>
                  <a:pt x="786310" y="2323007"/>
                  <a:pt x="747738" y="2310306"/>
                  <a:pt x="711989" y="2290550"/>
                </a:cubicBezTo>
                <a:cubicBezTo>
                  <a:pt x="663539" y="2263738"/>
                  <a:pt x="614149" y="2237867"/>
                  <a:pt x="568521" y="2206351"/>
                </a:cubicBezTo>
                <a:cubicBezTo>
                  <a:pt x="540298" y="2187066"/>
                  <a:pt x="512546" y="2167780"/>
                  <a:pt x="487615" y="2144731"/>
                </a:cubicBezTo>
                <a:cubicBezTo>
                  <a:pt x="485734" y="2142849"/>
                  <a:pt x="483852" y="2140968"/>
                  <a:pt x="481500" y="2139557"/>
                </a:cubicBezTo>
                <a:cubicBezTo>
                  <a:pt x="453277" y="2122623"/>
                  <a:pt x="432110" y="2097692"/>
                  <a:pt x="406239" y="2077466"/>
                </a:cubicBezTo>
                <a:cubicBezTo>
                  <a:pt x="396831" y="2069940"/>
                  <a:pt x="388834" y="2061002"/>
                  <a:pt x="380367" y="2052065"/>
                </a:cubicBezTo>
                <a:cubicBezTo>
                  <a:pt x="359200" y="2029957"/>
                  <a:pt x="338033" y="2007378"/>
                  <a:pt x="316395" y="1985270"/>
                </a:cubicBezTo>
                <a:cubicBezTo>
                  <a:pt x="308869" y="1977744"/>
                  <a:pt x="304635" y="1967866"/>
                  <a:pt x="297109" y="1960340"/>
                </a:cubicBezTo>
                <a:cubicBezTo>
                  <a:pt x="262771" y="1924591"/>
                  <a:pt x="236430" y="1883197"/>
                  <a:pt x="206795" y="1843684"/>
                </a:cubicBezTo>
                <a:cubicBezTo>
                  <a:pt x="191273" y="1823458"/>
                  <a:pt x="180924" y="1800879"/>
                  <a:pt x="166813" y="1780182"/>
                </a:cubicBezTo>
                <a:cubicBezTo>
                  <a:pt x="156935" y="1766071"/>
                  <a:pt x="148468" y="1751019"/>
                  <a:pt x="140471" y="1735966"/>
                </a:cubicBezTo>
                <a:cubicBezTo>
                  <a:pt x="126830" y="1710095"/>
                  <a:pt x="111778" y="1684694"/>
                  <a:pt x="100959" y="1657412"/>
                </a:cubicBezTo>
                <a:cubicBezTo>
                  <a:pt x="86847" y="1622133"/>
                  <a:pt x="72265" y="1586854"/>
                  <a:pt x="60035" y="1550164"/>
                </a:cubicBezTo>
                <a:cubicBezTo>
                  <a:pt x="42161" y="1497951"/>
                  <a:pt x="31342" y="1443857"/>
                  <a:pt x="20993" y="1390233"/>
                </a:cubicBezTo>
                <a:cubicBezTo>
                  <a:pt x="12526" y="1346958"/>
                  <a:pt x="5000" y="1302742"/>
                  <a:pt x="5941" y="1257585"/>
                </a:cubicBezTo>
                <a:cubicBezTo>
                  <a:pt x="5941" y="1249118"/>
                  <a:pt x="5000" y="1241121"/>
                  <a:pt x="3589" y="1232654"/>
                </a:cubicBezTo>
                <a:cubicBezTo>
                  <a:pt x="-1115" y="1203020"/>
                  <a:pt x="-1115" y="1173386"/>
                  <a:pt x="3119" y="1143751"/>
                </a:cubicBezTo>
                <a:cubicBezTo>
                  <a:pt x="4530" y="1134344"/>
                  <a:pt x="5941" y="1125406"/>
                  <a:pt x="5941" y="1115528"/>
                </a:cubicBezTo>
                <a:cubicBezTo>
                  <a:pt x="6882" y="1084483"/>
                  <a:pt x="10645" y="1053908"/>
                  <a:pt x="13937" y="1023333"/>
                </a:cubicBezTo>
                <a:cubicBezTo>
                  <a:pt x="17701" y="983820"/>
                  <a:pt x="27108" y="944778"/>
                  <a:pt x="35105" y="906207"/>
                </a:cubicBezTo>
                <a:cubicBezTo>
                  <a:pt x="44042" y="862461"/>
                  <a:pt x="54391" y="818245"/>
                  <a:pt x="71795" y="776381"/>
                </a:cubicBezTo>
                <a:cubicBezTo>
                  <a:pt x="81203" y="753802"/>
                  <a:pt x="88729" y="730283"/>
                  <a:pt x="97196" y="707234"/>
                </a:cubicBezTo>
                <a:cubicBezTo>
                  <a:pt x="103781" y="689359"/>
                  <a:pt x="112718" y="672896"/>
                  <a:pt x="121185" y="655962"/>
                </a:cubicBezTo>
                <a:cubicBezTo>
                  <a:pt x="128711" y="640439"/>
                  <a:pt x="137178" y="625387"/>
                  <a:pt x="144705" y="609864"/>
                </a:cubicBezTo>
                <a:cubicBezTo>
                  <a:pt x="157405" y="581641"/>
                  <a:pt x="177631" y="557652"/>
                  <a:pt x="191273" y="529899"/>
                </a:cubicBezTo>
                <a:cubicBezTo>
                  <a:pt x="197858" y="516258"/>
                  <a:pt x="209618" y="505909"/>
                  <a:pt x="218085" y="493209"/>
                </a:cubicBezTo>
                <a:cubicBezTo>
                  <a:pt x="243015" y="456048"/>
                  <a:pt x="270768" y="421710"/>
                  <a:pt x="300872" y="388783"/>
                </a:cubicBezTo>
                <a:cubicBezTo>
                  <a:pt x="312632" y="375612"/>
                  <a:pt x="325332" y="363382"/>
                  <a:pt x="336151" y="348801"/>
                </a:cubicBezTo>
                <a:cubicBezTo>
                  <a:pt x="338503" y="345978"/>
                  <a:pt x="340855" y="343156"/>
                  <a:pt x="343677" y="340804"/>
                </a:cubicBezTo>
                <a:cubicBezTo>
                  <a:pt x="372371" y="319166"/>
                  <a:pt x="394009" y="290473"/>
                  <a:pt x="422232" y="268365"/>
                </a:cubicBezTo>
                <a:cubicBezTo>
                  <a:pt x="424113" y="266954"/>
                  <a:pt x="425995" y="265072"/>
                  <a:pt x="427876" y="263190"/>
                </a:cubicBezTo>
                <a:cubicBezTo>
                  <a:pt x="438225" y="252372"/>
                  <a:pt x="440106" y="239671"/>
                  <a:pt x="429758" y="229323"/>
                </a:cubicBezTo>
                <a:cubicBezTo>
                  <a:pt x="415176" y="214741"/>
                  <a:pt x="403887" y="197807"/>
                  <a:pt x="390246" y="182755"/>
                </a:cubicBezTo>
                <a:cubicBezTo>
                  <a:pt x="380838" y="171936"/>
                  <a:pt x="369549" y="169113"/>
                  <a:pt x="356378" y="172877"/>
                </a:cubicBezTo>
                <a:cubicBezTo>
                  <a:pt x="339444" y="177580"/>
                  <a:pt x="322040" y="178051"/>
                  <a:pt x="305106" y="177580"/>
                </a:cubicBezTo>
                <a:cubicBezTo>
                  <a:pt x="286761" y="177580"/>
                  <a:pt x="270297" y="170054"/>
                  <a:pt x="253363" y="166291"/>
                </a:cubicBezTo>
                <a:cubicBezTo>
                  <a:pt x="245367" y="164410"/>
                  <a:pt x="239722" y="158765"/>
                  <a:pt x="235959" y="151239"/>
                </a:cubicBezTo>
                <a:cubicBezTo>
                  <a:pt x="223729" y="128190"/>
                  <a:pt x="214322" y="104671"/>
                  <a:pt x="218555" y="77859"/>
                </a:cubicBezTo>
                <a:cubicBezTo>
                  <a:pt x="222318" y="54810"/>
                  <a:pt x="232667" y="34583"/>
                  <a:pt x="247248" y="17649"/>
                </a:cubicBezTo>
                <a:cubicBezTo>
                  <a:pt x="256186" y="7301"/>
                  <a:pt x="271709" y="5890"/>
                  <a:pt x="284409" y="2597"/>
                </a:cubicBezTo>
                <a:cubicBezTo>
                  <a:pt x="304635" y="-2577"/>
                  <a:pt x="324862" y="1186"/>
                  <a:pt x="345089" y="3538"/>
                </a:cubicBezTo>
                <a:cubicBezTo>
                  <a:pt x="367197" y="5890"/>
                  <a:pt x="383660" y="15768"/>
                  <a:pt x="394479" y="35054"/>
                </a:cubicBezTo>
                <a:cubicBezTo>
                  <a:pt x="397772" y="41169"/>
                  <a:pt x="401535" y="46343"/>
                  <a:pt x="405768" y="51988"/>
                </a:cubicBezTo>
                <a:cubicBezTo>
                  <a:pt x="419409" y="71273"/>
                  <a:pt x="418939" y="91970"/>
                  <a:pt x="411883" y="113608"/>
                </a:cubicBezTo>
                <a:cubicBezTo>
                  <a:pt x="409061" y="122075"/>
                  <a:pt x="405768" y="130071"/>
                  <a:pt x="402476" y="138538"/>
                </a:cubicBezTo>
                <a:cubicBezTo>
                  <a:pt x="398242" y="149357"/>
                  <a:pt x="399653" y="159235"/>
                  <a:pt x="408591" y="166762"/>
                </a:cubicBezTo>
                <a:cubicBezTo>
                  <a:pt x="416587" y="173817"/>
                  <a:pt x="421761" y="182755"/>
                  <a:pt x="428347" y="190751"/>
                </a:cubicBezTo>
                <a:cubicBezTo>
                  <a:pt x="449044" y="215682"/>
                  <a:pt x="469270" y="241082"/>
                  <a:pt x="491849" y="264602"/>
                </a:cubicBezTo>
                <a:cubicBezTo>
                  <a:pt x="511135" y="285299"/>
                  <a:pt x="529950" y="305996"/>
                  <a:pt x="548765" y="327163"/>
                </a:cubicBezTo>
                <a:cubicBezTo>
                  <a:pt x="560055" y="339393"/>
                  <a:pt x="572755" y="350682"/>
                  <a:pt x="583574" y="363382"/>
                </a:cubicBezTo>
                <a:cubicBezTo>
                  <a:pt x="592041" y="373261"/>
                  <a:pt x="595333" y="372790"/>
                  <a:pt x="607093" y="363382"/>
                </a:cubicBezTo>
                <a:cubicBezTo>
                  <a:pt x="675769" y="309288"/>
                  <a:pt x="750090" y="264131"/>
                  <a:pt x="829115" y="227441"/>
                </a:cubicBezTo>
                <a:cubicBezTo>
                  <a:pt x="930718" y="180403"/>
                  <a:pt x="1036555" y="149357"/>
                  <a:pt x="1147566" y="133835"/>
                </a:cubicBezTo>
                <a:cubicBezTo>
                  <a:pt x="1209186" y="125368"/>
                  <a:pt x="1270806" y="121134"/>
                  <a:pt x="1332427" y="122545"/>
                </a:cubicBezTo>
                <a:cubicBezTo>
                  <a:pt x="1525755" y="127249"/>
                  <a:pt x="1706853" y="176640"/>
                  <a:pt x="1875251" y="272128"/>
                </a:cubicBezTo>
                <a:cubicBezTo>
                  <a:pt x="1893596" y="282476"/>
                  <a:pt x="1912882" y="290943"/>
                  <a:pt x="1929816" y="303173"/>
                </a:cubicBezTo>
                <a:cubicBezTo>
                  <a:pt x="1961802" y="325752"/>
                  <a:pt x="1996140" y="345508"/>
                  <a:pt x="2024363" y="373261"/>
                </a:cubicBezTo>
                <a:cubicBezTo>
                  <a:pt x="2025304" y="374201"/>
                  <a:pt x="2025774" y="374672"/>
                  <a:pt x="2026715" y="375142"/>
                </a:cubicBezTo>
                <a:cubicBezTo>
                  <a:pt x="2059642" y="394898"/>
                  <a:pt x="2083161" y="425003"/>
                  <a:pt x="2111855" y="449463"/>
                </a:cubicBezTo>
                <a:cubicBezTo>
                  <a:pt x="2125496" y="461223"/>
                  <a:pt x="2137726" y="473923"/>
                  <a:pt x="2148545" y="488035"/>
                </a:cubicBezTo>
                <a:cubicBezTo>
                  <a:pt x="2177709" y="525195"/>
                  <a:pt x="2210636" y="559063"/>
                  <a:pt x="2236507" y="598575"/>
                </a:cubicBezTo>
                <a:cubicBezTo>
                  <a:pt x="2248267" y="616450"/>
                  <a:pt x="2260026" y="634795"/>
                  <a:pt x="2273197" y="651258"/>
                </a:cubicBezTo>
                <a:cubicBezTo>
                  <a:pt x="2281664" y="662077"/>
                  <a:pt x="2286368" y="675248"/>
                  <a:pt x="2293424" y="686537"/>
                </a:cubicBezTo>
                <a:cubicBezTo>
                  <a:pt x="2320706" y="730753"/>
                  <a:pt x="2342344" y="777792"/>
                  <a:pt x="2361629" y="826241"/>
                </a:cubicBezTo>
                <a:cubicBezTo>
                  <a:pt x="2371978" y="851642"/>
                  <a:pt x="2382797" y="877513"/>
                  <a:pt x="2386089" y="905266"/>
                </a:cubicBezTo>
                <a:cubicBezTo>
                  <a:pt x="2386560" y="908559"/>
                  <a:pt x="2387030" y="911381"/>
                  <a:pt x="2388441" y="914203"/>
                </a:cubicBezTo>
                <a:cubicBezTo>
                  <a:pt x="2401612" y="951834"/>
                  <a:pt x="2406786" y="991817"/>
                  <a:pt x="2412901" y="1030859"/>
                </a:cubicBezTo>
                <a:cubicBezTo>
                  <a:pt x="2418546" y="1067079"/>
                  <a:pt x="2421368" y="1103769"/>
                  <a:pt x="2421839" y="1140459"/>
                </a:cubicBezTo>
                <a:cubicBezTo>
                  <a:pt x="2422309" y="1157863"/>
                  <a:pt x="2423720" y="1174797"/>
                  <a:pt x="2423720" y="1192201"/>
                </a:cubicBezTo>
                <a:cubicBezTo>
                  <a:pt x="2422309" y="1458439"/>
                  <a:pt x="2332936" y="1691750"/>
                  <a:pt x="2158423" y="1892605"/>
                </a:cubicBezTo>
                <a:cubicBezTo>
                  <a:pt x="2134904" y="1919416"/>
                  <a:pt x="2109973" y="1944817"/>
                  <a:pt x="2084102" y="1969277"/>
                </a:cubicBezTo>
                <a:cubicBezTo>
                  <a:pt x="2076576" y="1976333"/>
                  <a:pt x="2076576" y="1976803"/>
                  <a:pt x="2083632" y="1983859"/>
                </a:cubicBezTo>
                <a:cubicBezTo>
                  <a:pt x="2109973" y="2011141"/>
                  <a:pt x="2137256" y="2037013"/>
                  <a:pt x="2162186" y="2065236"/>
                </a:cubicBezTo>
                <a:cubicBezTo>
                  <a:pt x="2176768" y="2081699"/>
                  <a:pt x="2193232" y="2096281"/>
                  <a:pt x="2204991" y="2115097"/>
                </a:cubicBezTo>
                <a:cubicBezTo>
                  <a:pt x="2206873" y="2118389"/>
                  <a:pt x="2209695" y="2120741"/>
                  <a:pt x="2212517" y="2123093"/>
                </a:cubicBezTo>
                <a:cubicBezTo>
                  <a:pt x="2224277" y="2132501"/>
                  <a:pt x="2233214" y="2143790"/>
                  <a:pt x="2241681" y="2156020"/>
                </a:cubicBezTo>
                <a:cubicBezTo>
                  <a:pt x="2248267" y="2165898"/>
                  <a:pt x="2256263" y="2173895"/>
                  <a:pt x="2266141" y="2180480"/>
                </a:cubicBezTo>
                <a:cubicBezTo>
                  <a:pt x="2281194" y="2191299"/>
                  <a:pt x="2291542" y="2190829"/>
                  <a:pt x="2306124" y="2179539"/>
                </a:cubicBezTo>
                <a:cubicBezTo>
                  <a:pt x="2310357" y="2176247"/>
                  <a:pt x="2314121" y="2172484"/>
                  <a:pt x="2317884" y="2169191"/>
                </a:cubicBezTo>
                <a:cubicBezTo>
                  <a:pt x="2321647" y="2165898"/>
                  <a:pt x="2325410" y="2163546"/>
                  <a:pt x="2330584" y="2163546"/>
                </a:cubicBezTo>
                <a:cubicBezTo>
                  <a:pt x="2338110" y="2163546"/>
                  <a:pt x="2342344" y="2169191"/>
                  <a:pt x="2339521" y="2176247"/>
                </a:cubicBezTo>
                <a:cubicBezTo>
                  <a:pt x="2338110" y="2180480"/>
                  <a:pt x="2335288" y="2183303"/>
                  <a:pt x="2331995" y="2186125"/>
                </a:cubicBezTo>
                <a:cubicBezTo>
                  <a:pt x="2324939" y="2192710"/>
                  <a:pt x="2318354" y="2199296"/>
                  <a:pt x="2310828" y="2204940"/>
                </a:cubicBezTo>
                <a:cubicBezTo>
                  <a:pt x="2287779" y="2220463"/>
                  <a:pt x="2268493" y="2241160"/>
                  <a:pt x="2245444" y="2256212"/>
                </a:cubicBezTo>
                <a:cubicBezTo>
                  <a:pt x="2241211" y="2259035"/>
                  <a:pt x="2236977" y="2262327"/>
                  <a:pt x="2231333" y="2262798"/>
                </a:cubicBezTo>
                <a:cubicBezTo>
                  <a:pt x="2222395" y="2263738"/>
                  <a:pt x="2218162" y="2258564"/>
                  <a:pt x="2220984" y="2250097"/>
                </a:cubicBezTo>
                <a:cubicBezTo>
                  <a:pt x="2221925" y="2247275"/>
                  <a:pt x="2223807" y="2244453"/>
                  <a:pt x="2226158" y="2242571"/>
                </a:cubicBezTo>
                <a:cubicBezTo>
                  <a:pt x="2228981" y="2239749"/>
                  <a:pt x="2232744" y="2237397"/>
                  <a:pt x="2236037" y="2234574"/>
                </a:cubicBezTo>
                <a:cubicBezTo>
                  <a:pt x="2253441" y="2220933"/>
                  <a:pt x="2255322" y="2211055"/>
                  <a:pt x="2242622" y="2193181"/>
                </a:cubicBezTo>
                <a:cubicBezTo>
                  <a:pt x="2234155" y="2181421"/>
                  <a:pt x="2226158" y="2169191"/>
                  <a:pt x="2214399" y="2159313"/>
                </a:cubicBezTo>
                <a:cubicBezTo>
                  <a:pt x="2209225" y="2155079"/>
                  <a:pt x="2205932" y="2148964"/>
                  <a:pt x="2202169" y="2143320"/>
                </a:cubicBezTo>
                <a:cubicBezTo>
                  <a:pt x="2189468" y="2124034"/>
                  <a:pt x="2169242" y="2121212"/>
                  <a:pt x="2151367" y="2136734"/>
                </a:cubicBezTo>
                <a:cubicBezTo>
                  <a:pt x="2140548" y="2146613"/>
                  <a:pt x="2129730" y="2156491"/>
                  <a:pt x="2117970" y="2164958"/>
                </a:cubicBezTo>
                <a:cubicBezTo>
                  <a:pt x="2086454" y="2187536"/>
                  <a:pt x="2053997" y="2208703"/>
                  <a:pt x="2021541" y="2229400"/>
                </a:cubicBezTo>
                <a:cubicBezTo>
                  <a:pt x="1978266" y="2256683"/>
                  <a:pt x="1933579" y="2280202"/>
                  <a:pt x="1887481" y="2301840"/>
                </a:cubicBezTo>
                <a:cubicBezTo>
                  <a:pt x="1847969" y="2320185"/>
                  <a:pt x="1807045" y="2335237"/>
                  <a:pt x="1767063" y="2351700"/>
                </a:cubicBezTo>
                <a:cubicBezTo>
                  <a:pt x="1758125" y="2354993"/>
                  <a:pt x="1749188" y="2357815"/>
                  <a:pt x="1739780" y="2359697"/>
                </a:cubicBezTo>
                <a:cubicBezTo>
                  <a:pt x="1720024" y="2363460"/>
                  <a:pt x="1701679" y="2370986"/>
                  <a:pt x="1682864" y="2377572"/>
                </a:cubicBezTo>
                <a:cubicBezTo>
                  <a:pt x="1666400" y="2383216"/>
                  <a:pt x="1658874" y="2397798"/>
                  <a:pt x="1656992" y="2414261"/>
                </a:cubicBezTo>
                <a:cubicBezTo>
                  <a:pt x="1655581" y="2430725"/>
                  <a:pt x="1651348" y="2446248"/>
                  <a:pt x="1646174" y="2461771"/>
                </a:cubicBezTo>
                <a:cubicBezTo>
                  <a:pt x="1640999" y="2477763"/>
                  <a:pt x="1637236" y="2493757"/>
                  <a:pt x="1636296" y="2510690"/>
                </a:cubicBezTo>
                <a:cubicBezTo>
                  <a:pt x="1635355" y="2530447"/>
                  <a:pt x="1626417" y="2548321"/>
                  <a:pt x="1621714" y="2566666"/>
                </a:cubicBezTo>
                <a:cubicBezTo>
                  <a:pt x="1619832" y="2573252"/>
                  <a:pt x="1614187" y="2577956"/>
                  <a:pt x="1607602" y="2580308"/>
                </a:cubicBezTo>
                <a:cubicBezTo>
                  <a:pt x="1603839" y="2581719"/>
                  <a:pt x="1599606" y="2583130"/>
                  <a:pt x="1595372" y="2582660"/>
                </a:cubicBezTo>
                <a:cubicBezTo>
                  <a:pt x="1553978" y="2579837"/>
                  <a:pt x="1512584" y="2580778"/>
                  <a:pt x="1471661" y="2582660"/>
                </a:cubicBezTo>
                <a:cubicBezTo>
                  <a:pt x="1462724" y="2583130"/>
                  <a:pt x="1454727" y="2579367"/>
                  <a:pt x="1445319" y="2582189"/>
                </a:cubicBezTo>
                <a:cubicBezTo>
                  <a:pt x="1425093" y="2588775"/>
                  <a:pt x="1415215" y="2601004"/>
                  <a:pt x="1418037" y="2621701"/>
                </a:cubicBezTo>
                <a:cubicBezTo>
                  <a:pt x="1419918" y="2635342"/>
                  <a:pt x="1417567" y="2648984"/>
                  <a:pt x="1418037" y="2662154"/>
                </a:cubicBezTo>
                <a:cubicBezTo>
                  <a:pt x="1418037" y="2730831"/>
                  <a:pt x="1417567" y="2799507"/>
                  <a:pt x="1418507" y="2868183"/>
                </a:cubicBezTo>
                <a:cubicBezTo>
                  <a:pt x="1418978" y="2897818"/>
                  <a:pt x="1420389" y="2927922"/>
                  <a:pt x="1420389" y="2957556"/>
                </a:cubicBezTo>
                <a:cubicBezTo>
                  <a:pt x="1420389" y="2961790"/>
                  <a:pt x="1420389" y="2966023"/>
                  <a:pt x="1419918" y="2970257"/>
                </a:cubicBezTo>
                <a:cubicBezTo>
                  <a:pt x="1418037" y="2985779"/>
                  <a:pt x="1423211" y="2994717"/>
                  <a:pt x="1437323" y="3001302"/>
                </a:cubicBezTo>
                <a:cubicBezTo>
                  <a:pt x="1444379" y="3004125"/>
                  <a:pt x="1451434" y="3005065"/>
                  <a:pt x="1458960" y="3005065"/>
                </a:cubicBezTo>
                <a:cubicBezTo>
                  <a:pt x="1505058" y="3004595"/>
                  <a:pt x="1551156" y="3004125"/>
                  <a:pt x="1597254" y="3004125"/>
                </a:cubicBezTo>
                <a:cubicBezTo>
                  <a:pt x="1677219" y="3007888"/>
                  <a:pt x="1759537" y="3007888"/>
                  <a:pt x="1841854" y="3007888"/>
                </a:cubicBezTo>
                <a:cubicBezTo>
                  <a:pt x="1841854" y="3007888"/>
                  <a:pt x="1841854" y="3007888"/>
                  <a:pt x="1841854" y="3007888"/>
                </a:cubicBezTo>
                <a:close/>
                <a:moveTo>
                  <a:pt x="1335720" y="2401091"/>
                </a:moveTo>
                <a:cubicBezTo>
                  <a:pt x="1382288" y="2401091"/>
                  <a:pt x="1428856" y="2402972"/>
                  <a:pt x="1475424" y="2394976"/>
                </a:cubicBezTo>
                <a:cubicBezTo>
                  <a:pt x="1502236" y="2390272"/>
                  <a:pt x="1529989" y="2390272"/>
                  <a:pt x="1555860" y="2382275"/>
                </a:cubicBezTo>
                <a:cubicBezTo>
                  <a:pt x="1582672" y="2374279"/>
                  <a:pt x="1609954" y="2370986"/>
                  <a:pt x="1637236" y="2365812"/>
                </a:cubicBezTo>
                <a:cubicBezTo>
                  <a:pt x="1655111" y="2362049"/>
                  <a:pt x="1672515" y="2356875"/>
                  <a:pt x="1690860" y="2353582"/>
                </a:cubicBezTo>
                <a:cubicBezTo>
                  <a:pt x="1699798" y="2351700"/>
                  <a:pt x="1708735" y="2346996"/>
                  <a:pt x="1717672" y="2344645"/>
                </a:cubicBezTo>
                <a:cubicBezTo>
                  <a:pt x="1754362" y="2334767"/>
                  <a:pt x="1789171" y="2321596"/>
                  <a:pt x="1823979" y="2306073"/>
                </a:cubicBezTo>
                <a:cubicBezTo>
                  <a:pt x="1841383" y="2298547"/>
                  <a:pt x="1858317" y="2290080"/>
                  <a:pt x="1875722" y="2283024"/>
                </a:cubicBezTo>
                <a:cubicBezTo>
                  <a:pt x="1904885" y="2270794"/>
                  <a:pt x="1932638" y="2256212"/>
                  <a:pt x="1959920" y="2241160"/>
                </a:cubicBezTo>
                <a:cubicBezTo>
                  <a:pt x="1998962" y="2219522"/>
                  <a:pt x="2036123" y="2195062"/>
                  <a:pt x="2072813" y="2170132"/>
                </a:cubicBezTo>
                <a:cubicBezTo>
                  <a:pt x="2095391" y="2155079"/>
                  <a:pt x="2117029" y="2138146"/>
                  <a:pt x="2138667" y="2121212"/>
                </a:cubicBezTo>
                <a:cubicBezTo>
                  <a:pt x="2151838" y="2111334"/>
                  <a:pt x="2153249" y="2099104"/>
                  <a:pt x="2144311" y="2085462"/>
                </a:cubicBezTo>
                <a:cubicBezTo>
                  <a:pt x="2141960" y="2081699"/>
                  <a:pt x="2139137" y="2077466"/>
                  <a:pt x="2135374" y="2074643"/>
                </a:cubicBezTo>
                <a:cubicBezTo>
                  <a:pt x="2121263" y="2064295"/>
                  <a:pt x="2110914" y="2050184"/>
                  <a:pt x="2098684" y="2037953"/>
                </a:cubicBezTo>
                <a:cubicBezTo>
                  <a:pt x="2086924" y="2026194"/>
                  <a:pt x="2077046" y="2012553"/>
                  <a:pt x="2064816" y="2000793"/>
                </a:cubicBezTo>
                <a:cubicBezTo>
                  <a:pt x="2059642" y="1995619"/>
                  <a:pt x="2056349" y="1994678"/>
                  <a:pt x="2050705" y="1999852"/>
                </a:cubicBezTo>
                <a:cubicBezTo>
                  <a:pt x="2040356" y="2009260"/>
                  <a:pt x="2029067" y="2018197"/>
                  <a:pt x="2018248" y="2027135"/>
                </a:cubicBezTo>
                <a:cubicBezTo>
                  <a:pt x="1834798" y="2172954"/>
                  <a:pt x="1625477" y="2253390"/>
                  <a:pt x="1392636" y="2271735"/>
                </a:cubicBezTo>
                <a:cubicBezTo>
                  <a:pt x="1329604" y="2276909"/>
                  <a:pt x="1267043" y="2275498"/>
                  <a:pt x="1204012" y="2269853"/>
                </a:cubicBezTo>
                <a:cubicBezTo>
                  <a:pt x="1126398" y="2262798"/>
                  <a:pt x="1050666" y="2248686"/>
                  <a:pt x="976345" y="2225637"/>
                </a:cubicBezTo>
                <a:cubicBezTo>
                  <a:pt x="759498" y="2159313"/>
                  <a:pt x="577459" y="2039835"/>
                  <a:pt x="433521" y="1863911"/>
                </a:cubicBezTo>
                <a:cubicBezTo>
                  <a:pt x="289583" y="1687987"/>
                  <a:pt x="209618" y="1485251"/>
                  <a:pt x="195976" y="1258055"/>
                </a:cubicBezTo>
                <a:cubicBezTo>
                  <a:pt x="189861" y="1157393"/>
                  <a:pt x="198799" y="1058141"/>
                  <a:pt x="222318" y="959831"/>
                </a:cubicBezTo>
                <a:cubicBezTo>
                  <a:pt x="266534" y="775910"/>
                  <a:pt x="354496" y="615509"/>
                  <a:pt x="483382" y="477216"/>
                </a:cubicBezTo>
                <a:cubicBezTo>
                  <a:pt x="508783" y="449933"/>
                  <a:pt x="535595" y="424533"/>
                  <a:pt x="563818" y="399602"/>
                </a:cubicBezTo>
                <a:cubicBezTo>
                  <a:pt x="573225" y="391606"/>
                  <a:pt x="573225" y="389254"/>
                  <a:pt x="565699" y="380316"/>
                </a:cubicBezTo>
                <a:cubicBezTo>
                  <a:pt x="558643" y="371849"/>
                  <a:pt x="551588" y="363382"/>
                  <a:pt x="544061" y="355856"/>
                </a:cubicBezTo>
                <a:cubicBezTo>
                  <a:pt x="522894" y="334689"/>
                  <a:pt x="502668" y="312581"/>
                  <a:pt x="483382" y="290473"/>
                </a:cubicBezTo>
                <a:cubicBezTo>
                  <a:pt x="469270" y="274480"/>
                  <a:pt x="453748" y="272598"/>
                  <a:pt x="438225" y="286710"/>
                </a:cubicBezTo>
                <a:cubicBezTo>
                  <a:pt x="413765" y="306466"/>
                  <a:pt x="391186" y="327163"/>
                  <a:pt x="370019" y="348801"/>
                </a:cubicBezTo>
                <a:cubicBezTo>
                  <a:pt x="348381" y="370909"/>
                  <a:pt x="326744" y="393017"/>
                  <a:pt x="306987" y="416536"/>
                </a:cubicBezTo>
                <a:cubicBezTo>
                  <a:pt x="280175" y="448522"/>
                  <a:pt x="251952" y="479568"/>
                  <a:pt x="229844" y="515317"/>
                </a:cubicBezTo>
                <a:cubicBezTo>
                  <a:pt x="222318" y="528017"/>
                  <a:pt x="214322" y="540247"/>
                  <a:pt x="205855" y="552477"/>
                </a:cubicBezTo>
                <a:cubicBezTo>
                  <a:pt x="188450" y="576467"/>
                  <a:pt x="173398" y="600927"/>
                  <a:pt x="161638" y="628209"/>
                </a:cubicBezTo>
                <a:cubicBezTo>
                  <a:pt x="159757" y="632913"/>
                  <a:pt x="156935" y="637617"/>
                  <a:pt x="153642" y="641850"/>
                </a:cubicBezTo>
                <a:cubicBezTo>
                  <a:pt x="148468" y="648906"/>
                  <a:pt x="144234" y="656903"/>
                  <a:pt x="140941" y="665370"/>
                </a:cubicBezTo>
                <a:cubicBezTo>
                  <a:pt x="131063" y="690771"/>
                  <a:pt x="115541" y="713349"/>
                  <a:pt x="108485" y="740161"/>
                </a:cubicBezTo>
                <a:cubicBezTo>
                  <a:pt x="108014" y="742513"/>
                  <a:pt x="106133" y="744865"/>
                  <a:pt x="105192" y="747217"/>
                </a:cubicBezTo>
                <a:cubicBezTo>
                  <a:pt x="100018" y="759917"/>
                  <a:pt x="93903" y="772147"/>
                  <a:pt x="90610" y="785318"/>
                </a:cubicBezTo>
                <a:cubicBezTo>
                  <a:pt x="82614" y="817774"/>
                  <a:pt x="70854" y="849290"/>
                  <a:pt x="62387" y="881747"/>
                </a:cubicBezTo>
                <a:cubicBezTo>
                  <a:pt x="46394" y="944778"/>
                  <a:pt x="34164" y="1008280"/>
                  <a:pt x="29460" y="1073194"/>
                </a:cubicBezTo>
                <a:cubicBezTo>
                  <a:pt x="28049" y="1094831"/>
                  <a:pt x="30871" y="1115999"/>
                  <a:pt x="27579" y="1137636"/>
                </a:cubicBezTo>
                <a:cubicBezTo>
                  <a:pt x="23345" y="1166330"/>
                  <a:pt x="23816" y="1195023"/>
                  <a:pt x="25697" y="1224187"/>
                </a:cubicBezTo>
                <a:cubicBezTo>
                  <a:pt x="27579" y="1256644"/>
                  <a:pt x="30871" y="1289100"/>
                  <a:pt x="33694" y="1321087"/>
                </a:cubicBezTo>
                <a:cubicBezTo>
                  <a:pt x="36986" y="1363892"/>
                  <a:pt x="42631" y="1406697"/>
                  <a:pt x="55802" y="1447620"/>
                </a:cubicBezTo>
                <a:cubicBezTo>
                  <a:pt x="65680" y="1479136"/>
                  <a:pt x="70384" y="1511593"/>
                  <a:pt x="82614" y="1542638"/>
                </a:cubicBezTo>
                <a:cubicBezTo>
                  <a:pt x="89669" y="1560513"/>
                  <a:pt x="94844" y="1579328"/>
                  <a:pt x="100488" y="1597673"/>
                </a:cubicBezTo>
                <a:cubicBezTo>
                  <a:pt x="106603" y="1616488"/>
                  <a:pt x="114600" y="1634833"/>
                  <a:pt x="124008" y="1652238"/>
                </a:cubicBezTo>
                <a:cubicBezTo>
                  <a:pt x="136238" y="1674816"/>
                  <a:pt x="146116" y="1698335"/>
                  <a:pt x="158346" y="1720914"/>
                </a:cubicBezTo>
                <a:cubicBezTo>
                  <a:pt x="174809" y="1751489"/>
                  <a:pt x="191273" y="1781594"/>
                  <a:pt x="211029" y="1809817"/>
                </a:cubicBezTo>
                <a:cubicBezTo>
                  <a:pt x="232667" y="1839921"/>
                  <a:pt x="253363" y="1870496"/>
                  <a:pt x="275942" y="1900131"/>
                </a:cubicBezTo>
                <a:cubicBezTo>
                  <a:pt x="296639" y="1927883"/>
                  <a:pt x="319688" y="1953755"/>
                  <a:pt x="342737" y="1979155"/>
                </a:cubicBezTo>
                <a:cubicBezTo>
                  <a:pt x="362493" y="2001263"/>
                  <a:pt x="380838" y="2025253"/>
                  <a:pt x="405298" y="2043128"/>
                </a:cubicBezTo>
                <a:cubicBezTo>
                  <a:pt x="419880" y="2053947"/>
                  <a:pt x="428817" y="2070410"/>
                  <a:pt x="443399" y="2080288"/>
                </a:cubicBezTo>
                <a:cubicBezTo>
                  <a:pt x="458922" y="2090637"/>
                  <a:pt x="472093" y="2102867"/>
                  <a:pt x="485734" y="2115567"/>
                </a:cubicBezTo>
                <a:cubicBezTo>
                  <a:pt x="490908" y="2120741"/>
                  <a:pt x="496553" y="2125915"/>
                  <a:pt x="502668" y="2129679"/>
                </a:cubicBezTo>
                <a:cubicBezTo>
                  <a:pt x="526657" y="2144731"/>
                  <a:pt x="546884" y="2164487"/>
                  <a:pt x="570873" y="2180010"/>
                </a:cubicBezTo>
                <a:cubicBezTo>
                  <a:pt x="596745" y="2196944"/>
                  <a:pt x="622616" y="2213407"/>
                  <a:pt x="648957" y="2229871"/>
                </a:cubicBezTo>
                <a:cubicBezTo>
                  <a:pt x="699759" y="2261857"/>
                  <a:pt x="754794" y="2284435"/>
                  <a:pt x="809359" y="2309366"/>
                </a:cubicBezTo>
                <a:cubicBezTo>
                  <a:pt x="850282" y="2328181"/>
                  <a:pt x="894028" y="2339941"/>
                  <a:pt x="937303" y="2353112"/>
                </a:cubicBezTo>
                <a:cubicBezTo>
                  <a:pt x="985283" y="2367694"/>
                  <a:pt x="1035614" y="2373338"/>
                  <a:pt x="1084064" y="2386979"/>
                </a:cubicBezTo>
                <a:cubicBezTo>
                  <a:pt x="1088297" y="2388390"/>
                  <a:pt x="1093471" y="2387920"/>
                  <a:pt x="1098175" y="2388390"/>
                </a:cubicBezTo>
                <a:cubicBezTo>
                  <a:pt x="1120754" y="2389802"/>
                  <a:pt x="1143332" y="2391213"/>
                  <a:pt x="1165440" y="2395446"/>
                </a:cubicBezTo>
                <a:cubicBezTo>
                  <a:pt x="1176259" y="2397328"/>
                  <a:pt x="1187548" y="2397798"/>
                  <a:pt x="1198367" y="2396857"/>
                </a:cubicBezTo>
                <a:cubicBezTo>
                  <a:pt x="1206364" y="2395917"/>
                  <a:pt x="1214360" y="2395917"/>
                  <a:pt x="1221886" y="2397798"/>
                </a:cubicBezTo>
                <a:cubicBezTo>
                  <a:pt x="1236468" y="2401561"/>
                  <a:pt x="1251050" y="2401091"/>
                  <a:pt x="1265632" y="2401091"/>
                </a:cubicBezTo>
                <a:cubicBezTo>
                  <a:pt x="1288681" y="2401091"/>
                  <a:pt x="1312200" y="2401091"/>
                  <a:pt x="1335720" y="2401091"/>
                </a:cubicBezTo>
                <a:close/>
                <a:moveTo>
                  <a:pt x="1081241" y="1529938"/>
                </a:moveTo>
                <a:cubicBezTo>
                  <a:pt x="1093471" y="1530408"/>
                  <a:pt x="1101938" y="1527586"/>
                  <a:pt x="1109935" y="1523352"/>
                </a:cubicBezTo>
                <a:cubicBezTo>
                  <a:pt x="1126869" y="1513945"/>
                  <a:pt x="1143802" y="1504537"/>
                  <a:pt x="1160266" y="1494659"/>
                </a:cubicBezTo>
                <a:cubicBezTo>
                  <a:pt x="1191782" y="1475843"/>
                  <a:pt x="1222827" y="1456557"/>
                  <a:pt x="1253873" y="1437272"/>
                </a:cubicBezTo>
                <a:cubicBezTo>
                  <a:pt x="1294796" y="1411400"/>
                  <a:pt x="1334779" y="1383648"/>
                  <a:pt x="1373821" y="1354484"/>
                </a:cubicBezTo>
                <a:cubicBezTo>
                  <a:pt x="1394988" y="1338961"/>
                  <a:pt x="1417567" y="1324850"/>
                  <a:pt x="1436852" y="1307445"/>
                </a:cubicBezTo>
                <a:cubicBezTo>
                  <a:pt x="1472602" y="1274989"/>
                  <a:pt x="1513995" y="1250058"/>
                  <a:pt x="1547393" y="1214780"/>
                </a:cubicBezTo>
                <a:cubicBezTo>
                  <a:pt x="1562915" y="1198786"/>
                  <a:pt x="1580320" y="1184675"/>
                  <a:pt x="1596783" y="1169152"/>
                </a:cubicBezTo>
                <a:cubicBezTo>
                  <a:pt x="1634884" y="1133873"/>
                  <a:pt x="1668752" y="1094361"/>
                  <a:pt x="1703561" y="1056260"/>
                </a:cubicBezTo>
                <a:cubicBezTo>
                  <a:pt x="1709676" y="1049674"/>
                  <a:pt x="1716731" y="1044030"/>
                  <a:pt x="1721906" y="1036974"/>
                </a:cubicBezTo>
                <a:cubicBezTo>
                  <a:pt x="1736488" y="1016277"/>
                  <a:pt x="1752951" y="997462"/>
                  <a:pt x="1770826" y="979587"/>
                </a:cubicBezTo>
                <a:cubicBezTo>
                  <a:pt x="1777411" y="973002"/>
                  <a:pt x="1780704" y="965005"/>
                  <a:pt x="1783996" y="956538"/>
                </a:cubicBezTo>
                <a:cubicBezTo>
                  <a:pt x="1787760" y="946660"/>
                  <a:pt x="1787289" y="937252"/>
                  <a:pt x="1781645" y="927845"/>
                </a:cubicBezTo>
                <a:cubicBezTo>
                  <a:pt x="1777411" y="921259"/>
                  <a:pt x="1774118" y="913733"/>
                  <a:pt x="1768003" y="908559"/>
                </a:cubicBezTo>
                <a:cubicBezTo>
                  <a:pt x="1753892" y="895858"/>
                  <a:pt x="1742132" y="881276"/>
                  <a:pt x="1729902" y="866695"/>
                </a:cubicBezTo>
                <a:cubicBezTo>
                  <a:pt x="1701209" y="833297"/>
                  <a:pt x="1668282" y="803663"/>
                  <a:pt x="1638647" y="771206"/>
                </a:cubicBezTo>
                <a:cubicBezTo>
                  <a:pt x="1635355" y="767914"/>
                  <a:pt x="1631592" y="765091"/>
                  <a:pt x="1627829" y="762269"/>
                </a:cubicBezTo>
                <a:cubicBezTo>
                  <a:pt x="1621714" y="758036"/>
                  <a:pt x="1616539" y="753332"/>
                  <a:pt x="1610895" y="748157"/>
                </a:cubicBezTo>
                <a:cubicBezTo>
                  <a:pt x="1596313" y="734516"/>
                  <a:pt x="1581731" y="720875"/>
                  <a:pt x="1566208" y="708175"/>
                </a:cubicBezTo>
                <a:cubicBezTo>
                  <a:pt x="1539867" y="687478"/>
                  <a:pt x="1513995" y="666311"/>
                  <a:pt x="1487654" y="645614"/>
                </a:cubicBezTo>
                <a:cubicBezTo>
                  <a:pt x="1467427" y="629620"/>
                  <a:pt x="1445319" y="616450"/>
                  <a:pt x="1425563" y="600457"/>
                </a:cubicBezTo>
                <a:cubicBezTo>
                  <a:pt x="1419448" y="595753"/>
                  <a:pt x="1412392" y="591990"/>
                  <a:pt x="1405336" y="588227"/>
                </a:cubicBezTo>
                <a:cubicBezTo>
                  <a:pt x="1393106" y="582112"/>
                  <a:pt x="1384640" y="584463"/>
                  <a:pt x="1377113" y="595753"/>
                </a:cubicBezTo>
                <a:cubicBezTo>
                  <a:pt x="1367706" y="609864"/>
                  <a:pt x="1358768" y="623976"/>
                  <a:pt x="1350302" y="638558"/>
                </a:cubicBezTo>
                <a:cubicBezTo>
                  <a:pt x="1336190" y="663488"/>
                  <a:pt x="1317845" y="684655"/>
                  <a:pt x="1299029" y="705823"/>
                </a:cubicBezTo>
                <a:cubicBezTo>
                  <a:pt x="1285859" y="720405"/>
                  <a:pt x="1268454" y="729812"/>
                  <a:pt x="1255284" y="743924"/>
                </a:cubicBezTo>
                <a:cubicBezTo>
                  <a:pt x="1225649" y="775440"/>
                  <a:pt x="1192722" y="804604"/>
                  <a:pt x="1161207" y="834238"/>
                </a:cubicBezTo>
                <a:cubicBezTo>
                  <a:pt x="1130632" y="862931"/>
                  <a:pt x="1094882" y="885040"/>
                  <a:pt x="1062896" y="912322"/>
                </a:cubicBezTo>
                <a:cubicBezTo>
                  <a:pt x="1061485" y="913733"/>
                  <a:pt x="1059603" y="914674"/>
                  <a:pt x="1057722" y="915615"/>
                </a:cubicBezTo>
                <a:cubicBezTo>
                  <a:pt x="1043610" y="924552"/>
                  <a:pt x="1029499" y="933489"/>
                  <a:pt x="1015858" y="943367"/>
                </a:cubicBezTo>
                <a:cubicBezTo>
                  <a:pt x="984812" y="965475"/>
                  <a:pt x="953296" y="987113"/>
                  <a:pt x="918958" y="1004517"/>
                </a:cubicBezTo>
                <a:cubicBezTo>
                  <a:pt x="898261" y="1014866"/>
                  <a:pt x="878976" y="1027566"/>
                  <a:pt x="858749" y="1037915"/>
                </a:cubicBezTo>
                <a:cubicBezTo>
                  <a:pt x="828644" y="1052967"/>
                  <a:pt x="798069" y="1066608"/>
                  <a:pt x="768906" y="1083542"/>
                </a:cubicBezTo>
                <a:cubicBezTo>
                  <a:pt x="753383" y="1092479"/>
                  <a:pt x="751501" y="1096242"/>
                  <a:pt x="759027" y="1112236"/>
                </a:cubicBezTo>
                <a:cubicBezTo>
                  <a:pt x="766083" y="1127288"/>
                  <a:pt x="772669" y="1142811"/>
                  <a:pt x="781606" y="1156922"/>
                </a:cubicBezTo>
                <a:cubicBezTo>
                  <a:pt x="798540" y="1184675"/>
                  <a:pt x="815474" y="1212428"/>
                  <a:pt x="832408" y="1240180"/>
                </a:cubicBezTo>
                <a:cubicBezTo>
                  <a:pt x="850753" y="1269815"/>
                  <a:pt x="873801" y="1296627"/>
                  <a:pt x="891206" y="1327672"/>
                </a:cubicBezTo>
                <a:cubicBezTo>
                  <a:pt x="893087" y="1331435"/>
                  <a:pt x="896380" y="1334257"/>
                  <a:pt x="899202" y="1337550"/>
                </a:cubicBezTo>
                <a:cubicBezTo>
                  <a:pt x="926014" y="1367655"/>
                  <a:pt x="949063" y="1401052"/>
                  <a:pt x="977286" y="1429745"/>
                </a:cubicBezTo>
                <a:cubicBezTo>
                  <a:pt x="989516" y="1442446"/>
                  <a:pt x="999394" y="1457498"/>
                  <a:pt x="1013035" y="1469258"/>
                </a:cubicBezTo>
                <a:cubicBezTo>
                  <a:pt x="1021032" y="1476314"/>
                  <a:pt x="1027147" y="1484781"/>
                  <a:pt x="1032792" y="1493718"/>
                </a:cubicBezTo>
                <a:cubicBezTo>
                  <a:pt x="1042199" y="1509241"/>
                  <a:pt x="1058192" y="1516767"/>
                  <a:pt x="1071834" y="1527115"/>
                </a:cubicBezTo>
                <a:cubicBezTo>
                  <a:pt x="1075597" y="1530408"/>
                  <a:pt x="1080300" y="1529938"/>
                  <a:pt x="1081241" y="1529938"/>
                </a:cubicBezTo>
                <a:close/>
                <a:moveTo>
                  <a:pt x="497023" y="1800409"/>
                </a:moveTo>
                <a:cubicBezTo>
                  <a:pt x="497493" y="1802291"/>
                  <a:pt x="497023" y="1803231"/>
                  <a:pt x="497964" y="1804172"/>
                </a:cubicBezTo>
                <a:cubicBezTo>
                  <a:pt x="500316" y="1807465"/>
                  <a:pt x="503138" y="1810757"/>
                  <a:pt x="505490" y="1814050"/>
                </a:cubicBezTo>
                <a:cubicBezTo>
                  <a:pt x="547354" y="1864852"/>
                  <a:pt x="593452" y="1910950"/>
                  <a:pt x="644254" y="1952814"/>
                </a:cubicBezTo>
                <a:cubicBezTo>
                  <a:pt x="742564" y="2033250"/>
                  <a:pt x="852164" y="2093459"/>
                  <a:pt x="972582" y="2134382"/>
                </a:cubicBezTo>
                <a:cubicBezTo>
                  <a:pt x="979168" y="2136734"/>
                  <a:pt x="985753" y="2138146"/>
                  <a:pt x="992338" y="2136734"/>
                </a:cubicBezTo>
                <a:cubicBezTo>
                  <a:pt x="1016328" y="2132031"/>
                  <a:pt x="1040788" y="2127797"/>
                  <a:pt x="1064778" y="2122623"/>
                </a:cubicBezTo>
                <a:cubicBezTo>
                  <a:pt x="1094882" y="2115567"/>
                  <a:pt x="1124987" y="2108982"/>
                  <a:pt x="1154621" y="2100985"/>
                </a:cubicBezTo>
                <a:cubicBezTo>
                  <a:pt x="1198837" y="2088755"/>
                  <a:pt x="1243994" y="2079347"/>
                  <a:pt x="1287740" y="2065236"/>
                </a:cubicBezTo>
                <a:cubicBezTo>
                  <a:pt x="1354065" y="2043598"/>
                  <a:pt x="1419448" y="2020079"/>
                  <a:pt x="1483891" y="1995148"/>
                </a:cubicBezTo>
                <a:cubicBezTo>
                  <a:pt x="1486243" y="1994208"/>
                  <a:pt x="1488595" y="1992796"/>
                  <a:pt x="1490476" y="1990915"/>
                </a:cubicBezTo>
                <a:cubicBezTo>
                  <a:pt x="1497532" y="1985270"/>
                  <a:pt x="1505999" y="1982918"/>
                  <a:pt x="1514936" y="1980096"/>
                </a:cubicBezTo>
                <a:cubicBezTo>
                  <a:pt x="1531870" y="1974922"/>
                  <a:pt x="1547863" y="1966925"/>
                  <a:pt x="1563386" y="1957988"/>
                </a:cubicBezTo>
                <a:cubicBezTo>
                  <a:pt x="1587376" y="1943876"/>
                  <a:pt x="1586435" y="1930235"/>
                  <a:pt x="1561504" y="1917535"/>
                </a:cubicBezTo>
                <a:cubicBezTo>
                  <a:pt x="1546452" y="1910009"/>
                  <a:pt x="1532340" y="1901071"/>
                  <a:pt x="1517758" y="1893545"/>
                </a:cubicBezTo>
                <a:cubicBezTo>
                  <a:pt x="1460372" y="1864381"/>
                  <a:pt x="1406277" y="1829103"/>
                  <a:pt x="1352183" y="1794294"/>
                </a:cubicBezTo>
                <a:cubicBezTo>
                  <a:pt x="1309848" y="1767012"/>
                  <a:pt x="1269395" y="1737377"/>
                  <a:pt x="1229413" y="1706802"/>
                </a:cubicBezTo>
                <a:cubicBezTo>
                  <a:pt x="1179552" y="1668231"/>
                  <a:pt x="1132513" y="1627307"/>
                  <a:pt x="1085004" y="1585443"/>
                </a:cubicBezTo>
                <a:cubicBezTo>
                  <a:pt x="1069482" y="1571802"/>
                  <a:pt x="1062426" y="1569920"/>
                  <a:pt x="1045962" y="1581210"/>
                </a:cubicBezTo>
                <a:cubicBezTo>
                  <a:pt x="1031380" y="1591088"/>
                  <a:pt x="1015858" y="1598143"/>
                  <a:pt x="1000335" y="1605199"/>
                </a:cubicBezTo>
                <a:cubicBezTo>
                  <a:pt x="983401" y="1612725"/>
                  <a:pt x="967408" y="1620722"/>
                  <a:pt x="950474" y="1628248"/>
                </a:cubicBezTo>
                <a:cubicBezTo>
                  <a:pt x="922721" y="1640949"/>
                  <a:pt x="895910" y="1655530"/>
                  <a:pt x="867686" y="1666820"/>
                </a:cubicBezTo>
                <a:cubicBezTo>
                  <a:pt x="810770" y="1688928"/>
                  <a:pt x="754794" y="1713858"/>
                  <a:pt x="696466" y="1733144"/>
                </a:cubicBezTo>
                <a:cubicBezTo>
                  <a:pt x="651780" y="1747726"/>
                  <a:pt x="607093" y="1762308"/>
                  <a:pt x="562877" y="1779242"/>
                </a:cubicBezTo>
                <a:cubicBezTo>
                  <a:pt x="542180" y="1786768"/>
                  <a:pt x="519601" y="1793353"/>
                  <a:pt x="497023" y="1800409"/>
                </a:cubicBezTo>
                <a:close/>
                <a:moveTo>
                  <a:pt x="2056820" y="524254"/>
                </a:moveTo>
                <a:cubicBezTo>
                  <a:pt x="2054468" y="528958"/>
                  <a:pt x="2053057" y="531310"/>
                  <a:pt x="2052116" y="533662"/>
                </a:cubicBezTo>
                <a:cubicBezTo>
                  <a:pt x="2029067" y="582112"/>
                  <a:pt x="2014956" y="635265"/>
                  <a:pt x="1984851" y="680422"/>
                </a:cubicBezTo>
                <a:cubicBezTo>
                  <a:pt x="1984381" y="680892"/>
                  <a:pt x="1984381" y="681363"/>
                  <a:pt x="1984381" y="681833"/>
                </a:cubicBezTo>
                <a:cubicBezTo>
                  <a:pt x="1974973" y="703471"/>
                  <a:pt x="1965565" y="724638"/>
                  <a:pt x="1952865" y="744865"/>
                </a:cubicBezTo>
                <a:cubicBezTo>
                  <a:pt x="1943927" y="758976"/>
                  <a:pt x="1936872" y="774029"/>
                  <a:pt x="1931227" y="790022"/>
                </a:cubicBezTo>
                <a:cubicBezTo>
                  <a:pt x="1920408" y="821538"/>
                  <a:pt x="1904415" y="850231"/>
                  <a:pt x="1878073" y="871869"/>
                </a:cubicBezTo>
                <a:cubicBezTo>
                  <a:pt x="1872899" y="876102"/>
                  <a:pt x="1869136" y="882217"/>
                  <a:pt x="1865843" y="888332"/>
                </a:cubicBezTo>
                <a:cubicBezTo>
                  <a:pt x="1860199" y="899151"/>
                  <a:pt x="1853143" y="908559"/>
                  <a:pt x="1845147" y="917967"/>
                </a:cubicBezTo>
                <a:cubicBezTo>
                  <a:pt x="1832916" y="931608"/>
                  <a:pt x="1832446" y="949482"/>
                  <a:pt x="1844676" y="963124"/>
                </a:cubicBezTo>
                <a:cubicBezTo>
                  <a:pt x="1851732" y="971120"/>
                  <a:pt x="1858788" y="978646"/>
                  <a:pt x="1864432" y="987584"/>
                </a:cubicBezTo>
                <a:cubicBezTo>
                  <a:pt x="1887952" y="1022862"/>
                  <a:pt x="1914293" y="1055789"/>
                  <a:pt x="1936872" y="1092009"/>
                </a:cubicBezTo>
                <a:cubicBezTo>
                  <a:pt x="1963684" y="1135755"/>
                  <a:pt x="1989555" y="1179971"/>
                  <a:pt x="2015426" y="1224187"/>
                </a:cubicBezTo>
                <a:cubicBezTo>
                  <a:pt x="2022482" y="1236417"/>
                  <a:pt x="2026715" y="1250058"/>
                  <a:pt x="2034241" y="1262289"/>
                </a:cubicBezTo>
                <a:cubicBezTo>
                  <a:pt x="2049764" y="1288630"/>
                  <a:pt x="2062464" y="1316383"/>
                  <a:pt x="2073754" y="1344135"/>
                </a:cubicBezTo>
                <a:cubicBezTo>
                  <a:pt x="2083161" y="1366714"/>
                  <a:pt x="2093039" y="1389292"/>
                  <a:pt x="2101977" y="1412341"/>
                </a:cubicBezTo>
                <a:cubicBezTo>
                  <a:pt x="2107151" y="1426453"/>
                  <a:pt x="2114677" y="1439624"/>
                  <a:pt x="2120322" y="1453735"/>
                </a:cubicBezTo>
                <a:cubicBezTo>
                  <a:pt x="2125496" y="1467376"/>
                  <a:pt x="2134433" y="1469258"/>
                  <a:pt x="2146663" y="1461732"/>
                </a:cubicBezTo>
                <a:cubicBezTo>
                  <a:pt x="2154190" y="1457028"/>
                  <a:pt x="2159364" y="1449972"/>
                  <a:pt x="2164538" y="1442446"/>
                </a:cubicBezTo>
                <a:cubicBezTo>
                  <a:pt x="2176768" y="1424101"/>
                  <a:pt x="2183824" y="1402934"/>
                  <a:pt x="2197935" y="1385529"/>
                </a:cubicBezTo>
                <a:cubicBezTo>
                  <a:pt x="2213458" y="1366243"/>
                  <a:pt x="2223807" y="1343665"/>
                  <a:pt x="2235096" y="1322027"/>
                </a:cubicBezTo>
                <a:cubicBezTo>
                  <a:pt x="2244503" y="1303682"/>
                  <a:pt x="2253441" y="1284397"/>
                  <a:pt x="2262849" y="1266052"/>
                </a:cubicBezTo>
                <a:cubicBezTo>
                  <a:pt x="2266612" y="1258525"/>
                  <a:pt x="2271315" y="1251470"/>
                  <a:pt x="2274138" y="1243943"/>
                </a:cubicBezTo>
                <a:cubicBezTo>
                  <a:pt x="2282605" y="1220895"/>
                  <a:pt x="2291542" y="1198316"/>
                  <a:pt x="2302361" y="1176208"/>
                </a:cubicBezTo>
                <a:cubicBezTo>
                  <a:pt x="2312709" y="1155041"/>
                  <a:pt x="2318354" y="1131992"/>
                  <a:pt x="2325880" y="1109884"/>
                </a:cubicBezTo>
                <a:cubicBezTo>
                  <a:pt x="2327291" y="1105180"/>
                  <a:pt x="2327762" y="1100476"/>
                  <a:pt x="2327291" y="1095772"/>
                </a:cubicBezTo>
                <a:cubicBezTo>
                  <a:pt x="2323058" y="1061904"/>
                  <a:pt x="2317884" y="1028507"/>
                  <a:pt x="2310828" y="995110"/>
                </a:cubicBezTo>
                <a:cubicBezTo>
                  <a:pt x="2275078" y="832827"/>
                  <a:pt x="2201228" y="689359"/>
                  <a:pt x="2092569" y="563296"/>
                </a:cubicBezTo>
                <a:cubicBezTo>
                  <a:pt x="2081280" y="550596"/>
                  <a:pt x="2069991" y="538366"/>
                  <a:pt x="2056820" y="524254"/>
                </a:cubicBezTo>
                <a:close/>
                <a:moveTo>
                  <a:pt x="283939" y="1204431"/>
                </a:moveTo>
                <a:cubicBezTo>
                  <a:pt x="287702" y="1205842"/>
                  <a:pt x="290994" y="1205372"/>
                  <a:pt x="294757" y="1204431"/>
                </a:cubicBezTo>
                <a:cubicBezTo>
                  <a:pt x="313102" y="1199257"/>
                  <a:pt x="331447" y="1196905"/>
                  <a:pt x="350263" y="1193612"/>
                </a:cubicBezTo>
                <a:cubicBezTo>
                  <a:pt x="376604" y="1188908"/>
                  <a:pt x="402005" y="1180912"/>
                  <a:pt x="427876" y="1174797"/>
                </a:cubicBezTo>
                <a:cubicBezTo>
                  <a:pt x="471152" y="1164919"/>
                  <a:pt x="513016" y="1148926"/>
                  <a:pt x="556291" y="1139518"/>
                </a:cubicBezTo>
                <a:cubicBezTo>
                  <a:pt x="598626" y="1130110"/>
                  <a:pt x="636727" y="1108943"/>
                  <a:pt x="677651" y="1096713"/>
                </a:cubicBezTo>
                <a:cubicBezTo>
                  <a:pt x="683766" y="1094831"/>
                  <a:pt x="689410" y="1092009"/>
                  <a:pt x="694585" y="1088716"/>
                </a:cubicBezTo>
                <a:cubicBezTo>
                  <a:pt x="706344" y="1081661"/>
                  <a:pt x="708696" y="1075546"/>
                  <a:pt x="703052" y="1062845"/>
                </a:cubicBezTo>
                <a:cubicBezTo>
                  <a:pt x="694114" y="1042619"/>
                  <a:pt x="685177" y="1022862"/>
                  <a:pt x="676710" y="1002636"/>
                </a:cubicBezTo>
                <a:cubicBezTo>
                  <a:pt x="661187" y="965946"/>
                  <a:pt x="647076" y="928785"/>
                  <a:pt x="634375" y="891155"/>
                </a:cubicBezTo>
                <a:cubicBezTo>
                  <a:pt x="625908" y="866224"/>
                  <a:pt x="619793" y="840823"/>
                  <a:pt x="610856" y="816363"/>
                </a:cubicBezTo>
                <a:cubicBezTo>
                  <a:pt x="595804" y="776381"/>
                  <a:pt x="588748" y="734516"/>
                  <a:pt x="579811" y="693122"/>
                </a:cubicBezTo>
                <a:cubicBezTo>
                  <a:pt x="576988" y="679481"/>
                  <a:pt x="571344" y="672896"/>
                  <a:pt x="557703" y="670074"/>
                </a:cubicBezTo>
                <a:cubicBezTo>
                  <a:pt x="543121" y="667251"/>
                  <a:pt x="529950" y="670544"/>
                  <a:pt x="516779" y="676659"/>
                </a:cubicBezTo>
                <a:cubicBezTo>
                  <a:pt x="511605" y="679011"/>
                  <a:pt x="506431" y="682774"/>
                  <a:pt x="500786" y="682774"/>
                </a:cubicBezTo>
                <a:cubicBezTo>
                  <a:pt x="477267" y="684185"/>
                  <a:pt x="454688" y="692182"/>
                  <a:pt x="432110" y="698767"/>
                </a:cubicBezTo>
                <a:cubicBezTo>
                  <a:pt x="425054" y="700649"/>
                  <a:pt x="420350" y="704412"/>
                  <a:pt x="416587" y="710527"/>
                </a:cubicBezTo>
                <a:cubicBezTo>
                  <a:pt x="399183" y="740631"/>
                  <a:pt x="383190" y="771206"/>
                  <a:pt x="368608" y="802722"/>
                </a:cubicBezTo>
                <a:cubicBezTo>
                  <a:pt x="313102" y="925022"/>
                  <a:pt x="284409" y="1053437"/>
                  <a:pt x="282527" y="1187968"/>
                </a:cubicBezTo>
                <a:cubicBezTo>
                  <a:pt x="282527" y="1193142"/>
                  <a:pt x="281587" y="1198786"/>
                  <a:pt x="283939" y="1204431"/>
                </a:cubicBezTo>
                <a:close/>
                <a:moveTo>
                  <a:pt x="1307967" y="210037"/>
                </a:moveTo>
                <a:cubicBezTo>
                  <a:pt x="1256225" y="208626"/>
                  <a:pt x="1203541" y="213330"/>
                  <a:pt x="1150858" y="220856"/>
                </a:cubicBezTo>
                <a:cubicBezTo>
                  <a:pt x="1123576" y="225089"/>
                  <a:pt x="1096294" y="231204"/>
                  <a:pt x="1069011" y="236378"/>
                </a:cubicBezTo>
                <a:cubicBezTo>
                  <a:pt x="1062896" y="237319"/>
                  <a:pt x="1058192" y="239671"/>
                  <a:pt x="1055840" y="246257"/>
                </a:cubicBezTo>
                <a:cubicBezTo>
                  <a:pt x="1051137" y="261309"/>
                  <a:pt x="1042199" y="274480"/>
                  <a:pt x="1033732" y="287650"/>
                </a:cubicBezTo>
                <a:cubicBezTo>
                  <a:pt x="1026676" y="298940"/>
                  <a:pt x="1020562" y="311170"/>
                  <a:pt x="1014447" y="323400"/>
                </a:cubicBezTo>
                <a:cubicBezTo>
                  <a:pt x="1007861" y="336100"/>
                  <a:pt x="1009743" y="343156"/>
                  <a:pt x="1019621" y="353034"/>
                </a:cubicBezTo>
                <a:cubicBezTo>
                  <a:pt x="1027147" y="360090"/>
                  <a:pt x="1036084" y="364323"/>
                  <a:pt x="1045492" y="367616"/>
                </a:cubicBezTo>
                <a:cubicBezTo>
                  <a:pt x="1075597" y="378435"/>
                  <a:pt x="1105231" y="391135"/>
                  <a:pt x="1133454" y="405247"/>
                </a:cubicBezTo>
                <a:cubicBezTo>
                  <a:pt x="1200719" y="438644"/>
                  <a:pt x="1269866" y="469690"/>
                  <a:pt x="1332427" y="512024"/>
                </a:cubicBezTo>
                <a:cubicBezTo>
                  <a:pt x="1339953" y="517198"/>
                  <a:pt x="1347479" y="521432"/>
                  <a:pt x="1355476" y="525665"/>
                </a:cubicBezTo>
                <a:cubicBezTo>
                  <a:pt x="1372880" y="535073"/>
                  <a:pt x="1387932" y="532251"/>
                  <a:pt x="1399692" y="517198"/>
                </a:cubicBezTo>
                <a:cubicBezTo>
                  <a:pt x="1410040" y="504028"/>
                  <a:pt x="1419448" y="490386"/>
                  <a:pt x="1426974" y="475334"/>
                </a:cubicBezTo>
                <a:cubicBezTo>
                  <a:pt x="1439204" y="450404"/>
                  <a:pt x="1450964" y="425003"/>
                  <a:pt x="1463664" y="400543"/>
                </a:cubicBezTo>
                <a:cubicBezTo>
                  <a:pt x="1473542" y="382198"/>
                  <a:pt x="1485302" y="364794"/>
                  <a:pt x="1490947" y="344097"/>
                </a:cubicBezTo>
                <a:cubicBezTo>
                  <a:pt x="1491417" y="342686"/>
                  <a:pt x="1492358" y="341274"/>
                  <a:pt x="1493299" y="339863"/>
                </a:cubicBezTo>
                <a:cubicBezTo>
                  <a:pt x="1509292" y="313522"/>
                  <a:pt x="1516347" y="282476"/>
                  <a:pt x="1530459" y="255194"/>
                </a:cubicBezTo>
                <a:cubicBezTo>
                  <a:pt x="1530929" y="254253"/>
                  <a:pt x="1530929" y="253312"/>
                  <a:pt x="1531400" y="252372"/>
                </a:cubicBezTo>
                <a:cubicBezTo>
                  <a:pt x="1537044" y="234027"/>
                  <a:pt x="1537044" y="234027"/>
                  <a:pt x="1517758" y="230263"/>
                </a:cubicBezTo>
                <a:cubicBezTo>
                  <a:pt x="1449082" y="217093"/>
                  <a:pt x="1379936" y="209096"/>
                  <a:pt x="1307967" y="210037"/>
                </a:cubicBezTo>
                <a:close/>
                <a:moveTo>
                  <a:pt x="1863491" y="2025723"/>
                </a:moveTo>
                <a:cubicBezTo>
                  <a:pt x="1869136" y="2026194"/>
                  <a:pt x="1869136" y="2026664"/>
                  <a:pt x="1880425" y="2019138"/>
                </a:cubicBezTo>
                <a:cubicBezTo>
                  <a:pt x="1958980" y="1967866"/>
                  <a:pt x="2029538" y="1907186"/>
                  <a:pt x="2091158" y="1836158"/>
                </a:cubicBezTo>
                <a:cubicBezTo>
                  <a:pt x="2119851" y="1803231"/>
                  <a:pt x="2146193" y="1768893"/>
                  <a:pt x="2170183" y="1732674"/>
                </a:cubicBezTo>
                <a:cubicBezTo>
                  <a:pt x="2173475" y="1727499"/>
                  <a:pt x="2178650" y="1722795"/>
                  <a:pt x="2174887" y="1715740"/>
                </a:cubicBezTo>
                <a:cubicBezTo>
                  <a:pt x="2166890" y="1700217"/>
                  <a:pt x="2165008" y="1682813"/>
                  <a:pt x="2160775" y="1666349"/>
                </a:cubicBezTo>
                <a:cubicBezTo>
                  <a:pt x="2155130" y="1644241"/>
                  <a:pt x="2148075" y="1622133"/>
                  <a:pt x="2141019" y="1600025"/>
                </a:cubicBezTo>
                <a:cubicBezTo>
                  <a:pt x="2139137" y="1593440"/>
                  <a:pt x="2136315" y="1587324"/>
                  <a:pt x="2132552" y="1581210"/>
                </a:cubicBezTo>
                <a:cubicBezTo>
                  <a:pt x="2118911" y="1559572"/>
                  <a:pt x="2112325" y="1558631"/>
                  <a:pt x="2097273" y="1578387"/>
                </a:cubicBezTo>
                <a:cubicBezTo>
                  <a:pt x="2077987" y="1603318"/>
                  <a:pt x="2055409" y="1625426"/>
                  <a:pt x="2034712" y="1648945"/>
                </a:cubicBezTo>
                <a:cubicBezTo>
                  <a:pt x="2016367" y="1670112"/>
                  <a:pt x="1994259" y="1688457"/>
                  <a:pt x="1974502" y="1708214"/>
                </a:cubicBezTo>
                <a:cubicBezTo>
                  <a:pt x="1941105" y="1742081"/>
                  <a:pt x="1903945" y="1772656"/>
                  <a:pt x="1865843" y="1800879"/>
                </a:cubicBezTo>
                <a:cubicBezTo>
                  <a:pt x="1840913" y="1819695"/>
                  <a:pt x="1815512" y="1838510"/>
                  <a:pt x="1789641" y="1856385"/>
                </a:cubicBezTo>
                <a:cubicBezTo>
                  <a:pt x="1759066" y="1877082"/>
                  <a:pt x="1728491" y="1896838"/>
                  <a:pt x="1697446" y="1916124"/>
                </a:cubicBezTo>
                <a:cubicBezTo>
                  <a:pt x="1689919" y="1920828"/>
                  <a:pt x="1678630" y="1924591"/>
                  <a:pt x="1679571" y="1935880"/>
                </a:cubicBezTo>
                <a:cubicBezTo>
                  <a:pt x="1680512" y="1947169"/>
                  <a:pt x="1691331" y="1951403"/>
                  <a:pt x="1699798" y="1955636"/>
                </a:cubicBezTo>
                <a:cubicBezTo>
                  <a:pt x="1716261" y="1963633"/>
                  <a:pt x="1733195" y="1970688"/>
                  <a:pt x="1750129" y="1978215"/>
                </a:cubicBezTo>
                <a:cubicBezTo>
                  <a:pt x="1780704" y="1991856"/>
                  <a:pt x="1812220" y="2002675"/>
                  <a:pt x="1841854" y="2018668"/>
                </a:cubicBezTo>
                <a:cubicBezTo>
                  <a:pt x="1848910" y="2021960"/>
                  <a:pt x="1856436" y="2023372"/>
                  <a:pt x="1863491" y="2025723"/>
                </a:cubicBezTo>
                <a:close/>
                <a:moveTo>
                  <a:pt x="610856" y="619742"/>
                </a:moveTo>
                <a:cubicBezTo>
                  <a:pt x="616971" y="620683"/>
                  <a:pt x="623557" y="617861"/>
                  <a:pt x="629672" y="615039"/>
                </a:cubicBezTo>
                <a:cubicBezTo>
                  <a:pt x="638138" y="611275"/>
                  <a:pt x="646605" y="607042"/>
                  <a:pt x="655072" y="602338"/>
                </a:cubicBezTo>
                <a:cubicBezTo>
                  <a:pt x="691762" y="583523"/>
                  <a:pt x="731275" y="569882"/>
                  <a:pt x="763731" y="543070"/>
                </a:cubicBezTo>
                <a:cubicBezTo>
                  <a:pt x="767494" y="540247"/>
                  <a:pt x="771728" y="538366"/>
                  <a:pt x="775961" y="535543"/>
                </a:cubicBezTo>
                <a:cubicBezTo>
                  <a:pt x="795717" y="522373"/>
                  <a:pt x="815474" y="510143"/>
                  <a:pt x="833348" y="494620"/>
                </a:cubicBezTo>
                <a:cubicBezTo>
                  <a:pt x="853104" y="477686"/>
                  <a:pt x="872390" y="459811"/>
                  <a:pt x="890735" y="440996"/>
                </a:cubicBezTo>
                <a:cubicBezTo>
                  <a:pt x="907669" y="423592"/>
                  <a:pt x="926955" y="408069"/>
                  <a:pt x="939655" y="386431"/>
                </a:cubicBezTo>
                <a:cubicBezTo>
                  <a:pt x="948593" y="370909"/>
                  <a:pt x="944359" y="352093"/>
                  <a:pt x="927425" y="346449"/>
                </a:cubicBezTo>
                <a:cubicBezTo>
                  <a:pt x="906728" y="339393"/>
                  <a:pt x="886502" y="329515"/>
                  <a:pt x="864864" y="325281"/>
                </a:cubicBezTo>
                <a:cubicBezTo>
                  <a:pt x="847460" y="321989"/>
                  <a:pt x="830526" y="321048"/>
                  <a:pt x="813592" y="330926"/>
                </a:cubicBezTo>
                <a:cubicBezTo>
                  <a:pt x="786310" y="347389"/>
                  <a:pt x="758087" y="362442"/>
                  <a:pt x="731275" y="380316"/>
                </a:cubicBezTo>
                <a:cubicBezTo>
                  <a:pt x="677180" y="416066"/>
                  <a:pt x="627320" y="456048"/>
                  <a:pt x="580751" y="501205"/>
                </a:cubicBezTo>
                <a:cubicBezTo>
                  <a:pt x="575577" y="506380"/>
                  <a:pt x="570403" y="511083"/>
                  <a:pt x="571814" y="520021"/>
                </a:cubicBezTo>
                <a:cubicBezTo>
                  <a:pt x="576048" y="546362"/>
                  <a:pt x="579340" y="572704"/>
                  <a:pt x="584044" y="599045"/>
                </a:cubicBezTo>
                <a:cubicBezTo>
                  <a:pt x="586396" y="613157"/>
                  <a:pt x="596274" y="619742"/>
                  <a:pt x="610856" y="619742"/>
                </a:cubicBezTo>
                <a:close/>
              </a:path>
            </a:pathLst>
          </a:custGeom>
          <a:solidFill>
            <a:schemeClr val="bg1"/>
          </a:solidFill>
          <a:ln w="46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图形 14"/>
          <p:cNvSpPr/>
          <p:nvPr userDrawn="1">
            <p:custDataLst>
              <p:tags r:id="rId6"/>
            </p:custDataLst>
          </p:nvPr>
        </p:nvSpPr>
        <p:spPr>
          <a:xfrm>
            <a:off x="180975" y="5021580"/>
            <a:ext cx="810895" cy="916940"/>
          </a:xfrm>
          <a:custGeom>
            <a:avLst/>
            <a:gdLst>
              <a:gd name="connsiteX0" fmla="*/ 1841854 w 2423720"/>
              <a:gd name="connsiteY0" fmla="*/ 3007888 h 3030582"/>
              <a:gd name="connsiteX1" fmla="*/ 2225688 w 2423720"/>
              <a:gd name="connsiteY1" fmla="*/ 3007888 h 3030582"/>
              <a:gd name="connsiteX2" fmla="*/ 2244033 w 2423720"/>
              <a:gd name="connsiteY2" fmla="*/ 3011651 h 3030582"/>
              <a:gd name="connsiteX3" fmla="*/ 2242622 w 2423720"/>
              <a:gd name="connsiteY3" fmla="*/ 3026233 h 3030582"/>
              <a:gd name="connsiteX4" fmla="*/ 2230392 w 2423720"/>
              <a:gd name="connsiteY4" fmla="*/ 3028585 h 3030582"/>
              <a:gd name="connsiteX5" fmla="*/ 2155130 w 2423720"/>
              <a:gd name="connsiteY5" fmla="*/ 3029525 h 3030582"/>
              <a:gd name="connsiteX6" fmla="*/ 1522933 w 2423720"/>
              <a:gd name="connsiteY6" fmla="*/ 3027644 h 3030582"/>
              <a:gd name="connsiteX7" fmla="*/ 1475894 w 2423720"/>
              <a:gd name="connsiteY7" fmla="*/ 3029055 h 3030582"/>
              <a:gd name="connsiteX8" fmla="*/ 1446260 w 2423720"/>
              <a:gd name="connsiteY8" fmla="*/ 3028114 h 3030582"/>
              <a:gd name="connsiteX9" fmla="*/ 1338071 w 2423720"/>
              <a:gd name="connsiteY9" fmla="*/ 3028585 h 3030582"/>
              <a:gd name="connsiteX10" fmla="*/ 1258576 w 2423720"/>
              <a:gd name="connsiteY10" fmla="*/ 3028114 h 3030582"/>
              <a:gd name="connsiteX11" fmla="*/ 1244465 w 2423720"/>
              <a:gd name="connsiteY11" fmla="*/ 3027644 h 3030582"/>
              <a:gd name="connsiteX12" fmla="*/ 690822 w 2423720"/>
              <a:gd name="connsiteY12" fmla="*/ 3027644 h 3030582"/>
              <a:gd name="connsiteX13" fmla="*/ 654602 w 2423720"/>
              <a:gd name="connsiteY13" fmla="*/ 3029996 h 3030582"/>
              <a:gd name="connsiteX14" fmla="*/ 639550 w 2423720"/>
              <a:gd name="connsiteY14" fmla="*/ 3027173 h 3030582"/>
              <a:gd name="connsiteX15" fmla="*/ 633435 w 2423720"/>
              <a:gd name="connsiteY15" fmla="*/ 3018706 h 3030582"/>
              <a:gd name="connsiteX16" fmla="*/ 640020 w 2423720"/>
              <a:gd name="connsiteY16" fmla="*/ 3010710 h 3030582"/>
              <a:gd name="connsiteX17" fmla="*/ 652250 w 2423720"/>
              <a:gd name="connsiteY17" fmla="*/ 3008358 h 3030582"/>
              <a:gd name="connsiteX18" fmla="*/ 707285 w 2423720"/>
              <a:gd name="connsiteY18" fmla="*/ 3007888 h 3030582"/>
              <a:gd name="connsiteX19" fmla="*/ 1245406 w 2423720"/>
              <a:gd name="connsiteY19" fmla="*/ 3007888 h 3030582"/>
              <a:gd name="connsiteX20" fmla="*/ 1356887 w 2423720"/>
              <a:gd name="connsiteY20" fmla="*/ 3008828 h 3030582"/>
              <a:gd name="connsiteX21" fmla="*/ 1380877 w 2423720"/>
              <a:gd name="connsiteY21" fmla="*/ 3002243 h 3030582"/>
              <a:gd name="connsiteX22" fmla="*/ 1393577 w 2423720"/>
              <a:gd name="connsiteY22" fmla="*/ 2980135 h 3030582"/>
              <a:gd name="connsiteX23" fmla="*/ 1394047 w 2423720"/>
              <a:gd name="connsiteY23" fmla="*/ 2906284 h 3030582"/>
              <a:gd name="connsiteX24" fmla="*/ 1394047 w 2423720"/>
              <a:gd name="connsiteY24" fmla="*/ 2641928 h 3030582"/>
              <a:gd name="connsiteX25" fmla="*/ 1391695 w 2423720"/>
              <a:gd name="connsiteY25" fmla="*/ 2610412 h 3030582"/>
              <a:gd name="connsiteX26" fmla="*/ 1368647 w 2423720"/>
              <a:gd name="connsiteY26" fmla="*/ 2586893 h 3030582"/>
              <a:gd name="connsiteX27" fmla="*/ 1331016 w 2423720"/>
              <a:gd name="connsiteY27" fmla="*/ 2585482 h 3030582"/>
              <a:gd name="connsiteX28" fmla="*/ 1318315 w 2423720"/>
              <a:gd name="connsiteY28" fmla="*/ 2585952 h 3030582"/>
              <a:gd name="connsiteX29" fmla="*/ 1219064 w 2423720"/>
              <a:gd name="connsiteY29" fmla="*/ 2585952 h 3030582"/>
              <a:gd name="connsiteX30" fmla="*/ 1188489 w 2423720"/>
              <a:gd name="connsiteY30" fmla="*/ 2564314 h 3030582"/>
              <a:gd name="connsiteX31" fmla="*/ 1173437 w 2423720"/>
              <a:gd name="connsiteY31" fmla="*/ 2506457 h 3030582"/>
              <a:gd name="connsiteX32" fmla="*/ 1154621 w 2423720"/>
              <a:gd name="connsiteY32" fmla="*/ 2436840 h 3030582"/>
              <a:gd name="connsiteX33" fmla="*/ 1140039 w 2423720"/>
              <a:gd name="connsiteY33" fmla="*/ 2419436 h 3030582"/>
              <a:gd name="connsiteX34" fmla="*/ 1105231 w 2423720"/>
              <a:gd name="connsiteY34" fmla="*/ 2410498 h 3030582"/>
              <a:gd name="connsiteX35" fmla="*/ 1034203 w 2423720"/>
              <a:gd name="connsiteY35" fmla="*/ 2398739 h 3030582"/>
              <a:gd name="connsiteX36" fmla="*/ 988105 w 2423720"/>
              <a:gd name="connsiteY36" fmla="*/ 2389802 h 3030582"/>
              <a:gd name="connsiteX37" fmla="*/ 900143 w 2423720"/>
              <a:gd name="connsiteY37" fmla="*/ 2365812 h 3030582"/>
              <a:gd name="connsiteX38" fmla="*/ 823470 w 2423720"/>
              <a:gd name="connsiteY38" fmla="*/ 2338059 h 3030582"/>
              <a:gd name="connsiteX39" fmla="*/ 711989 w 2423720"/>
              <a:gd name="connsiteY39" fmla="*/ 2290550 h 3030582"/>
              <a:gd name="connsiteX40" fmla="*/ 568521 w 2423720"/>
              <a:gd name="connsiteY40" fmla="*/ 2206351 h 3030582"/>
              <a:gd name="connsiteX41" fmla="*/ 487615 w 2423720"/>
              <a:gd name="connsiteY41" fmla="*/ 2144731 h 3030582"/>
              <a:gd name="connsiteX42" fmla="*/ 481500 w 2423720"/>
              <a:gd name="connsiteY42" fmla="*/ 2139557 h 3030582"/>
              <a:gd name="connsiteX43" fmla="*/ 406239 w 2423720"/>
              <a:gd name="connsiteY43" fmla="*/ 2077466 h 3030582"/>
              <a:gd name="connsiteX44" fmla="*/ 380367 w 2423720"/>
              <a:gd name="connsiteY44" fmla="*/ 2052065 h 3030582"/>
              <a:gd name="connsiteX45" fmla="*/ 316395 w 2423720"/>
              <a:gd name="connsiteY45" fmla="*/ 1985270 h 3030582"/>
              <a:gd name="connsiteX46" fmla="*/ 297109 w 2423720"/>
              <a:gd name="connsiteY46" fmla="*/ 1960340 h 3030582"/>
              <a:gd name="connsiteX47" fmla="*/ 206795 w 2423720"/>
              <a:gd name="connsiteY47" fmla="*/ 1843684 h 3030582"/>
              <a:gd name="connsiteX48" fmla="*/ 166813 w 2423720"/>
              <a:gd name="connsiteY48" fmla="*/ 1780182 h 3030582"/>
              <a:gd name="connsiteX49" fmla="*/ 140471 w 2423720"/>
              <a:gd name="connsiteY49" fmla="*/ 1735966 h 3030582"/>
              <a:gd name="connsiteX50" fmla="*/ 100959 w 2423720"/>
              <a:gd name="connsiteY50" fmla="*/ 1657412 h 3030582"/>
              <a:gd name="connsiteX51" fmla="*/ 60035 w 2423720"/>
              <a:gd name="connsiteY51" fmla="*/ 1550164 h 3030582"/>
              <a:gd name="connsiteX52" fmla="*/ 20993 w 2423720"/>
              <a:gd name="connsiteY52" fmla="*/ 1390233 h 3030582"/>
              <a:gd name="connsiteX53" fmla="*/ 5941 w 2423720"/>
              <a:gd name="connsiteY53" fmla="*/ 1257585 h 3030582"/>
              <a:gd name="connsiteX54" fmla="*/ 3589 w 2423720"/>
              <a:gd name="connsiteY54" fmla="*/ 1232654 h 3030582"/>
              <a:gd name="connsiteX55" fmla="*/ 3119 w 2423720"/>
              <a:gd name="connsiteY55" fmla="*/ 1143751 h 3030582"/>
              <a:gd name="connsiteX56" fmla="*/ 5941 w 2423720"/>
              <a:gd name="connsiteY56" fmla="*/ 1115528 h 3030582"/>
              <a:gd name="connsiteX57" fmla="*/ 13937 w 2423720"/>
              <a:gd name="connsiteY57" fmla="*/ 1023333 h 3030582"/>
              <a:gd name="connsiteX58" fmla="*/ 35105 w 2423720"/>
              <a:gd name="connsiteY58" fmla="*/ 906207 h 3030582"/>
              <a:gd name="connsiteX59" fmla="*/ 71795 w 2423720"/>
              <a:gd name="connsiteY59" fmla="*/ 776381 h 3030582"/>
              <a:gd name="connsiteX60" fmla="*/ 97196 w 2423720"/>
              <a:gd name="connsiteY60" fmla="*/ 707234 h 3030582"/>
              <a:gd name="connsiteX61" fmla="*/ 121185 w 2423720"/>
              <a:gd name="connsiteY61" fmla="*/ 655962 h 3030582"/>
              <a:gd name="connsiteX62" fmla="*/ 144705 w 2423720"/>
              <a:gd name="connsiteY62" fmla="*/ 609864 h 3030582"/>
              <a:gd name="connsiteX63" fmla="*/ 191273 w 2423720"/>
              <a:gd name="connsiteY63" fmla="*/ 529899 h 3030582"/>
              <a:gd name="connsiteX64" fmla="*/ 218085 w 2423720"/>
              <a:gd name="connsiteY64" fmla="*/ 493209 h 3030582"/>
              <a:gd name="connsiteX65" fmla="*/ 300872 w 2423720"/>
              <a:gd name="connsiteY65" fmla="*/ 388783 h 3030582"/>
              <a:gd name="connsiteX66" fmla="*/ 336151 w 2423720"/>
              <a:gd name="connsiteY66" fmla="*/ 348801 h 3030582"/>
              <a:gd name="connsiteX67" fmla="*/ 343677 w 2423720"/>
              <a:gd name="connsiteY67" fmla="*/ 340804 h 3030582"/>
              <a:gd name="connsiteX68" fmla="*/ 422232 w 2423720"/>
              <a:gd name="connsiteY68" fmla="*/ 268365 h 3030582"/>
              <a:gd name="connsiteX69" fmla="*/ 427876 w 2423720"/>
              <a:gd name="connsiteY69" fmla="*/ 263190 h 3030582"/>
              <a:gd name="connsiteX70" fmla="*/ 429758 w 2423720"/>
              <a:gd name="connsiteY70" fmla="*/ 229323 h 3030582"/>
              <a:gd name="connsiteX71" fmla="*/ 390246 w 2423720"/>
              <a:gd name="connsiteY71" fmla="*/ 182755 h 3030582"/>
              <a:gd name="connsiteX72" fmla="*/ 356378 w 2423720"/>
              <a:gd name="connsiteY72" fmla="*/ 172877 h 3030582"/>
              <a:gd name="connsiteX73" fmla="*/ 305106 w 2423720"/>
              <a:gd name="connsiteY73" fmla="*/ 177580 h 3030582"/>
              <a:gd name="connsiteX74" fmla="*/ 253363 w 2423720"/>
              <a:gd name="connsiteY74" fmla="*/ 166291 h 3030582"/>
              <a:gd name="connsiteX75" fmla="*/ 235959 w 2423720"/>
              <a:gd name="connsiteY75" fmla="*/ 151239 h 3030582"/>
              <a:gd name="connsiteX76" fmla="*/ 218555 w 2423720"/>
              <a:gd name="connsiteY76" fmla="*/ 77859 h 3030582"/>
              <a:gd name="connsiteX77" fmla="*/ 247248 w 2423720"/>
              <a:gd name="connsiteY77" fmla="*/ 17649 h 3030582"/>
              <a:gd name="connsiteX78" fmla="*/ 284409 w 2423720"/>
              <a:gd name="connsiteY78" fmla="*/ 2597 h 3030582"/>
              <a:gd name="connsiteX79" fmla="*/ 345089 w 2423720"/>
              <a:gd name="connsiteY79" fmla="*/ 3538 h 3030582"/>
              <a:gd name="connsiteX80" fmla="*/ 394479 w 2423720"/>
              <a:gd name="connsiteY80" fmla="*/ 35054 h 3030582"/>
              <a:gd name="connsiteX81" fmla="*/ 405768 w 2423720"/>
              <a:gd name="connsiteY81" fmla="*/ 51988 h 3030582"/>
              <a:gd name="connsiteX82" fmla="*/ 411883 w 2423720"/>
              <a:gd name="connsiteY82" fmla="*/ 113608 h 3030582"/>
              <a:gd name="connsiteX83" fmla="*/ 402476 w 2423720"/>
              <a:gd name="connsiteY83" fmla="*/ 138538 h 3030582"/>
              <a:gd name="connsiteX84" fmla="*/ 408591 w 2423720"/>
              <a:gd name="connsiteY84" fmla="*/ 166762 h 3030582"/>
              <a:gd name="connsiteX85" fmla="*/ 428347 w 2423720"/>
              <a:gd name="connsiteY85" fmla="*/ 190751 h 3030582"/>
              <a:gd name="connsiteX86" fmla="*/ 491849 w 2423720"/>
              <a:gd name="connsiteY86" fmla="*/ 264602 h 3030582"/>
              <a:gd name="connsiteX87" fmla="*/ 548765 w 2423720"/>
              <a:gd name="connsiteY87" fmla="*/ 327163 h 3030582"/>
              <a:gd name="connsiteX88" fmla="*/ 583574 w 2423720"/>
              <a:gd name="connsiteY88" fmla="*/ 363382 h 3030582"/>
              <a:gd name="connsiteX89" fmla="*/ 607093 w 2423720"/>
              <a:gd name="connsiteY89" fmla="*/ 363382 h 3030582"/>
              <a:gd name="connsiteX90" fmla="*/ 829115 w 2423720"/>
              <a:gd name="connsiteY90" fmla="*/ 227441 h 3030582"/>
              <a:gd name="connsiteX91" fmla="*/ 1147566 w 2423720"/>
              <a:gd name="connsiteY91" fmla="*/ 133835 h 3030582"/>
              <a:gd name="connsiteX92" fmla="*/ 1332427 w 2423720"/>
              <a:gd name="connsiteY92" fmla="*/ 122545 h 3030582"/>
              <a:gd name="connsiteX93" fmla="*/ 1875251 w 2423720"/>
              <a:gd name="connsiteY93" fmla="*/ 272128 h 3030582"/>
              <a:gd name="connsiteX94" fmla="*/ 1929816 w 2423720"/>
              <a:gd name="connsiteY94" fmla="*/ 303173 h 3030582"/>
              <a:gd name="connsiteX95" fmla="*/ 2024363 w 2423720"/>
              <a:gd name="connsiteY95" fmla="*/ 373261 h 3030582"/>
              <a:gd name="connsiteX96" fmla="*/ 2026715 w 2423720"/>
              <a:gd name="connsiteY96" fmla="*/ 375142 h 3030582"/>
              <a:gd name="connsiteX97" fmla="*/ 2111855 w 2423720"/>
              <a:gd name="connsiteY97" fmla="*/ 449463 h 3030582"/>
              <a:gd name="connsiteX98" fmla="*/ 2148545 w 2423720"/>
              <a:gd name="connsiteY98" fmla="*/ 488035 h 3030582"/>
              <a:gd name="connsiteX99" fmla="*/ 2236507 w 2423720"/>
              <a:gd name="connsiteY99" fmla="*/ 598575 h 3030582"/>
              <a:gd name="connsiteX100" fmla="*/ 2273197 w 2423720"/>
              <a:gd name="connsiteY100" fmla="*/ 651258 h 3030582"/>
              <a:gd name="connsiteX101" fmla="*/ 2293424 w 2423720"/>
              <a:gd name="connsiteY101" fmla="*/ 686537 h 3030582"/>
              <a:gd name="connsiteX102" fmla="*/ 2361629 w 2423720"/>
              <a:gd name="connsiteY102" fmla="*/ 826241 h 3030582"/>
              <a:gd name="connsiteX103" fmla="*/ 2386089 w 2423720"/>
              <a:gd name="connsiteY103" fmla="*/ 905266 h 3030582"/>
              <a:gd name="connsiteX104" fmla="*/ 2388441 w 2423720"/>
              <a:gd name="connsiteY104" fmla="*/ 914203 h 3030582"/>
              <a:gd name="connsiteX105" fmla="*/ 2412901 w 2423720"/>
              <a:gd name="connsiteY105" fmla="*/ 1030859 h 3030582"/>
              <a:gd name="connsiteX106" fmla="*/ 2421839 w 2423720"/>
              <a:gd name="connsiteY106" fmla="*/ 1140459 h 3030582"/>
              <a:gd name="connsiteX107" fmla="*/ 2423720 w 2423720"/>
              <a:gd name="connsiteY107" fmla="*/ 1192201 h 3030582"/>
              <a:gd name="connsiteX108" fmla="*/ 2158423 w 2423720"/>
              <a:gd name="connsiteY108" fmla="*/ 1892605 h 3030582"/>
              <a:gd name="connsiteX109" fmla="*/ 2084102 w 2423720"/>
              <a:gd name="connsiteY109" fmla="*/ 1969277 h 3030582"/>
              <a:gd name="connsiteX110" fmla="*/ 2083632 w 2423720"/>
              <a:gd name="connsiteY110" fmla="*/ 1983859 h 3030582"/>
              <a:gd name="connsiteX111" fmla="*/ 2162186 w 2423720"/>
              <a:gd name="connsiteY111" fmla="*/ 2065236 h 3030582"/>
              <a:gd name="connsiteX112" fmla="*/ 2204991 w 2423720"/>
              <a:gd name="connsiteY112" fmla="*/ 2115097 h 3030582"/>
              <a:gd name="connsiteX113" fmla="*/ 2212517 w 2423720"/>
              <a:gd name="connsiteY113" fmla="*/ 2123093 h 3030582"/>
              <a:gd name="connsiteX114" fmla="*/ 2241681 w 2423720"/>
              <a:gd name="connsiteY114" fmla="*/ 2156020 h 3030582"/>
              <a:gd name="connsiteX115" fmla="*/ 2266141 w 2423720"/>
              <a:gd name="connsiteY115" fmla="*/ 2180480 h 3030582"/>
              <a:gd name="connsiteX116" fmla="*/ 2306124 w 2423720"/>
              <a:gd name="connsiteY116" fmla="*/ 2179539 h 3030582"/>
              <a:gd name="connsiteX117" fmla="*/ 2317884 w 2423720"/>
              <a:gd name="connsiteY117" fmla="*/ 2169191 h 3030582"/>
              <a:gd name="connsiteX118" fmla="*/ 2330584 w 2423720"/>
              <a:gd name="connsiteY118" fmla="*/ 2163546 h 3030582"/>
              <a:gd name="connsiteX119" fmla="*/ 2339521 w 2423720"/>
              <a:gd name="connsiteY119" fmla="*/ 2176247 h 3030582"/>
              <a:gd name="connsiteX120" fmla="*/ 2331995 w 2423720"/>
              <a:gd name="connsiteY120" fmla="*/ 2186125 h 3030582"/>
              <a:gd name="connsiteX121" fmla="*/ 2310828 w 2423720"/>
              <a:gd name="connsiteY121" fmla="*/ 2204940 h 3030582"/>
              <a:gd name="connsiteX122" fmla="*/ 2245444 w 2423720"/>
              <a:gd name="connsiteY122" fmla="*/ 2256212 h 3030582"/>
              <a:gd name="connsiteX123" fmla="*/ 2231333 w 2423720"/>
              <a:gd name="connsiteY123" fmla="*/ 2262798 h 3030582"/>
              <a:gd name="connsiteX124" fmla="*/ 2220984 w 2423720"/>
              <a:gd name="connsiteY124" fmla="*/ 2250097 h 3030582"/>
              <a:gd name="connsiteX125" fmla="*/ 2226158 w 2423720"/>
              <a:gd name="connsiteY125" fmla="*/ 2242571 h 3030582"/>
              <a:gd name="connsiteX126" fmla="*/ 2236037 w 2423720"/>
              <a:gd name="connsiteY126" fmla="*/ 2234574 h 3030582"/>
              <a:gd name="connsiteX127" fmla="*/ 2242622 w 2423720"/>
              <a:gd name="connsiteY127" fmla="*/ 2193181 h 3030582"/>
              <a:gd name="connsiteX128" fmla="*/ 2214399 w 2423720"/>
              <a:gd name="connsiteY128" fmla="*/ 2159313 h 3030582"/>
              <a:gd name="connsiteX129" fmla="*/ 2202169 w 2423720"/>
              <a:gd name="connsiteY129" fmla="*/ 2143320 h 3030582"/>
              <a:gd name="connsiteX130" fmla="*/ 2151367 w 2423720"/>
              <a:gd name="connsiteY130" fmla="*/ 2136734 h 3030582"/>
              <a:gd name="connsiteX131" fmla="*/ 2117970 w 2423720"/>
              <a:gd name="connsiteY131" fmla="*/ 2164958 h 3030582"/>
              <a:gd name="connsiteX132" fmla="*/ 2021541 w 2423720"/>
              <a:gd name="connsiteY132" fmla="*/ 2229400 h 3030582"/>
              <a:gd name="connsiteX133" fmla="*/ 1887481 w 2423720"/>
              <a:gd name="connsiteY133" fmla="*/ 2301840 h 3030582"/>
              <a:gd name="connsiteX134" fmla="*/ 1767063 w 2423720"/>
              <a:gd name="connsiteY134" fmla="*/ 2351700 h 3030582"/>
              <a:gd name="connsiteX135" fmla="*/ 1739780 w 2423720"/>
              <a:gd name="connsiteY135" fmla="*/ 2359697 h 3030582"/>
              <a:gd name="connsiteX136" fmla="*/ 1682864 w 2423720"/>
              <a:gd name="connsiteY136" fmla="*/ 2377572 h 3030582"/>
              <a:gd name="connsiteX137" fmla="*/ 1656992 w 2423720"/>
              <a:gd name="connsiteY137" fmla="*/ 2414261 h 3030582"/>
              <a:gd name="connsiteX138" fmla="*/ 1646174 w 2423720"/>
              <a:gd name="connsiteY138" fmla="*/ 2461771 h 3030582"/>
              <a:gd name="connsiteX139" fmla="*/ 1636296 w 2423720"/>
              <a:gd name="connsiteY139" fmla="*/ 2510690 h 3030582"/>
              <a:gd name="connsiteX140" fmla="*/ 1621714 w 2423720"/>
              <a:gd name="connsiteY140" fmla="*/ 2566666 h 3030582"/>
              <a:gd name="connsiteX141" fmla="*/ 1607602 w 2423720"/>
              <a:gd name="connsiteY141" fmla="*/ 2580308 h 3030582"/>
              <a:gd name="connsiteX142" fmla="*/ 1595372 w 2423720"/>
              <a:gd name="connsiteY142" fmla="*/ 2582660 h 3030582"/>
              <a:gd name="connsiteX143" fmla="*/ 1471661 w 2423720"/>
              <a:gd name="connsiteY143" fmla="*/ 2582660 h 3030582"/>
              <a:gd name="connsiteX144" fmla="*/ 1445319 w 2423720"/>
              <a:gd name="connsiteY144" fmla="*/ 2582189 h 3030582"/>
              <a:gd name="connsiteX145" fmla="*/ 1418037 w 2423720"/>
              <a:gd name="connsiteY145" fmla="*/ 2621701 h 3030582"/>
              <a:gd name="connsiteX146" fmla="*/ 1418037 w 2423720"/>
              <a:gd name="connsiteY146" fmla="*/ 2662154 h 3030582"/>
              <a:gd name="connsiteX147" fmla="*/ 1418507 w 2423720"/>
              <a:gd name="connsiteY147" fmla="*/ 2868183 h 3030582"/>
              <a:gd name="connsiteX148" fmla="*/ 1420389 w 2423720"/>
              <a:gd name="connsiteY148" fmla="*/ 2957556 h 3030582"/>
              <a:gd name="connsiteX149" fmla="*/ 1419918 w 2423720"/>
              <a:gd name="connsiteY149" fmla="*/ 2970257 h 3030582"/>
              <a:gd name="connsiteX150" fmla="*/ 1437323 w 2423720"/>
              <a:gd name="connsiteY150" fmla="*/ 3001302 h 3030582"/>
              <a:gd name="connsiteX151" fmla="*/ 1458960 w 2423720"/>
              <a:gd name="connsiteY151" fmla="*/ 3005065 h 3030582"/>
              <a:gd name="connsiteX152" fmla="*/ 1597254 w 2423720"/>
              <a:gd name="connsiteY152" fmla="*/ 3004125 h 3030582"/>
              <a:gd name="connsiteX153" fmla="*/ 1841854 w 2423720"/>
              <a:gd name="connsiteY153" fmla="*/ 3007888 h 3030582"/>
              <a:gd name="connsiteX154" fmla="*/ 1841854 w 2423720"/>
              <a:gd name="connsiteY154" fmla="*/ 3007888 h 3030582"/>
              <a:gd name="connsiteX155" fmla="*/ 1335720 w 2423720"/>
              <a:gd name="connsiteY155" fmla="*/ 2401091 h 3030582"/>
              <a:gd name="connsiteX156" fmla="*/ 1475424 w 2423720"/>
              <a:gd name="connsiteY156" fmla="*/ 2394976 h 3030582"/>
              <a:gd name="connsiteX157" fmla="*/ 1555860 w 2423720"/>
              <a:gd name="connsiteY157" fmla="*/ 2382275 h 3030582"/>
              <a:gd name="connsiteX158" fmla="*/ 1637236 w 2423720"/>
              <a:gd name="connsiteY158" fmla="*/ 2365812 h 3030582"/>
              <a:gd name="connsiteX159" fmla="*/ 1690860 w 2423720"/>
              <a:gd name="connsiteY159" fmla="*/ 2353582 h 3030582"/>
              <a:gd name="connsiteX160" fmla="*/ 1717672 w 2423720"/>
              <a:gd name="connsiteY160" fmla="*/ 2344645 h 3030582"/>
              <a:gd name="connsiteX161" fmla="*/ 1823979 w 2423720"/>
              <a:gd name="connsiteY161" fmla="*/ 2306073 h 3030582"/>
              <a:gd name="connsiteX162" fmla="*/ 1875722 w 2423720"/>
              <a:gd name="connsiteY162" fmla="*/ 2283024 h 3030582"/>
              <a:gd name="connsiteX163" fmla="*/ 1959920 w 2423720"/>
              <a:gd name="connsiteY163" fmla="*/ 2241160 h 3030582"/>
              <a:gd name="connsiteX164" fmla="*/ 2072813 w 2423720"/>
              <a:gd name="connsiteY164" fmla="*/ 2170132 h 3030582"/>
              <a:gd name="connsiteX165" fmla="*/ 2138667 w 2423720"/>
              <a:gd name="connsiteY165" fmla="*/ 2121212 h 3030582"/>
              <a:gd name="connsiteX166" fmla="*/ 2144311 w 2423720"/>
              <a:gd name="connsiteY166" fmla="*/ 2085462 h 3030582"/>
              <a:gd name="connsiteX167" fmla="*/ 2135374 w 2423720"/>
              <a:gd name="connsiteY167" fmla="*/ 2074643 h 3030582"/>
              <a:gd name="connsiteX168" fmla="*/ 2098684 w 2423720"/>
              <a:gd name="connsiteY168" fmla="*/ 2037953 h 3030582"/>
              <a:gd name="connsiteX169" fmla="*/ 2064816 w 2423720"/>
              <a:gd name="connsiteY169" fmla="*/ 2000793 h 3030582"/>
              <a:gd name="connsiteX170" fmla="*/ 2050705 w 2423720"/>
              <a:gd name="connsiteY170" fmla="*/ 1999852 h 3030582"/>
              <a:gd name="connsiteX171" fmla="*/ 2018248 w 2423720"/>
              <a:gd name="connsiteY171" fmla="*/ 2027135 h 3030582"/>
              <a:gd name="connsiteX172" fmla="*/ 1392636 w 2423720"/>
              <a:gd name="connsiteY172" fmla="*/ 2271735 h 3030582"/>
              <a:gd name="connsiteX173" fmla="*/ 1204012 w 2423720"/>
              <a:gd name="connsiteY173" fmla="*/ 2269853 h 3030582"/>
              <a:gd name="connsiteX174" fmla="*/ 976345 w 2423720"/>
              <a:gd name="connsiteY174" fmla="*/ 2225637 h 3030582"/>
              <a:gd name="connsiteX175" fmla="*/ 433521 w 2423720"/>
              <a:gd name="connsiteY175" fmla="*/ 1863911 h 3030582"/>
              <a:gd name="connsiteX176" fmla="*/ 195976 w 2423720"/>
              <a:gd name="connsiteY176" fmla="*/ 1258055 h 3030582"/>
              <a:gd name="connsiteX177" fmla="*/ 222318 w 2423720"/>
              <a:gd name="connsiteY177" fmla="*/ 959831 h 3030582"/>
              <a:gd name="connsiteX178" fmla="*/ 483382 w 2423720"/>
              <a:gd name="connsiteY178" fmla="*/ 477216 h 3030582"/>
              <a:gd name="connsiteX179" fmla="*/ 563818 w 2423720"/>
              <a:gd name="connsiteY179" fmla="*/ 399602 h 3030582"/>
              <a:gd name="connsiteX180" fmla="*/ 565699 w 2423720"/>
              <a:gd name="connsiteY180" fmla="*/ 380316 h 3030582"/>
              <a:gd name="connsiteX181" fmla="*/ 544061 w 2423720"/>
              <a:gd name="connsiteY181" fmla="*/ 355856 h 3030582"/>
              <a:gd name="connsiteX182" fmla="*/ 483382 w 2423720"/>
              <a:gd name="connsiteY182" fmla="*/ 290473 h 3030582"/>
              <a:gd name="connsiteX183" fmla="*/ 438225 w 2423720"/>
              <a:gd name="connsiteY183" fmla="*/ 286710 h 3030582"/>
              <a:gd name="connsiteX184" fmla="*/ 370019 w 2423720"/>
              <a:gd name="connsiteY184" fmla="*/ 348801 h 3030582"/>
              <a:gd name="connsiteX185" fmla="*/ 306987 w 2423720"/>
              <a:gd name="connsiteY185" fmla="*/ 416536 h 3030582"/>
              <a:gd name="connsiteX186" fmla="*/ 229844 w 2423720"/>
              <a:gd name="connsiteY186" fmla="*/ 515317 h 3030582"/>
              <a:gd name="connsiteX187" fmla="*/ 205855 w 2423720"/>
              <a:gd name="connsiteY187" fmla="*/ 552477 h 3030582"/>
              <a:gd name="connsiteX188" fmla="*/ 161638 w 2423720"/>
              <a:gd name="connsiteY188" fmla="*/ 628209 h 3030582"/>
              <a:gd name="connsiteX189" fmla="*/ 153642 w 2423720"/>
              <a:gd name="connsiteY189" fmla="*/ 641850 h 3030582"/>
              <a:gd name="connsiteX190" fmla="*/ 140941 w 2423720"/>
              <a:gd name="connsiteY190" fmla="*/ 665370 h 3030582"/>
              <a:gd name="connsiteX191" fmla="*/ 108485 w 2423720"/>
              <a:gd name="connsiteY191" fmla="*/ 740161 h 3030582"/>
              <a:gd name="connsiteX192" fmla="*/ 105192 w 2423720"/>
              <a:gd name="connsiteY192" fmla="*/ 747217 h 3030582"/>
              <a:gd name="connsiteX193" fmla="*/ 90610 w 2423720"/>
              <a:gd name="connsiteY193" fmla="*/ 785318 h 3030582"/>
              <a:gd name="connsiteX194" fmla="*/ 62387 w 2423720"/>
              <a:gd name="connsiteY194" fmla="*/ 881747 h 3030582"/>
              <a:gd name="connsiteX195" fmla="*/ 29460 w 2423720"/>
              <a:gd name="connsiteY195" fmla="*/ 1073194 h 3030582"/>
              <a:gd name="connsiteX196" fmla="*/ 27579 w 2423720"/>
              <a:gd name="connsiteY196" fmla="*/ 1137636 h 3030582"/>
              <a:gd name="connsiteX197" fmla="*/ 25697 w 2423720"/>
              <a:gd name="connsiteY197" fmla="*/ 1224187 h 3030582"/>
              <a:gd name="connsiteX198" fmla="*/ 33694 w 2423720"/>
              <a:gd name="connsiteY198" fmla="*/ 1321087 h 3030582"/>
              <a:gd name="connsiteX199" fmla="*/ 55802 w 2423720"/>
              <a:gd name="connsiteY199" fmla="*/ 1447620 h 3030582"/>
              <a:gd name="connsiteX200" fmla="*/ 82614 w 2423720"/>
              <a:gd name="connsiteY200" fmla="*/ 1542638 h 3030582"/>
              <a:gd name="connsiteX201" fmla="*/ 100488 w 2423720"/>
              <a:gd name="connsiteY201" fmla="*/ 1597673 h 3030582"/>
              <a:gd name="connsiteX202" fmla="*/ 124008 w 2423720"/>
              <a:gd name="connsiteY202" fmla="*/ 1652238 h 3030582"/>
              <a:gd name="connsiteX203" fmla="*/ 158346 w 2423720"/>
              <a:gd name="connsiteY203" fmla="*/ 1720914 h 3030582"/>
              <a:gd name="connsiteX204" fmla="*/ 211029 w 2423720"/>
              <a:gd name="connsiteY204" fmla="*/ 1809817 h 3030582"/>
              <a:gd name="connsiteX205" fmla="*/ 275942 w 2423720"/>
              <a:gd name="connsiteY205" fmla="*/ 1900131 h 3030582"/>
              <a:gd name="connsiteX206" fmla="*/ 342737 w 2423720"/>
              <a:gd name="connsiteY206" fmla="*/ 1979155 h 3030582"/>
              <a:gd name="connsiteX207" fmla="*/ 405298 w 2423720"/>
              <a:gd name="connsiteY207" fmla="*/ 2043128 h 3030582"/>
              <a:gd name="connsiteX208" fmla="*/ 443399 w 2423720"/>
              <a:gd name="connsiteY208" fmla="*/ 2080288 h 3030582"/>
              <a:gd name="connsiteX209" fmla="*/ 485734 w 2423720"/>
              <a:gd name="connsiteY209" fmla="*/ 2115567 h 3030582"/>
              <a:gd name="connsiteX210" fmla="*/ 502668 w 2423720"/>
              <a:gd name="connsiteY210" fmla="*/ 2129679 h 3030582"/>
              <a:gd name="connsiteX211" fmla="*/ 570873 w 2423720"/>
              <a:gd name="connsiteY211" fmla="*/ 2180010 h 3030582"/>
              <a:gd name="connsiteX212" fmla="*/ 648957 w 2423720"/>
              <a:gd name="connsiteY212" fmla="*/ 2229871 h 3030582"/>
              <a:gd name="connsiteX213" fmla="*/ 809359 w 2423720"/>
              <a:gd name="connsiteY213" fmla="*/ 2309366 h 3030582"/>
              <a:gd name="connsiteX214" fmla="*/ 937303 w 2423720"/>
              <a:gd name="connsiteY214" fmla="*/ 2353112 h 3030582"/>
              <a:gd name="connsiteX215" fmla="*/ 1084064 w 2423720"/>
              <a:gd name="connsiteY215" fmla="*/ 2386979 h 3030582"/>
              <a:gd name="connsiteX216" fmla="*/ 1098175 w 2423720"/>
              <a:gd name="connsiteY216" fmla="*/ 2388390 h 3030582"/>
              <a:gd name="connsiteX217" fmla="*/ 1165440 w 2423720"/>
              <a:gd name="connsiteY217" fmla="*/ 2395446 h 3030582"/>
              <a:gd name="connsiteX218" fmla="*/ 1198367 w 2423720"/>
              <a:gd name="connsiteY218" fmla="*/ 2396857 h 3030582"/>
              <a:gd name="connsiteX219" fmla="*/ 1221886 w 2423720"/>
              <a:gd name="connsiteY219" fmla="*/ 2397798 h 3030582"/>
              <a:gd name="connsiteX220" fmla="*/ 1265632 w 2423720"/>
              <a:gd name="connsiteY220" fmla="*/ 2401091 h 3030582"/>
              <a:gd name="connsiteX221" fmla="*/ 1335720 w 2423720"/>
              <a:gd name="connsiteY221" fmla="*/ 2401091 h 3030582"/>
              <a:gd name="connsiteX222" fmla="*/ 1081241 w 2423720"/>
              <a:gd name="connsiteY222" fmla="*/ 1529938 h 3030582"/>
              <a:gd name="connsiteX223" fmla="*/ 1109935 w 2423720"/>
              <a:gd name="connsiteY223" fmla="*/ 1523352 h 3030582"/>
              <a:gd name="connsiteX224" fmla="*/ 1160266 w 2423720"/>
              <a:gd name="connsiteY224" fmla="*/ 1494659 h 3030582"/>
              <a:gd name="connsiteX225" fmla="*/ 1253873 w 2423720"/>
              <a:gd name="connsiteY225" fmla="*/ 1437272 h 3030582"/>
              <a:gd name="connsiteX226" fmla="*/ 1373821 w 2423720"/>
              <a:gd name="connsiteY226" fmla="*/ 1354484 h 3030582"/>
              <a:gd name="connsiteX227" fmla="*/ 1436852 w 2423720"/>
              <a:gd name="connsiteY227" fmla="*/ 1307445 h 3030582"/>
              <a:gd name="connsiteX228" fmla="*/ 1547393 w 2423720"/>
              <a:gd name="connsiteY228" fmla="*/ 1214780 h 3030582"/>
              <a:gd name="connsiteX229" fmla="*/ 1596783 w 2423720"/>
              <a:gd name="connsiteY229" fmla="*/ 1169152 h 3030582"/>
              <a:gd name="connsiteX230" fmla="*/ 1703561 w 2423720"/>
              <a:gd name="connsiteY230" fmla="*/ 1056260 h 3030582"/>
              <a:gd name="connsiteX231" fmla="*/ 1721906 w 2423720"/>
              <a:gd name="connsiteY231" fmla="*/ 1036974 h 3030582"/>
              <a:gd name="connsiteX232" fmla="*/ 1770826 w 2423720"/>
              <a:gd name="connsiteY232" fmla="*/ 979587 h 3030582"/>
              <a:gd name="connsiteX233" fmla="*/ 1783996 w 2423720"/>
              <a:gd name="connsiteY233" fmla="*/ 956538 h 3030582"/>
              <a:gd name="connsiteX234" fmla="*/ 1781645 w 2423720"/>
              <a:gd name="connsiteY234" fmla="*/ 927845 h 3030582"/>
              <a:gd name="connsiteX235" fmla="*/ 1768003 w 2423720"/>
              <a:gd name="connsiteY235" fmla="*/ 908559 h 3030582"/>
              <a:gd name="connsiteX236" fmla="*/ 1729902 w 2423720"/>
              <a:gd name="connsiteY236" fmla="*/ 866695 h 3030582"/>
              <a:gd name="connsiteX237" fmla="*/ 1638647 w 2423720"/>
              <a:gd name="connsiteY237" fmla="*/ 771206 h 3030582"/>
              <a:gd name="connsiteX238" fmla="*/ 1627829 w 2423720"/>
              <a:gd name="connsiteY238" fmla="*/ 762269 h 3030582"/>
              <a:gd name="connsiteX239" fmla="*/ 1610895 w 2423720"/>
              <a:gd name="connsiteY239" fmla="*/ 748157 h 3030582"/>
              <a:gd name="connsiteX240" fmla="*/ 1566208 w 2423720"/>
              <a:gd name="connsiteY240" fmla="*/ 708175 h 3030582"/>
              <a:gd name="connsiteX241" fmla="*/ 1487654 w 2423720"/>
              <a:gd name="connsiteY241" fmla="*/ 645614 h 3030582"/>
              <a:gd name="connsiteX242" fmla="*/ 1425563 w 2423720"/>
              <a:gd name="connsiteY242" fmla="*/ 600457 h 3030582"/>
              <a:gd name="connsiteX243" fmla="*/ 1405336 w 2423720"/>
              <a:gd name="connsiteY243" fmla="*/ 588227 h 3030582"/>
              <a:gd name="connsiteX244" fmla="*/ 1377113 w 2423720"/>
              <a:gd name="connsiteY244" fmla="*/ 595753 h 3030582"/>
              <a:gd name="connsiteX245" fmla="*/ 1350302 w 2423720"/>
              <a:gd name="connsiteY245" fmla="*/ 638558 h 3030582"/>
              <a:gd name="connsiteX246" fmla="*/ 1299029 w 2423720"/>
              <a:gd name="connsiteY246" fmla="*/ 705823 h 3030582"/>
              <a:gd name="connsiteX247" fmla="*/ 1255284 w 2423720"/>
              <a:gd name="connsiteY247" fmla="*/ 743924 h 3030582"/>
              <a:gd name="connsiteX248" fmla="*/ 1161207 w 2423720"/>
              <a:gd name="connsiteY248" fmla="*/ 834238 h 3030582"/>
              <a:gd name="connsiteX249" fmla="*/ 1062896 w 2423720"/>
              <a:gd name="connsiteY249" fmla="*/ 912322 h 3030582"/>
              <a:gd name="connsiteX250" fmla="*/ 1057722 w 2423720"/>
              <a:gd name="connsiteY250" fmla="*/ 915615 h 3030582"/>
              <a:gd name="connsiteX251" fmla="*/ 1015858 w 2423720"/>
              <a:gd name="connsiteY251" fmla="*/ 943367 h 3030582"/>
              <a:gd name="connsiteX252" fmla="*/ 918958 w 2423720"/>
              <a:gd name="connsiteY252" fmla="*/ 1004517 h 3030582"/>
              <a:gd name="connsiteX253" fmla="*/ 858749 w 2423720"/>
              <a:gd name="connsiteY253" fmla="*/ 1037915 h 3030582"/>
              <a:gd name="connsiteX254" fmla="*/ 768906 w 2423720"/>
              <a:gd name="connsiteY254" fmla="*/ 1083542 h 3030582"/>
              <a:gd name="connsiteX255" fmla="*/ 759027 w 2423720"/>
              <a:gd name="connsiteY255" fmla="*/ 1112236 h 3030582"/>
              <a:gd name="connsiteX256" fmla="*/ 781606 w 2423720"/>
              <a:gd name="connsiteY256" fmla="*/ 1156922 h 3030582"/>
              <a:gd name="connsiteX257" fmla="*/ 832408 w 2423720"/>
              <a:gd name="connsiteY257" fmla="*/ 1240180 h 3030582"/>
              <a:gd name="connsiteX258" fmla="*/ 891206 w 2423720"/>
              <a:gd name="connsiteY258" fmla="*/ 1327672 h 3030582"/>
              <a:gd name="connsiteX259" fmla="*/ 899202 w 2423720"/>
              <a:gd name="connsiteY259" fmla="*/ 1337550 h 3030582"/>
              <a:gd name="connsiteX260" fmla="*/ 977286 w 2423720"/>
              <a:gd name="connsiteY260" fmla="*/ 1429745 h 3030582"/>
              <a:gd name="connsiteX261" fmla="*/ 1013035 w 2423720"/>
              <a:gd name="connsiteY261" fmla="*/ 1469258 h 3030582"/>
              <a:gd name="connsiteX262" fmla="*/ 1032792 w 2423720"/>
              <a:gd name="connsiteY262" fmla="*/ 1493718 h 3030582"/>
              <a:gd name="connsiteX263" fmla="*/ 1071834 w 2423720"/>
              <a:gd name="connsiteY263" fmla="*/ 1527115 h 3030582"/>
              <a:gd name="connsiteX264" fmla="*/ 1081241 w 2423720"/>
              <a:gd name="connsiteY264" fmla="*/ 1529938 h 3030582"/>
              <a:gd name="connsiteX265" fmla="*/ 497023 w 2423720"/>
              <a:gd name="connsiteY265" fmla="*/ 1800409 h 3030582"/>
              <a:gd name="connsiteX266" fmla="*/ 497964 w 2423720"/>
              <a:gd name="connsiteY266" fmla="*/ 1804172 h 3030582"/>
              <a:gd name="connsiteX267" fmla="*/ 505490 w 2423720"/>
              <a:gd name="connsiteY267" fmla="*/ 1814050 h 3030582"/>
              <a:gd name="connsiteX268" fmla="*/ 644254 w 2423720"/>
              <a:gd name="connsiteY268" fmla="*/ 1952814 h 3030582"/>
              <a:gd name="connsiteX269" fmla="*/ 972582 w 2423720"/>
              <a:gd name="connsiteY269" fmla="*/ 2134382 h 3030582"/>
              <a:gd name="connsiteX270" fmla="*/ 992338 w 2423720"/>
              <a:gd name="connsiteY270" fmla="*/ 2136734 h 3030582"/>
              <a:gd name="connsiteX271" fmla="*/ 1064778 w 2423720"/>
              <a:gd name="connsiteY271" fmla="*/ 2122623 h 3030582"/>
              <a:gd name="connsiteX272" fmla="*/ 1154621 w 2423720"/>
              <a:gd name="connsiteY272" fmla="*/ 2100985 h 3030582"/>
              <a:gd name="connsiteX273" fmla="*/ 1287740 w 2423720"/>
              <a:gd name="connsiteY273" fmla="*/ 2065236 h 3030582"/>
              <a:gd name="connsiteX274" fmla="*/ 1483891 w 2423720"/>
              <a:gd name="connsiteY274" fmla="*/ 1995148 h 3030582"/>
              <a:gd name="connsiteX275" fmla="*/ 1490476 w 2423720"/>
              <a:gd name="connsiteY275" fmla="*/ 1990915 h 3030582"/>
              <a:gd name="connsiteX276" fmla="*/ 1514936 w 2423720"/>
              <a:gd name="connsiteY276" fmla="*/ 1980096 h 3030582"/>
              <a:gd name="connsiteX277" fmla="*/ 1563386 w 2423720"/>
              <a:gd name="connsiteY277" fmla="*/ 1957988 h 3030582"/>
              <a:gd name="connsiteX278" fmla="*/ 1561504 w 2423720"/>
              <a:gd name="connsiteY278" fmla="*/ 1917535 h 3030582"/>
              <a:gd name="connsiteX279" fmla="*/ 1517758 w 2423720"/>
              <a:gd name="connsiteY279" fmla="*/ 1893545 h 3030582"/>
              <a:gd name="connsiteX280" fmla="*/ 1352183 w 2423720"/>
              <a:gd name="connsiteY280" fmla="*/ 1794294 h 3030582"/>
              <a:gd name="connsiteX281" fmla="*/ 1229413 w 2423720"/>
              <a:gd name="connsiteY281" fmla="*/ 1706802 h 3030582"/>
              <a:gd name="connsiteX282" fmla="*/ 1085004 w 2423720"/>
              <a:gd name="connsiteY282" fmla="*/ 1585443 h 3030582"/>
              <a:gd name="connsiteX283" fmla="*/ 1045962 w 2423720"/>
              <a:gd name="connsiteY283" fmla="*/ 1581210 h 3030582"/>
              <a:gd name="connsiteX284" fmla="*/ 1000335 w 2423720"/>
              <a:gd name="connsiteY284" fmla="*/ 1605199 h 3030582"/>
              <a:gd name="connsiteX285" fmla="*/ 950474 w 2423720"/>
              <a:gd name="connsiteY285" fmla="*/ 1628248 h 3030582"/>
              <a:gd name="connsiteX286" fmla="*/ 867686 w 2423720"/>
              <a:gd name="connsiteY286" fmla="*/ 1666820 h 3030582"/>
              <a:gd name="connsiteX287" fmla="*/ 696466 w 2423720"/>
              <a:gd name="connsiteY287" fmla="*/ 1733144 h 3030582"/>
              <a:gd name="connsiteX288" fmla="*/ 562877 w 2423720"/>
              <a:gd name="connsiteY288" fmla="*/ 1779242 h 3030582"/>
              <a:gd name="connsiteX289" fmla="*/ 497023 w 2423720"/>
              <a:gd name="connsiteY289" fmla="*/ 1800409 h 3030582"/>
              <a:gd name="connsiteX290" fmla="*/ 2056820 w 2423720"/>
              <a:gd name="connsiteY290" fmla="*/ 524254 h 3030582"/>
              <a:gd name="connsiteX291" fmla="*/ 2052116 w 2423720"/>
              <a:gd name="connsiteY291" fmla="*/ 533662 h 3030582"/>
              <a:gd name="connsiteX292" fmla="*/ 1984851 w 2423720"/>
              <a:gd name="connsiteY292" fmla="*/ 680422 h 3030582"/>
              <a:gd name="connsiteX293" fmla="*/ 1984381 w 2423720"/>
              <a:gd name="connsiteY293" fmla="*/ 681833 h 3030582"/>
              <a:gd name="connsiteX294" fmla="*/ 1952865 w 2423720"/>
              <a:gd name="connsiteY294" fmla="*/ 744865 h 3030582"/>
              <a:gd name="connsiteX295" fmla="*/ 1931227 w 2423720"/>
              <a:gd name="connsiteY295" fmla="*/ 790022 h 3030582"/>
              <a:gd name="connsiteX296" fmla="*/ 1878073 w 2423720"/>
              <a:gd name="connsiteY296" fmla="*/ 871869 h 3030582"/>
              <a:gd name="connsiteX297" fmla="*/ 1865843 w 2423720"/>
              <a:gd name="connsiteY297" fmla="*/ 888332 h 3030582"/>
              <a:gd name="connsiteX298" fmla="*/ 1845147 w 2423720"/>
              <a:gd name="connsiteY298" fmla="*/ 917967 h 3030582"/>
              <a:gd name="connsiteX299" fmla="*/ 1844676 w 2423720"/>
              <a:gd name="connsiteY299" fmla="*/ 963124 h 3030582"/>
              <a:gd name="connsiteX300" fmla="*/ 1864432 w 2423720"/>
              <a:gd name="connsiteY300" fmla="*/ 987584 h 3030582"/>
              <a:gd name="connsiteX301" fmla="*/ 1936872 w 2423720"/>
              <a:gd name="connsiteY301" fmla="*/ 1092009 h 3030582"/>
              <a:gd name="connsiteX302" fmla="*/ 2015426 w 2423720"/>
              <a:gd name="connsiteY302" fmla="*/ 1224187 h 3030582"/>
              <a:gd name="connsiteX303" fmla="*/ 2034241 w 2423720"/>
              <a:gd name="connsiteY303" fmla="*/ 1262289 h 3030582"/>
              <a:gd name="connsiteX304" fmla="*/ 2073754 w 2423720"/>
              <a:gd name="connsiteY304" fmla="*/ 1344135 h 3030582"/>
              <a:gd name="connsiteX305" fmla="*/ 2101977 w 2423720"/>
              <a:gd name="connsiteY305" fmla="*/ 1412341 h 3030582"/>
              <a:gd name="connsiteX306" fmla="*/ 2120322 w 2423720"/>
              <a:gd name="connsiteY306" fmla="*/ 1453735 h 3030582"/>
              <a:gd name="connsiteX307" fmla="*/ 2146663 w 2423720"/>
              <a:gd name="connsiteY307" fmla="*/ 1461732 h 3030582"/>
              <a:gd name="connsiteX308" fmla="*/ 2164538 w 2423720"/>
              <a:gd name="connsiteY308" fmla="*/ 1442446 h 3030582"/>
              <a:gd name="connsiteX309" fmla="*/ 2197935 w 2423720"/>
              <a:gd name="connsiteY309" fmla="*/ 1385529 h 3030582"/>
              <a:gd name="connsiteX310" fmla="*/ 2235096 w 2423720"/>
              <a:gd name="connsiteY310" fmla="*/ 1322027 h 3030582"/>
              <a:gd name="connsiteX311" fmla="*/ 2262849 w 2423720"/>
              <a:gd name="connsiteY311" fmla="*/ 1266052 h 3030582"/>
              <a:gd name="connsiteX312" fmla="*/ 2274138 w 2423720"/>
              <a:gd name="connsiteY312" fmla="*/ 1243943 h 3030582"/>
              <a:gd name="connsiteX313" fmla="*/ 2302361 w 2423720"/>
              <a:gd name="connsiteY313" fmla="*/ 1176208 h 3030582"/>
              <a:gd name="connsiteX314" fmla="*/ 2325880 w 2423720"/>
              <a:gd name="connsiteY314" fmla="*/ 1109884 h 3030582"/>
              <a:gd name="connsiteX315" fmla="*/ 2327291 w 2423720"/>
              <a:gd name="connsiteY315" fmla="*/ 1095772 h 3030582"/>
              <a:gd name="connsiteX316" fmla="*/ 2310828 w 2423720"/>
              <a:gd name="connsiteY316" fmla="*/ 995110 h 3030582"/>
              <a:gd name="connsiteX317" fmla="*/ 2092569 w 2423720"/>
              <a:gd name="connsiteY317" fmla="*/ 563296 h 3030582"/>
              <a:gd name="connsiteX318" fmla="*/ 2056820 w 2423720"/>
              <a:gd name="connsiteY318" fmla="*/ 524254 h 3030582"/>
              <a:gd name="connsiteX319" fmla="*/ 283939 w 2423720"/>
              <a:gd name="connsiteY319" fmla="*/ 1204431 h 3030582"/>
              <a:gd name="connsiteX320" fmla="*/ 294757 w 2423720"/>
              <a:gd name="connsiteY320" fmla="*/ 1204431 h 3030582"/>
              <a:gd name="connsiteX321" fmla="*/ 350263 w 2423720"/>
              <a:gd name="connsiteY321" fmla="*/ 1193612 h 3030582"/>
              <a:gd name="connsiteX322" fmla="*/ 427876 w 2423720"/>
              <a:gd name="connsiteY322" fmla="*/ 1174797 h 3030582"/>
              <a:gd name="connsiteX323" fmla="*/ 556291 w 2423720"/>
              <a:gd name="connsiteY323" fmla="*/ 1139518 h 3030582"/>
              <a:gd name="connsiteX324" fmla="*/ 677651 w 2423720"/>
              <a:gd name="connsiteY324" fmla="*/ 1096713 h 3030582"/>
              <a:gd name="connsiteX325" fmla="*/ 694585 w 2423720"/>
              <a:gd name="connsiteY325" fmla="*/ 1088716 h 3030582"/>
              <a:gd name="connsiteX326" fmla="*/ 703052 w 2423720"/>
              <a:gd name="connsiteY326" fmla="*/ 1062845 h 3030582"/>
              <a:gd name="connsiteX327" fmla="*/ 676710 w 2423720"/>
              <a:gd name="connsiteY327" fmla="*/ 1002636 h 3030582"/>
              <a:gd name="connsiteX328" fmla="*/ 634375 w 2423720"/>
              <a:gd name="connsiteY328" fmla="*/ 891155 h 3030582"/>
              <a:gd name="connsiteX329" fmla="*/ 610856 w 2423720"/>
              <a:gd name="connsiteY329" fmla="*/ 816363 h 3030582"/>
              <a:gd name="connsiteX330" fmla="*/ 579811 w 2423720"/>
              <a:gd name="connsiteY330" fmla="*/ 693122 h 3030582"/>
              <a:gd name="connsiteX331" fmla="*/ 557703 w 2423720"/>
              <a:gd name="connsiteY331" fmla="*/ 670074 h 3030582"/>
              <a:gd name="connsiteX332" fmla="*/ 516779 w 2423720"/>
              <a:gd name="connsiteY332" fmla="*/ 676659 h 3030582"/>
              <a:gd name="connsiteX333" fmla="*/ 500786 w 2423720"/>
              <a:gd name="connsiteY333" fmla="*/ 682774 h 3030582"/>
              <a:gd name="connsiteX334" fmla="*/ 432110 w 2423720"/>
              <a:gd name="connsiteY334" fmla="*/ 698767 h 3030582"/>
              <a:gd name="connsiteX335" fmla="*/ 416587 w 2423720"/>
              <a:gd name="connsiteY335" fmla="*/ 710527 h 3030582"/>
              <a:gd name="connsiteX336" fmla="*/ 368608 w 2423720"/>
              <a:gd name="connsiteY336" fmla="*/ 802722 h 3030582"/>
              <a:gd name="connsiteX337" fmla="*/ 282527 w 2423720"/>
              <a:gd name="connsiteY337" fmla="*/ 1187968 h 3030582"/>
              <a:gd name="connsiteX338" fmla="*/ 283939 w 2423720"/>
              <a:gd name="connsiteY338" fmla="*/ 1204431 h 3030582"/>
              <a:gd name="connsiteX339" fmla="*/ 1307967 w 2423720"/>
              <a:gd name="connsiteY339" fmla="*/ 210037 h 3030582"/>
              <a:gd name="connsiteX340" fmla="*/ 1150858 w 2423720"/>
              <a:gd name="connsiteY340" fmla="*/ 220856 h 3030582"/>
              <a:gd name="connsiteX341" fmla="*/ 1069011 w 2423720"/>
              <a:gd name="connsiteY341" fmla="*/ 236378 h 3030582"/>
              <a:gd name="connsiteX342" fmla="*/ 1055840 w 2423720"/>
              <a:gd name="connsiteY342" fmla="*/ 246257 h 3030582"/>
              <a:gd name="connsiteX343" fmla="*/ 1033732 w 2423720"/>
              <a:gd name="connsiteY343" fmla="*/ 287650 h 3030582"/>
              <a:gd name="connsiteX344" fmla="*/ 1014447 w 2423720"/>
              <a:gd name="connsiteY344" fmla="*/ 323400 h 3030582"/>
              <a:gd name="connsiteX345" fmla="*/ 1019621 w 2423720"/>
              <a:gd name="connsiteY345" fmla="*/ 353034 h 3030582"/>
              <a:gd name="connsiteX346" fmla="*/ 1045492 w 2423720"/>
              <a:gd name="connsiteY346" fmla="*/ 367616 h 3030582"/>
              <a:gd name="connsiteX347" fmla="*/ 1133454 w 2423720"/>
              <a:gd name="connsiteY347" fmla="*/ 405247 h 3030582"/>
              <a:gd name="connsiteX348" fmla="*/ 1332427 w 2423720"/>
              <a:gd name="connsiteY348" fmla="*/ 512024 h 3030582"/>
              <a:gd name="connsiteX349" fmla="*/ 1355476 w 2423720"/>
              <a:gd name="connsiteY349" fmla="*/ 525665 h 3030582"/>
              <a:gd name="connsiteX350" fmla="*/ 1399692 w 2423720"/>
              <a:gd name="connsiteY350" fmla="*/ 517198 h 3030582"/>
              <a:gd name="connsiteX351" fmla="*/ 1426974 w 2423720"/>
              <a:gd name="connsiteY351" fmla="*/ 475334 h 3030582"/>
              <a:gd name="connsiteX352" fmla="*/ 1463664 w 2423720"/>
              <a:gd name="connsiteY352" fmla="*/ 400543 h 3030582"/>
              <a:gd name="connsiteX353" fmla="*/ 1490947 w 2423720"/>
              <a:gd name="connsiteY353" fmla="*/ 344097 h 3030582"/>
              <a:gd name="connsiteX354" fmla="*/ 1493299 w 2423720"/>
              <a:gd name="connsiteY354" fmla="*/ 339863 h 3030582"/>
              <a:gd name="connsiteX355" fmla="*/ 1530459 w 2423720"/>
              <a:gd name="connsiteY355" fmla="*/ 255194 h 3030582"/>
              <a:gd name="connsiteX356" fmla="*/ 1531400 w 2423720"/>
              <a:gd name="connsiteY356" fmla="*/ 252372 h 3030582"/>
              <a:gd name="connsiteX357" fmla="*/ 1517758 w 2423720"/>
              <a:gd name="connsiteY357" fmla="*/ 230263 h 3030582"/>
              <a:gd name="connsiteX358" fmla="*/ 1307967 w 2423720"/>
              <a:gd name="connsiteY358" fmla="*/ 210037 h 3030582"/>
              <a:gd name="connsiteX359" fmla="*/ 1863491 w 2423720"/>
              <a:gd name="connsiteY359" fmla="*/ 2025723 h 3030582"/>
              <a:gd name="connsiteX360" fmla="*/ 1880425 w 2423720"/>
              <a:gd name="connsiteY360" fmla="*/ 2019138 h 3030582"/>
              <a:gd name="connsiteX361" fmla="*/ 2091158 w 2423720"/>
              <a:gd name="connsiteY361" fmla="*/ 1836158 h 3030582"/>
              <a:gd name="connsiteX362" fmla="*/ 2170183 w 2423720"/>
              <a:gd name="connsiteY362" fmla="*/ 1732674 h 3030582"/>
              <a:gd name="connsiteX363" fmla="*/ 2174887 w 2423720"/>
              <a:gd name="connsiteY363" fmla="*/ 1715740 h 3030582"/>
              <a:gd name="connsiteX364" fmla="*/ 2160775 w 2423720"/>
              <a:gd name="connsiteY364" fmla="*/ 1666349 h 3030582"/>
              <a:gd name="connsiteX365" fmla="*/ 2141019 w 2423720"/>
              <a:gd name="connsiteY365" fmla="*/ 1600025 h 3030582"/>
              <a:gd name="connsiteX366" fmla="*/ 2132552 w 2423720"/>
              <a:gd name="connsiteY366" fmla="*/ 1581210 h 3030582"/>
              <a:gd name="connsiteX367" fmla="*/ 2097273 w 2423720"/>
              <a:gd name="connsiteY367" fmla="*/ 1578387 h 3030582"/>
              <a:gd name="connsiteX368" fmla="*/ 2034712 w 2423720"/>
              <a:gd name="connsiteY368" fmla="*/ 1648945 h 3030582"/>
              <a:gd name="connsiteX369" fmla="*/ 1974502 w 2423720"/>
              <a:gd name="connsiteY369" fmla="*/ 1708214 h 3030582"/>
              <a:gd name="connsiteX370" fmla="*/ 1865843 w 2423720"/>
              <a:gd name="connsiteY370" fmla="*/ 1800879 h 3030582"/>
              <a:gd name="connsiteX371" fmla="*/ 1789641 w 2423720"/>
              <a:gd name="connsiteY371" fmla="*/ 1856385 h 3030582"/>
              <a:gd name="connsiteX372" fmla="*/ 1697446 w 2423720"/>
              <a:gd name="connsiteY372" fmla="*/ 1916124 h 3030582"/>
              <a:gd name="connsiteX373" fmla="*/ 1679571 w 2423720"/>
              <a:gd name="connsiteY373" fmla="*/ 1935880 h 3030582"/>
              <a:gd name="connsiteX374" fmla="*/ 1699798 w 2423720"/>
              <a:gd name="connsiteY374" fmla="*/ 1955636 h 3030582"/>
              <a:gd name="connsiteX375" fmla="*/ 1750129 w 2423720"/>
              <a:gd name="connsiteY375" fmla="*/ 1978215 h 3030582"/>
              <a:gd name="connsiteX376" fmla="*/ 1841854 w 2423720"/>
              <a:gd name="connsiteY376" fmla="*/ 2018668 h 3030582"/>
              <a:gd name="connsiteX377" fmla="*/ 1863491 w 2423720"/>
              <a:gd name="connsiteY377" fmla="*/ 2025723 h 3030582"/>
              <a:gd name="connsiteX378" fmla="*/ 610856 w 2423720"/>
              <a:gd name="connsiteY378" fmla="*/ 619742 h 3030582"/>
              <a:gd name="connsiteX379" fmla="*/ 629672 w 2423720"/>
              <a:gd name="connsiteY379" fmla="*/ 615039 h 3030582"/>
              <a:gd name="connsiteX380" fmla="*/ 655072 w 2423720"/>
              <a:gd name="connsiteY380" fmla="*/ 602338 h 3030582"/>
              <a:gd name="connsiteX381" fmla="*/ 763731 w 2423720"/>
              <a:gd name="connsiteY381" fmla="*/ 543070 h 3030582"/>
              <a:gd name="connsiteX382" fmla="*/ 775961 w 2423720"/>
              <a:gd name="connsiteY382" fmla="*/ 535543 h 3030582"/>
              <a:gd name="connsiteX383" fmla="*/ 833348 w 2423720"/>
              <a:gd name="connsiteY383" fmla="*/ 494620 h 3030582"/>
              <a:gd name="connsiteX384" fmla="*/ 890735 w 2423720"/>
              <a:gd name="connsiteY384" fmla="*/ 440996 h 3030582"/>
              <a:gd name="connsiteX385" fmla="*/ 939655 w 2423720"/>
              <a:gd name="connsiteY385" fmla="*/ 386431 h 3030582"/>
              <a:gd name="connsiteX386" fmla="*/ 927425 w 2423720"/>
              <a:gd name="connsiteY386" fmla="*/ 346449 h 3030582"/>
              <a:gd name="connsiteX387" fmla="*/ 864864 w 2423720"/>
              <a:gd name="connsiteY387" fmla="*/ 325281 h 3030582"/>
              <a:gd name="connsiteX388" fmla="*/ 813592 w 2423720"/>
              <a:gd name="connsiteY388" fmla="*/ 330926 h 3030582"/>
              <a:gd name="connsiteX389" fmla="*/ 731275 w 2423720"/>
              <a:gd name="connsiteY389" fmla="*/ 380316 h 3030582"/>
              <a:gd name="connsiteX390" fmla="*/ 580751 w 2423720"/>
              <a:gd name="connsiteY390" fmla="*/ 501205 h 3030582"/>
              <a:gd name="connsiteX391" fmla="*/ 571814 w 2423720"/>
              <a:gd name="connsiteY391" fmla="*/ 520021 h 3030582"/>
              <a:gd name="connsiteX392" fmla="*/ 584044 w 2423720"/>
              <a:gd name="connsiteY392" fmla="*/ 599045 h 3030582"/>
              <a:gd name="connsiteX393" fmla="*/ 610856 w 2423720"/>
              <a:gd name="connsiteY393" fmla="*/ 619742 h 303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2423720" h="3030582">
                <a:moveTo>
                  <a:pt x="1841854" y="3007888"/>
                </a:moveTo>
                <a:cubicBezTo>
                  <a:pt x="1969799" y="3007888"/>
                  <a:pt x="2097743" y="3007888"/>
                  <a:pt x="2225688" y="3007888"/>
                </a:cubicBezTo>
                <a:cubicBezTo>
                  <a:pt x="2231803" y="3007888"/>
                  <a:pt x="2238388" y="3007417"/>
                  <a:pt x="2244033" y="3011651"/>
                </a:cubicBezTo>
                <a:cubicBezTo>
                  <a:pt x="2250148" y="3016354"/>
                  <a:pt x="2249678" y="3023410"/>
                  <a:pt x="2242622" y="3026233"/>
                </a:cubicBezTo>
                <a:cubicBezTo>
                  <a:pt x="2238859" y="3027644"/>
                  <a:pt x="2234155" y="3029055"/>
                  <a:pt x="2230392" y="3028585"/>
                </a:cubicBezTo>
                <a:cubicBezTo>
                  <a:pt x="2204991" y="3024822"/>
                  <a:pt x="2180061" y="3029996"/>
                  <a:pt x="2155130" y="3029525"/>
                </a:cubicBezTo>
                <a:cubicBezTo>
                  <a:pt x="1944398" y="3025292"/>
                  <a:pt x="1733665" y="3028585"/>
                  <a:pt x="1522933" y="3027644"/>
                </a:cubicBezTo>
                <a:cubicBezTo>
                  <a:pt x="1507410" y="3027644"/>
                  <a:pt x="1491417" y="3026703"/>
                  <a:pt x="1475894" y="3029055"/>
                </a:cubicBezTo>
                <a:cubicBezTo>
                  <a:pt x="1466016" y="3030466"/>
                  <a:pt x="1455668" y="3027173"/>
                  <a:pt x="1446260" y="3028114"/>
                </a:cubicBezTo>
                <a:cubicBezTo>
                  <a:pt x="1410040" y="3030466"/>
                  <a:pt x="1374291" y="3027173"/>
                  <a:pt x="1338071" y="3028585"/>
                </a:cubicBezTo>
                <a:cubicBezTo>
                  <a:pt x="1311730" y="3029525"/>
                  <a:pt x="1284918" y="3032818"/>
                  <a:pt x="1258576" y="3028114"/>
                </a:cubicBezTo>
                <a:cubicBezTo>
                  <a:pt x="1253873" y="3027173"/>
                  <a:pt x="1249169" y="3027644"/>
                  <a:pt x="1244465" y="3027644"/>
                </a:cubicBezTo>
                <a:cubicBezTo>
                  <a:pt x="1060074" y="3027644"/>
                  <a:pt x="875213" y="3027644"/>
                  <a:pt x="690822" y="3027644"/>
                </a:cubicBezTo>
                <a:cubicBezTo>
                  <a:pt x="678592" y="3027644"/>
                  <a:pt x="666832" y="3029055"/>
                  <a:pt x="654602" y="3029996"/>
                </a:cubicBezTo>
                <a:cubicBezTo>
                  <a:pt x="649428" y="3030466"/>
                  <a:pt x="644254" y="3029996"/>
                  <a:pt x="639550" y="3027173"/>
                </a:cubicBezTo>
                <a:cubicBezTo>
                  <a:pt x="636257" y="3025292"/>
                  <a:pt x="633435" y="3022470"/>
                  <a:pt x="633435" y="3018706"/>
                </a:cubicBezTo>
                <a:cubicBezTo>
                  <a:pt x="633435" y="3014473"/>
                  <a:pt x="636257" y="3012121"/>
                  <a:pt x="640020" y="3010710"/>
                </a:cubicBezTo>
                <a:cubicBezTo>
                  <a:pt x="643783" y="3009299"/>
                  <a:pt x="648017" y="3008828"/>
                  <a:pt x="652250" y="3008358"/>
                </a:cubicBezTo>
                <a:cubicBezTo>
                  <a:pt x="670595" y="3007888"/>
                  <a:pt x="688940" y="3007888"/>
                  <a:pt x="707285" y="3007888"/>
                </a:cubicBezTo>
                <a:cubicBezTo>
                  <a:pt x="886502" y="3007888"/>
                  <a:pt x="1066189" y="3007888"/>
                  <a:pt x="1245406" y="3007888"/>
                </a:cubicBezTo>
                <a:cubicBezTo>
                  <a:pt x="1282566" y="3007888"/>
                  <a:pt x="1319726" y="3006947"/>
                  <a:pt x="1356887" y="3008828"/>
                </a:cubicBezTo>
                <a:cubicBezTo>
                  <a:pt x="1365354" y="3009299"/>
                  <a:pt x="1373350" y="3006476"/>
                  <a:pt x="1380877" y="3002243"/>
                </a:cubicBezTo>
                <a:cubicBezTo>
                  <a:pt x="1389343" y="2997539"/>
                  <a:pt x="1393577" y="2990013"/>
                  <a:pt x="1393577" y="2980135"/>
                </a:cubicBezTo>
                <a:cubicBezTo>
                  <a:pt x="1393577" y="2955675"/>
                  <a:pt x="1394047" y="2930745"/>
                  <a:pt x="1394047" y="2906284"/>
                </a:cubicBezTo>
                <a:cubicBezTo>
                  <a:pt x="1394047" y="2818322"/>
                  <a:pt x="1394047" y="2729890"/>
                  <a:pt x="1394047" y="2641928"/>
                </a:cubicBezTo>
                <a:cubicBezTo>
                  <a:pt x="1394047" y="2631579"/>
                  <a:pt x="1393577" y="2620761"/>
                  <a:pt x="1391695" y="2610412"/>
                </a:cubicBezTo>
                <a:cubicBezTo>
                  <a:pt x="1389343" y="2595360"/>
                  <a:pt x="1383699" y="2588775"/>
                  <a:pt x="1368647" y="2586893"/>
                </a:cubicBezTo>
                <a:cubicBezTo>
                  <a:pt x="1356416" y="2585482"/>
                  <a:pt x="1343716" y="2582189"/>
                  <a:pt x="1331016" y="2585482"/>
                </a:cubicBezTo>
                <a:cubicBezTo>
                  <a:pt x="1327253" y="2586423"/>
                  <a:pt x="1322549" y="2585952"/>
                  <a:pt x="1318315" y="2585952"/>
                </a:cubicBezTo>
                <a:cubicBezTo>
                  <a:pt x="1285388" y="2585952"/>
                  <a:pt x="1252461" y="2585952"/>
                  <a:pt x="1219064" y="2585952"/>
                </a:cubicBezTo>
                <a:cubicBezTo>
                  <a:pt x="1202130" y="2585952"/>
                  <a:pt x="1194134" y="2580308"/>
                  <a:pt x="1188489" y="2564314"/>
                </a:cubicBezTo>
                <a:cubicBezTo>
                  <a:pt x="1182374" y="2545499"/>
                  <a:pt x="1176259" y="2526213"/>
                  <a:pt x="1173437" y="2506457"/>
                </a:cubicBezTo>
                <a:cubicBezTo>
                  <a:pt x="1169674" y="2482467"/>
                  <a:pt x="1160266" y="2460359"/>
                  <a:pt x="1154621" y="2436840"/>
                </a:cubicBezTo>
                <a:cubicBezTo>
                  <a:pt x="1152740" y="2428844"/>
                  <a:pt x="1147095" y="2423199"/>
                  <a:pt x="1140039" y="2419436"/>
                </a:cubicBezTo>
                <a:cubicBezTo>
                  <a:pt x="1129220" y="2413321"/>
                  <a:pt x="1117461" y="2410498"/>
                  <a:pt x="1105231" y="2410498"/>
                </a:cubicBezTo>
                <a:cubicBezTo>
                  <a:pt x="1080771" y="2410969"/>
                  <a:pt x="1057722" y="2405795"/>
                  <a:pt x="1034203" y="2398739"/>
                </a:cubicBezTo>
                <a:cubicBezTo>
                  <a:pt x="1019150" y="2394035"/>
                  <a:pt x="1003628" y="2392624"/>
                  <a:pt x="988105" y="2389802"/>
                </a:cubicBezTo>
                <a:cubicBezTo>
                  <a:pt x="958471" y="2383687"/>
                  <a:pt x="929777" y="2372397"/>
                  <a:pt x="900143" y="2365812"/>
                </a:cubicBezTo>
                <a:cubicBezTo>
                  <a:pt x="873331" y="2359697"/>
                  <a:pt x="848401" y="2348408"/>
                  <a:pt x="823470" y="2338059"/>
                </a:cubicBezTo>
                <a:cubicBezTo>
                  <a:pt x="786310" y="2323007"/>
                  <a:pt x="747738" y="2310306"/>
                  <a:pt x="711989" y="2290550"/>
                </a:cubicBezTo>
                <a:cubicBezTo>
                  <a:pt x="663539" y="2263738"/>
                  <a:pt x="614149" y="2237867"/>
                  <a:pt x="568521" y="2206351"/>
                </a:cubicBezTo>
                <a:cubicBezTo>
                  <a:pt x="540298" y="2187066"/>
                  <a:pt x="512546" y="2167780"/>
                  <a:pt x="487615" y="2144731"/>
                </a:cubicBezTo>
                <a:cubicBezTo>
                  <a:pt x="485734" y="2142849"/>
                  <a:pt x="483852" y="2140968"/>
                  <a:pt x="481500" y="2139557"/>
                </a:cubicBezTo>
                <a:cubicBezTo>
                  <a:pt x="453277" y="2122623"/>
                  <a:pt x="432110" y="2097692"/>
                  <a:pt x="406239" y="2077466"/>
                </a:cubicBezTo>
                <a:cubicBezTo>
                  <a:pt x="396831" y="2069940"/>
                  <a:pt x="388834" y="2061002"/>
                  <a:pt x="380367" y="2052065"/>
                </a:cubicBezTo>
                <a:cubicBezTo>
                  <a:pt x="359200" y="2029957"/>
                  <a:pt x="338033" y="2007378"/>
                  <a:pt x="316395" y="1985270"/>
                </a:cubicBezTo>
                <a:cubicBezTo>
                  <a:pt x="308869" y="1977744"/>
                  <a:pt x="304635" y="1967866"/>
                  <a:pt x="297109" y="1960340"/>
                </a:cubicBezTo>
                <a:cubicBezTo>
                  <a:pt x="262771" y="1924591"/>
                  <a:pt x="236430" y="1883197"/>
                  <a:pt x="206795" y="1843684"/>
                </a:cubicBezTo>
                <a:cubicBezTo>
                  <a:pt x="191273" y="1823458"/>
                  <a:pt x="180924" y="1800879"/>
                  <a:pt x="166813" y="1780182"/>
                </a:cubicBezTo>
                <a:cubicBezTo>
                  <a:pt x="156935" y="1766071"/>
                  <a:pt x="148468" y="1751019"/>
                  <a:pt x="140471" y="1735966"/>
                </a:cubicBezTo>
                <a:cubicBezTo>
                  <a:pt x="126830" y="1710095"/>
                  <a:pt x="111778" y="1684694"/>
                  <a:pt x="100959" y="1657412"/>
                </a:cubicBezTo>
                <a:cubicBezTo>
                  <a:pt x="86847" y="1622133"/>
                  <a:pt x="72265" y="1586854"/>
                  <a:pt x="60035" y="1550164"/>
                </a:cubicBezTo>
                <a:cubicBezTo>
                  <a:pt x="42161" y="1497951"/>
                  <a:pt x="31342" y="1443857"/>
                  <a:pt x="20993" y="1390233"/>
                </a:cubicBezTo>
                <a:cubicBezTo>
                  <a:pt x="12526" y="1346958"/>
                  <a:pt x="5000" y="1302742"/>
                  <a:pt x="5941" y="1257585"/>
                </a:cubicBezTo>
                <a:cubicBezTo>
                  <a:pt x="5941" y="1249118"/>
                  <a:pt x="5000" y="1241121"/>
                  <a:pt x="3589" y="1232654"/>
                </a:cubicBezTo>
                <a:cubicBezTo>
                  <a:pt x="-1115" y="1203020"/>
                  <a:pt x="-1115" y="1173386"/>
                  <a:pt x="3119" y="1143751"/>
                </a:cubicBezTo>
                <a:cubicBezTo>
                  <a:pt x="4530" y="1134344"/>
                  <a:pt x="5941" y="1125406"/>
                  <a:pt x="5941" y="1115528"/>
                </a:cubicBezTo>
                <a:cubicBezTo>
                  <a:pt x="6882" y="1084483"/>
                  <a:pt x="10645" y="1053908"/>
                  <a:pt x="13937" y="1023333"/>
                </a:cubicBezTo>
                <a:cubicBezTo>
                  <a:pt x="17701" y="983820"/>
                  <a:pt x="27108" y="944778"/>
                  <a:pt x="35105" y="906207"/>
                </a:cubicBezTo>
                <a:cubicBezTo>
                  <a:pt x="44042" y="862461"/>
                  <a:pt x="54391" y="818245"/>
                  <a:pt x="71795" y="776381"/>
                </a:cubicBezTo>
                <a:cubicBezTo>
                  <a:pt x="81203" y="753802"/>
                  <a:pt x="88729" y="730283"/>
                  <a:pt x="97196" y="707234"/>
                </a:cubicBezTo>
                <a:cubicBezTo>
                  <a:pt x="103781" y="689359"/>
                  <a:pt x="112718" y="672896"/>
                  <a:pt x="121185" y="655962"/>
                </a:cubicBezTo>
                <a:cubicBezTo>
                  <a:pt x="128711" y="640439"/>
                  <a:pt x="137178" y="625387"/>
                  <a:pt x="144705" y="609864"/>
                </a:cubicBezTo>
                <a:cubicBezTo>
                  <a:pt x="157405" y="581641"/>
                  <a:pt x="177631" y="557652"/>
                  <a:pt x="191273" y="529899"/>
                </a:cubicBezTo>
                <a:cubicBezTo>
                  <a:pt x="197858" y="516258"/>
                  <a:pt x="209618" y="505909"/>
                  <a:pt x="218085" y="493209"/>
                </a:cubicBezTo>
                <a:cubicBezTo>
                  <a:pt x="243015" y="456048"/>
                  <a:pt x="270768" y="421710"/>
                  <a:pt x="300872" y="388783"/>
                </a:cubicBezTo>
                <a:cubicBezTo>
                  <a:pt x="312632" y="375612"/>
                  <a:pt x="325332" y="363382"/>
                  <a:pt x="336151" y="348801"/>
                </a:cubicBezTo>
                <a:cubicBezTo>
                  <a:pt x="338503" y="345978"/>
                  <a:pt x="340855" y="343156"/>
                  <a:pt x="343677" y="340804"/>
                </a:cubicBezTo>
                <a:cubicBezTo>
                  <a:pt x="372371" y="319166"/>
                  <a:pt x="394009" y="290473"/>
                  <a:pt x="422232" y="268365"/>
                </a:cubicBezTo>
                <a:cubicBezTo>
                  <a:pt x="424113" y="266954"/>
                  <a:pt x="425995" y="265072"/>
                  <a:pt x="427876" y="263190"/>
                </a:cubicBezTo>
                <a:cubicBezTo>
                  <a:pt x="438225" y="252372"/>
                  <a:pt x="440106" y="239671"/>
                  <a:pt x="429758" y="229323"/>
                </a:cubicBezTo>
                <a:cubicBezTo>
                  <a:pt x="415176" y="214741"/>
                  <a:pt x="403887" y="197807"/>
                  <a:pt x="390246" y="182755"/>
                </a:cubicBezTo>
                <a:cubicBezTo>
                  <a:pt x="380838" y="171936"/>
                  <a:pt x="369549" y="169113"/>
                  <a:pt x="356378" y="172877"/>
                </a:cubicBezTo>
                <a:cubicBezTo>
                  <a:pt x="339444" y="177580"/>
                  <a:pt x="322040" y="178051"/>
                  <a:pt x="305106" y="177580"/>
                </a:cubicBezTo>
                <a:cubicBezTo>
                  <a:pt x="286761" y="177580"/>
                  <a:pt x="270297" y="170054"/>
                  <a:pt x="253363" y="166291"/>
                </a:cubicBezTo>
                <a:cubicBezTo>
                  <a:pt x="245367" y="164410"/>
                  <a:pt x="239722" y="158765"/>
                  <a:pt x="235959" y="151239"/>
                </a:cubicBezTo>
                <a:cubicBezTo>
                  <a:pt x="223729" y="128190"/>
                  <a:pt x="214322" y="104671"/>
                  <a:pt x="218555" y="77859"/>
                </a:cubicBezTo>
                <a:cubicBezTo>
                  <a:pt x="222318" y="54810"/>
                  <a:pt x="232667" y="34583"/>
                  <a:pt x="247248" y="17649"/>
                </a:cubicBezTo>
                <a:cubicBezTo>
                  <a:pt x="256186" y="7301"/>
                  <a:pt x="271709" y="5890"/>
                  <a:pt x="284409" y="2597"/>
                </a:cubicBezTo>
                <a:cubicBezTo>
                  <a:pt x="304635" y="-2577"/>
                  <a:pt x="324862" y="1186"/>
                  <a:pt x="345089" y="3538"/>
                </a:cubicBezTo>
                <a:cubicBezTo>
                  <a:pt x="367197" y="5890"/>
                  <a:pt x="383660" y="15768"/>
                  <a:pt x="394479" y="35054"/>
                </a:cubicBezTo>
                <a:cubicBezTo>
                  <a:pt x="397772" y="41169"/>
                  <a:pt x="401535" y="46343"/>
                  <a:pt x="405768" y="51988"/>
                </a:cubicBezTo>
                <a:cubicBezTo>
                  <a:pt x="419409" y="71273"/>
                  <a:pt x="418939" y="91970"/>
                  <a:pt x="411883" y="113608"/>
                </a:cubicBezTo>
                <a:cubicBezTo>
                  <a:pt x="409061" y="122075"/>
                  <a:pt x="405768" y="130071"/>
                  <a:pt x="402476" y="138538"/>
                </a:cubicBezTo>
                <a:cubicBezTo>
                  <a:pt x="398242" y="149357"/>
                  <a:pt x="399653" y="159235"/>
                  <a:pt x="408591" y="166762"/>
                </a:cubicBezTo>
                <a:cubicBezTo>
                  <a:pt x="416587" y="173817"/>
                  <a:pt x="421761" y="182755"/>
                  <a:pt x="428347" y="190751"/>
                </a:cubicBezTo>
                <a:cubicBezTo>
                  <a:pt x="449044" y="215682"/>
                  <a:pt x="469270" y="241082"/>
                  <a:pt x="491849" y="264602"/>
                </a:cubicBezTo>
                <a:cubicBezTo>
                  <a:pt x="511135" y="285299"/>
                  <a:pt x="529950" y="305996"/>
                  <a:pt x="548765" y="327163"/>
                </a:cubicBezTo>
                <a:cubicBezTo>
                  <a:pt x="560055" y="339393"/>
                  <a:pt x="572755" y="350682"/>
                  <a:pt x="583574" y="363382"/>
                </a:cubicBezTo>
                <a:cubicBezTo>
                  <a:pt x="592041" y="373261"/>
                  <a:pt x="595333" y="372790"/>
                  <a:pt x="607093" y="363382"/>
                </a:cubicBezTo>
                <a:cubicBezTo>
                  <a:pt x="675769" y="309288"/>
                  <a:pt x="750090" y="264131"/>
                  <a:pt x="829115" y="227441"/>
                </a:cubicBezTo>
                <a:cubicBezTo>
                  <a:pt x="930718" y="180403"/>
                  <a:pt x="1036555" y="149357"/>
                  <a:pt x="1147566" y="133835"/>
                </a:cubicBezTo>
                <a:cubicBezTo>
                  <a:pt x="1209186" y="125368"/>
                  <a:pt x="1270806" y="121134"/>
                  <a:pt x="1332427" y="122545"/>
                </a:cubicBezTo>
                <a:cubicBezTo>
                  <a:pt x="1525755" y="127249"/>
                  <a:pt x="1706853" y="176640"/>
                  <a:pt x="1875251" y="272128"/>
                </a:cubicBezTo>
                <a:cubicBezTo>
                  <a:pt x="1893596" y="282476"/>
                  <a:pt x="1912882" y="290943"/>
                  <a:pt x="1929816" y="303173"/>
                </a:cubicBezTo>
                <a:cubicBezTo>
                  <a:pt x="1961802" y="325752"/>
                  <a:pt x="1996140" y="345508"/>
                  <a:pt x="2024363" y="373261"/>
                </a:cubicBezTo>
                <a:cubicBezTo>
                  <a:pt x="2025304" y="374201"/>
                  <a:pt x="2025774" y="374672"/>
                  <a:pt x="2026715" y="375142"/>
                </a:cubicBezTo>
                <a:cubicBezTo>
                  <a:pt x="2059642" y="394898"/>
                  <a:pt x="2083161" y="425003"/>
                  <a:pt x="2111855" y="449463"/>
                </a:cubicBezTo>
                <a:cubicBezTo>
                  <a:pt x="2125496" y="461223"/>
                  <a:pt x="2137726" y="473923"/>
                  <a:pt x="2148545" y="488035"/>
                </a:cubicBezTo>
                <a:cubicBezTo>
                  <a:pt x="2177709" y="525195"/>
                  <a:pt x="2210636" y="559063"/>
                  <a:pt x="2236507" y="598575"/>
                </a:cubicBezTo>
                <a:cubicBezTo>
                  <a:pt x="2248267" y="616450"/>
                  <a:pt x="2260026" y="634795"/>
                  <a:pt x="2273197" y="651258"/>
                </a:cubicBezTo>
                <a:cubicBezTo>
                  <a:pt x="2281664" y="662077"/>
                  <a:pt x="2286368" y="675248"/>
                  <a:pt x="2293424" y="686537"/>
                </a:cubicBezTo>
                <a:cubicBezTo>
                  <a:pt x="2320706" y="730753"/>
                  <a:pt x="2342344" y="777792"/>
                  <a:pt x="2361629" y="826241"/>
                </a:cubicBezTo>
                <a:cubicBezTo>
                  <a:pt x="2371978" y="851642"/>
                  <a:pt x="2382797" y="877513"/>
                  <a:pt x="2386089" y="905266"/>
                </a:cubicBezTo>
                <a:cubicBezTo>
                  <a:pt x="2386560" y="908559"/>
                  <a:pt x="2387030" y="911381"/>
                  <a:pt x="2388441" y="914203"/>
                </a:cubicBezTo>
                <a:cubicBezTo>
                  <a:pt x="2401612" y="951834"/>
                  <a:pt x="2406786" y="991817"/>
                  <a:pt x="2412901" y="1030859"/>
                </a:cubicBezTo>
                <a:cubicBezTo>
                  <a:pt x="2418546" y="1067079"/>
                  <a:pt x="2421368" y="1103769"/>
                  <a:pt x="2421839" y="1140459"/>
                </a:cubicBezTo>
                <a:cubicBezTo>
                  <a:pt x="2422309" y="1157863"/>
                  <a:pt x="2423720" y="1174797"/>
                  <a:pt x="2423720" y="1192201"/>
                </a:cubicBezTo>
                <a:cubicBezTo>
                  <a:pt x="2422309" y="1458439"/>
                  <a:pt x="2332936" y="1691750"/>
                  <a:pt x="2158423" y="1892605"/>
                </a:cubicBezTo>
                <a:cubicBezTo>
                  <a:pt x="2134904" y="1919416"/>
                  <a:pt x="2109973" y="1944817"/>
                  <a:pt x="2084102" y="1969277"/>
                </a:cubicBezTo>
                <a:cubicBezTo>
                  <a:pt x="2076576" y="1976333"/>
                  <a:pt x="2076576" y="1976803"/>
                  <a:pt x="2083632" y="1983859"/>
                </a:cubicBezTo>
                <a:cubicBezTo>
                  <a:pt x="2109973" y="2011141"/>
                  <a:pt x="2137256" y="2037013"/>
                  <a:pt x="2162186" y="2065236"/>
                </a:cubicBezTo>
                <a:cubicBezTo>
                  <a:pt x="2176768" y="2081699"/>
                  <a:pt x="2193232" y="2096281"/>
                  <a:pt x="2204991" y="2115097"/>
                </a:cubicBezTo>
                <a:cubicBezTo>
                  <a:pt x="2206873" y="2118389"/>
                  <a:pt x="2209695" y="2120741"/>
                  <a:pt x="2212517" y="2123093"/>
                </a:cubicBezTo>
                <a:cubicBezTo>
                  <a:pt x="2224277" y="2132501"/>
                  <a:pt x="2233214" y="2143790"/>
                  <a:pt x="2241681" y="2156020"/>
                </a:cubicBezTo>
                <a:cubicBezTo>
                  <a:pt x="2248267" y="2165898"/>
                  <a:pt x="2256263" y="2173895"/>
                  <a:pt x="2266141" y="2180480"/>
                </a:cubicBezTo>
                <a:cubicBezTo>
                  <a:pt x="2281194" y="2191299"/>
                  <a:pt x="2291542" y="2190829"/>
                  <a:pt x="2306124" y="2179539"/>
                </a:cubicBezTo>
                <a:cubicBezTo>
                  <a:pt x="2310357" y="2176247"/>
                  <a:pt x="2314121" y="2172484"/>
                  <a:pt x="2317884" y="2169191"/>
                </a:cubicBezTo>
                <a:cubicBezTo>
                  <a:pt x="2321647" y="2165898"/>
                  <a:pt x="2325410" y="2163546"/>
                  <a:pt x="2330584" y="2163546"/>
                </a:cubicBezTo>
                <a:cubicBezTo>
                  <a:pt x="2338110" y="2163546"/>
                  <a:pt x="2342344" y="2169191"/>
                  <a:pt x="2339521" y="2176247"/>
                </a:cubicBezTo>
                <a:cubicBezTo>
                  <a:pt x="2338110" y="2180480"/>
                  <a:pt x="2335288" y="2183303"/>
                  <a:pt x="2331995" y="2186125"/>
                </a:cubicBezTo>
                <a:cubicBezTo>
                  <a:pt x="2324939" y="2192710"/>
                  <a:pt x="2318354" y="2199296"/>
                  <a:pt x="2310828" y="2204940"/>
                </a:cubicBezTo>
                <a:cubicBezTo>
                  <a:pt x="2287779" y="2220463"/>
                  <a:pt x="2268493" y="2241160"/>
                  <a:pt x="2245444" y="2256212"/>
                </a:cubicBezTo>
                <a:cubicBezTo>
                  <a:pt x="2241211" y="2259035"/>
                  <a:pt x="2236977" y="2262327"/>
                  <a:pt x="2231333" y="2262798"/>
                </a:cubicBezTo>
                <a:cubicBezTo>
                  <a:pt x="2222395" y="2263738"/>
                  <a:pt x="2218162" y="2258564"/>
                  <a:pt x="2220984" y="2250097"/>
                </a:cubicBezTo>
                <a:cubicBezTo>
                  <a:pt x="2221925" y="2247275"/>
                  <a:pt x="2223807" y="2244453"/>
                  <a:pt x="2226158" y="2242571"/>
                </a:cubicBezTo>
                <a:cubicBezTo>
                  <a:pt x="2228981" y="2239749"/>
                  <a:pt x="2232744" y="2237397"/>
                  <a:pt x="2236037" y="2234574"/>
                </a:cubicBezTo>
                <a:cubicBezTo>
                  <a:pt x="2253441" y="2220933"/>
                  <a:pt x="2255322" y="2211055"/>
                  <a:pt x="2242622" y="2193181"/>
                </a:cubicBezTo>
                <a:cubicBezTo>
                  <a:pt x="2234155" y="2181421"/>
                  <a:pt x="2226158" y="2169191"/>
                  <a:pt x="2214399" y="2159313"/>
                </a:cubicBezTo>
                <a:cubicBezTo>
                  <a:pt x="2209225" y="2155079"/>
                  <a:pt x="2205932" y="2148964"/>
                  <a:pt x="2202169" y="2143320"/>
                </a:cubicBezTo>
                <a:cubicBezTo>
                  <a:pt x="2189468" y="2124034"/>
                  <a:pt x="2169242" y="2121212"/>
                  <a:pt x="2151367" y="2136734"/>
                </a:cubicBezTo>
                <a:cubicBezTo>
                  <a:pt x="2140548" y="2146613"/>
                  <a:pt x="2129730" y="2156491"/>
                  <a:pt x="2117970" y="2164958"/>
                </a:cubicBezTo>
                <a:cubicBezTo>
                  <a:pt x="2086454" y="2187536"/>
                  <a:pt x="2053997" y="2208703"/>
                  <a:pt x="2021541" y="2229400"/>
                </a:cubicBezTo>
                <a:cubicBezTo>
                  <a:pt x="1978266" y="2256683"/>
                  <a:pt x="1933579" y="2280202"/>
                  <a:pt x="1887481" y="2301840"/>
                </a:cubicBezTo>
                <a:cubicBezTo>
                  <a:pt x="1847969" y="2320185"/>
                  <a:pt x="1807045" y="2335237"/>
                  <a:pt x="1767063" y="2351700"/>
                </a:cubicBezTo>
                <a:cubicBezTo>
                  <a:pt x="1758125" y="2354993"/>
                  <a:pt x="1749188" y="2357815"/>
                  <a:pt x="1739780" y="2359697"/>
                </a:cubicBezTo>
                <a:cubicBezTo>
                  <a:pt x="1720024" y="2363460"/>
                  <a:pt x="1701679" y="2370986"/>
                  <a:pt x="1682864" y="2377572"/>
                </a:cubicBezTo>
                <a:cubicBezTo>
                  <a:pt x="1666400" y="2383216"/>
                  <a:pt x="1658874" y="2397798"/>
                  <a:pt x="1656992" y="2414261"/>
                </a:cubicBezTo>
                <a:cubicBezTo>
                  <a:pt x="1655581" y="2430725"/>
                  <a:pt x="1651348" y="2446248"/>
                  <a:pt x="1646174" y="2461771"/>
                </a:cubicBezTo>
                <a:cubicBezTo>
                  <a:pt x="1640999" y="2477763"/>
                  <a:pt x="1637236" y="2493757"/>
                  <a:pt x="1636296" y="2510690"/>
                </a:cubicBezTo>
                <a:cubicBezTo>
                  <a:pt x="1635355" y="2530447"/>
                  <a:pt x="1626417" y="2548321"/>
                  <a:pt x="1621714" y="2566666"/>
                </a:cubicBezTo>
                <a:cubicBezTo>
                  <a:pt x="1619832" y="2573252"/>
                  <a:pt x="1614187" y="2577956"/>
                  <a:pt x="1607602" y="2580308"/>
                </a:cubicBezTo>
                <a:cubicBezTo>
                  <a:pt x="1603839" y="2581719"/>
                  <a:pt x="1599606" y="2583130"/>
                  <a:pt x="1595372" y="2582660"/>
                </a:cubicBezTo>
                <a:cubicBezTo>
                  <a:pt x="1553978" y="2579837"/>
                  <a:pt x="1512584" y="2580778"/>
                  <a:pt x="1471661" y="2582660"/>
                </a:cubicBezTo>
                <a:cubicBezTo>
                  <a:pt x="1462724" y="2583130"/>
                  <a:pt x="1454727" y="2579367"/>
                  <a:pt x="1445319" y="2582189"/>
                </a:cubicBezTo>
                <a:cubicBezTo>
                  <a:pt x="1425093" y="2588775"/>
                  <a:pt x="1415215" y="2601004"/>
                  <a:pt x="1418037" y="2621701"/>
                </a:cubicBezTo>
                <a:cubicBezTo>
                  <a:pt x="1419918" y="2635342"/>
                  <a:pt x="1417567" y="2648984"/>
                  <a:pt x="1418037" y="2662154"/>
                </a:cubicBezTo>
                <a:cubicBezTo>
                  <a:pt x="1418037" y="2730831"/>
                  <a:pt x="1417567" y="2799507"/>
                  <a:pt x="1418507" y="2868183"/>
                </a:cubicBezTo>
                <a:cubicBezTo>
                  <a:pt x="1418978" y="2897818"/>
                  <a:pt x="1420389" y="2927922"/>
                  <a:pt x="1420389" y="2957556"/>
                </a:cubicBezTo>
                <a:cubicBezTo>
                  <a:pt x="1420389" y="2961790"/>
                  <a:pt x="1420389" y="2966023"/>
                  <a:pt x="1419918" y="2970257"/>
                </a:cubicBezTo>
                <a:cubicBezTo>
                  <a:pt x="1418037" y="2985779"/>
                  <a:pt x="1423211" y="2994717"/>
                  <a:pt x="1437323" y="3001302"/>
                </a:cubicBezTo>
                <a:cubicBezTo>
                  <a:pt x="1444379" y="3004125"/>
                  <a:pt x="1451434" y="3005065"/>
                  <a:pt x="1458960" y="3005065"/>
                </a:cubicBezTo>
                <a:cubicBezTo>
                  <a:pt x="1505058" y="3004595"/>
                  <a:pt x="1551156" y="3004125"/>
                  <a:pt x="1597254" y="3004125"/>
                </a:cubicBezTo>
                <a:cubicBezTo>
                  <a:pt x="1677219" y="3007888"/>
                  <a:pt x="1759537" y="3007888"/>
                  <a:pt x="1841854" y="3007888"/>
                </a:cubicBezTo>
                <a:cubicBezTo>
                  <a:pt x="1841854" y="3007888"/>
                  <a:pt x="1841854" y="3007888"/>
                  <a:pt x="1841854" y="3007888"/>
                </a:cubicBezTo>
                <a:close/>
                <a:moveTo>
                  <a:pt x="1335720" y="2401091"/>
                </a:moveTo>
                <a:cubicBezTo>
                  <a:pt x="1382288" y="2401091"/>
                  <a:pt x="1428856" y="2402972"/>
                  <a:pt x="1475424" y="2394976"/>
                </a:cubicBezTo>
                <a:cubicBezTo>
                  <a:pt x="1502236" y="2390272"/>
                  <a:pt x="1529989" y="2390272"/>
                  <a:pt x="1555860" y="2382275"/>
                </a:cubicBezTo>
                <a:cubicBezTo>
                  <a:pt x="1582672" y="2374279"/>
                  <a:pt x="1609954" y="2370986"/>
                  <a:pt x="1637236" y="2365812"/>
                </a:cubicBezTo>
                <a:cubicBezTo>
                  <a:pt x="1655111" y="2362049"/>
                  <a:pt x="1672515" y="2356875"/>
                  <a:pt x="1690860" y="2353582"/>
                </a:cubicBezTo>
                <a:cubicBezTo>
                  <a:pt x="1699798" y="2351700"/>
                  <a:pt x="1708735" y="2346996"/>
                  <a:pt x="1717672" y="2344645"/>
                </a:cubicBezTo>
                <a:cubicBezTo>
                  <a:pt x="1754362" y="2334767"/>
                  <a:pt x="1789171" y="2321596"/>
                  <a:pt x="1823979" y="2306073"/>
                </a:cubicBezTo>
                <a:cubicBezTo>
                  <a:pt x="1841383" y="2298547"/>
                  <a:pt x="1858317" y="2290080"/>
                  <a:pt x="1875722" y="2283024"/>
                </a:cubicBezTo>
                <a:cubicBezTo>
                  <a:pt x="1904885" y="2270794"/>
                  <a:pt x="1932638" y="2256212"/>
                  <a:pt x="1959920" y="2241160"/>
                </a:cubicBezTo>
                <a:cubicBezTo>
                  <a:pt x="1998962" y="2219522"/>
                  <a:pt x="2036123" y="2195062"/>
                  <a:pt x="2072813" y="2170132"/>
                </a:cubicBezTo>
                <a:cubicBezTo>
                  <a:pt x="2095391" y="2155079"/>
                  <a:pt x="2117029" y="2138146"/>
                  <a:pt x="2138667" y="2121212"/>
                </a:cubicBezTo>
                <a:cubicBezTo>
                  <a:pt x="2151838" y="2111334"/>
                  <a:pt x="2153249" y="2099104"/>
                  <a:pt x="2144311" y="2085462"/>
                </a:cubicBezTo>
                <a:cubicBezTo>
                  <a:pt x="2141960" y="2081699"/>
                  <a:pt x="2139137" y="2077466"/>
                  <a:pt x="2135374" y="2074643"/>
                </a:cubicBezTo>
                <a:cubicBezTo>
                  <a:pt x="2121263" y="2064295"/>
                  <a:pt x="2110914" y="2050184"/>
                  <a:pt x="2098684" y="2037953"/>
                </a:cubicBezTo>
                <a:cubicBezTo>
                  <a:pt x="2086924" y="2026194"/>
                  <a:pt x="2077046" y="2012553"/>
                  <a:pt x="2064816" y="2000793"/>
                </a:cubicBezTo>
                <a:cubicBezTo>
                  <a:pt x="2059642" y="1995619"/>
                  <a:pt x="2056349" y="1994678"/>
                  <a:pt x="2050705" y="1999852"/>
                </a:cubicBezTo>
                <a:cubicBezTo>
                  <a:pt x="2040356" y="2009260"/>
                  <a:pt x="2029067" y="2018197"/>
                  <a:pt x="2018248" y="2027135"/>
                </a:cubicBezTo>
                <a:cubicBezTo>
                  <a:pt x="1834798" y="2172954"/>
                  <a:pt x="1625477" y="2253390"/>
                  <a:pt x="1392636" y="2271735"/>
                </a:cubicBezTo>
                <a:cubicBezTo>
                  <a:pt x="1329604" y="2276909"/>
                  <a:pt x="1267043" y="2275498"/>
                  <a:pt x="1204012" y="2269853"/>
                </a:cubicBezTo>
                <a:cubicBezTo>
                  <a:pt x="1126398" y="2262798"/>
                  <a:pt x="1050666" y="2248686"/>
                  <a:pt x="976345" y="2225637"/>
                </a:cubicBezTo>
                <a:cubicBezTo>
                  <a:pt x="759498" y="2159313"/>
                  <a:pt x="577459" y="2039835"/>
                  <a:pt x="433521" y="1863911"/>
                </a:cubicBezTo>
                <a:cubicBezTo>
                  <a:pt x="289583" y="1687987"/>
                  <a:pt x="209618" y="1485251"/>
                  <a:pt x="195976" y="1258055"/>
                </a:cubicBezTo>
                <a:cubicBezTo>
                  <a:pt x="189861" y="1157393"/>
                  <a:pt x="198799" y="1058141"/>
                  <a:pt x="222318" y="959831"/>
                </a:cubicBezTo>
                <a:cubicBezTo>
                  <a:pt x="266534" y="775910"/>
                  <a:pt x="354496" y="615509"/>
                  <a:pt x="483382" y="477216"/>
                </a:cubicBezTo>
                <a:cubicBezTo>
                  <a:pt x="508783" y="449933"/>
                  <a:pt x="535595" y="424533"/>
                  <a:pt x="563818" y="399602"/>
                </a:cubicBezTo>
                <a:cubicBezTo>
                  <a:pt x="573225" y="391606"/>
                  <a:pt x="573225" y="389254"/>
                  <a:pt x="565699" y="380316"/>
                </a:cubicBezTo>
                <a:cubicBezTo>
                  <a:pt x="558643" y="371849"/>
                  <a:pt x="551588" y="363382"/>
                  <a:pt x="544061" y="355856"/>
                </a:cubicBezTo>
                <a:cubicBezTo>
                  <a:pt x="522894" y="334689"/>
                  <a:pt x="502668" y="312581"/>
                  <a:pt x="483382" y="290473"/>
                </a:cubicBezTo>
                <a:cubicBezTo>
                  <a:pt x="469270" y="274480"/>
                  <a:pt x="453748" y="272598"/>
                  <a:pt x="438225" y="286710"/>
                </a:cubicBezTo>
                <a:cubicBezTo>
                  <a:pt x="413765" y="306466"/>
                  <a:pt x="391186" y="327163"/>
                  <a:pt x="370019" y="348801"/>
                </a:cubicBezTo>
                <a:cubicBezTo>
                  <a:pt x="348381" y="370909"/>
                  <a:pt x="326744" y="393017"/>
                  <a:pt x="306987" y="416536"/>
                </a:cubicBezTo>
                <a:cubicBezTo>
                  <a:pt x="280175" y="448522"/>
                  <a:pt x="251952" y="479568"/>
                  <a:pt x="229844" y="515317"/>
                </a:cubicBezTo>
                <a:cubicBezTo>
                  <a:pt x="222318" y="528017"/>
                  <a:pt x="214322" y="540247"/>
                  <a:pt x="205855" y="552477"/>
                </a:cubicBezTo>
                <a:cubicBezTo>
                  <a:pt x="188450" y="576467"/>
                  <a:pt x="173398" y="600927"/>
                  <a:pt x="161638" y="628209"/>
                </a:cubicBezTo>
                <a:cubicBezTo>
                  <a:pt x="159757" y="632913"/>
                  <a:pt x="156935" y="637617"/>
                  <a:pt x="153642" y="641850"/>
                </a:cubicBezTo>
                <a:cubicBezTo>
                  <a:pt x="148468" y="648906"/>
                  <a:pt x="144234" y="656903"/>
                  <a:pt x="140941" y="665370"/>
                </a:cubicBezTo>
                <a:cubicBezTo>
                  <a:pt x="131063" y="690771"/>
                  <a:pt x="115541" y="713349"/>
                  <a:pt x="108485" y="740161"/>
                </a:cubicBezTo>
                <a:cubicBezTo>
                  <a:pt x="108014" y="742513"/>
                  <a:pt x="106133" y="744865"/>
                  <a:pt x="105192" y="747217"/>
                </a:cubicBezTo>
                <a:cubicBezTo>
                  <a:pt x="100018" y="759917"/>
                  <a:pt x="93903" y="772147"/>
                  <a:pt x="90610" y="785318"/>
                </a:cubicBezTo>
                <a:cubicBezTo>
                  <a:pt x="82614" y="817774"/>
                  <a:pt x="70854" y="849290"/>
                  <a:pt x="62387" y="881747"/>
                </a:cubicBezTo>
                <a:cubicBezTo>
                  <a:pt x="46394" y="944778"/>
                  <a:pt x="34164" y="1008280"/>
                  <a:pt x="29460" y="1073194"/>
                </a:cubicBezTo>
                <a:cubicBezTo>
                  <a:pt x="28049" y="1094831"/>
                  <a:pt x="30871" y="1115999"/>
                  <a:pt x="27579" y="1137636"/>
                </a:cubicBezTo>
                <a:cubicBezTo>
                  <a:pt x="23345" y="1166330"/>
                  <a:pt x="23816" y="1195023"/>
                  <a:pt x="25697" y="1224187"/>
                </a:cubicBezTo>
                <a:cubicBezTo>
                  <a:pt x="27579" y="1256644"/>
                  <a:pt x="30871" y="1289100"/>
                  <a:pt x="33694" y="1321087"/>
                </a:cubicBezTo>
                <a:cubicBezTo>
                  <a:pt x="36986" y="1363892"/>
                  <a:pt x="42631" y="1406697"/>
                  <a:pt x="55802" y="1447620"/>
                </a:cubicBezTo>
                <a:cubicBezTo>
                  <a:pt x="65680" y="1479136"/>
                  <a:pt x="70384" y="1511593"/>
                  <a:pt x="82614" y="1542638"/>
                </a:cubicBezTo>
                <a:cubicBezTo>
                  <a:pt x="89669" y="1560513"/>
                  <a:pt x="94844" y="1579328"/>
                  <a:pt x="100488" y="1597673"/>
                </a:cubicBezTo>
                <a:cubicBezTo>
                  <a:pt x="106603" y="1616488"/>
                  <a:pt x="114600" y="1634833"/>
                  <a:pt x="124008" y="1652238"/>
                </a:cubicBezTo>
                <a:cubicBezTo>
                  <a:pt x="136238" y="1674816"/>
                  <a:pt x="146116" y="1698335"/>
                  <a:pt x="158346" y="1720914"/>
                </a:cubicBezTo>
                <a:cubicBezTo>
                  <a:pt x="174809" y="1751489"/>
                  <a:pt x="191273" y="1781594"/>
                  <a:pt x="211029" y="1809817"/>
                </a:cubicBezTo>
                <a:cubicBezTo>
                  <a:pt x="232667" y="1839921"/>
                  <a:pt x="253363" y="1870496"/>
                  <a:pt x="275942" y="1900131"/>
                </a:cubicBezTo>
                <a:cubicBezTo>
                  <a:pt x="296639" y="1927883"/>
                  <a:pt x="319688" y="1953755"/>
                  <a:pt x="342737" y="1979155"/>
                </a:cubicBezTo>
                <a:cubicBezTo>
                  <a:pt x="362493" y="2001263"/>
                  <a:pt x="380838" y="2025253"/>
                  <a:pt x="405298" y="2043128"/>
                </a:cubicBezTo>
                <a:cubicBezTo>
                  <a:pt x="419880" y="2053947"/>
                  <a:pt x="428817" y="2070410"/>
                  <a:pt x="443399" y="2080288"/>
                </a:cubicBezTo>
                <a:cubicBezTo>
                  <a:pt x="458922" y="2090637"/>
                  <a:pt x="472093" y="2102867"/>
                  <a:pt x="485734" y="2115567"/>
                </a:cubicBezTo>
                <a:cubicBezTo>
                  <a:pt x="490908" y="2120741"/>
                  <a:pt x="496553" y="2125915"/>
                  <a:pt x="502668" y="2129679"/>
                </a:cubicBezTo>
                <a:cubicBezTo>
                  <a:pt x="526657" y="2144731"/>
                  <a:pt x="546884" y="2164487"/>
                  <a:pt x="570873" y="2180010"/>
                </a:cubicBezTo>
                <a:cubicBezTo>
                  <a:pt x="596745" y="2196944"/>
                  <a:pt x="622616" y="2213407"/>
                  <a:pt x="648957" y="2229871"/>
                </a:cubicBezTo>
                <a:cubicBezTo>
                  <a:pt x="699759" y="2261857"/>
                  <a:pt x="754794" y="2284435"/>
                  <a:pt x="809359" y="2309366"/>
                </a:cubicBezTo>
                <a:cubicBezTo>
                  <a:pt x="850282" y="2328181"/>
                  <a:pt x="894028" y="2339941"/>
                  <a:pt x="937303" y="2353112"/>
                </a:cubicBezTo>
                <a:cubicBezTo>
                  <a:pt x="985283" y="2367694"/>
                  <a:pt x="1035614" y="2373338"/>
                  <a:pt x="1084064" y="2386979"/>
                </a:cubicBezTo>
                <a:cubicBezTo>
                  <a:pt x="1088297" y="2388390"/>
                  <a:pt x="1093471" y="2387920"/>
                  <a:pt x="1098175" y="2388390"/>
                </a:cubicBezTo>
                <a:cubicBezTo>
                  <a:pt x="1120754" y="2389802"/>
                  <a:pt x="1143332" y="2391213"/>
                  <a:pt x="1165440" y="2395446"/>
                </a:cubicBezTo>
                <a:cubicBezTo>
                  <a:pt x="1176259" y="2397328"/>
                  <a:pt x="1187548" y="2397798"/>
                  <a:pt x="1198367" y="2396857"/>
                </a:cubicBezTo>
                <a:cubicBezTo>
                  <a:pt x="1206364" y="2395917"/>
                  <a:pt x="1214360" y="2395917"/>
                  <a:pt x="1221886" y="2397798"/>
                </a:cubicBezTo>
                <a:cubicBezTo>
                  <a:pt x="1236468" y="2401561"/>
                  <a:pt x="1251050" y="2401091"/>
                  <a:pt x="1265632" y="2401091"/>
                </a:cubicBezTo>
                <a:cubicBezTo>
                  <a:pt x="1288681" y="2401091"/>
                  <a:pt x="1312200" y="2401091"/>
                  <a:pt x="1335720" y="2401091"/>
                </a:cubicBezTo>
                <a:close/>
                <a:moveTo>
                  <a:pt x="1081241" y="1529938"/>
                </a:moveTo>
                <a:cubicBezTo>
                  <a:pt x="1093471" y="1530408"/>
                  <a:pt x="1101938" y="1527586"/>
                  <a:pt x="1109935" y="1523352"/>
                </a:cubicBezTo>
                <a:cubicBezTo>
                  <a:pt x="1126869" y="1513945"/>
                  <a:pt x="1143802" y="1504537"/>
                  <a:pt x="1160266" y="1494659"/>
                </a:cubicBezTo>
                <a:cubicBezTo>
                  <a:pt x="1191782" y="1475843"/>
                  <a:pt x="1222827" y="1456557"/>
                  <a:pt x="1253873" y="1437272"/>
                </a:cubicBezTo>
                <a:cubicBezTo>
                  <a:pt x="1294796" y="1411400"/>
                  <a:pt x="1334779" y="1383648"/>
                  <a:pt x="1373821" y="1354484"/>
                </a:cubicBezTo>
                <a:cubicBezTo>
                  <a:pt x="1394988" y="1338961"/>
                  <a:pt x="1417567" y="1324850"/>
                  <a:pt x="1436852" y="1307445"/>
                </a:cubicBezTo>
                <a:cubicBezTo>
                  <a:pt x="1472602" y="1274989"/>
                  <a:pt x="1513995" y="1250058"/>
                  <a:pt x="1547393" y="1214780"/>
                </a:cubicBezTo>
                <a:cubicBezTo>
                  <a:pt x="1562915" y="1198786"/>
                  <a:pt x="1580320" y="1184675"/>
                  <a:pt x="1596783" y="1169152"/>
                </a:cubicBezTo>
                <a:cubicBezTo>
                  <a:pt x="1634884" y="1133873"/>
                  <a:pt x="1668752" y="1094361"/>
                  <a:pt x="1703561" y="1056260"/>
                </a:cubicBezTo>
                <a:cubicBezTo>
                  <a:pt x="1709676" y="1049674"/>
                  <a:pt x="1716731" y="1044030"/>
                  <a:pt x="1721906" y="1036974"/>
                </a:cubicBezTo>
                <a:cubicBezTo>
                  <a:pt x="1736488" y="1016277"/>
                  <a:pt x="1752951" y="997462"/>
                  <a:pt x="1770826" y="979587"/>
                </a:cubicBezTo>
                <a:cubicBezTo>
                  <a:pt x="1777411" y="973002"/>
                  <a:pt x="1780704" y="965005"/>
                  <a:pt x="1783996" y="956538"/>
                </a:cubicBezTo>
                <a:cubicBezTo>
                  <a:pt x="1787760" y="946660"/>
                  <a:pt x="1787289" y="937252"/>
                  <a:pt x="1781645" y="927845"/>
                </a:cubicBezTo>
                <a:cubicBezTo>
                  <a:pt x="1777411" y="921259"/>
                  <a:pt x="1774118" y="913733"/>
                  <a:pt x="1768003" y="908559"/>
                </a:cubicBezTo>
                <a:cubicBezTo>
                  <a:pt x="1753892" y="895858"/>
                  <a:pt x="1742132" y="881276"/>
                  <a:pt x="1729902" y="866695"/>
                </a:cubicBezTo>
                <a:cubicBezTo>
                  <a:pt x="1701209" y="833297"/>
                  <a:pt x="1668282" y="803663"/>
                  <a:pt x="1638647" y="771206"/>
                </a:cubicBezTo>
                <a:cubicBezTo>
                  <a:pt x="1635355" y="767914"/>
                  <a:pt x="1631592" y="765091"/>
                  <a:pt x="1627829" y="762269"/>
                </a:cubicBezTo>
                <a:cubicBezTo>
                  <a:pt x="1621714" y="758036"/>
                  <a:pt x="1616539" y="753332"/>
                  <a:pt x="1610895" y="748157"/>
                </a:cubicBezTo>
                <a:cubicBezTo>
                  <a:pt x="1596313" y="734516"/>
                  <a:pt x="1581731" y="720875"/>
                  <a:pt x="1566208" y="708175"/>
                </a:cubicBezTo>
                <a:cubicBezTo>
                  <a:pt x="1539867" y="687478"/>
                  <a:pt x="1513995" y="666311"/>
                  <a:pt x="1487654" y="645614"/>
                </a:cubicBezTo>
                <a:cubicBezTo>
                  <a:pt x="1467427" y="629620"/>
                  <a:pt x="1445319" y="616450"/>
                  <a:pt x="1425563" y="600457"/>
                </a:cubicBezTo>
                <a:cubicBezTo>
                  <a:pt x="1419448" y="595753"/>
                  <a:pt x="1412392" y="591990"/>
                  <a:pt x="1405336" y="588227"/>
                </a:cubicBezTo>
                <a:cubicBezTo>
                  <a:pt x="1393106" y="582112"/>
                  <a:pt x="1384640" y="584463"/>
                  <a:pt x="1377113" y="595753"/>
                </a:cubicBezTo>
                <a:cubicBezTo>
                  <a:pt x="1367706" y="609864"/>
                  <a:pt x="1358768" y="623976"/>
                  <a:pt x="1350302" y="638558"/>
                </a:cubicBezTo>
                <a:cubicBezTo>
                  <a:pt x="1336190" y="663488"/>
                  <a:pt x="1317845" y="684655"/>
                  <a:pt x="1299029" y="705823"/>
                </a:cubicBezTo>
                <a:cubicBezTo>
                  <a:pt x="1285859" y="720405"/>
                  <a:pt x="1268454" y="729812"/>
                  <a:pt x="1255284" y="743924"/>
                </a:cubicBezTo>
                <a:cubicBezTo>
                  <a:pt x="1225649" y="775440"/>
                  <a:pt x="1192722" y="804604"/>
                  <a:pt x="1161207" y="834238"/>
                </a:cubicBezTo>
                <a:cubicBezTo>
                  <a:pt x="1130632" y="862931"/>
                  <a:pt x="1094882" y="885040"/>
                  <a:pt x="1062896" y="912322"/>
                </a:cubicBezTo>
                <a:cubicBezTo>
                  <a:pt x="1061485" y="913733"/>
                  <a:pt x="1059603" y="914674"/>
                  <a:pt x="1057722" y="915615"/>
                </a:cubicBezTo>
                <a:cubicBezTo>
                  <a:pt x="1043610" y="924552"/>
                  <a:pt x="1029499" y="933489"/>
                  <a:pt x="1015858" y="943367"/>
                </a:cubicBezTo>
                <a:cubicBezTo>
                  <a:pt x="984812" y="965475"/>
                  <a:pt x="953296" y="987113"/>
                  <a:pt x="918958" y="1004517"/>
                </a:cubicBezTo>
                <a:cubicBezTo>
                  <a:pt x="898261" y="1014866"/>
                  <a:pt x="878976" y="1027566"/>
                  <a:pt x="858749" y="1037915"/>
                </a:cubicBezTo>
                <a:cubicBezTo>
                  <a:pt x="828644" y="1052967"/>
                  <a:pt x="798069" y="1066608"/>
                  <a:pt x="768906" y="1083542"/>
                </a:cubicBezTo>
                <a:cubicBezTo>
                  <a:pt x="753383" y="1092479"/>
                  <a:pt x="751501" y="1096242"/>
                  <a:pt x="759027" y="1112236"/>
                </a:cubicBezTo>
                <a:cubicBezTo>
                  <a:pt x="766083" y="1127288"/>
                  <a:pt x="772669" y="1142811"/>
                  <a:pt x="781606" y="1156922"/>
                </a:cubicBezTo>
                <a:cubicBezTo>
                  <a:pt x="798540" y="1184675"/>
                  <a:pt x="815474" y="1212428"/>
                  <a:pt x="832408" y="1240180"/>
                </a:cubicBezTo>
                <a:cubicBezTo>
                  <a:pt x="850753" y="1269815"/>
                  <a:pt x="873801" y="1296627"/>
                  <a:pt x="891206" y="1327672"/>
                </a:cubicBezTo>
                <a:cubicBezTo>
                  <a:pt x="893087" y="1331435"/>
                  <a:pt x="896380" y="1334257"/>
                  <a:pt x="899202" y="1337550"/>
                </a:cubicBezTo>
                <a:cubicBezTo>
                  <a:pt x="926014" y="1367655"/>
                  <a:pt x="949063" y="1401052"/>
                  <a:pt x="977286" y="1429745"/>
                </a:cubicBezTo>
                <a:cubicBezTo>
                  <a:pt x="989516" y="1442446"/>
                  <a:pt x="999394" y="1457498"/>
                  <a:pt x="1013035" y="1469258"/>
                </a:cubicBezTo>
                <a:cubicBezTo>
                  <a:pt x="1021032" y="1476314"/>
                  <a:pt x="1027147" y="1484781"/>
                  <a:pt x="1032792" y="1493718"/>
                </a:cubicBezTo>
                <a:cubicBezTo>
                  <a:pt x="1042199" y="1509241"/>
                  <a:pt x="1058192" y="1516767"/>
                  <a:pt x="1071834" y="1527115"/>
                </a:cubicBezTo>
                <a:cubicBezTo>
                  <a:pt x="1075597" y="1530408"/>
                  <a:pt x="1080300" y="1529938"/>
                  <a:pt x="1081241" y="1529938"/>
                </a:cubicBezTo>
                <a:close/>
                <a:moveTo>
                  <a:pt x="497023" y="1800409"/>
                </a:moveTo>
                <a:cubicBezTo>
                  <a:pt x="497493" y="1802291"/>
                  <a:pt x="497023" y="1803231"/>
                  <a:pt x="497964" y="1804172"/>
                </a:cubicBezTo>
                <a:cubicBezTo>
                  <a:pt x="500316" y="1807465"/>
                  <a:pt x="503138" y="1810757"/>
                  <a:pt x="505490" y="1814050"/>
                </a:cubicBezTo>
                <a:cubicBezTo>
                  <a:pt x="547354" y="1864852"/>
                  <a:pt x="593452" y="1910950"/>
                  <a:pt x="644254" y="1952814"/>
                </a:cubicBezTo>
                <a:cubicBezTo>
                  <a:pt x="742564" y="2033250"/>
                  <a:pt x="852164" y="2093459"/>
                  <a:pt x="972582" y="2134382"/>
                </a:cubicBezTo>
                <a:cubicBezTo>
                  <a:pt x="979168" y="2136734"/>
                  <a:pt x="985753" y="2138146"/>
                  <a:pt x="992338" y="2136734"/>
                </a:cubicBezTo>
                <a:cubicBezTo>
                  <a:pt x="1016328" y="2132031"/>
                  <a:pt x="1040788" y="2127797"/>
                  <a:pt x="1064778" y="2122623"/>
                </a:cubicBezTo>
                <a:cubicBezTo>
                  <a:pt x="1094882" y="2115567"/>
                  <a:pt x="1124987" y="2108982"/>
                  <a:pt x="1154621" y="2100985"/>
                </a:cubicBezTo>
                <a:cubicBezTo>
                  <a:pt x="1198837" y="2088755"/>
                  <a:pt x="1243994" y="2079347"/>
                  <a:pt x="1287740" y="2065236"/>
                </a:cubicBezTo>
                <a:cubicBezTo>
                  <a:pt x="1354065" y="2043598"/>
                  <a:pt x="1419448" y="2020079"/>
                  <a:pt x="1483891" y="1995148"/>
                </a:cubicBezTo>
                <a:cubicBezTo>
                  <a:pt x="1486243" y="1994208"/>
                  <a:pt x="1488595" y="1992796"/>
                  <a:pt x="1490476" y="1990915"/>
                </a:cubicBezTo>
                <a:cubicBezTo>
                  <a:pt x="1497532" y="1985270"/>
                  <a:pt x="1505999" y="1982918"/>
                  <a:pt x="1514936" y="1980096"/>
                </a:cubicBezTo>
                <a:cubicBezTo>
                  <a:pt x="1531870" y="1974922"/>
                  <a:pt x="1547863" y="1966925"/>
                  <a:pt x="1563386" y="1957988"/>
                </a:cubicBezTo>
                <a:cubicBezTo>
                  <a:pt x="1587376" y="1943876"/>
                  <a:pt x="1586435" y="1930235"/>
                  <a:pt x="1561504" y="1917535"/>
                </a:cubicBezTo>
                <a:cubicBezTo>
                  <a:pt x="1546452" y="1910009"/>
                  <a:pt x="1532340" y="1901071"/>
                  <a:pt x="1517758" y="1893545"/>
                </a:cubicBezTo>
                <a:cubicBezTo>
                  <a:pt x="1460372" y="1864381"/>
                  <a:pt x="1406277" y="1829103"/>
                  <a:pt x="1352183" y="1794294"/>
                </a:cubicBezTo>
                <a:cubicBezTo>
                  <a:pt x="1309848" y="1767012"/>
                  <a:pt x="1269395" y="1737377"/>
                  <a:pt x="1229413" y="1706802"/>
                </a:cubicBezTo>
                <a:cubicBezTo>
                  <a:pt x="1179552" y="1668231"/>
                  <a:pt x="1132513" y="1627307"/>
                  <a:pt x="1085004" y="1585443"/>
                </a:cubicBezTo>
                <a:cubicBezTo>
                  <a:pt x="1069482" y="1571802"/>
                  <a:pt x="1062426" y="1569920"/>
                  <a:pt x="1045962" y="1581210"/>
                </a:cubicBezTo>
                <a:cubicBezTo>
                  <a:pt x="1031380" y="1591088"/>
                  <a:pt x="1015858" y="1598143"/>
                  <a:pt x="1000335" y="1605199"/>
                </a:cubicBezTo>
                <a:cubicBezTo>
                  <a:pt x="983401" y="1612725"/>
                  <a:pt x="967408" y="1620722"/>
                  <a:pt x="950474" y="1628248"/>
                </a:cubicBezTo>
                <a:cubicBezTo>
                  <a:pt x="922721" y="1640949"/>
                  <a:pt x="895910" y="1655530"/>
                  <a:pt x="867686" y="1666820"/>
                </a:cubicBezTo>
                <a:cubicBezTo>
                  <a:pt x="810770" y="1688928"/>
                  <a:pt x="754794" y="1713858"/>
                  <a:pt x="696466" y="1733144"/>
                </a:cubicBezTo>
                <a:cubicBezTo>
                  <a:pt x="651780" y="1747726"/>
                  <a:pt x="607093" y="1762308"/>
                  <a:pt x="562877" y="1779242"/>
                </a:cubicBezTo>
                <a:cubicBezTo>
                  <a:pt x="542180" y="1786768"/>
                  <a:pt x="519601" y="1793353"/>
                  <a:pt x="497023" y="1800409"/>
                </a:cubicBezTo>
                <a:close/>
                <a:moveTo>
                  <a:pt x="2056820" y="524254"/>
                </a:moveTo>
                <a:cubicBezTo>
                  <a:pt x="2054468" y="528958"/>
                  <a:pt x="2053057" y="531310"/>
                  <a:pt x="2052116" y="533662"/>
                </a:cubicBezTo>
                <a:cubicBezTo>
                  <a:pt x="2029067" y="582112"/>
                  <a:pt x="2014956" y="635265"/>
                  <a:pt x="1984851" y="680422"/>
                </a:cubicBezTo>
                <a:cubicBezTo>
                  <a:pt x="1984381" y="680892"/>
                  <a:pt x="1984381" y="681363"/>
                  <a:pt x="1984381" y="681833"/>
                </a:cubicBezTo>
                <a:cubicBezTo>
                  <a:pt x="1974973" y="703471"/>
                  <a:pt x="1965565" y="724638"/>
                  <a:pt x="1952865" y="744865"/>
                </a:cubicBezTo>
                <a:cubicBezTo>
                  <a:pt x="1943927" y="758976"/>
                  <a:pt x="1936872" y="774029"/>
                  <a:pt x="1931227" y="790022"/>
                </a:cubicBezTo>
                <a:cubicBezTo>
                  <a:pt x="1920408" y="821538"/>
                  <a:pt x="1904415" y="850231"/>
                  <a:pt x="1878073" y="871869"/>
                </a:cubicBezTo>
                <a:cubicBezTo>
                  <a:pt x="1872899" y="876102"/>
                  <a:pt x="1869136" y="882217"/>
                  <a:pt x="1865843" y="888332"/>
                </a:cubicBezTo>
                <a:cubicBezTo>
                  <a:pt x="1860199" y="899151"/>
                  <a:pt x="1853143" y="908559"/>
                  <a:pt x="1845147" y="917967"/>
                </a:cubicBezTo>
                <a:cubicBezTo>
                  <a:pt x="1832916" y="931608"/>
                  <a:pt x="1832446" y="949482"/>
                  <a:pt x="1844676" y="963124"/>
                </a:cubicBezTo>
                <a:cubicBezTo>
                  <a:pt x="1851732" y="971120"/>
                  <a:pt x="1858788" y="978646"/>
                  <a:pt x="1864432" y="987584"/>
                </a:cubicBezTo>
                <a:cubicBezTo>
                  <a:pt x="1887952" y="1022862"/>
                  <a:pt x="1914293" y="1055789"/>
                  <a:pt x="1936872" y="1092009"/>
                </a:cubicBezTo>
                <a:cubicBezTo>
                  <a:pt x="1963684" y="1135755"/>
                  <a:pt x="1989555" y="1179971"/>
                  <a:pt x="2015426" y="1224187"/>
                </a:cubicBezTo>
                <a:cubicBezTo>
                  <a:pt x="2022482" y="1236417"/>
                  <a:pt x="2026715" y="1250058"/>
                  <a:pt x="2034241" y="1262289"/>
                </a:cubicBezTo>
                <a:cubicBezTo>
                  <a:pt x="2049764" y="1288630"/>
                  <a:pt x="2062464" y="1316383"/>
                  <a:pt x="2073754" y="1344135"/>
                </a:cubicBezTo>
                <a:cubicBezTo>
                  <a:pt x="2083161" y="1366714"/>
                  <a:pt x="2093039" y="1389292"/>
                  <a:pt x="2101977" y="1412341"/>
                </a:cubicBezTo>
                <a:cubicBezTo>
                  <a:pt x="2107151" y="1426453"/>
                  <a:pt x="2114677" y="1439624"/>
                  <a:pt x="2120322" y="1453735"/>
                </a:cubicBezTo>
                <a:cubicBezTo>
                  <a:pt x="2125496" y="1467376"/>
                  <a:pt x="2134433" y="1469258"/>
                  <a:pt x="2146663" y="1461732"/>
                </a:cubicBezTo>
                <a:cubicBezTo>
                  <a:pt x="2154190" y="1457028"/>
                  <a:pt x="2159364" y="1449972"/>
                  <a:pt x="2164538" y="1442446"/>
                </a:cubicBezTo>
                <a:cubicBezTo>
                  <a:pt x="2176768" y="1424101"/>
                  <a:pt x="2183824" y="1402934"/>
                  <a:pt x="2197935" y="1385529"/>
                </a:cubicBezTo>
                <a:cubicBezTo>
                  <a:pt x="2213458" y="1366243"/>
                  <a:pt x="2223807" y="1343665"/>
                  <a:pt x="2235096" y="1322027"/>
                </a:cubicBezTo>
                <a:cubicBezTo>
                  <a:pt x="2244503" y="1303682"/>
                  <a:pt x="2253441" y="1284397"/>
                  <a:pt x="2262849" y="1266052"/>
                </a:cubicBezTo>
                <a:cubicBezTo>
                  <a:pt x="2266612" y="1258525"/>
                  <a:pt x="2271315" y="1251470"/>
                  <a:pt x="2274138" y="1243943"/>
                </a:cubicBezTo>
                <a:cubicBezTo>
                  <a:pt x="2282605" y="1220895"/>
                  <a:pt x="2291542" y="1198316"/>
                  <a:pt x="2302361" y="1176208"/>
                </a:cubicBezTo>
                <a:cubicBezTo>
                  <a:pt x="2312709" y="1155041"/>
                  <a:pt x="2318354" y="1131992"/>
                  <a:pt x="2325880" y="1109884"/>
                </a:cubicBezTo>
                <a:cubicBezTo>
                  <a:pt x="2327291" y="1105180"/>
                  <a:pt x="2327762" y="1100476"/>
                  <a:pt x="2327291" y="1095772"/>
                </a:cubicBezTo>
                <a:cubicBezTo>
                  <a:pt x="2323058" y="1061904"/>
                  <a:pt x="2317884" y="1028507"/>
                  <a:pt x="2310828" y="995110"/>
                </a:cubicBezTo>
                <a:cubicBezTo>
                  <a:pt x="2275078" y="832827"/>
                  <a:pt x="2201228" y="689359"/>
                  <a:pt x="2092569" y="563296"/>
                </a:cubicBezTo>
                <a:cubicBezTo>
                  <a:pt x="2081280" y="550596"/>
                  <a:pt x="2069991" y="538366"/>
                  <a:pt x="2056820" y="524254"/>
                </a:cubicBezTo>
                <a:close/>
                <a:moveTo>
                  <a:pt x="283939" y="1204431"/>
                </a:moveTo>
                <a:cubicBezTo>
                  <a:pt x="287702" y="1205842"/>
                  <a:pt x="290994" y="1205372"/>
                  <a:pt x="294757" y="1204431"/>
                </a:cubicBezTo>
                <a:cubicBezTo>
                  <a:pt x="313102" y="1199257"/>
                  <a:pt x="331447" y="1196905"/>
                  <a:pt x="350263" y="1193612"/>
                </a:cubicBezTo>
                <a:cubicBezTo>
                  <a:pt x="376604" y="1188908"/>
                  <a:pt x="402005" y="1180912"/>
                  <a:pt x="427876" y="1174797"/>
                </a:cubicBezTo>
                <a:cubicBezTo>
                  <a:pt x="471152" y="1164919"/>
                  <a:pt x="513016" y="1148926"/>
                  <a:pt x="556291" y="1139518"/>
                </a:cubicBezTo>
                <a:cubicBezTo>
                  <a:pt x="598626" y="1130110"/>
                  <a:pt x="636727" y="1108943"/>
                  <a:pt x="677651" y="1096713"/>
                </a:cubicBezTo>
                <a:cubicBezTo>
                  <a:pt x="683766" y="1094831"/>
                  <a:pt x="689410" y="1092009"/>
                  <a:pt x="694585" y="1088716"/>
                </a:cubicBezTo>
                <a:cubicBezTo>
                  <a:pt x="706344" y="1081661"/>
                  <a:pt x="708696" y="1075546"/>
                  <a:pt x="703052" y="1062845"/>
                </a:cubicBezTo>
                <a:cubicBezTo>
                  <a:pt x="694114" y="1042619"/>
                  <a:pt x="685177" y="1022862"/>
                  <a:pt x="676710" y="1002636"/>
                </a:cubicBezTo>
                <a:cubicBezTo>
                  <a:pt x="661187" y="965946"/>
                  <a:pt x="647076" y="928785"/>
                  <a:pt x="634375" y="891155"/>
                </a:cubicBezTo>
                <a:cubicBezTo>
                  <a:pt x="625908" y="866224"/>
                  <a:pt x="619793" y="840823"/>
                  <a:pt x="610856" y="816363"/>
                </a:cubicBezTo>
                <a:cubicBezTo>
                  <a:pt x="595804" y="776381"/>
                  <a:pt x="588748" y="734516"/>
                  <a:pt x="579811" y="693122"/>
                </a:cubicBezTo>
                <a:cubicBezTo>
                  <a:pt x="576988" y="679481"/>
                  <a:pt x="571344" y="672896"/>
                  <a:pt x="557703" y="670074"/>
                </a:cubicBezTo>
                <a:cubicBezTo>
                  <a:pt x="543121" y="667251"/>
                  <a:pt x="529950" y="670544"/>
                  <a:pt x="516779" y="676659"/>
                </a:cubicBezTo>
                <a:cubicBezTo>
                  <a:pt x="511605" y="679011"/>
                  <a:pt x="506431" y="682774"/>
                  <a:pt x="500786" y="682774"/>
                </a:cubicBezTo>
                <a:cubicBezTo>
                  <a:pt x="477267" y="684185"/>
                  <a:pt x="454688" y="692182"/>
                  <a:pt x="432110" y="698767"/>
                </a:cubicBezTo>
                <a:cubicBezTo>
                  <a:pt x="425054" y="700649"/>
                  <a:pt x="420350" y="704412"/>
                  <a:pt x="416587" y="710527"/>
                </a:cubicBezTo>
                <a:cubicBezTo>
                  <a:pt x="399183" y="740631"/>
                  <a:pt x="383190" y="771206"/>
                  <a:pt x="368608" y="802722"/>
                </a:cubicBezTo>
                <a:cubicBezTo>
                  <a:pt x="313102" y="925022"/>
                  <a:pt x="284409" y="1053437"/>
                  <a:pt x="282527" y="1187968"/>
                </a:cubicBezTo>
                <a:cubicBezTo>
                  <a:pt x="282527" y="1193142"/>
                  <a:pt x="281587" y="1198786"/>
                  <a:pt x="283939" y="1204431"/>
                </a:cubicBezTo>
                <a:close/>
                <a:moveTo>
                  <a:pt x="1307967" y="210037"/>
                </a:moveTo>
                <a:cubicBezTo>
                  <a:pt x="1256225" y="208626"/>
                  <a:pt x="1203541" y="213330"/>
                  <a:pt x="1150858" y="220856"/>
                </a:cubicBezTo>
                <a:cubicBezTo>
                  <a:pt x="1123576" y="225089"/>
                  <a:pt x="1096294" y="231204"/>
                  <a:pt x="1069011" y="236378"/>
                </a:cubicBezTo>
                <a:cubicBezTo>
                  <a:pt x="1062896" y="237319"/>
                  <a:pt x="1058192" y="239671"/>
                  <a:pt x="1055840" y="246257"/>
                </a:cubicBezTo>
                <a:cubicBezTo>
                  <a:pt x="1051137" y="261309"/>
                  <a:pt x="1042199" y="274480"/>
                  <a:pt x="1033732" y="287650"/>
                </a:cubicBezTo>
                <a:cubicBezTo>
                  <a:pt x="1026676" y="298940"/>
                  <a:pt x="1020562" y="311170"/>
                  <a:pt x="1014447" y="323400"/>
                </a:cubicBezTo>
                <a:cubicBezTo>
                  <a:pt x="1007861" y="336100"/>
                  <a:pt x="1009743" y="343156"/>
                  <a:pt x="1019621" y="353034"/>
                </a:cubicBezTo>
                <a:cubicBezTo>
                  <a:pt x="1027147" y="360090"/>
                  <a:pt x="1036084" y="364323"/>
                  <a:pt x="1045492" y="367616"/>
                </a:cubicBezTo>
                <a:cubicBezTo>
                  <a:pt x="1075597" y="378435"/>
                  <a:pt x="1105231" y="391135"/>
                  <a:pt x="1133454" y="405247"/>
                </a:cubicBezTo>
                <a:cubicBezTo>
                  <a:pt x="1200719" y="438644"/>
                  <a:pt x="1269866" y="469690"/>
                  <a:pt x="1332427" y="512024"/>
                </a:cubicBezTo>
                <a:cubicBezTo>
                  <a:pt x="1339953" y="517198"/>
                  <a:pt x="1347479" y="521432"/>
                  <a:pt x="1355476" y="525665"/>
                </a:cubicBezTo>
                <a:cubicBezTo>
                  <a:pt x="1372880" y="535073"/>
                  <a:pt x="1387932" y="532251"/>
                  <a:pt x="1399692" y="517198"/>
                </a:cubicBezTo>
                <a:cubicBezTo>
                  <a:pt x="1410040" y="504028"/>
                  <a:pt x="1419448" y="490386"/>
                  <a:pt x="1426974" y="475334"/>
                </a:cubicBezTo>
                <a:cubicBezTo>
                  <a:pt x="1439204" y="450404"/>
                  <a:pt x="1450964" y="425003"/>
                  <a:pt x="1463664" y="400543"/>
                </a:cubicBezTo>
                <a:cubicBezTo>
                  <a:pt x="1473542" y="382198"/>
                  <a:pt x="1485302" y="364794"/>
                  <a:pt x="1490947" y="344097"/>
                </a:cubicBezTo>
                <a:cubicBezTo>
                  <a:pt x="1491417" y="342686"/>
                  <a:pt x="1492358" y="341274"/>
                  <a:pt x="1493299" y="339863"/>
                </a:cubicBezTo>
                <a:cubicBezTo>
                  <a:pt x="1509292" y="313522"/>
                  <a:pt x="1516347" y="282476"/>
                  <a:pt x="1530459" y="255194"/>
                </a:cubicBezTo>
                <a:cubicBezTo>
                  <a:pt x="1530929" y="254253"/>
                  <a:pt x="1530929" y="253312"/>
                  <a:pt x="1531400" y="252372"/>
                </a:cubicBezTo>
                <a:cubicBezTo>
                  <a:pt x="1537044" y="234027"/>
                  <a:pt x="1537044" y="234027"/>
                  <a:pt x="1517758" y="230263"/>
                </a:cubicBezTo>
                <a:cubicBezTo>
                  <a:pt x="1449082" y="217093"/>
                  <a:pt x="1379936" y="209096"/>
                  <a:pt x="1307967" y="210037"/>
                </a:cubicBezTo>
                <a:close/>
                <a:moveTo>
                  <a:pt x="1863491" y="2025723"/>
                </a:moveTo>
                <a:cubicBezTo>
                  <a:pt x="1869136" y="2026194"/>
                  <a:pt x="1869136" y="2026664"/>
                  <a:pt x="1880425" y="2019138"/>
                </a:cubicBezTo>
                <a:cubicBezTo>
                  <a:pt x="1958980" y="1967866"/>
                  <a:pt x="2029538" y="1907186"/>
                  <a:pt x="2091158" y="1836158"/>
                </a:cubicBezTo>
                <a:cubicBezTo>
                  <a:pt x="2119851" y="1803231"/>
                  <a:pt x="2146193" y="1768893"/>
                  <a:pt x="2170183" y="1732674"/>
                </a:cubicBezTo>
                <a:cubicBezTo>
                  <a:pt x="2173475" y="1727499"/>
                  <a:pt x="2178650" y="1722795"/>
                  <a:pt x="2174887" y="1715740"/>
                </a:cubicBezTo>
                <a:cubicBezTo>
                  <a:pt x="2166890" y="1700217"/>
                  <a:pt x="2165008" y="1682813"/>
                  <a:pt x="2160775" y="1666349"/>
                </a:cubicBezTo>
                <a:cubicBezTo>
                  <a:pt x="2155130" y="1644241"/>
                  <a:pt x="2148075" y="1622133"/>
                  <a:pt x="2141019" y="1600025"/>
                </a:cubicBezTo>
                <a:cubicBezTo>
                  <a:pt x="2139137" y="1593440"/>
                  <a:pt x="2136315" y="1587324"/>
                  <a:pt x="2132552" y="1581210"/>
                </a:cubicBezTo>
                <a:cubicBezTo>
                  <a:pt x="2118911" y="1559572"/>
                  <a:pt x="2112325" y="1558631"/>
                  <a:pt x="2097273" y="1578387"/>
                </a:cubicBezTo>
                <a:cubicBezTo>
                  <a:pt x="2077987" y="1603318"/>
                  <a:pt x="2055409" y="1625426"/>
                  <a:pt x="2034712" y="1648945"/>
                </a:cubicBezTo>
                <a:cubicBezTo>
                  <a:pt x="2016367" y="1670112"/>
                  <a:pt x="1994259" y="1688457"/>
                  <a:pt x="1974502" y="1708214"/>
                </a:cubicBezTo>
                <a:cubicBezTo>
                  <a:pt x="1941105" y="1742081"/>
                  <a:pt x="1903945" y="1772656"/>
                  <a:pt x="1865843" y="1800879"/>
                </a:cubicBezTo>
                <a:cubicBezTo>
                  <a:pt x="1840913" y="1819695"/>
                  <a:pt x="1815512" y="1838510"/>
                  <a:pt x="1789641" y="1856385"/>
                </a:cubicBezTo>
                <a:cubicBezTo>
                  <a:pt x="1759066" y="1877082"/>
                  <a:pt x="1728491" y="1896838"/>
                  <a:pt x="1697446" y="1916124"/>
                </a:cubicBezTo>
                <a:cubicBezTo>
                  <a:pt x="1689919" y="1920828"/>
                  <a:pt x="1678630" y="1924591"/>
                  <a:pt x="1679571" y="1935880"/>
                </a:cubicBezTo>
                <a:cubicBezTo>
                  <a:pt x="1680512" y="1947169"/>
                  <a:pt x="1691331" y="1951403"/>
                  <a:pt x="1699798" y="1955636"/>
                </a:cubicBezTo>
                <a:cubicBezTo>
                  <a:pt x="1716261" y="1963633"/>
                  <a:pt x="1733195" y="1970688"/>
                  <a:pt x="1750129" y="1978215"/>
                </a:cubicBezTo>
                <a:cubicBezTo>
                  <a:pt x="1780704" y="1991856"/>
                  <a:pt x="1812220" y="2002675"/>
                  <a:pt x="1841854" y="2018668"/>
                </a:cubicBezTo>
                <a:cubicBezTo>
                  <a:pt x="1848910" y="2021960"/>
                  <a:pt x="1856436" y="2023372"/>
                  <a:pt x="1863491" y="2025723"/>
                </a:cubicBezTo>
                <a:close/>
                <a:moveTo>
                  <a:pt x="610856" y="619742"/>
                </a:moveTo>
                <a:cubicBezTo>
                  <a:pt x="616971" y="620683"/>
                  <a:pt x="623557" y="617861"/>
                  <a:pt x="629672" y="615039"/>
                </a:cubicBezTo>
                <a:cubicBezTo>
                  <a:pt x="638138" y="611275"/>
                  <a:pt x="646605" y="607042"/>
                  <a:pt x="655072" y="602338"/>
                </a:cubicBezTo>
                <a:cubicBezTo>
                  <a:pt x="691762" y="583523"/>
                  <a:pt x="731275" y="569882"/>
                  <a:pt x="763731" y="543070"/>
                </a:cubicBezTo>
                <a:cubicBezTo>
                  <a:pt x="767494" y="540247"/>
                  <a:pt x="771728" y="538366"/>
                  <a:pt x="775961" y="535543"/>
                </a:cubicBezTo>
                <a:cubicBezTo>
                  <a:pt x="795717" y="522373"/>
                  <a:pt x="815474" y="510143"/>
                  <a:pt x="833348" y="494620"/>
                </a:cubicBezTo>
                <a:cubicBezTo>
                  <a:pt x="853104" y="477686"/>
                  <a:pt x="872390" y="459811"/>
                  <a:pt x="890735" y="440996"/>
                </a:cubicBezTo>
                <a:cubicBezTo>
                  <a:pt x="907669" y="423592"/>
                  <a:pt x="926955" y="408069"/>
                  <a:pt x="939655" y="386431"/>
                </a:cubicBezTo>
                <a:cubicBezTo>
                  <a:pt x="948593" y="370909"/>
                  <a:pt x="944359" y="352093"/>
                  <a:pt x="927425" y="346449"/>
                </a:cubicBezTo>
                <a:cubicBezTo>
                  <a:pt x="906728" y="339393"/>
                  <a:pt x="886502" y="329515"/>
                  <a:pt x="864864" y="325281"/>
                </a:cubicBezTo>
                <a:cubicBezTo>
                  <a:pt x="847460" y="321989"/>
                  <a:pt x="830526" y="321048"/>
                  <a:pt x="813592" y="330926"/>
                </a:cubicBezTo>
                <a:cubicBezTo>
                  <a:pt x="786310" y="347389"/>
                  <a:pt x="758087" y="362442"/>
                  <a:pt x="731275" y="380316"/>
                </a:cubicBezTo>
                <a:cubicBezTo>
                  <a:pt x="677180" y="416066"/>
                  <a:pt x="627320" y="456048"/>
                  <a:pt x="580751" y="501205"/>
                </a:cubicBezTo>
                <a:cubicBezTo>
                  <a:pt x="575577" y="506380"/>
                  <a:pt x="570403" y="511083"/>
                  <a:pt x="571814" y="520021"/>
                </a:cubicBezTo>
                <a:cubicBezTo>
                  <a:pt x="576048" y="546362"/>
                  <a:pt x="579340" y="572704"/>
                  <a:pt x="584044" y="599045"/>
                </a:cubicBezTo>
                <a:cubicBezTo>
                  <a:pt x="586396" y="613157"/>
                  <a:pt x="596274" y="619742"/>
                  <a:pt x="610856" y="619742"/>
                </a:cubicBezTo>
                <a:close/>
              </a:path>
            </a:pathLst>
          </a:custGeom>
          <a:solidFill>
            <a:schemeClr val="bg1"/>
          </a:solidFill>
          <a:ln w="46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2416065" y="3917160"/>
            <a:ext cx="7359871" cy="1584000"/>
          </a:xfrm>
        </p:spPr>
        <p:txBody>
          <a:bodyPr lIns="91440" tIns="45720" rIns="91440" bIns="45720" anchor="ctr" anchorCtr="0">
            <a:normAutofit/>
          </a:bodyPr>
          <a:lstStyle>
            <a:lvl1pPr algn="ctr">
              <a:defRPr sz="6600" u="none" strike="noStrike" kern="1200" cap="none" spc="300" normalizeH="0">
                <a:solidFill>
                  <a:schemeClr val="bg1"/>
                </a:solidFill>
                <a:uFillTx/>
                <a:latin typeface="汉仪旗黑-85S" panose="00020600040101010101" pitchFamily="18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Administrator.USER-20190207SV\Desktop\地理\brown-world-map-illustration-1098526.jpgbrown-world-map-illustration-109852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618490" y="544195"/>
            <a:ext cx="10997565" cy="58515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图形 13"/>
          <p:cNvGrpSpPr/>
          <p:nvPr userDrawn="1">
            <p:custDataLst>
              <p:tags r:id="rId5"/>
            </p:custDataLst>
          </p:nvPr>
        </p:nvGrpSpPr>
        <p:grpSpPr>
          <a:xfrm>
            <a:off x="10683875" y="5461635"/>
            <a:ext cx="848995" cy="814705"/>
            <a:chOff x="7263890" y="269415"/>
            <a:chExt cx="2803728" cy="2984797"/>
          </a:xfrm>
          <a:solidFill>
            <a:schemeClr val="accent1"/>
          </a:solidFill>
        </p:grpSpPr>
        <p:sp>
          <p:nvSpPr>
            <p:cNvPr id="9" name="任意多边形: 形状 8"/>
            <p:cNvSpPr/>
            <p:nvPr>
              <p:custDataLst>
                <p:tags r:id="rId6"/>
              </p:custDataLst>
            </p:nvPr>
          </p:nvSpPr>
          <p:spPr>
            <a:xfrm>
              <a:off x="7263890" y="269415"/>
              <a:ext cx="2803728" cy="2984797"/>
            </a:xfrm>
            <a:custGeom>
              <a:avLst/>
              <a:gdLst>
                <a:gd name="connsiteX0" fmla="*/ 1364160 w 2803728"/>
                <a:gd name="connsiteY0" fmla="*/ 2984565 h 2984797"/>
                <a:gd name="connsiteX1" fmla="*/ 1317314 w 2803728"/>
                <a:gd name="connsiteY1" fmla="*/ 2984565 h 2984797"/>
                <a:gd name="connsiteX2" fmla="*/ 1158146 w 2803728"/>
                <a:gd name="connsiteY2" fmla="*/ 2972321 h 2984797"/>
                <a:gd name="connsiteX3" fmla="*/ 1039967 w 2803728"/>
                <a:gd name="connsiteY3" fmla="*/ 2949963 h 2984797"/>
                <a:gd name="connsiteX4" fmla="*/ 876540 w 2803728"/>
                <a:gd name="connsiteY4" fmla="*/ 2898859 h 2984797"/>
                <a:gd name="connsiteX5" fmla="*/ 671059 w 2803728"/>
                <a:gd name="connsiteY5" fmla="*/ 2800909 h 2984797"/>
                <a:gd name="connsiteX6" fmla="*/ 652427 w 2803728"/>
                <a:gd name="connsiteY6" fmla="*/ 2806765 h 2984797"/>
                <a:gd name="connsiteX7" fmla="*/ 616228 w 2803728"/>
                <a:gd name="connsiteY7" fmla="*/ 2881824 h 2984797"/>
                <a:gd name="connsiteX8" fmla="*/ 588547 w 2803728"/>
                <a:gd name="connsiteY8" fmla="*/ 2939316 h 2984797"/>
                <a:gd name="connsiteX9" fmla="*/ 581094 w 2803728"/>
                <a:gd name="connsiteY9" fmla="*/ 2949431 h 2984797"/>
                <a:gd name="connsiteX10" fmla="*/ 501244 w 2803728"/>
                <a:gd name="connsiteY10" fmla="*/ 2969660 h 2984797"/>
                <a:gd name="connsiteX11" fmla="*/ 454398 w 2803728"/>
                <a:gd name="connsiteY11" fmla="*/ 2940913 h 2984797"/>
                <a:gd name="connsiteX12" fmla="*/ 427249 w 2803728"/>
                <a:gd name="connsiteY12" fmla="*/ 2908441 h 2984797"/>
                <a:gd name="connsiteX13" fmla="*/ 411279 w 2803728"/>
                <a:gd name="connsiteY13" fmla="*/ 2861063 h 2984797"/>
                <a:gd name="connsiteX14" fmla="*/ 417667 w 2803728"/>
                <a:gd name="connsiteY14" fmla="*/ 2835511 h 2984797"/>
                <a:gd name="connsiteX15" fmla="*/ 543831 w 2803728"/>
                <a:gd name="connsiteY15" fmla="*/ 2591701 h 2984797"/>
                <a:gd name="connsiteX16" fmla="*/ 590676 w 2803728"/>
                <a:gd name="connsiteY16" fmla="*/ 2501204 h 2984797"/>
                <a:gd name="connsiteX17" fmla="*/ 583756 w 2803728"/>
                <a:gd name="connsiteY17" fmla="*/ 2479378 h 2984797"/>
                <a:gd name="connsiteX18" fmla="*/ 458657 w 2803728"/>
                <a:gd name="connsiteY18" fmla="*/ 2391543 h 2984797"/>
                <a:gd name="connsiteX19" fmla="*/ 339946 w 2803728"/>
                <a:gd name="connsiteY19" fmla="*/ 2282414 h 2984797"/>
                <a:gd name="connsiteX20" fmla="*/ 173857 w 2803728"/>
                <a:gd name="connsiteY20" fmla="*/ 2067883 h 2984797"/>
                <a:gd name="connsiteX21" fmla="*/ 63664 w 2803728"/>
                <a:gd name="connsiteY21" fmla="*/ 1830993 h 2984797"/>
                <a:gd name="connsiteX22" fmla="*/ 25336 w 2803728"/>
                <a:gd name="connsiteY22" fmla="*/ 1689392 h 2984797"/>
                <a:gd name="connsiteX23" fmla="*/ 2977 w 2803728"/>
                <a:gd name="connsiteY23" fmla="*/ 1525432 h 2984797"/>
                <a:gd name="connsiteX24" fmla="*/ 5639 w 2803728"/>
                <a:gd name="connsiteY24" fmla="*/ 1318886 h 2984797"/>
                <a:gd name="connsiteX25" fmla="*/ 36515 w 2803728"/>
                <a:gd name="connsiteY25" fmla="*/ 1137892 h 2984797"/>
                <a:gd name="connsiteX26" fmla="*/ 88151 w 2803728"/>
                <a:gd name="connsiteY26" fmla="*/ 980853 h 2984797"/>
                <a:gd name="connsiteX27" fmla="*/ 164807 w 2803728"/>
                <a:gd name="connsiteY27" fmla="*/ 824878 h 2984797"/>
                <a:gd name="connsiteX28" fmla="*/ 262225 w 2803728"/>
                <a:gd name="connsiteY28" fmla="*/ 683809 h 2984797"/>
                <a:gd name="connsiteX29" fmla="*/ 408085 w 2803728"/>
                <a:gd name="connsiteY29" fmla="*/ 529432 h 2984797"/>
                <a:gd name="connsiteX30" fmla="*/ 633795 w 2803728"/>
                <a:gd name="connsiteY30" fmla="*/ 369199 h 2984797"/>
                <a:gd name="connsiteX31" fmla="*/ 806272 w 2803728"/>
                <a:gd name="connsiteY31" fmla="*/ 290946 h 2984797"/>
                <a:gd name="connsiteX32" fmla="*/ 959585 w 2803728"/>
                <a:gd name="connsiteY32" fmla="*/ 245697 h 2984797"/>
                <a:gd name="connsiteX33" fmla="*/ 1050082 w 2803728"/>
                <a:gd name="connsiteY33" fmla="*/ 229195 h 2984797"/>
                <a:gd name="connsiteX34" fmla="*/ 1145902 w 2803728"/>
                <a:gd name="connsiteY34" fmla="*/ 218548 h 2984797"/>
                <a:gd name="connsiteX35" fmla="*/ 1160275 w 2803728"/>
                <a:gd name="connsiteY35" fmla="*/ 218016 h 2984797"/>
                <a:gd name="connsiteX36" fmla="*/ 1318911 w 2803728"/>
                <a:gd name="connsiteY36" fmla="*/ 218548 h 2984797"/>
                <a:gd name="connsiteX37" fmla="*/ 1411538 w 2803728"/>
                <a:gd name="connsiteY37" fmla="*/ 227598 h 2984797"/>
                <a:gd name="connsiteX38" fmla="*/ 1474353 w 2803728"/>
                <a:gd name="connsiteY38" fmla="*/ 237712 h 2984797"/>
                <a:gd name="connsiteX39" fmla="*/ 1572303 w 2803728"/>
                <a:gd name="connsiteY39" fmla="*/ 260070 h 2984797"/>
                <a:gd name="connsiteX40" fmla="*/ 1686223 w 2803728"/>
                <a:gd name="connsiteY40" fmla="*/ 297866 h 2984797"/>
                <a:gd name="connsiteX41" fmla="*/ 1721357 w 2803728"/>
                <a:gd name="connsiteY41" fmla="*/ 312239 h 2984797"/>
                <a:gd name="connsiteX42" fmla="*/ 1742118 w 2803728"/>
                <a:gd name="connsiteY42" fmla="*/ 305319 h 2984797"/>
                <a:gd name="connsiteX43" fmla="*/ 1860829 w 2803728"/>
                <a:gd name="connsiteY43" fmla="*/ 76414 h 2984797"/>
                <a:gd name="connsiteX44" fmla="*/ 1892237 w 2803728"/>
                <a:gd name="connsiteY44" fmla="*/ 17857 h 2984797"/>
                <a:gd name="connsiteX45" fmla="*/ 1917257 w 2803728"/>
                <a:gd name="connsiteY45" fmla="*/ 2420 h 2984797"/>
                <a:gd name="connsiteX46" fmla="*/ 1955052 w 2803728"/>
                <a:gd name="connsiteY46" fmla="*/ 290 h 2984797"/>
                <a:gd name="connsiteX47" fmla="*/ 2051937 w 2803728"/>
                <a:gd name="connsiteY47" fmla="*/ 62573 h 2984797"/>
                <a:gd name="connsiteX48" fmla="*/ 2051405 w 2803728"/>
                <a:gd name="connsiteY48" fmla="*/ 112613 h 2984797"/>
                <a:gd name="connsiteX49" fmla="*/ 2055132 w 2803728"/>
                <a:gd name="connsiteY49" fmla="*/ 129115 h 2984797"/>
                <a:gd name="connsiteX50" fmla="*/ 2089201 w 2803728"/>
                <a:gd name="connsiteY50" fmla="*/ 149344 h 2984797"/>
                <a:gd name="connsiteX51" fmla="*/ 2264872 w 2803728"/>
                <a:gd name="connsiteY51" fmla="*/ 278169 h 2984797"/>
                <a:gd name="connsiteX52" fmla="*/ 2433090 w 2803728"/>
                <a:gd name="connsiteY52" fmla="*/ 444258 h 2984797"/>
                <a:gd name="connsiteX53" fmla="*/ 2614616 w 2803728"/>
                <a:gd name="connsiteY53" fmla="*/ 707232 h 2984797"/>
                <a:gd name="connsiteX54" fmla="*/ 2703516 w 2803728"/>
                <a:gd name="connsiteY54" fmla="*/ 902599 h 2984797"/>
                <a:gd name="connsiteX55" fmla="*/ 2748765 w 2803728"/>
                <a:gd name="connsiteY55" fmla="*/ 1043668 h 2984797"/>
                <a:gd name="connsiteX56" fmla="*/ 2786561 w 2803728"/>
                <a:gd name="connsiteY56" fmla="*/ 1226260 h 2984797"/>
                <a:gd name="connsiteX57" fmla="*/ 2800402 w 2803728"/>
                <a:gd name="connsiteY57" fmla="*/ 1369990 h 2984797"/>
                <a:gd name="connsiteX58" fmla="*/ 2803595 w 2803728"/>
                <a:gd name="connsiteY58" fmla="*/ 1497219 h 2984797"/>
                <a:gd name="connsiteX59" fmla="*/ 2798272 w 2803728"/>
                <a:gd name="connsiteY59" fmla="*/ 1600492 h 2984797"/>
                <a:gd name="connsiteX60" fmla="*/ 2783899 w 2803728"/>
                <a:gd name="connsiteY60" fmla="*/ 1725591 h 2984797"/>
                <a:gd name="connsiteX61" fmla="*/ 2768461 w 2803728"/>
                <a:gd name="connsiteY61" fmla="*/ 1807570 h 2984797"/>
                <a:gd name="connsiteX62" fmla="*/ 2748233 w 2803728"/>
                <a:gd name="connsiteY62" fmla="*/ 1892744 h 2984797"/>
                <a:gd name="connsiteX63" fmla="*/ 2720019 w 2803728"/>
                <a:gd name="connsiteY63" fmla="*/ 1984838 h 2984797"/>
                <a:gd name="connsiteX64" fmla="*/ 2673173 w 2803728"/>
                <a:gd name="connsiteY64" fmla="*/ 2106211 h 2984797"/>
                <a:gd name="connsiteX65" fmla="*/ 2574691 w 2803728"/>
                <a:gd name="connsiteY65" fmla="*/ 2294125 h 2984797"/>
                <a:gd name="connsiteX66" fmla="*/ 2441075 w 2803728"/>
                <a:gd name="connsiteY66" fmla="*/ 2478846 h 2984797"/>
                <a:gd name="connsiteX67" fmla="*/ 2291489 w 2803728"/>
                <a:gd name="connsiteY67" fmla="*/ 2631626 h 2984797"/>
                <a:gd name="connsiteX68" fmla="*/ 2105703 w 2803728"/>
                <a:gd name="connsiteY68" fmla="*/ 2772695 h 2984797"/>
                <a:gd name="connsiteX69" fmla="*/ 1957182 w 2803728"/>
                <a:gd name="connsiteY69" fmla="*/ 2854675 h 2984797"/>
                <a:gd name="connsiteX70" fmla="*/ 1774058 w 2803728"/>
                <a:gd name="connsiteY70" fmla="*/ 2926008 h 2984797"/>
                <a:gd name="connsiteX71" fmla="*/ 1649492 w 2803728"/>
                <a:gd name="connsiteY71" fmla="*/ 2957948 h 2984797"/>
                <a:gd name="connsiteX72" fmla="*/ 1547816 w 2803728"/>
                <a:gd name="connsiteY72" fmla="*/ 2975515 h 2984797"/>
                <a:gd name="connsiteX73" fmla="*/ 1516940 w 2803728"/>
                <a:gd name="connsiteY73" fmla="*/ 2978709 h 2984797"/>
                <a:gd name="connsiteX74" fmla="*/ 1364160 w 2803728"/>
                <a:gd name="connsiteY74" fmla="*/ 2984565 h 2984797"/>
                <a:gd name="connsiteX75" fmla="*/ 1237464 w 2803728"/>
                <a:gd name="connsiteY75" fmla="*/ 249423 h 2984797"/>
                <a:gd name="connsiteX76" fmla="*/ 1088942 w 2803728"/>
                <a:gd name="connsiteY76" fmla="*/ 260070 h 2984797"/>
                <a:gd name="connsiteX77" fmla="*/ 1080425 w 2803728"/>
                <a:gd name="connsiteY77" fmla="*/ 275508 h 2984797"/>
                <a:gd name="connsiteX78" fmla="*/ 1090007 w 2803728"/>
                <a:gd name="connsiteY78" fmla="*/ 307980 h 2984797"/>
                <a:gd name="connsiteX79" fmla="*/ 1090007 w 2803728"/>
                <a:gd name="connsiteY79" fmla="*/ 389960 h 2984797"/>
                <a:gd name="connsiteX80" fmla="*/ 1071375 w 2803728"/>
                <a:gd name="connsiteY80" fmla="*/ 468213 h 2984797"/>
                <a:gd name="connsiteX81" fmla="*/ 1018674 w 2803728"/>
                <a:gd name="connsiteY81" fmla="*/ 565098 h 2984797"/>
                <a:gd name="connsiteX82" fmla="*/ 988863 w 2803728"/>
                <a:gd name="connsiteY82" fmla="*/ 600765 h 2984797"/>
                <a:gd name="connsiteX83" fmla="*/ 776994 w 2803728"/>
                <a:gd name="connsiteY83" fmla="*/ 688068 h 2984797"/>
                <a:gd name="connsiteX84" fmla="*/ 728019 w 2803728"/>
                <a:gd name="connsiteY84" fmla="*/ 703506 h 2984797"/>
                <a:gd name="connsiteX85" fmla="*/ 656153 w 2803728"/>
                <a:gd name="connsiteY85" fmla="*/ 776968 h 2984797"/>
                <a:gd name="connsiteX86" fmla="*/ 565124 w 2803728"/>
                <a:gd name="connsiteY86" fmla="*/ 883435 h 2984797"/>
                <a:gd name="connsiteX87" fmla="*/ 507632 w 2803728"/>
                <a:gd name="connsiteY87" fmla="*/ 942525 h 2984797"/>
                <a:gd name="connsiteX88" fmla="*/ 396906 w 2803728"/>
                <a:gd name="connsiteY88" fmla="*/ 1008002 h 2984797"/>
                <a:gd name="connsiteX89" fmla="*/ 249449 w 2803728"/>
                <a:gd name="connsiteY89" fmla="*/ 987773 h 2984797"/>
                <a:gd name="connsiteX90" fmla="*/ 171196 w 2803728"/>
                <a:gd name="connsiteY90" fmla="*/ 931878 h 2984797"/>
                <a:gd name="connsiteX91" fmla="*/ 150967 w 2803728"/>
                <a:gd name="connsiteY91" fmla="*/ 935604 h 2984797"/>
                <a:gd name="connsiteX92" fmla="*/ 80166 w 2803728"/>
                <a:gd name="connsiteY92" fmla="*/ 1126181 h 2984797"/>
                <a:gd name="connsiteX93" fmla="*/ 46097 w 2803728"/>
                <a:gd name="connsiteY93" fmla="*/ 1292269 h 2984797"/>
                <a:gd name="connsiteX94" fmla="*/ 35982 w 2803728"/>
                <a:gd name="connsiteY94" fmla="*/ 1417901 h 2984797"/>
                <a:gd name="connsiteX95" fmla="*/ 43967 w 2803728"/>
                <a:gd name="connsiteY95" fmla="*/ 1569084 h 2984797"/>
                <a:gd name="connsiteX96" fmla="*/ 61534 w 2803728"/>
                <a:gd name="connsiteY96" fmla="*/ 1678213 h 2984797"/>
                <a:gd name="connsiteX97" fmla="*/ 95072 w 2803728"/>
                <a:gd name="connsiteY97" fmla="*/ 1802247 h 2984797"/>
                <a:gd name="connsiteX98" fmla="*/ 117962 w 2803728"/>
                <a:gd name="connsiteY98" fmla="*/ 1809700 h 2984797"/>
                <a:gd name="connsiteX99" fmla="*/ 130206 w 2803728"/>
                <a:gd name="connsiteY99" fmla="*/ 1797988 h 2984797"/>
                <a:gd name="connsiteX100" fmla="*/ 173857 w 2803728"/>
                <a:gd name="connsiteY100" fmla="*/ 1727188 h 2984797"/>
                <a:gd name="connsiteX101" fmla="*/ 226026 w 2803728"/>
                <a:gd name="connsiteY101" fmla="*/ 1585054 h 2984797"/>
                <a:gd name="connsiteX102" fmla="*/ 243061 w 2803728"/>
                <a:gd name="connsiteY102" fmla="*/ 1481781 h 2984797"/>
                <a:gd name="connsiteX103" fmla="*/ 253175 w 2803728"/>
                <a:gd name="connsiteY103" fmla="*/ 1401930 h 2984797"/>
                <a:gd name="connsiteX104" fmla="*/ 284583 w 2803728"/>
                <a:gd name="connsiteY104" fmla="*/ 1323677 h 2984797"/>
                <a:gd name="connsiteX105" fmla="*/ 347399 w 2803728"/>
                <a:gd name="connsiteY105" fmla="*/ 1242230 h 2984797"/>
                <a:gd name="connsiteX106" fmla="*/ 479950 w 2803728"/>
                <a:gd name="connsiteY106" fmla="*/ 1166106 h 2984797"/>
                <a:gd name="connsiteX107" fmla="*/ 602387 w 2803728"/>
                <a:gd name="connsiteY107" fmla="*/ 1175688 h 2984797"/>
                <a:gd name="connsiteX108" fmla="*/ 749844 w 2803728"/>
                <a:gd name="connsiteY108" fmla="*/ 1313030 h 2984797"/>
                <a:gd name="connsiteX109" fmla="*/ 868555 w 2803728"/>
                <a:gd name="connsiteY109" fmla="*/ 1432274 h 2984797"/>
                <a:gd name="connsiteX110" fmla="*/ 1000042 w 2803728"/>
                <a:gd name="connsiteY110" fmla="*/ 1495089 h 2984797"/>
                <a:gd name="connsiteX111" fmla="*/ 1077763 w 2803728"/>
                <a:gd name="connsiteY111" fmla="*/ 1535014 h 2984797"/>
                <a:gd name="connsiteX112" fmla="*/ 1132594 w 2803728"/>
                <a:gd name="connsiteY112" fmla="*/ 1625511 h 2984797"/>
                <a:gd name="connsiteX113" fmla="*/ 1126738 w 2803728"/>
                <a:gd name="connsiteY113" fmla="*/ 1703765 h 2984797"/>
                <a:gd name="connsiteX114" fmla="*/ 1072440 w 2803728"/>
                <a:gd name="connsiteY114" fmla="*/ 1790536 h 2984797"/>
                <a:gd name="connsiteX115" fmla="*/ 997913 w 2803728"/>
                <a:gd name="connsiteY115" fmla="*/ 1859739 h 2984797"/>
                <a:gd name="connsiteX116" fmla="*/ 889316 w 2803728"/>
                <a:gd name="connsiteY116" fmla="*/ 1930540 h 2984797"/>
                <a:gd name="connsiteX117" fmla="*/ 850456 w 2803728"/>
                <a:gd name="connsiteY117" fmla="*/ 1947575 h 2984797"/>
                <a:gd name="connsiteX118" fmla="*/ 838744 w 2803728"/>
                <a:gd name="connsiteY118" fmla="*/ 1966739 h 2984797"/>
                <a:gd name="connsiteX119" fmla="*/ 845132 w 2803728"/>
                <a:gd name="connsiteY119" fmla="*/ 2031151 h 2984797"/>
                <a:gd name="connsiteX120" fmla="*/ 855779 w 2803728"/>
                <a:gd name="connsiteY120" fmla="*/ 2093967 h 2984797"/>
                <a:gd name="connsiteX121" fmla="*/ 804143 w 2803728"/>
                <a:gd name="connsiteY121" fmla="*/ 2215872 h 2984797"/>
                <a:gd name="connsiteX122" fmla="*/ 726954 w 2803728"/>
                <a:gd name="connsiteY122" fmla="*/ 2270170 h 2984797"/>
                <a:gd name="connsiteX123" fmla="*/ 632731 w 2803728"/>
                <a:gd name="connsiteY123" fmla="*/ 2303707 h 2984797"/>
                <a:gd name="connsiteX124" fmla="*/ 565124 w 2803728"/>
                <a:gd name="connsiteY124" fmla="*/ 2318080 h 2984797"/>
                <a:gd name="connsiteX125" fmla="*/ 477821 w 2803728"/>
                <a:gd name="connsiteY125" fmla="*/ 2325001 h 2984797"/>
                <a:gd name="connsiteX126" fmla="*/ 460786 w 2803728"/>
                <a:gd name="connsiteY126" fmla="*/ 2325001 h 2984797"/>
                <a:gd name="connsiteX127" fmla="*/ 451736 w 2803728"/>
                <a:gd name="connsiteY127" fmla="*/ 2330324 h 2984797"/>
                <a:gd name="connsiteX128" fmla="*/ 456527 w 2803728"/>
                <a:gd name="connsiteY128" fmla="*/ 2339906 h 2984797"/>
                <a:gd name="connsiteX129" fmla="*/ 553945 w 2803728"/>
                <a:gd name="connsiteY129" fmla="*/ 2412836 h 2984797"/>
                <a:gd name="connsiteX130" fmla="*/ 763685 w 2803728"/>
                <a:gd name="connsiteY130" fmla="*/ 2527288 h 2984797"/>
                <a:gd name="connsiteX131" fmla="*/ 962246 w 2803728"/>
                <a:gd name="connsiteY131" fmla="*/ 2593298 h 2984797"/>
                <a:gd name="connsiteX132" fmla="*/ 1119818 w 2803728"/>
                <a:gd name="connsiteY132" fmla="*/ 2619915 h 2984797"/>
                <a:gd name="connsiteX133" fmla="*/ 1259822 w 2803728"/>
                <a:gd name="connsiteY133" fmla="*/ 2626835 h 2984797"/>
                <a:gd name="connsiteX134" fmla="*/ 1285374 w 2803728"/>
                <a:gd name="connsiteY134" fmla="*/ 2624706 h 2984797"/>
                <a:gd name="connsiteX135" fmla="*/ 1403553 w 2803728"/>
                <a:gd name="connsiteY135" fmla="*/ 2614059 h 2984797"/>
                <a:gd name="connsiteX136" fmla="*/ 1506293 w 2803728"/>
                <a:gd name="connsiteY136" fmla="*/ 2595427 h 2984797"/>
                <a:gd name="connsiteX137" fmla="*/ 1524393 w 2803728"/>
                <a:gd name="connsiteY137" fmla="*/ 2579990 h 2984797"/>
                <a:gd name="connsiteX138" fmla="*/ 1518005 w 2803728"/>
                <a:gd name="connsiteY138" fmla="*/ 2556035 h 2984797"/>
                <a:gd name="connsiteX139" fmla="*/ 1484468 w 2803728"/>
                <a:gd name="connsiteY139" fmla="*/ 2510786 h 2984797"/>
                <a:gd name="connsiteX140" fmla="*/ 1461577 w 2803728"/>
                <a:gd name="connsiteY140" fmla="*/ 2460746 h 2984797"/>
                <a:gd name="connsiteX141" fmla="*/ 1454125 w 2803728"/>
                <a:gd name="connsiteY141" fmla="*/ 2439453 h 2984797"/>
                <a:gd name="connsiteX142" fmla="*/ 1455189 w 2803728"/>
                <a:gd name="connsiteY142" fmla="*/ 2387284 h 2984797"/>
                <a:gd name="connsiteX143" fmla="*/ 1500970 w 2803728"/>
                <a:gd name="connsiteY143" fmla="*/ 2255797 h 2984797"/>
                <a:gd name="connsiteX144" fmla="*/ 1577094 w 2803728"/>
                <a:gd name="connsiteY144" fmla="*/ 2134957 h 2984797"/>
                <a:gd name="connsiteX145" fmla="*/ 1629263 w 2803728"/>
                <a:gd name="connsiteY145" fmla="*/ 2060962 h 2984797"/>
                <a:gd name="connsiteX146" fmla="*/ 1674512 w 2803728"/>
                <a:gd name="connsiteY146" fmla="*/ 1997614 h 2984797"/>
                <a:gd name="connsiteX147" fmla="*/ 1678238 w 2803728"/>
                <a:gd name="connsiteY147" fmla="*/ 1884227 h 2984797"/>
                <a:gd name="connsiteX148" fmla="*/ 1632457 w 2803728"/>
                <a:gd name="connsiteY148" fmla="*/ 1821411 h 2984797"/>
                <a:gd name="connsiteX149" fmla="*/ 1574965 w 2803728"/>
                <a:gd name="connsiteY149" fmla="*/ 1734108 h 2984797"/>
                <a:gd name="connsiteX150" fmla="*/ 1564850 w 2803728"/>
                <a:gd name="connsiteY150" fmla="*/ 1704829 h 2984797"/>
                <a:gd name="connsiteX151" fmla="*/ 1562189 w 2803728"/>
                <a:gd name="connsiteY151" fmla="*/ 1649999 h 2984797"/>
                <a:gd name="connsiteX152" fmla="*/ 1584014 w 2803728"/>
                <a:gd name="connsiteY152" fmla="*/ 1570149 h 2984797"/>
                <a:gd name="connsiteX153" fmla="*/ 1747442 w 2803728"/>
                <a:gd name="connsiteY153" fmla="*/ 1395010 h 2984797"/>
                <a:gd name="connsiteX154" fmla="*/ 1864023 w 2803728"/>
                <a:gd name="connsiteY154" fmla="*/ 1350826 h 2984797"/>
                <a:gd name="connsiteX155" fmla="*/ 1941744 w 2803728"/>
                <a:gd name="connsiteY155" fmla="*/ 1350826 h 2984797"/>
                <a:gd name="connsiteX156" fmla="*/ 1997107 w 2803728"/>
                <a:gd name="connsiteY156" fmla="*/ 1361473 h 2984797"/>
                <a:gd name="connsiteX157" fmla="*/ 2065246 w 2803728"/>
                <a:gd name="connsiteY157" fmla="*/ 1405657 h 2984797"/>
                <a:gd name="connsiteX158" fmla="*/ 2116883 w 2803728"/>
                <a:gd name="connsiteY158" fmla="*/ 1477522 h 2984797"/>
                <a:gd name="connsiteX159" fmla="*/ 2137111 w 2803728"/>
                <a:gd name="connsiteY159" fmla="*/ 1539273 h 2984797"/>
                <a:gd name="connsiteX160" fmla="*/ 2153614 w 2803728"/>
                <a:gd name="connsiteY160" fmla="*/ 1574940 h 2984797"/>
                <a:gd name="connsiteX161" fmla="*/ 2187151 w 2803728"/>
                <a:gd name="connsiteY161" fmla="*/ 1622317 h 2984797"/>
                <a:gd name="connsiteX162" fmla="*/ 2232399 w 2803728"/>
                <a:gd name="connsiteY162" fmla="*/ 1662243 h 2984797"/>
                <a:gd name="connsiteX163" fmla="*/ 2302135 w 2803728"/>
                <a:gd name="connsiteY163" fmla="*/ 1699506 h 2984797"/>
                <a:gd name="connsiteX164" fmla="*/ 2353240 w 2803728"/>
                <a:gd name="connsiteY164" fmla="*/ 1747416 h 2984797"/>
                <a:gd name="connsiteX165" fmla="*/ 2369742 w 2803728"/>
                <a:gd name="connsiteY165" fmla="*/ 1793730 h 2984797"/>
                <a:gd name="connsiteX166" fmla="*/ 2375598 w 2803728"/>
                <a:gd name="connsiteY166" fmla="*/ 1802247 h 2984797"/>
                <a:gd name="connsiteX167" fmla="*/ 2383050 w 2803728"/>
                <a:gd name="connsiteY167" fmla="*/ 1794794 h 2984797"/>
                <a:gd name="connsiteX168" fmla="*/ 2388906 w 2803728"/>
                <a:gd name="connsiteY168" fmla="*/ 1772969 h 2984797"/>
                <a:gd name="connsiteX169" fmla="*/ 2411796 w 2803728"/>
                <a:gd name="connsiteY169" fmla="*/ 1685666 h 2984797"/>
                <a:gd name="connsiteX170" fmla="*/ 2434155 w 2803728"/>
                <a:gd name="connsiteY170" fmla="*/ 1542999 h 2984797"/>
                <a:gd name="connsiteX171" fmla="*/ 2440010 w 2803728"/>
                <a:gd name="connsiteY171" fmla="*/ 1420030 h 2984797"/>
                <a:gd name="connsiteX172" fmla="*/ 2435752 w 2803728"/>
                <a:gd name="connsiteY172" fmla="*/ 1352423 h 2984797"/>
                <a:gd name="connsiteX173" fmla="*/ 2414458 w 2803728"/>
                <a:gd name="connsiteY173" fmla="*/ 1335921 h 2984797"/>
                <a:gd name="connsiteX174" fmla="*/ 2337270 w 2803728"/>
                <a:gd name="connsiteY174" fmla="*/ 1334324 h 2984797"/>
                <a:gd name="connsiteX175" fmla="*/ 2266469 w 2803728"/>
                <a:gd name="connsiteY175" fmla="*/ 1288011 h 2984797"/>
                <a:gd name="connsiteX176" fmla="*/ 2230270 w 2803728"/>
                <a:gd name="connsiteY176" fmla="*/ 1232115 h 2984797"/>
                <a:gd name="connsiteX177" fmla="*/ 2189812 w 2803728"/>
                <a:gd name="connsiteY177" fmla="*/ 1170897 h 2984797"/>
                <a:gd name="connsiteX178" fmla="*/ 2149887 w 2803728"/>
                <a:gd name="connsiteY178" fmla="*/ 1149603 h 2984797"/>
                <a:gd name="connsiteX179" fmla="*/ 2082281 w 2803728"/>
                <a:gd name="connsiteY179" fmla="*/ 1166106 h 2984797"/>
                <a:gd name="connsiteX180" fmla="*/ 1982734 w 2803728"/>
                <a:gd name="connsiteY180" fmla="*/ 1212951 h 2984797"/>
                <a:gd name="connsiteX181" fmla="*/ 1834745 w 2803728"/>
                <a:gd name="connsiteY181" fmla="*/ 1215613 h 2984797"/>
                <a:gd name="connsiteX182" fmla="*/ 1792690 w 2803728"/>
                <a:gd name="connsiteY182" fmla="*/ 1187399 h 2984797"/>
                <a:gd name="connsiteX183" fmla="*/ 1785237 w 2803728"/>
                <a:gd name="connsiteY183" fmla="*/ 1141618 h 2984797"/>
                <a:gd name="connsiteX184" fmla="*/ 1803869 w 2803728"/>
                <a:gd name="connsiteY184" fmla="*/ 1115001 h 2984797"/>
                <a:gd name="connsiteX185" fmla="*/ 1857103 w 2803728"/>
                <a:gd name="connsiteY185" fmla="*/ 1036216 h 2984797"/>
                <a:gd name="connsiteX186" fmla="*/ 1871476 w 2803728"/>
                <a:gd name="connsiteY186" fmla="*/ 996291 h 2984797"/>
                <a:gd name="connsiteX187" fmla="*/ 1896496 w 2803728"/>
                <a:gd name="connsiteY187" fmla="*/ 922828 h 2984797"/>
                <a:gd name="connsiteX188" fmla="*/ 1930565 w 2803728"/>
                <a:gd name="connsiteY188" fmla="*/ 867465 h 2984797"/>
                <a:gd name="connsiteX189" fmla="*/ 2008818 w 2803728"/>
                <a:gd name="connsiteY189" fmla="*/ 788680 h 2984797"/>
                <a:gd name="connsiteX190" fmla="*/ 2106768 w 2803728"/>
                <a:gd name="connsiteY190" fmla="*/ 729590 h 2984797"/>
                <a:gd name="connsiteX191" fmla="*/ 2167454 w 2803728"/>
                <a:gd name="connsiteY191" fmla="*/ 710959 h 2984797"/>
                <a:gd name="connsiteX192" fmla="*/ 2178101 w 2803728"/>
                <a:gd name="connsiteY192" fmla="*/ 706167 h 2984797"/>
                <a:gd name="connsiteX193" fmla="*/ 2173842 w 2803728"/>
                <a:gd name="connsiteY193" fmla="*/ 694988 h 2984797"/>
                <a:gd name="connsiteX194" fmla="*/ 2132853 w 2803728"/>
                <a:gd name="connsiteY194" fmla="*/ 648143 h 2984797"/>
                <a:gd name="connsiteX195" fmla="*/ 1997107 w 2803728"/>
                <a:gd name="connsiteY195" fmla="*/ 519850 h 2984797"/>
                <a:gd name="connsiteX196" fmla="*/ 1778317 w 2803728"/>
                <a:gd name="connsiteY196" fmla="*/ 379846 h 2984797"/>
                <a:gd name="connsiteX197" fmla="*/ 1594661 w 2803728"/>
                <a:gd name="connsiteY197" fmla="*/ 305851 h 2984797"/>
                <a:gd name="connsiteX198" fmla="*/ 1479677 w 2803728"/>
                <a:gd name="connsiteY198" fmla="*/ 276040 h 2984797"/>
                <a:gd name="connsiteX199" fmla="*/ 1389180 w 2803728"/>
                <a:gd name="connsiteY199" fmla="*/ 261135 h 2984797"/>
                <a:gd name="connsiteX200" fmla="*/ 1237464 w 2803728"/>
                <a:gd name="connsiteY200" fmla="*/ 249423 h 2984797"/>
                <a:gd name="connsiteX201" fmla="*/ 1364160 w 2803728"/>
                <a:gd name="connsiteY201" fmla="*/ 2947834 h 2984797"/>
                <a:gd name="connsiteX202" fmla="*/ 1393438 w 2803728"/>
                <a:gd name="connsiteY202" fmla="*/ 2946769 h 2984797"/>
                <a:gd name="connsiteX203" fmla="*/ 1540363 w 2803728"/>
                <a:gd name="connsiteY203" fmla="*/ 2935058 h 2984797"/>
                <a:gd name="connsiteX204" fmla="*/ 1672382 w 2803728"/>
                <a:gd name="connsiteY204" fmla="*/ 2910038 h 2984797"/>
                <a:gd name="connsiteX205" fmla="*/ 1798546 w 2803728"/>
                <a:gd name="connsiteY205" fmla="*/ 2872242 h 2984797"/>
                <a:gd name="connsiteX206" fmla="*/ 1981669 w 2803728"/>
                <a:gd name="connsiteY206" fmla="*/ 2792924 h 2984797"/>
                <a:gd name="connsiteX207" fmla="*/ 2196733 w 2803728"/>
                <a:gd name="connsiteY207" fmla="*/ 2653984 h 2984797"/>
                <a:gd name="connsiteX208" fmla="*/ 2374001 w 2803728"/>
                <a:gd name="connsiteY208" fmla="*/ 2487363 h 2984797"/>
                <a:gd name="connsiteX209" fmla="*/ 2535831 w 2803728"/>
                <a:gd name="connsiteY209" fmla="*/ 2267509 h 2984797"/>
                <a:gd name="connsiteX210" fmla="*/ 2654009 w 2803728"/>
                <a:gd name="connsiteY210" fmla="*/ 2027957 h 2984797"/>
                <a:gd name="connsiteX211" fmla="*/ 2709372 w 2803728"/>
                <a:gd name="connsiteY211" fmla="*/ 1857078 h 2984797"/>
                <a:gd name="connsiteX212" fmla="*/ 2739183 w 2803728"/>
                <a:gd name="connsiteY212" fmla="*/ 1718670 h 2984797"/>
                <a:gd name="connsiteX213" fmla="*/ 2756750 w 2803728"/>
                <a:gd name="connsiteY213" fmla="*/ 1572810 h 2984797"/>
                <a:gd name="connsiteX214" fmla="*/ 2760476 w 2803728"/>
                <a:gd name="connsiteY214" fmla="*/ 1437065 h 2984797"/>
                <a:gd name="connsiteX215" fmla="*/ 2751427 w 2803728"/>
                <a:gd name="connsiteY215" fmla="*/ 1297593 h 2984797"/>
                <a:gd name="connsiteX216" fmla="*/ 2733327 w 2803728"/>
                <a:gd name="connsiteY216" fmla="*/ 1179946 h 2984797"/>
                <a:gd name="connsiteX217" fmla="*/ 2694999 w 2803728"/>
                <a:gd name="connsiteY217" fmla="*/ 1023440 h 2984797"/>
                <a:gd name="connsiteX218" fmla="*/ 2643363 w 2803728"/>
                <a:gd name="connsiteY218" fmla="*/ 878112 h 2984797"/>
                <a:gd name="connsiteX219" fmla="*/ 2521458 w 2803728"/>
                <a:gd name="connsiteY219" fmla="*/ 641755 h 2984797"/>
                <a:gd name="connsiteX220" fmla="*/ 2328220 w 2803728"/>
                <a:gd name="connsiteY220" fmla="*/ 396348 h 2984797"/>
                <a:gd name="connsiteX221" fmla="*/ 2165857 w 2803728"/>
                <a:gd name="connsiteY221" fmla="*/ 255279 h 2984797"/>
                <a:gd name="connsiteX222" fmla="*/ 2042356 w 2803728"/>
                <a:gd name="connsiteY222" fmla="*/ 172767 h 2984797"/>
                <a:gd name="connsiteX223" fmla="*/ 2018933 w 2803728"/>
                <a:gd name="connsiteY223" fmla="*/ 179155 h 2984797"/>
                <a:gd name="connsiteX224" fmla="*/ 1983266 w 2803728"/>
                <a:gd name="connsiteY224" fmla="*/ 249956 h 2984797"/>
                <a:gd name="connsiteX225" fmla="*/ 1989122 w 2803728"/>
                <a:gd name="connsiteY225" fmla="*/ 272846 h 2984797"/>
                <a:gd name="connsiteX226" fmla="*/ 2049808 w 2803728"/>
                <a:gd name="connsiteY226" fmla="*/ 312239 h 2984797"/>
                <a:gd name="connsiteX227" fmla="*/ 2260613 w 2803728"/>
                <a:gd name="connsiteY227" fmla="*/ 490571 h 2984797"/>
                <a:gd name="connsiteX228" fmla="*/ 2389438 w 2803728"/>
                <a:gd name="connsiteY228" fmla="*/ 642820 h 2984797"/>
                <a:gd name="connsiteX229" fmla="*/ 2498567 w 2803728"/>
                <a:gd name="connsiteY229" fmla="*/ 821684 h 2984797"/>
                <a:gd name="connsiteX230" fmla="*/ 2556592 w 2803728"/>
                <a:gd name="connsiteY230" fmla="*/ 953704 h 2984797"/>
                <a:gd name="connsiteX231" fmla="*/ 2591726 w 2803728"/>
                <a:gd name="connsiteY231" fmla="*/ 1059639 h 2984797"/>
                <a:gd name="connsiteX232" fmla="*/ 2617278 w 2803728"/>
                <a:gd name="connsiteY232" fmla="*/ 1162379 h 2984797"/>
                <a:gd name="connsiteX233" fmla="*/ 2633781 w 2803728"/>
                <a:gd name="connsiteY233" fmla="*/ 1264055 h 2984797"/>
                <a:gd name="connsiteX234" fmla="*/ 2642298 w 2803728"/>
                <a:gd name="connsiteY234" fmla="*/ 1359876 h 2984797"/>
                <a:gd name="connsiteX235" fmla="*/ 2643895 w 2803728"/>
                <a:gd name="connsiteY235" fmla="*/ 1473263 h 2984797"/>
                <a:gd name="connsiteX236" fmla="*/ 2636442 w 2803728"/>
                <a:gd name="connsiteY236" fmla="*/ 1587716 h 2984797"/>
                <a:gd name="connsiteX237" fmla="*/ 2611422 w 2803728"/>
                <a:gd name="connsiteY237" fmla="*/ 1739964 h 2984797"/>
                <a:gd name="connsiteX238" fmla="*/ 2565641 w 2803728"/>
                <a:gd name="connsiteY238" fmla="*/ 1899132 h 2984797"/>
                <a:gd name="connsiteX239" fmla="*/ 2525716 w 2803728"/>
                <a:gd name="connsiteY239" fmla="*/ 1998679 h 2984797"/>
                <a:gd name="connsiteX240" fmla="*/ 2458110 w 2803728"/>
                <a:gd name="connsiteY240" fmla="*/ 2129634 h 2984797"/>
                <a:gd name="connsiteX241" fmla="*/ 2384115 w 2803728"/>
                <a:gd name="connsiteY241" fmla="*/ 2241957 h 2984797"/>
                <a:gd name="connsiteX242" fmla="*/ 2267001 w 2803728"/>
                <a:gd name="connsiteY242" fmla="*/ 2381961 h 2984797"/>
                <a:gd name="connsiteX243" fmla="*/ 2071102 w 2803728"/>
                <a:gd name="connsiteY243" fmla="*/ 2551244 h 2984797"/>
                <a:gd name="connsiteX244" fmla="*/ 1868282 w 2803728"/>
                <a:gd name="connsiteY244" fmla="*/ 2671551 h 2984797"/>
                <a:gd name="connsiteX245" fmla="*/ 1646298 w 2803728"/>
                <a:gd name="connsiteY245" fmla="*/ 2755128 h 2984797"/>
                <a:gd name="connsiteX246" fmla="*/ 1518537 w 2803728"/>
                <a:gd name="connsiteY246" fmla="*/ 2784939 h 2984797"/>
                <a:gd name="connsiteX247" fmla="*/ 1376936 w 2803728"/>
                <a:gd name="connsiteY247" fmla="*/ 2802506 h 2984797"/>
                <a:gd name="connsiteX248" fmla="*/ 1208185 w 2803728"/>
                <a:gd name="connsiteY248" fmla="*/ 2805168 h 2984797"/>
                <a:gd name="connsiteX249" fmla="*/ 1092669 w 2803728"/>
                <a:gd name="connsiteY249" fmla="*/ 2796118 h 2984797"/>
                <a:gd name="connsiteX250" fmla="*/ 983540 w 2803728"/>
                <a:gd name="connsiteY250" fmla="*/ 2779083 h 2984797"/>
                <a:gd name="connsiteX251" fmla="*/ 881864 w 2803728"/>
                <a:gd name="connsiteY251" fmla="*/ 2753531 h 2984797"/>
                <a:gd name="connsiteX252" fmla="*/ 780188 w 2803728"/>
                <a:gd name="connsiteY252" fmla="*/ 2719462 h 2984797"/>
                <a:gd name="connsiteX253" fmla="*/ 720034 w 2803728"/>
                <a:gd name="connsiteY253" fmla="*/ 2695507 h 2984797"/>
                <a:gd name="connsiteX254" fmla="*/ 703531 w 2803728"/>
                <a:gd name="connsiteY254" fmla="*/ 2701362 h 2984797"/>
                <a:gd name="connsiteX255" fmla="*/ 684367 w 2803728"/>
                <a:gd name="connsiteY255" fmla="*/ 2740755 h 2984797"/>
                <a:gd name="connsiteX256" fmla="*/ 691288 w 2803728"/>
                <a:gd name="connsiteY256" fmla="*/ 2763113 h 2984797"/>
                <a:gd name="connsiteX257" fmla="*/ 767412 w 2803728"/>
                <a:gd name="connsiteY257" fmla="*/ 2804103 h 2984797"/>
                <a:gd name="connsiteX258" fmla="*/ 942018 w 2803728"/>
                <a:gd name="connsiteY258" fmla="*/ 2877565 h 2984797"/>
                <a:gd name="connsiteX259" fmla="*/ 1074037 w 2803728"/>
                <a:gd name="connsiteY259" fmla="*/ 2914829 h 2984797"/>
                <a:gd name="connsiteX260" fmla="*/ 1252369 w 2803728"/>
                <a:gd name="connsiteY260" fmla="*/ 2944107 h 2984797"/>
                <a:gd name="connsiteX261" fmla="*/ 1364160 w 2803728"/>
                <a:gd name="connsiteY261" fmla="*/ 2947834 h 2984797"/>
                <a:gd name="connsiteX262" fmla="*/ 2470353 w 2803728"/>
                <a:gd name="connsiteY262" fmla="*/ 1437065 h 2984797"/>
                <a:gd name="connsiteX263" fmla="*/ 2470353 w 2803728"/>
                <a:gd name="connsiteY263" fmla="*/ 1437065 h 2984797"/>
                <a:gd name="connsiteX264" fmla="*/ 2470353 w 2803728"/>
                <a:gd name="connsiteY264" fmla="*/ 1464214 h 2984797"/>
                <a:gd name="connsiteX265" fmla="*/ 2469289 w 2803728"/>
                <a:gd name="connsiteY265" fmla="*/ 1535014 h 2984797"/>
                <a:gd name="connsiteX266" fmla="*/ 2451722 w 2803728"/>
                <a:gd name="connsiteY266" fmla="*/ 1667034 h 2984797"/>
                <a:gd name="connsiteX267" fmla="*/ 2427767 w 2803728"/>
                <a:gd name="connsiteY267" fmla="*/ 1771904 h 2984797"/>
                <a:gd name="connsiteX268" fmla="*/ 2380389 w 2803728"/>
                <a:gd name="connsiteY268" fmla="*/ 1908182 h 2984797"/>
                <a:gd name="connsiteX269" fmla="*/ 2300538 w 2803728"/>
                <a:gd name="connsiteY269" fmla="*/ 2065753 h 2984797"/>
                <a:gd name="connsiteX270" fmla="*/ 2227076 w 2803728"/>
                <a:gd name="connsiteY270" fmla="*/ 2174882 h 2984797"/>
                <a:gd name="connsiteX271" fmla="*/ 2163728 w 2803728"/>
                <a:gd name="connsiteY271" fmla="*/ 2251006 h 2984797"/>
                <a:gd name="connsiteX272" fmla="*/ 2134450 w 2803728"/>
                <a:gd name="connsiteY272" fmla="*/ 2281882 h 2984797"/>
                <a:gd name="connsiteX273" fmla="*/ 2101445 w 2803728"/>
                <a:gd name="connsiteY273" fmla="*/ 2322339 h 2984797"/>
                <a:gd name="connsiteX274" fmla="*/ 2077490 w 2803728"/>
                <a:gd name="connsiteY274" fmla="*/ 2342036 h 2984797"/>
                <a:gd name="connsiteX275" fmla="*/ 2063649 w 2803728"/>
                <a:gd name="connsiteY275" fmla="*/ 2353747 h 2984797"/>
                <a:gd name="connsiteX276" fmla="*/ 2050341 w 2803728"/>
                <a:gd name="connsiteY276" fmla="*/ 2362264 h 2984797"/>
                <a:gd name="connsiteX277" fmla="*/ 1994978 w 2803728"/>
                <a:gd name="connsiteY277" fmla="*/ 2406448 h 2984797"/>
                <a:gd name="connsiteX278" fmla="*/ 1820371 w 2803728"/>
                <a:gd name="connsiteY278" fmla="*/ 2519303 h 2984797"/>
                <a:gd name="connsiteX279" fmla="*/ 1661203 w 2803728"/>
                <a:gd name="connsiteY279" fmla="*/ 2589572 h 2984797"/>
                <a:gd name="connsiteX280" fmla="*/ 1481806 w 2803728"/>
                <a:gd name="connsiteY280" fmla="*/ 2639611 h 2984797"/>
                <a:gd name="connsiteX281" fmla="*/ 1329026 w 2803728"/>
                <a:gd name="connsiteY281" fmla="*/ 2659840 h 2984797"/>
                <a:gd name="connsiteX282" fmla="*/ 1142176 w 2803728"/>
                <a:gd name="connsiteY282" fmla="*/ 2659840 h 2984797"/>
                <a:gd name="connsiteX283" fmla="*/ 1080425 w 2803728"/>
                <a:gd name="connsiteY283" fmla="*/ 2653984 h 2984797"/>
                <a:gd name="connsiteX284" fmla="*/ 971828 w 2803728"/>
                <a:gd name="connsiteY284" fmla="*/ 2635885 h 2984797"/>
                <a:gd name="connsiteX285" fmla="*/ 874411 w 2803728"/>
                <a:gd name="connsiteY285" fmla="*/ 2610865 h 2984797"/>
                <a:gd name="connsiteX286" fmla="*/ 780720 w 2803728"/>
                <a:gd name="connsiteY286" fmla="*/ 2578393 h 2984797"/>
                <a:gd name="connsiteX287" fmla="*/ 758362 w 2803728"/>
                <a:gd name="connsiteY287" fmla="*/ 2587975 h 2984797"/>
                <a:gd name="connsiteX288" fmla="*/ 732810 w 2803728"/>
                <a:gd name="connsiteY288" fmla="*/ 2640144 h 2984797"/>
                <a:gd name="connsiteX289" fmla="*/ 740262 w 2803728"/>
                <a:gd name="connsiteY289" fmla="*/ 2659308 h 2984797"/>
                <a:gd name="connsiteX290" fmla="*/ 847262 w 2803728"/>
                <a:gd name="connsiteY290" fmla="*/ 2700298 h 2984797"/>
                <a:gd name="connsiteX291" fmla="*/ 971296 w 2803728"/>
                <a:gd name="connsiteY291" fmla="*/ 2734899 h 2984797"/>
                <a:gd name="connsiteX292" fmla="*/ 1135788 w 2803728"/>
                <a:gd name="connsiteY292" fmla="*/ 2763113 h 2984797"/>
                <a:gd name="connsiteX293" fmla="*/ 1243320 w 2803728"/>
                <a:gd name="connsiteY293" fmla="*/ 2770034 h 2984797"/>
                <a:gd name="connsiteX294" fmla="*/ 1348190 w 2803728"/>
                <a:gd name="connsiteY294" fmla="*/ 2767904 h 2984797"/>
                <a:gd name="connsiteX295" fmla="*/ 1460513 w 2803728"/>
                <a:gd name="connsiteY295" fmla="*/ 2755661 h 2984797"/>
                <a:gd name="connsiteX296" fmla="*/ 1581353 w 2803728"/>
                <a:gd name="connsiteY296" fmla="*/ 2732238 h 2984797"/>
                <a:gd name="connsiteX297" fmla="*/ 1708581 w 2803728"/>
                <a:gd name="connsiteY297" fmla="*/ 2694442 h 2984797"/>
                <a:gd name="connsiteX298" fmla="*/ 1886381 w 2803728"/>
                <a:gd name="connsiteY298" fmla="*/ 2617785 h 2984797"/>
                <a:gd name="connsiteX299" fmla="*/ 2054067 w 2803728"/>
                <a:gd name="connsiteY299" fmla="*/ 2514512 h 2984797"/>
                <a:gd name="connsiteX300" fmla="*/ 2204718 w 2803728"/>
                <a:gd name="connsiteY300" fmla="*/ 2387817 h 2984797"/>
                <a:gd name="connsiteX301" fmla="*/ 2382518 w 2803728"/>
                <a:gd name="connsiteY301" fmla="*/ 2171156 h 2984797"/>
                <a:gd name="connsiteX302" fmla="*/ 2497503 w 2803728"/>
                <a:gd name="connsiteY302" fmla="*/ 1957157 h 2984797"/>
                <a:gd name="connsiteX303" fmla="*/ 2558189 w 2803728"/>
                <a:gd name="connsiteY303" fmla="*/ 1783615 h 2984797"/>
                <a:gd name="connsiteX304" fmla="*/ 2586935 w 2803728"/>
                <a:gd name="connsiteY304" fmla="*/ 1652128 h 2984797"/>
                <a:gd name="connsiteX305" fmla="*/ 2600776 w 2803728"/>
                <a:gd name="connsiteY305" fmla="*/ 1541402 h 2984797"/>
                <a:gd name="connsiteX306" fmla="*/ 2603970 w 2803728"/>
                <a:gd name="connsiteY306" fmla="*/ 1494557 h 2984797"/>
                <a:gd name="connsiteX307" fmla="*/ 2604502 w 2803728"/>
                <a:gd name="connsiteY307" fmla="*/ 1391284 h 2984797"/>
                <a:gd name="connsiteX308" fmla="*/ 2594388 w 2803728"/>
                <a:gd name="connsiteY308" fmla="*/ 1271508 h 2984797"/>
                <a:gd name="connsiteX309" fmla="*/ 2576821 w 2803728"/>
                <a:gd name="connsiteY309" fmla="*/ 1171429 h 2984797"/>
                <a:gd name="connsiteX310" fmla="*/ 2553398 w 2803728"/>
                <a:gd name="connsiteY310" fmla="*/ 1078270 h 2984797"/>
                <a:gd name="connsiteX311" fmla="*/ 2509214 w 2803728"/>
                <a:gd name="connsiteY311" fmla="*/ 948380 h 2984797"/>
                <a:gd name="connsiteX312" fmla="*/ 2431493 w 2803728"/>
                <a:gd name="connsiteY312" fmla="*/ 786550 h 2984797"/>
                <a:gd name="connsiteX313" fmla="*/ 2282971 w 2803728"/>
                <a:gd name="connsiteY313" fmla="*/ 574681 h 2984797"/>
                <a:gd name="connsiteX314" fmla="*/ 1975814 w 2803728"/>
                <a:gd name="connsiteY314" fmla="*/ 311174 h 2984797"/>
                <a:gd name="connsiteX315" fmla="*/ 1951858 w 2803728"/>
                <a:gd name="connsiteY315" fmla="*/ 317562 h 2984797"/>
                <a:gd name="connsiteX316" fmla="*/ 1912466 w 2803728"/>
                <a:gd name="connsiteY316" fmla="*/ 395816 h 2984797"/>
                <a:gd name="connsiteX317" fmla="*/ 1918854 w 2803728"/>
                <a:gd name="connsiteY317" fmla="*/ 417109 h 2984797"/>
                <a:gd name="connsiteX318" fmla="*/ 1966764 w 2803728"/>
                <a:gd name="connsiteY318" fmla="*/ 450114 h 2984797"/>
                <a:gd name="connsiteX319" fmla="*/ 2161066 w 2803728"/>
                <a:gd name="connsiteY319" fmla="*/ 625252 h 2984797"/>
                <a:gd name="connsiteX320" fmla="*/ 2336205 w 2803728"/>
                <a:gd name="connsiteY320" fmla="*/ 874918 h 2984797"/>
                <a:gd name="connsiteX321" fmla="*/ 2380921 w 2803728"/>
                <a:gd name="connsiteY321" fmla="*/ 969674 h 2984797"/>
                <a:gd name="connsiteX322" fmla="*/ 2428299 w 2803728"/>
                <a:gd name="connsiteY322" fmla="*/ 1105419 h 2984797"/>
                <a:gd name="connsiteX323" fmla="*/ 2449592 w 2803728"/>
                <a:gd name="connsiteY323" fmla="*/ 1194852 h 2984797"/>
                <a:gd name="connsiteX324" fmla="*/ 2460771 w 2803728"/>
                <a:gd name="connsiteY324" fmla="*/ 1261926 h 2984797"/>
                <a:gd name="connsiteX325" fmla="*/ 2471418 w 2803728"/>
                <a:gd name="connsiteY325" fmla="*/ 1383299 h 2984797"/>
                <a:gd name="connsiteX326" fmla="*/ 2470353 w 2803728"/>
                <a:gd name="connsiteY326" fmla="*/ 1437065 h 2984797"/>
                <a:gd name="connsiteX327" fmla="*/ 519343 w 2803728"/>
                <a:gd name="connsiteY327" fmla="*/ 2932928 h 2984797"/>
                <a:gd name="connsiteX328" fmla="*/ 556074 w 2803728"/>
                <a:gd name="connsiteY328" fmla="*/ 2908973 h 2984797"/>
                <a:gd name="connsiteX329" fmla="*/ 644442 w 2803728"/>
                <a:gd name="connsiteY329" fmla="*/ 2725317 h 2984797"/>
                <a:gd name="connsiteX330" fmla="*/ 720566 w 2803728"/>
                <a:gd name="connsiteY330" fmla="*/ 2567214 h 2984797"/>
                <a:gd name="connsiteX331" fmla="*/ 714178 w 2803728"/>
                <a:gd name="connsiteY331" fmla="*/ 2549114 h 2984797"/>
                <a:gd name="connsiteX332" fmla="*/ 656153 w 2803728"/>
                <a:gd name="connsiteY332" fmla="*/ 2519836 h 2984797"/>
                <a:gd name="connsiteX333" fmla="*/ 623681 w 2803728"/>
                <a:gd name="connsiteY333" fmla="*/ 2529418 h 2984797"/>
                <a:gd name="connsiteX334" fmla="*/ 544895 w 2803728"/>
                <a:gd name="connsiteY334" fmla="*/ 2683263 h 2984797"/>
                <a:gd name="connsiteX335" fmla="*/ 452801 w 2803728"/>
                <a:gd name="connsiteY335" fmla="*/ 2859998 h 2984797"/>
                <a:gd name="connsiteX336" fmla="*/ 453866 w 2803728"/>
                <a:gd name="connsiteY336" fmla="*/ 2880760 h 2984797"/>
                <a:gd name="connsiteX337" fmla="*/ 491129 w 2803728"/>
                <a:gd name="connsiteY337" fmla="*/ 2921217 h 2984797"/>
                <a:gd name="connsiteX338" fmla="*/ 519343 w 2803728"/>
                <a:gd name="connsiteY338" fmla="*/ 2932928 h 2984797"/>
                <a:gd name="connsiteX339" fmla="*/ 1944938 w 2803728"/>
                <a:gd name="connsiteY339" fmla="*/ 33295 h 2984797"/>
                <a:gd name="connsiteX340" fmla="*/ 1925242 w 2803728"/>
                <a:gd name="connsiteY340" fmla="*/ 44474 h 2984797"/>
                <a:gd name="connsiteX341" fmla="*/ 1866685 w 2803728"/>
                <a:gd name="connsiteY341" fmla="*/ 157329 h 2984797"/>
                <a:gd name="connsiteX342" fmla="*/ 1813451 w 2803728"/>
                <a:gd name="connsiteY342" fmla="*/ 259005 h 2984797"/>
                <a:gd name="connsiteX343" fmla="*/ 1779914 w 2803728"/>
                <a:gd name="connsiteY343" fmla="*/ 322886 h 2984797"/>
                <a:gd name="connsiteX344" fmla="*/ 1784173 w 2803728"/>
                <a:gd name="connsiteY344" fmla="*/ 340453 h 2984797"/>
                <a:gd name="connsiteX345" fmla="*/ 1857635 w 2803728"/>
                <a:gd name="connsiteY345" fmla="*/ 379313 h 2984797"/>
                <a:gd name="connsiteX346" fmla="*/ 1874137 w 2803728"/>
                <a:gd name="connsiteY346" fmla="*/ 373990 h 2984797"/>
                <a:gd name="connsiteX347" fmla="*/ 1881590 w 2803728"/>
                <a:gd name="connsiteY347" fmla="*/ 358552 h 2984797"/>
                <a:gd name="connsiteX348" fmla="*/ 2013609 w 2803728"/>
                <a:gd name="connsiteY348" fmla="*/ 92384 h 2984797"/>
                <a:gd name="connsiteX349" fmla="*/ 2010948 w 2803728"/>
                <a:gd name="connsiteY349" fmla="*/ 64703 h 2984797"/>
                <a:gd name="connsiteX350" fmla="*/ 1944938 w 2803728"/>
                <a:gd name="connsiteY350" fmla="*/ 33295 h 298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2803728" h="2984797">
                  <a:moveTo>
                    <a:pt x="1364160" y="2984565"/>
                  </a:moveTo>
                  <a:cubicBezTo>
                    <a:pt x="1348722" y="2984565"/>
                    <a:pt x="1332752" y="2984032"/>
                    <a:pt x="1317314" y="2984565"/>
                  </a:cubicBezTo>
                  <a:cubicBezTo>
                    <a:pt x="1263548" y="2986162"/>
                    <a:pt x="1210847" y="2979242"/>
                    <a:pt x="1158146" y="2972321"/>
                  </a:cubicBezTo>
                  <a:cubicBezTo>
                    <a:pt x="1118221" y="2966998"/>
                    <a:pt x="1078828" y="2959545"/>
                    <a:pt x="1039967" y="2949963"/>
                  </a:cubicBezTo>
                  <a:cubicBezTo>
                    <a:pt x="984604" y="2936122"/>
                    <a:pt x="930306" y="2919620"/>
                    <a:pt x="876540" y="2898859"/>
                  </a:cubicBezTo>
                  <a:cubicBezTo>
                    <a:pt x="805207" y="2871710"/>
                    <a:pt x="737068" y="2839237"/>
                    <a:pt x="671059" y="2800909"/>
                  </a:cubicBezTo>
                  <a:cubicBezTo>
                    <a:pt x="661477" y="2795053"/>
                    <a:pt x="657750" y="2796118"/>
                    <a:pt x="652427" y="2806765"/>
                  </a:cubicBezTo>
                  <a:cubicBezTo>
                    <a:pt x="640183" y="2831785"/>
                    <a:pt x="627940" y="2856804"/>
                    <a:pt x="616228" y="2881824"/>
                  </a:cubicBezTo>
                  <a:cubicBezTo>
                    <a:pt x="607178" y="2900988"/>
                    <a:pt x="597596" y="2920152"/>
                    <a:pt x="588547" y="2939316"/>
                  </a:cubicBezTo>
                  <a:cubicBezTo>
                    <a:pt x="586417" y="2943043"/>
                    <a:pt x="584820" y="2947302"/>
                    <a:pt x="581094" y="2949431"/>
                  </a:cubicBezTo>
                  <a:cubicBezTo>
                    <a:pt x="556607" y="2965401"/>
                    <a:pt x="531054" y="2976047"/>
                    <a:pt x="501244" y="2969660"/>
                  </a:cubicBezTo>
                  <a:cubicBezTo>
                    <a:pt x="482612" y="2965401"/>
                    <a:pt x="468239" y="2953690"/>
                    <a:pt x="454398" y="2940913"/>
                  </a:cubicBezTo>
                  <a:cubicBezTo>
                    <a:pt x="444284" y="2931331"/>
                    <a:pt x="435766" y="2919620"/>
                    <a:pt x="427249" y="2908441"/>
                  </a:cubicBezTo>
                  <a:cubicBezTo>
                    <a:pt x="416602" y="2894068"/>
                    <a:pt x="412876" y="2878098"/>
                    <a:pt x="411279" y="2861063"/>
                  </a:cubicBezTo>
                  <a:cubicBezTo>
                    <a:pt x="410214" y="2851481"/>
                    <a:pt x="413941" y="2843496"/>
                    <a:pt x="417667" y="2835511"/>
                  </a:cubicBezTo>
                  <a:cubicBezTo>
                    <a:pt x="459721" y="2754064"/>
                    <a:pt x="501776" y="2673149"/>
                    <a:pt x="543831" y="2591701"/>
                  </a:cubicBezTo>
                  <a:cubicBezTo>
                    <a:pt x="559268" y="2561358"/>
                    <a:pt x="575238" y="2531547"/>
                    <a:pt x="590676" y="2501204"/>
                  </a:cubicBezTo>
                  <a:cubicBezTo>
                    <a:pt x="596532" y="2490025"/>
                    <a:pt x="595467" y="2486299"/>
                    <a:pt x="583756" y="2479378"/>
                  </a:cubicBezTo>
                  <a:cubicBezTo>
                    <a:pt x="539572" y="2453294"/>
                    <a:pt x="498582" y="2423483"/>
                    <a:pt x="458657" y="2391543"/>
                  </a:cubicBezTo>
                  <a:cubicBezTo>
                    <a:pt x="416602" y="2358006"/>
                    <a:pt x="376677" y="2321275"/>
                    <a:pt x="339946" y="2282414"/>
                  </a:cubicBezTo>
                  <a:cubicBezTo>
                    <a:pt x="277130" y="2216404"/>
                    <a:pt x="220703" y="2146136"/>
                    <a:pt x="173857" y="2067883"/>
                  </a:cubicBezTo>
                  <a:cubicBezTo>
                    <a:pt x="128609" y="1992823"/>
                    <a:pt x="91345" y="1914038"/>
                    <a:pt x="63664" y="1830993"/>
                  </a:cubicBezTo>
                  <a:cubicBezTo>
                    <a:pt x="48226" y="1784148"/>
                    <a:pt x="35450" y="1737302"/>
                    <a:pt x="25336" y="1689392"/>
                  </a:cubicBezTo>
                  <a:cubicBezTo>
                    <a:pt x="14156" y="1635094"/>
                    <a:pt x="6704" y="1580795"/>
                    <a:pt x="2977" y="1525432"/>
                  </a:cubicBezTo>
                  <a:cubicBezTo>
                    <a:pt x="-1814" y="1456761"/>
                    <a:pt x="-749" y="1387557"/>
                    <a:pt x="5639" y="1318886"/>
                  </a:cubicBezTo>
                  <a:cubicBezTo>
                    <a:pt x="11495" y="1257667"/>
                    <a:pt x="21609" y="1197514"/>
                    <a:pt x="36515" y="1137892"/>
                  </a:cubicBezTo>
                  <a:cubicBezTo>
                    <a:pt x="49823" y="1084126"/>
                    <a:pt x="67390" y="1031957"/>
                    <a:pt x="88151" y="980853"/>
                  </a:cubicBezTo>
                  <a:cubicBezTo>
                    <a:pt x="109977" y="927087"/>
                    <a:pt x="135529" y="874918"/>
                    <a:pt x="164807" y="824878"/>
                  </a:cubicBezTo>
                  <a:cubicBezTo>
                    <a:pt x="193554" y="775371"/>
                    <a:pt x="226558" y="729058"/>
                    <a:pt x="262225" y="683809"/>
                  </a:cubicBezTo>
                  <a:cubicBezTo>
                    <a:pt x="306409" y="627914"/>
                    <a:pt x="355384" y="576810"/>
                    <a:pt x="408085" y="529432"/>
                  </a:cubicBezTo>
                  <a:cubicBezTo>
                    <a:pt x="476756" y="467149"/>
                    <a:pt x="552348" y="413383"/>
                    <a:pt x="633795" y="369199"/>
                  </a:cubicBezTo>
                  <a:cubicBezTo>
                    <a:pt x="689158" y="338856"/>
                    <a:pt x="746650" y="312239"/>
                    <a:pt x="806272" y="290946"/>
                  </a:cubicBezTo>
                  <a:cubicBezTo>
                    <a:pt x="856312" y="272846"/>
                    <a:pt x="907416" y="257408"/>
                    <a:pt x="959585" y="245697"/>
                  </a:cubicBezTo>
                  <a:cubicBezTo>
                    <a:pt x="989395" y="238777"/>
                    <a:pt x="1019739" y="234518"/>
                    <a:pt x="1050082" y="229195"/>
                  </a:cubicBezTo>
                  <a:cubicBezTo>
                    <a:pt x="1082022" y="223871"/>
                    <a:pt x="1113962" y="223339"/>
                    <a:pt x="1145902" y="218548"/>
                  </a:cubicBezTo>
                  <a:cubicBezTo>
                    <a:pt x="1150693" y="218016"/>
                    <a:pt x="1155484" y="218016"/>
                    <a:pt x="1160275" y="218016"/>
                  </a:cubicBezTo>
                  <a:cubicBezTo>
                    <a:pt x="1212977" y="218016"/>
                    <a:pt x="1266210" y="216419"/>
                    <a:pt x="1318911" y="218548"/>
                  </a:cubicBezTo>
                  <a:cubicBezTo>
                    <a:pt x="1349787" y="219613"/>
                    <a:pt x="1381195" y="222807"/>
                    <a:pt x="1411538" y="227598"/>
                  </a:cubicBezTo>
                  <a:cubicBezTo>
                    <a:pt x="1432299" y="231324"/>
                    <a:pt x="1453592" y="233986"/>
                    <a:pt x="1474353" y="237712"/>
                  </a:cubicBezTo>
                  <a:cubicBezTo>
                    <a:pt x="1507358" y="243568"/>
                    <a:pt x="1539831" y="251020"/>
                    <a:pt x="1572303" y="260070"/>
                  </a:cubicBezTo>
                  <a:cubicBezTo>
                    <a:pt x="1610631" y="270717"/>
                    <a:pt x="1648959" y="282961"/>
                    <a:pt x="1686223" y="297866"/>
                  </a:cubicBezTo>
                  <a:cubicBezTo>
                    <a:pt x="1697934" y="302657"/>
                    <a:pt x="1710178" y="306383"/>
                    <a:pt x="1721357" y="312239"/>
                  </a:cubicBezTo>
                  <a:cubicBezTo>
                    <a:pt x="1731472" y="317562"/>
                    <a:pt x="1736795" y="315433"/>
                    <a:pt x="1742118" y="305319"/>
                  </a:cubicBezTo>
                  <a:cubicBezTo>
                    <a:pt x="1781511" y="229195"/>
                    <a:pt x="1820904" y="153071"/>
                    <a:pt x="1860829" y="76414"/>
                  </a:cubicBezTo>
                  <a:cubicBezTo>
                    <a:pt x="1870943" y="56718"/>
                    <a:pt x="1881590" y="37554"/>
                    <a:pt x="1892237" y="17857"/>
                  </a:cubicBezTo>
                  <a:cubicBezTo>
                    <a:pt x="1897560" y="7743"/>
                    <a:pt x="1905545" y="3484"/>
                    <a:pt x="1917257" y="2420"/>
                  </a:cubicBezTo>
                  <a:cubicBezTo>
                    <a:pt x="1930033" y="1355"/>
                    <a:pt x="1942276" y="-775"/>
                    <a:pt x="1955052" y="290"/>
                  </a:cubicBezTo>
                  <a:cubicBezTo>
                    <a:pt x="1999236" y="2420"/>
                    <a:pt x="2032241" y="23181"/>
                    <a:pt x="2051937" y="62573"/>
                  </a:cubicBezTo>
                  <a:cubicBezTo>
                    <a:pt x="2059923" y="78544"/>
                    <a:pt x="2062052" y="95578"/>
                    <a:pt x="2051405" y="112613"/>
                  </a:cubicBezTo>
                  <a:cubicBezTo>
                    <a:pt x="2046082" y="120598"/>
                    <a:pt x="2047146" y="123792"/>
                    <a:pt x="2055132" y="129115"/>
                  </a:cubicBezTo>
                  <a:cubicBezTo>
                    <a:pt x="2066311" y="136036"/>
                    <a:pt x="2078022" y="142424"/>
                    <a:pt x="2089201" y="149344"/>
                  </a:cubicBezTo>
                  <a:cubicBezTo>
                    <a:pt x="2150952" y="187672"/>
                    <a:pt x="2209509" y="230792"/>
                    <a:pt x="2264872" y="278169"/>
                  </a:cubicBezTo>
                  <a:cubicBezTo>
                    <a:pt x="2325026" y="329806"/>
                    <a:pt x="2381453" y="384637"/>
                    <a:pt x="2433090" y="444258"/>
                  </a:cubicBezTo>
                  <a:cubicBezTo>
                    <a:pt x="2502826" y="525173"/>
                    <a:pt x="2563512" y="613009"/>
                    <a:pt x="2614616" y="707232"/>
                  </a:cubicBezTo>
                  <a:cubicBezTo>
                    <a:pt x="2648686" y="770580"/>
                    <a:pt x="2678497" y="835525"/>
                    <a:pt x="2703516" y="902599"/>
                  </a:cubicBezTo>
                  <a:cubicBezTo>
                    <a:pt x="2720551" y="948913"/>
                    <a:pt x="2735989" y="996291"/>
                    <a:pt x="2748765" y="1043668"/>
                  </a:cubicBezTo>
                  <a:cubicBezTo>
                    <a:pt x="2764735" y="1103822"/>
                    <a:pt x="2778043" y="1164509"/>
                    <a:pt x="2786561" y="1226260"/>
                  </a:cubicBezTo>
                  <a:cubicBezTo>
                    <a:pt x="2792949" y="1274170"/>
                    <a:pt x="2797740" y="1321548"/>
                    <a:pt x="2800402" y="1369990"/>
                  </a:cubicBezTo>
                  <a:cubicBezTo>
                    <a:pt x="2803063" y="1412577"/>
                    <a:pt x="2804128" y="1455164"/>
                    <a:pt x="2803595" y="1497219"/>
                  </a:cubicBezTo>
                  <a:cubicBezTo>
                    <a:pt x="2803063" y="1531820"/>
                    <a:pt x="2799869" y="1565890"/>
                    <a:pt x="2798272" y="1600492"/>
                  </a:cubicBezTo>
                  <a:cubicBezTo>
                    <a:pt x="2795610" y="1642546"/>
                    <a:pt x="2789755" y="1684068"/>
                    <a:pt x="2783899" y="1725591"/>
                  </a:cubicBezTo>
                  <a:cubicBezTo>
                    <a:pt x="2780173" y="1753272"/>
                    <a:pt x="2774317" y="1780421"/>
                    <a:pt x="2768461" y="1807570"/>
                  </a:cubicBezTo>
                  <a:cubicBezTo>
                    <a:pt x="2762073" y="1836317"/>
                    <a:pt x="2755685" y="1864530"/>
                    <a:pt x="2748233" y="1892744"/>
                  </a:cubicBezTo>
                  <a:cubicBezTo>
                    <a:pt x="2739715" y="1923620"/>
                    <a:pt x="2730133" y="1954495"/>
                    <a:pt x="2720019" y="1984838"/>
                  </a:cubicBezTo>
                  <a:cubicBezTo>
                    <a:pt x="2706178" y="2025828"/>
                    <a:pt x="2690740" y="2066286"/>
                    <a:pt x="2673173" y="2106211"/>
                  </a:cubicBezTo>
                  <a:cubicBezTo>
                    <a:pt x="2644427" y="2171156"/>
                    <a:pt x="2611955" y="2233971"/>
                    <a:pt x="2574691" y="2294125"/>
                  </a:cubicBezTo>
                  <a:cubicBezTo>
                    <a:pt x="2534766" y="2359070"/>
                    <a:pt x="2490582" y="2420821"/>
                    <a:pt x="2441075" y="2478846"/>
                  </a:cubicBezTo>
                  <a:cubicBezTo>
                    <a:pt x="2394762" y="2533144"/>
                    <a:pt x="2344722" y="2583716"/>
                    <a:pt x="2291489" y="2631626"/>
                  </a:cubicBezTo>
                  <a:cubicBezTo>
                    <a:pt x="2233464" y="2683795"/>
                    <a:pt x="2171181" y="2730641"/>
                    <a:pt x="2105703" y="2772695"/>
                  </a:cubicBezTo>
                  <a:cubicBezTo>
                    <a:pt x="2057793" y="2803571"/>
                    <a:pt x="2008286" y="2830188"/>
                    <a:pt x="1957182" y="2854675"/>
                  </a:cubicBezTo>
                  <a:cubicBezTo>
                    <a:pt x="1898093" y="2882889"/>
                    <a:pt x="1836874" y="2906844"/>
                    <a:pt x="1774058" y="2926008"/>
                  </a:cubicBezTo>
                  <a:cubicBezTo>
                    <a:pt x="1733068" y="2938784"/>
                    <a:pt x="1691546" y="2949431"/>
                    <a:pt x="1649492" y="2957948"/>
                  </a:cubicBezTo>
                  <a:cubicBezTo>
                    <a:pt x="1615955" y="2964869"/>
                    <a:pt x="1581885" y="2970192"/>
                    <a:pt x="1547816" y="2975515"/>
                  </a:cubicBezTo>
                  <a:cubicBezTo>
                    <a:pt x="1537701" y="2977112"/>
                    <a:pt x="1527054" y="2977112"/>
                    <a:pt x="1516940" y="2978709"/>
                  </a:cubicBezTo>
                  <a:cubicBezTo>
                    <a:pt x="1465304" y="2986162"/>
                    <a:pt x="1414732" y="2984565"/>
                    <a:pt x="1364160" y="2984565"/>
                  </a:cubicBezTo>
                  <a:close/>
                  <a:moveTo>
                    <a:pt x="1237464" y="249423"/>
                  </a:moveTo>
                  <a:cubicBezTo>
                    <a:pt x="1185827" y="251553"/>
                    <a:pt x="1137385" y="253682"/>
                    <a:pt x="1088942" y="260070"/>
                  </a:cubicBezTo>
                  <a:cubicBezTo>
                    <a:pt x="1078828" y="261135"/>
                    <a:pt x="1076166" y="265926"/>
                    <a:pt x="1080425" y="275508"/>
                  </a:cubicBezTo>
                  <a:cubicBezTo>
                    <a:pt x="1085216" y="286155"/>
                    <a:pt x="1088942" y="296269"/>
                    <a:pt x="1090007" y="307980"/>
                  </a:cubicBezTo>
                  <a:cubicBezTo>
                    <a:pt x="1092136" y="335129"/>
                    <a:pt x="1092136" y="362279"/>
                    <a:pt x="1090007" y="389960"/>
                  </a:cubicBezTo>
                  <a:cubicBezTo>
                    <a:pt x="1087878" y="417109"/>
                    <a:pt x="1080957" y="443194"/>
                    <a:pt x="1071375" y="468213"/>
                  </a:cubicBezTo>
                  <a:cubicBezTo>
                    <a:pt x="1057535" y="502283"/>
                    <a:pt x="1038370" y="533691"/>
                    <a:pt x="1018674" y="565098"/>
                  </a:cubicBezTo>
                  <a:cubicBezTo>
                    <a:pt x="1010157" y="578407"/>
                    <a:pt x="1000574" y="590651"/>
                    <a:pt x="988863" y="600765"/>
                  </a:cubicBezTo>
                  <a:cubicBezTo>
                    <a:pt x="929242" y="656128"/>
                    <a:pt x="860038" y="688600"/>
                    <a:pt x="776994" y="688068"/>
                  </a:cubicBezTo>
                  <a:cubicBezTo>
                    <a:pt x="758894" y="688068"/>
                    <a:pt x="742392" y="693391"/>
                    <a:pt x="728019" y="703506"/>
                  </a:cubicBezTo>
                  <a:cubicBezTo>
                    <a:pt x="699273" y="723202"/>
                    <a:pt x="676382" y="748754"/>
                    <a:pt x="656153" y="776968"/>
                  </a:cubicBezTo>
                  <a:cubicBezTo>
                    <a:pt x="629004" y="814764"/>
                    <a:pt x="599726" y="851495"/>
                    <a:pt x="565124" y="883435"/>
                  </a:cubicBezTo>
                  <a:cubicBezTo>
                    <a:pt x="544895" y="902067"/>
                    <a:pt x="525199" y="921231"/>
                    <a:pt x="507632" y="942525"/>
                  </a:cubicBezTo>
                  <a:cubicBezTo>
                    <a:pt x="478353" y="977659"/>
                    <a:pt x="442687" y="1001082"/>
                    <a:pt x="396906" y="1008002"/>
                  </a:cubicBezTo>
                  <a:cubicBezTo>
                    <a:pt x="345802" y="1015455"/>
                    <a:pt x="296294" y="1011728"/>
                    <a:pt x="249449" y="987773"/>
                  </a:cubicBezTo>
                  <a:cubicBezTo>
                    <a:pt x="220703" y="972868"/>
                    <a:pt x="196215" y="952107"/>
                    <a:pt x="171196" y="931878"/>
                  </a:cubicBezTo>
                  <a:cubicBezTo>
                    <a:pt x="160016" y="923361"/>
                    <a:pt x="156822" y="923361"/>
                    <a:pt x="150967" y="935604"/>
                  </a:cubicBezTo>
                  <a:cubicBezTo>
                    <a:pt x="121688" y="997355"/>
                    <a:pt x="98266" y="1060703"/>
                    <a:pt x="80166" y="1126181"/>
                  </a:cubicBezTo>
                  <a:cubicBezTo>
                    <a:pt x="65261" y="1181011"/>
                    <a:pt x="54082" y="1236374"/>
                    <a:pt x="46097" y="1292269"/>
                  </a:cubicBezTo>
                  <a:cubicBezTo>
                    <a:pt x="40241" y="1333792"/>
                    <a:pt x="37579" y="1375846"/>
                    <a:pt x="35982" y="1417901"/>
                  </a:cubicBezTo>
                  <a:cubicBezTo>
                    <a:pt x="34385" y="1468472"/>
                    <a:pt x="38112" y="1519044"/>
                    <a:pt x="43967" y="1569084"/>
                  </a:cubicBezTo>
                  <a:cubicBezTo>
                    <a:pt x="48226" y="1605815"/>
                    <a:pt x="54082" y="1642014"/>
                    <a:pt x="61534" y="1678213"/>
                  </a:cubicBezTo>
                  <a:cubicBezTo>
                    <a:pt x="70584" y="1720267"/>
                    <a:pt x="82295" y="1761257"/>
                    <a:pt x="95072" y="1802247"/>
                  </a:cubicBezTo>
                  <a:cubicBezTo>
                    <a:pt x="100395" y="1819282"/>
                    <a:pt x="105186" y="1820879"/>
                    <a:pt x="117962" y="1809700"/>
                  </a:cubicBezTo>
                  <a:cubicBezTo>
                    <a:pt x="122221" y="1805973"/>
                    <a:pt x="125947" y="1801715"/>
                    <a:pt x="130206" y="1797988"/>
                  </a:cubicBezTo>
                  <a:cubicBezTo>
                    <a:pt x="149902" y="1777227"/>
                    <a:pt x="162678" y="1752740"/>
                    <a:pt x="173857" y="1727188"/>
                  </a:cubicBezTo>
                  <a:cubicBezTo>
                    <a:pt x="194086" y="1680874"/>
                    <a:pt x="211653" y="1634029"/>
                    <a:pt x="226026" y="1585054"/>
                  </a:cubicBezTo>
                  <a:cubicBezTo>
                    <a:pt x="235608" y="1551517"/>
                    <a:pt x="241996" y="1516915"/>
                    <a:pt x="243061" y="1481781"/>
                  </a:cubicBezTo>
                  <a:cubicBezTo>
                    <a:pt x="244126" y="1454632"/>
                    <a:pt x="247852" y="1428015"/>
                    <a:pt x="253175" y="1401930"/>
                  </a:cubicBezTo>
                  <a:cubicBezTo>
                    <a:pt x="259031" y="1374249"/>
                    <a:pt x="269678" y="1347632"/>
                    <a:pt x="284583" y="1323677"/>
                  </a:cubicBezTo>
                  <a:cubicBezTo>
                    <a:pt x="302682" y="1294399"/>
                    <a:pt x="322379" y="1265653"/>
                    <a:pt x="347399" y="1242230"/>
                  </a:cubicBezTo>
                  <a:cubicBezTo>
                    <a:pt x="385727" y="1206563"/>
                    <a:pt x="429378" y="1181011"/>
                    <a:pt x="479950" y="1166106"/>
                  </a:cubicBezTo>
                  <a:cubicBezTo>
                    <a:pt x="522005" y="1153862"/>
                    <a:pt x="563527" y="1155459"/>
                    <a:pt x="602387" y="1175688"/>
                  </a:cubicBezTo>
                  <a:cubicBezTo>
                    <a:pt x="663606" y="1207628"/>
                    <a:pt x="713646" y="1252876"/>
                    <a:pt x="749844" y="1313030"/>
                  </a:cubicBezTo>
                  <a:cubicBezTo>
                    <a:pt x="779655" y="1362538"/>
                    <a:pt x="819048" y="1401930"/>
                    <a:pt x="868555" y="1432274"/>
                  </a:cubicBezTo>
                  <a:cubicBezTo>
                    <a:pt x="910077" y="1457826"/>
                    <a:pt x="954261" y="1478055"/>
                    <a:pt x="1000042" y="1495089"/>
                  </a:cubicBezTo>
                  <a:cubicBezTo>
                    <a:pt x="1027191" y="1505204"/>
                    <a:pt x="1054340" y="1516383"/>
                    <a:pt x="1077763" y="1535014"/>
                  </a:cubicBezTo>
                  <a:cubicBezTo>
                    <a:pt x="1108106" y="1558437"/>
                    <a:pt x="1128867" y="1586651"/>
                    <a:pt x="1132594" y="1625511"/>
                  </a:cubicBezTo>
                  <a:cubicBezTo>
                    <a:pt x="1135255" y="1652128"/>
                    <a:pt x="1135788" y="1678213"/>
                    <a:pt x="1126738" y="1703765"/>
                  </a:cubicBezTo>
                  <a:cubicBezTo>
                    <a:pt x="1115027" y="1736770"/>
                    <a:pt x="1095330" y="1764984"/>
                    <a:pt x="1072440" y="1790536"/>
                  </a:cubicBezTo>
                  <a:cubicBezTo>
                    <a:pt x="1049549" y="1816088"/>
                    <a:pt x="1022933" y="1837381"/>
                    <a:pt x="997913" y="1859739"/>
                  </a:cubicBezTo>
                  <a:cubicBezTo>
                    <a:pt x="965440" y="1889018"/>
                    <a:pt x="929774" y="1913505"/>
                    <a:pt x="889316" y="1930540"/>
                  </a:cubicBezTo>
                  <a:cubicBezTo>
                    <a:pt x="876008" y="1935863"/>
                    <a:pt x="862700" y="1940654"/>
                    <a:pt x="850456" y="1947575"/>
                  </a:cubicBezTo>
                  <a:cubicBezTo>
                    <a:pt x="842471" y="1951833"/>
                    <a:pt x="839277" y="1957689"/>
                    <a:pt x="838744" y="1966739"/>
                  </a:cubicBezTo>
                  <a:cubicBezTo>
                    <a:pt x="837680" y="1988565"/>
                    <a:pt x="838744" y="2010390"/>
                    <a:pt x="845132" y="2031151"/>
                  </a:cubicBezTo>
                  <a:cubicBezTo>
                    <a:pt x="851521" y="2051380"/>
                    <a:pt x="855247" y="2072141"/>
                    <a:pt x="855779" y="2093967"/>
                  </a:cubicBezTo>
                  <a:cubicBezTo>
                    <a:pt x="857376" y="2142410"/>
                    <a:pt x="835018" y="2181270"/>
                    <a:pt x="804143" y="2215872"/>
                  </a:cubicBezTo>
                  <a:cubicBezTo>
                    <a:pt x="782849" y="2239827"/>
                    <a:pt x="755168" y="2255797"/>
                    <a:pt x="726954" y="2270170"/>
                  </a:cubicBezTo>
                  <a:cubicBezTo>
                    <a:pt x="697143" y="2285608"/>
                    <a:pt x="664671" y="2295190"/>
                    <a:pt x="632731" y="2303707"/>
                  </a:cubicBezTo>
                  <a:cubicBezTo>
                    <a:pt x="610372" y="2309563"/>
                    <a:pt x="588014" y="2315419"/>
                    <a:pt x="565124" y="2318080"/>
                  </a:cubicBezTo>
                  <a:cubicBezTo>
                    <a:pt x="535845" y="2321275"/>
                    <a:pt x="507099" y="2325001"/>
                    <a:pt x="477821" y="2325001"/>
                  </a:cubicBezTo>
                  <a:cubicBezTo>
                    <a:pt x="471965" y="2325001"/>
                    <a:pt x="466642" y="2325001"/>
                    <a:pt x="460786" y="2325001"/>
                  </a:cubicBezTo>
                  <a:cubicBezTo>
                    <a:pt x="457060" y="2325001"/>
                    <a:pt x="452801" y="2326066"/>
                    <a:pt x="451736" y="2330324"/>
                  </a:cubicBezTo>
                  <a:cubicBezTo>
                    <a:pt x="450672" y="2334583"/>
                    <a:pt x="453333" y="2337245"/>
                    <a:pt x="456527" y="2339906"/>
                  </a:cubicBezTo>
                  <a:cubicBezTo>
                    <a:pt x="488468" y="2364926"/>
                    <a:pt x="520408" y="2389946"/>
                    <a:pt x="553945" y="2412836"/>
                  </a:cubicBezTo>
                  <a:cubicBezTo>
                    <a:pt x="619955" y="2458085"/>
                    <a:pt x="690223" y="2495881"/>
                    <a:pt x="763685" y="2527288"/>
                  </a:cubicBezTo>
                  <a:cubicBezTo>
                    <a:pt x="828098" y="2554970"/>
                    <a:pt x="894107" y="2576796"/>
                    <a:pt x="962246" y="2593298"/>
                  </a:cubicBezTo>
                  <a:cubicBezTo>
                    <a:pt x="1013883" y="2606074"/>
                    <a:pt x="1066584" y="2614592"/>
                    <a:pt x="1119818" y="2619915"/>
                  </a:cubicBezTo>
                  <a:cubicBezTo>
                    <a:pt x="1166131" y="2624706"/>
                    <a:pt x="1212977" y="2627900"/>
                    <a:pt x="1259822" y="2626835"/>
                  </a:cubicBezTo>
                  <a:cubicBezTo>
                    <a:pt x="1268339" y="2626835"/>
                    <a:pt x="1276857" y="2625238"/>
                    <a:pt x="1285374" y="2624706"/>
                  </a:cubicBezTo>
                  <a:cubicBezTo>
                    <a:pt x="1324767" y="2622577"/>
                    <a:pt x="1364692" y="2619915"/>
                    <a:pt x="1403553" y="2614059"/>
                  </a:cubicBezTo>
                  <a:cubicBezTo>
                    <a:pt x="1438155" y="2608736"/>
                    <a:pt x="1472224" y="2602348"/>
                    <a:pt x="1506293" y="2595427"/>
                  </a:cubicBezTo>
                  <a:cubicBezTo>
                    <a:pt x="1515343" y="2593830"/>
                    <a:pt x="1521731" y="2589572"/>
                    <a:pt x="1524393" y="2579990"/>
                  </a:cubicBezTo>
                  <a:cubicBezTo>
                    <a:pt x="1527054" y="2570408"/>
                    <a:pt x="1525458" y="2562955"/>
                    <a:pt x="1518005" y="2556035"/>
                  </a:cubicBezTo>
                  <a:cubicBezTo>
                    <a:pt x="1504164" y="2543258"/>
                    <a:pt x="1492453" y="2528353"/>
                    <a:pt x="1484468" y="2510786"/>
                  </a:cubicBezTo>
                  <a:cubicBezTo>
                    <a:pt x="1477015" y="2493751"/>
                    <a:pt x="1469562" y="2477249"/>
                    <a:pt x="1461577" y="2460746"/>
                  </a:cubicBezTo>
                  <a:cubicBezTo>
                    <a:pt x="1458383" y="2454358"/>
                    <a:pt x="1455722" y="2446906"/>
                    <a:pt x="1454125" y="2439453"/>
                  </a:cubicBezTo>
                  <a:cubicBezTo>
                    <a:pt x="1451463" y="2421886"/>
                    <a:pt x="1452527" y="2404319"/>
                    <a:pt x="1455189" y="2387284"/>
                  </a:cubicBezTo>
                  <a:cubicBezTo>
                    <a:pt x="1462642" y="2340971"/>
                    <a:pt x="1476483" y="2296255"/>
                    <a:pt x="1500970" y="2255797"/>
                  </a:cubicBezTo>
                  <a:cubicBezTo>
                    <a:pt x="1525458" y="2214807"/>
                    <a:pt x="1552074" y="2175415"/>
                    <a:pt x="1577094" y="2134957"/>
                  </a:cubicBezTo>
                  <a:cubicBezTo>
                    <a:pt x="1593064" y="2109405"/>
                    <a:pt x="1609034" y="2083853"/>
                    <a:pt x="1629263" y="2060962"/>
                  </a:cubicBezTo>
                  <a:cubicBezTo>
                    <a:pt x="1646830" y="2041798"/>
                    <a:pt x="1660671" y="2019972"/>
                    <a:pt x="1674512" y="1997614"/>
                  </a:cubicBezTo>
                  <a:cubicBezTo>
                    <a:pt x="1696870" y="1960351"/>
                    <a:pt x="1696870" y="1922555"/>
                    <a:pt x="1678238" y="1884227"/>
                  </a:cubicBezTo>
                  <a:cubicBezTo>
                    <a:pt x="1667059" y="1860272"/>
                    <a:pt x="1650024" y="1840575"/>
                    <a:pt x="1632457" y="1821411"/>
                  </a:cubicBezTo>
                  <a:cubicBezTo>
                    <a:pt x="1608502" y="1795327"/>
                    <a:pt x="1591467" y="1764984"/>
                    <a:pt x="1574965" y="1734108"/>
                  </a:cubicBezTo>
                  <a:cubicBezTo>
                    <a:pt x="1570174" y="1725058"/>
                    <a:pt x="1566980" y="1714944"/>
                    <a:pt x="1564850" y="1704829"/>
                  </a:cubicBezTo>
                  <a:cubicBezTo>
                    <a:pt x="1561656" y="1686730"/>
                    <a:pt x="1561124" y="1668098"/>
                    <a:pt x="1562189" y="1649999"/>
                  </a:cubicBezTo>
                  <a:cubicBezTo>
                    <a:pt x="1563253" y="1621785"/>
                    <a:pt x="1570174" y="1594636"/>
                    <a:pt x="1584014" y="1570149"/>
                  </a:cubicBezTo>
                  <a:cubicBezTo>
                    <a:pt x="1624472" y="1498816"/>
                    <a:pt x="1678770" y="1439726"/>
                    <a:pt x="1747442" y="1395010"/>
                  </a:cubicBezTo>
                  <a:cubicBezTo>
                    <a:pt x="1783108" y="1371587"/>
                    <a:pt x="1821436" y="1355085"/>
                    <a:pt x="1864023" y="1350826"/>
                  </a:cubicBezTo>
                  <a:cubicBezTo>
                    <a:pt x="1890107" y="1348165"/>
                    <a:pt x="1915660" y="1348697"/>
                    <a:pt x="1941744" y="1350826"/>
                  </a:cubicBezTo>
                  <a:cubicBezTo>
                    <a:pt x="1960376" y="1352423"/>
                    <a:pt x="1979540" y="1355085"/>
                    <a:pt x="1997107" y="1361473"/>
                  </a:cubicBezTo>
                  <a:cubicBezTo>
                    <a:pt x="2023191" y="1371055"/>
                    <a:pt x="2045550" y="1386493"/>
                    <a:pt x="2065246" y="1405657"/>
                  </a:cubicBezTo>
                  <a:cubicBezTo>
                    <a:pt x="2086539" y="1426950"/>
                    <a:pt x="2105171" y="1449841"/>
                    <a:pt x="2116883" y="1477522"/>
                  </a:cubicBezTo>
                  <a:cubicBezTo>
                    <a:pt x="2125400" y="1497751"/>
                    <a:pt x="2130723" y="1518512"/>
                    <a:pt x="2137111" y="1539273"/>
                  </a:cubicBezTo>
                  <a:cubicBezTo>
                    <a:pt x="2140838" y="1552049"/>
                    <a:pt x="2145629" y="1564293"/>
                    <a:pt x="2153614" y="1574940"/>
                  </a:cubicBezTo>
                  <a:cubicBezTo>
                    <a:pt x="2164793" y="1590910"/>
                    <a:pt x="2175439" y="1606880"/>
                    <a:pt x="2187151" y="1622317"/>
                  </a:cubicBezTo>
                  <a:cubicBezTo>
                    <a:pt x="2199927" y="1638288"/>
                    <a:pt x="2213768" y="1652661"/>
                    <a:pt x="2232399" y="1662243"/>
                  </a:cubicBezTo>
                  <a:cubicBezTo>
                    <a:pt x="2256354" y="1673954"/>
                    <a:pt x="2279245" y="1686730"/>
                    <a:pt x="2302135" y="1699506"/>
                  </a:cubicBezTo>
                  <a:cubicBezTo>
                    <a:pt x="2322896" y="1711218"/>
                    <a:pt x="2340464" y="1726655"/>
                    <a:pt x="2353240" y="1747416"/>
                  </a:cubicBezTo>
                  <a:cubicBezTo>
                    <a:pt x="2362289" y="1761789"/>
                    <a:pt x="2367613" y="1777227"/>
                    <a:pt x="2369742" y="1793730"/>
                  </a:cubicBezTo>
                  <a:cubicBezTo>
                    <a:pt x="2370274" y="1797456"/>
                    <a:pt x="2370807" y="1801715"/>
                    <a:pt x="2375598" y="1802247"/>
                  </a:cubicBezTo>
                  <a:cubicBezTo>
                    <a:pt x="2380389" y="1802779"/>
                    <a:pt x="2381986" y="1798521"/>
                    <a:pt x="2383050" y="1794794"/>
                  </a:cubicBezTo>
                  <a:cubicBezTo>
                    <a:pt x="2385180" y="1787342"/>
                    <a:pt x="2386777" y="1780421"/>
                    <a:pt x="2388906" y="1772969"/>
                  </a:cubicBezTo>
                  <a:cubicBezTo>
                    <a:pt x="2397956" y="1744222"/>
                    <a:pt x="2405941" y="1714944"/>
                    <a:pt x="2411796" y="1685666"/>
                  </a:cubicBezTo>
                  <a:cubicBezTo>
                    <a:pt x="2421378" y="1638820"/>
                    <a:pt x="2429896" y="1591442"/>
                    <a:pt x="2434155" y="1542999"/>
                  </a:cubicBezTo>
                  <a:cubicBezTo>
                    <a:pt x="2437349" y="1502010"/>
                    <a:pt x="2441607" y="1461020"/>
                    <a:pt x="2440010" y="1420030"/>
                  </a:cubicBezTo>
                  <a:cubicBezTo>
                    <a:pt x="2439478" y="1397672"/>
                    <a:pt x="2437349" y="1374781"/>
                    <a:pt x="2435752" y="1352423"/>
                  </a:cubicBezTo>
                  <a:cubicBezTo>
                    <a:pt x="2434687" y="1338050"/>
                    <a:pt x="2428831" y="1332727"/>
                    <a:pt x="2414458" y="1335921"/>
                  </a:cubicBezTo>
                  <a:cubicBezTo>
                    <a:pt x="2388374" y="1341777"/>
                    <a:pt x="2363354" y="1341777"/>
                    <a:pt x="2337270" y="1334324"/>
                  </a:cubicBezTo>
                  <a:cubicBezTo>
                    <a:pt x="2308523" y="1325806"/>
                    <a:pt x="2284568" y="1311433"/>
                    <a:pt x="2266469" y="1288011"/>
                  </a:cubicBezTo>
                  <a:cubicBezTo>
                    <a:pt x="2253161" y="1270444"/>
                    <a:pt x="2241449" y="1251279"/>
                    <a:pt x="2230270" y="1232115"/>
                  </a:cubicBezTo>
                  <a:cubicBezTo>
                    <a:pt x="2218026" y="1210822"/>
                    <a:pt x="2205250" y="1190061"/>
                    <a:pt x="2189812" y="1170897"/>
                  </a:cubicBezTo>
                  <a:cubicBezTo>
                    <a:pt x="2179698" y="1158121"/>
                    <a:pt x="2166390" y="1151200"/>
                    <a:pt x="2149887" y="1149603"/>
                  </a:cubicBezTo>
                  <a:cubicBezTo>
                    <a:pt x="2125400" y="1147474"/>
                    <a:pt x="2103574" y="1154394"/>
                    <a:pt x="2082281" y="1166106"/>
                  </a:cubicBezTo>
                  <a:cubicBezTo>
                    <a:pt x="2049808" y="1183673"/>
                    <a:pt x="2017336" y="1200708"/>
                    <a:pt x="1982734" y="1212951"/>
                  </a:cubicBezTo>
                  <a:cubicBezTo>
                    <a:pt x="1933227" y="1231051"/>
                    <a:pt x="1884252" y="1233180"/>
                    <a:pt x="1834745" y="1215613"/>
                  </a:cubicBezTo>
                  <a:cubicBezTo>
                    <a:pt x="1818775" y="1210290"/>
                    <a:pt x="1804401" y="1200708"/>
                    <a:pt x="1792690" y="1187399"/>
                  </a:cubicBezTo>
                  <a:cubicBezTo>
                    <a:pt x="1780979" y="1173558"/>
                    <a:pt x="1777785" y="1158653"/>
                    <a:pt x="1785237" y="1141618"/>
                  </a:cubicBezTo>
                  <a:cubicBezTo>
                    <a:pt x="1789496" y="1131504"/>
                    <a:pt x="1796416" y="1123519"/>
                    <a:pt x="1803869" y="1115001"/>
                  </a:cubicBezTo>
                  <a:cubicBezTo>
                    <a:pt x="1824630" y="1091046"/>
                    <a:pt x="1848053" y="1068156"/>
                    <a:pt x="1857103" y="1036216"/>
                  </a:cubicBezTo>
                  <a:cubicBezTo>
                    <a:pt x="1860829" y="1022907"/>
                    <a:pt x="1868282" y="1010131"/>
                    <a:pt x="1871476" y="996291"/>
                  </a:cubicBezTo>
                  <a:cubicBezTo>
                    <a:pt x="1877331" y="970738"/>
                    <a:pt x="1886381" y="946783"/>
                    <a:pt x="1896496" y="922828"/>
                  </a:cubicBezTo>
                  <a:cubicBezTo>
                    <a:pt x="1905545" y="902599"/>
                    <a:pt x="1918854" y="885565"/>
                    <a:pt x="1930565" y="867465"/>
                  </a:cubicBezTo>
                  <a:cubicBezTo>
                    <a:pt x="1951326" y="836057"/>
                    <a:pt x="1977410" y="808908"/>
                    <a:pt x="2008818" y="788680"/>
                  </a:cubicBezTo>
                  <a:cubicBezTo>
                    <a:pt x="2040758" y="767918"/>
                    <a:pt x="2072699" y="746093"/>
                    <a:pt x="2106768" y="729590"/>
                  </a:cubicBezTo>
                  <a:cubicBezTo>
                    <a:pt x="2125932" y="720541"/>
                    <a:pt x="2146161" y="713088"/>
                    <a:pt x="2167454" y="710959"/>
                  </a:cubicBezTo>
                  <a:cubicBezTo>
                    <a:pt x="2171713" y="710426"/>
                    <a:pt x="2175972" y="710426"/>
                    <a:pt x="2178101" y="706167"/>
                  </a:cubicBezTo>
                  <a:cubicBezTo>
                    <a:pt x="2180230" y="701377"/>
                    <a:pt x="2176504" y="698182"/>
                    <a:pt x="2173842" y="694988"/>
                  </a:cubicBezTo>
                  <a:cubicBezTo>
                    <a:pt x="2160534" y="679018"/>
                    <a:pt x="2146693" y="663581"/>
                    <a:pt x="2132853" y="648143"/>
                  </a:cubicBezTo>
                  <a:cubicBezTo>
                    <a:pt x="2091330" y="601297"/>
                    <a:pt x="2045550" y="559243"/>
                    <a:pt x="1997107" y="519850"/>
                  </a:cubicBezTo>
                  <a:cubicBezTo>
                    <a:pt x="1928968" y="465019"/>
                    <a:pt x="1856038" y="418706"/>
                    <a:pt x="1778317" y="379846"/>
                  </a:cubicBezTo>
                  <a:cubicBezTo>
                    <a:pt x="1719228" y="350035"/>
                    <a:pt x="1658009" y="325547"/>
                    <a:pt x="1594661" y="305851"/>
                  </a:cubicBezTo>
                  <a:cubicBezTo>
                    <a:pt x="1556865" y="294140"/>
                    <a:pt x="1518537" y="284025"/>
                    <a:pt x="1479677" y="276040"/>
                  </a:cubicBezTo>
                  <a:cubicBezTo>
                    <a:pt x="1449866" y="270184"/>
                    <a:pt x="1419523" y="265393"/>
                    <a:pt x="1389180" y="261135"/>
                  </a:cubicBezTo>
                  <a:cubicBezTo>
                    <a:pt x="1336478" y="254214"/>
                    <a:pt x="1285374" y="252085"/>
                    <a:pt x="1237464" y="249423"/>
                  </a:cubicBezTo>
                  <a:close/>
                  <a:moveTo>
                    <a:pt x="1364160" y="2947834"/>
                  </a:moveTo>
                  <a:cubicBezTo>
                    <a:pt x="1372677" y="2947302"/>
                    <a:pt x="1382792" y="2946237"/>
                    <a:pt x="1393438" y="2946769"/>
                  </a:cubicBezTo>
                  <a:cubicBezTo>
                    <a:pt x="1442413" y="2947302"/>
                    <a:pt x="1491388" y="2941446"/>
                    <a:pt x="1540363" y="2935058"/>
                  </a:cubicBezTo>
                  <a:cubicBezTo>
                    <a:pt x="1585079" y="2929202"/>
                    <a:pt x="1628731" y="2920685"/>
                    <a:pt x="1672382" y="2910038"/>
                  </a:cubicBezTo>
                  <a:cubicBezTo>
                    <a:pt x="1714969" y="2899391"/>
                    <a:pt x="1757024" y="2886615"/>
                    <a:pt x="1798546" y="2872242"/>
                  </a:cubicBezTo>
                  <a:cubicBezTo>
                    <a:pt x="1861361" y="2850416"/>
                    <a:pt x="1922580" y="2823800"/>
                    <a:pt x="1981669" y="2792924"/>
                  </a:cubicBezTo>
                  <a:cubicBezTo>
                    <a:pt x="2057793" y="2753531"/>
                    <a:pt x="2129126" y="2706686"/>
                    <a:pt x="2196733" y="2653984"/>
                  </a:cubicBezTo>
                  <a:cubicBezTo>
                    <a:pt x="2261146" y="2603945"/>
                    <a:pt x="2320235" y="2548582"/>
                    <a:pt x="2374001" y="2487363"/>
                  </a:cubicBezTo>
                  <a:cubicBezTo>
                    <a:pt x="2434155" y="2418692"/>
                    <a:pt x="2488985" y="2345762"/>
                    <a:pt x="2535831" y="2267509"/>
                  </a:cubicBezTo>
                  <a:cubicBezTo>
                    <a:pt x="2581612" y="2190852"/>
                    <a:pt x="2621537" y="2111002"/>
                    <a:pt x="2654009" y="2027957"/>
                  </a:cubicBezTo>
                  <a:cubicBezTo>
                    <a:pt x="2675835" y="1972062"/>
                    <a:pt x="2694467" y="1915102"/>
                    <a:pt x="2709372" y="1857078"/>
                  </a:cubicBezTo>
                  <a:cubicBezTo>
                    <a:pt x="2721084" y="1811297"/>
                    <a:pt x="2731198" y="1765516"/>
                    <a:pt x="2739183" y="1718670"/>
                  </a:cubicBezTo>
                  <a:cubicBezTo>
                    <a:pt x="2747168" y="1670228"/>
                    <a:pt x="2753024" y="1621785"/>
                    <a:pt x="2756750" y="1572810"/>
                  </a:cubicBezTo>
                  <a:cubicBezTo>
                    <a:pt x="2760476" y="1527562"/>
                    <a:pt x="2760476" y="1482313"/>
                    <a:pt x="2760476" y="1437065"/>
                  </a:cubicBezTo>
                  <a:cubicBezTo>
                    <a:pt x="2759944" y="1390219"/>
                    <a:pt x="2756750" y="1343906"/>
                    <a:pt x="2751427" y="1297593"/>
                  </a:cubicBezTo>
                  <a:cubicBezTo>
                    <a:pt x="2746636" y="1258200"/>
                    <a:pt x="2740780" y="1219339"/>
                    <a:pt x="2733327" y="1179946"/>
                  </a:cubicBezTo>
                  <a:cubicBezTo>
                    <a:pt x="2723213" y="1127245"/>
                    <a:pt x="2710437" y="1075076"/>
                    <a:pt x="2694999" y="1023440"/>
                  </a:cubicBezTo>
                  <a:cubicBezTo>
                    <a:pt x="2680626" y="973932"/>
                    <a:pt x="2663059" y="926022"/>
                    <a:pt x="2643363" y="878112"/>
                  </a:cubicBezTo>
                  <a:cubicBezTo>
                    <a:pt x="2609825" y="795600"/>
                    <a:pt x="2568836" y="717347"/>
                    <a:pt x="2521458" y="641755"/>
                  </a:cubicBezTo>
                  <a:cubicBezTo>
                    <a:pt x="2466095" y="552855"/>
                    <a:pt x="2401150" y="471407"/>
                    <a:pt x="2328220" y="396348"/>
                  </a:cubicBezTo>
                  <a:cubicBezTo>
                    <a:pt x="2278180" y="344711"/>
                    <a:pt x="2223882" y="297866"/>
                    <a:pt x="2165857" y="255279"/>
                  </a:cubicBezTo>
                  <a:cubicBezTo>
                    <a:pt x="2125932" y="225468"/>
                    <a:pt x="2084410" y="198851"/>
                    <a:pt x="2042356" y="172767"/>
                  </a:cubicBezTo>
                  <a:cubicBezTo>
                    <a:pt x="2028515" y="164250"/>
                    <a:pt x="2025853" y="164782"/>
                    <a:pt x="2018933" y="179155"/>
                  </a:cubicBezTo>
                  <a:cubicBezTo>
                    <a:pt x="2007221" y="203110"/>
                    <a:pt x="1995510" y="226533"/>
                    <a:pt x="1983266" y="249956"/>
                  </a:cubicBezTo>
                  <a:cubicBezTo>
                    <a:pt x="1976878" y="262199"/>
                    <a:pt x="1977410" y="265393"/>
                    <a:pt x="1989122" y="272846"/>
                  </a:cubicBezTo>
                  <a:cubicBezTo>
                    <a:pt x="2009351" y="286155"/>
                    <a:pt x="2029579" y="298398"/>
                    <a:pt x="2049808" y="312239"/>
                  </a:cubicBezTo>
                  <a:cubicBezTo>
                    <a:pt x="2125932" y="364408"/>
                    <a:pt x="2195668" y="424562"/>
                    <a:pt x="2260613" y="490571"/>
                  </a:cubicBezTo>
                  <a:cubicBezTo>
                    <a:pt x="2307459" y="537949"/>
                    <a:pt x="2350046" y="589054"/>
                    <a:pt x="2389438" y="642820"/>
                  </a:cubicBezTo>
                  <a:cubicBezTo>
                    <a:pt x="2430961" y="699247"/>
                    <a:pt x="2466627" y="759401"/>
                    <a:pt x="2498567" y="821684"/>
                  </a:cubicBezTo>
                  <a:cubicBezTo>
                    <a:pt x="2520393" y="864271"/>
                    <a:pt x="2540089" y="908455"/>
                    <a:pt x="2556592" y="953704"/>
                  </a:cubicBezTo>
                  <a:cubicBezTo>
                    <a:pt x="2569368" y="988838"/>
                    <a:pt x="2581612" y="1023972"/>
                    <a:pt x="2591726" y="1059639"/>
                  </a:cubicBezTo>
                  <a:cubicBezTo>
                    <a:pt x="2601840" y="1093708"/>
                    <a:pt x="2610358" y="1127777"/>
                    <a:pt x="2617278" y="1162379"/>
                  </a:cubicBezTo>
                  <a:cubicBezTo>
                    <a:pt x="2623666" y="1195916"/>
                    <a:pt x="2629522" y="1229986"/>
                    <a:pt x="2633781" y="1264055"/>
                  </a:cubicBezTo>
                  <a:cubicBezTo>
                    <a:pt x="2638039" y="1295996"/>
                    <a:pt x="2640168" y="1327936"/>
                    <a:pt x="2642298" y="1359876"/>
                  </a:cubicBezTo>
                  <a:cubicBezTo>
                    <a:pt x="2645492" y="1397672"/>
                    <a:pt x="2644427" y="1435468"/>
                    <a:pt x="2643895" y="1473263"/>
                  </a:cubicBezTo>
                  <a:cubicBezTo>
                    <a:pt x="2643895" y="1511592"/>
                    <a:pt x="2640168" y="1549920"/>
                    <a:pt x="2636442" y="1587716"/>
                  </a:cubicBezTo>
                  <a:cubicBezTo>
                    <a:pt x="2631651" y="1638820"/>
                    <a:pt x="2622601" y="1689392"/>
                    <a:pt x="2611422" y="1739964"/>
                  </a:cubicBezTo>
                  <a:cubicBezTo>
                    <a:pt x="2599711" y="1794262"/>
                    <a:pt x="2583741" y="1846963"/>
                    <a:pt x="2565641" y="1899132"/>
                  </a:cubicBezTo>
                  <a:cubicBezTo>
                    <a:pt x="2553930" y="1933202"/>
                    <a:pt x="2540089" y="1966206"/>
                    <a:pt x="2525716" y="1998679"/>
                  </a:cubicBezTo>
                  <a:cubicBezTo>
                    <a:pt x="2506020" y="2043395"/>
                    <a:pt x="2483129" y="2087047"/>
                    <a:pt x="2458110" y="2129634"/>
                  </a:cubicBezTo>
                  <a:cubicBezTo>
                    <a:pt x="2435752" y="2168494"/>
                    <a:pt x="2410200" y="2205758"/>
                    <a:pt x="2384115" y="2241957"/>
                  </a:cubicBezTo>
                  <a:cubicBezTo>
                    <a:pt x="2348449" y="2291464"/>
                    <a:pt x="2309588" y="2338309"/>
                    <a:pt x="2267001" y="2381961"/>
                  </a:cubicBezTo>
                  <a:cubicBezTo>
                    <a:pt x="2206847" y="2444244"/>
                    <a:pt x="2141370" y="2500672"/>
                    <a:pt x="2071102" y="2551244"/>
                  </a:cubicBezTo>
                  <a:cubicBezTo>
                    <a:pt x="2006689" y="2597557"/>
                    <a:pt x="1939615" y="2637482"/>
                    <a:pt x="1868282" y="2671551"/>
                  </a:cubicBezTo>
                  <a:cubicBezTo>
                    <a:pt x="1796949" y="2705621"/>
                    <a:pt x="1722954" y="2733835"/>
                    <a:pt x="1646298" y="2755128"/>
                  </a:cubicBezTo>
                  <a:cubicBezTo>
                    <a:pt x="1604243" y="2766840"/>
                    <a:pt x="1561656" y="2777486"/>
                    <a:pt x="1518537" y="2784939"/>
                  </a:cubicBezTo>
                  <a:cubicBezTo>
                    <a:pt x="1471692" y="2792924"/>
                    <a:pt x="1424314" y="2798780"/>
                    <a:pt x="1376936" y="2802506"/>
                  </a:cubicBezTo>
                  <a:cubicBezTo>
                    <a:pt x="1320508" y="2806233"/>
                    <a:pt x="1264613" y="2807297"/>
                    <a:pt x="1208185" y="2805168"/>
                  </a:cubicBezTo>
                  <a:cubicBezTo>
                    <a:pt x="1169857" y="2803571"/>
                    <a:pt x="1130997" y="2800909"/>
                    <a:pt x="1092669" y="2796118"/>
                  </a:cubicBezTo>
                  <a:cubicBezTo>
                    <a:pt x="1056470" y="2791327"/>
                    <a:pt x="1019739" y="2786004"/>
                    <a:pt x="983540" y="2779083"/>
                  </a:cubicBezTo>
                  <a:cubicBezTo>
                    <a:pt x="949470" y="2772163"/>
                    <a:pt x="915401" y="2763646"/>
                    <a:pt x="881864" y="2753531"/>
                  </a:cubicBezTo>
                  <a:cubicBezTo>
                    <a:pt x="847262" y="2743417"/>
                    <a:pt x="813725" y="2732238"/>
                    <a:pt x="780188" y="2719462"/>
                  </a:cubicBezTo>
                  <a:cubicBezTo>
                    <a:pt x="759959" y="2711477"/>
                    <a:pt x="739730" y="2703492"/>
                    <a:pt x="720034" y="2695507"/>
                  </a:cubicBezTo>
                  <a:cubicBezTo>
                    <a:pt x="709387" y="2691248"/>
                    <a:pt x="708855" y="2691248"/>
                    <a:pt x="703531" y="2701362"/>
                  </a:cubicBezTo>
                  <a:cubicBezTo>
                    <a:pt x="696611" y="2714138"/>
                    <a:pt x="690755" y="2727447"/>
                    <a:pt x="684367" y="2740755"/>
                  </a:cubicBezTo>
                  <a:cubicBezTo>
                    <a:pt x="677979" y="2753531"/>
                    <a:pt x="679044" y="2756193"/>
                    <a:pt x="691288" y="2763113"/>
                  </a:cubicBezTo>
                  <a:cubicBezTo>
                    <a:pt x="716840" y="2776954"/>
                    <a:pt x="741859" y="2790795"/>
                    <a:pt x="767412" y="2804103"/>
                  </a:cubicBezTo>
                  <a:cubicBezTo>
                    <a:pt x="823839" y="2833382"/>
                    <a:pt x="882396" y="2857337"/>
                    <a:pt x="942018" y="2877565"/>
                  </a:cubicBezTo>
                  <a:cubicBezTo>
                    <a:pt x="985137" y="2892471"/>
                    <a:pt x="1029321" y="2904182"/>
                    <a:pt x="1074037" y="2914829"/>
                  </a:cubicBezTo>
                  <a:cubicBezTo>
                    <a:pt x="1133126" y="2928670"/>
                    <a:pt x="1192748" y="2937187"/>
                    <a:pt x="1252369" y="2944107"/>
                  </a:cubicBezTo>
                  <a:cubicBezTo>
                    <a:pt x="1289633" y="2946769"/>
                    <a:pt x="1325832" y="2945172"/>
                    <a:pt x="1364160" y="2947834"/>
                  </a:cubicBezTo>
                  <a:close/>
                  <a:moveTo>
                    <a:pt x="2470353" y="1437065"/>
                  </a:moveTo>
                  <a:cubicBezTo>
                    <a:pt x="2470353" y="1437065"/>
                    <a:pt x="2470353" y="1437065"/>
                    <a:pt x="2470353" y="1437065"/>
                  </a:cubicBezTo>
                  <a:cubicBezTo>
                    <a:pt x="2470353" y="1446114"/>
                    <a:pt x="2470353" y="1455164"/>
                    <a:pt x="2470353" y="1464214"/>
                  </a:cubicBezTo>
                  <a:cubicBezTo>
                    <a:pt x="2470353" y="1487637"/>
                    <a:pt x="2471418" y="1511592"/>
                    <a:pt x="2469289" y="1535014"/>
                  </a:cubicBezTo>
                  <a:cubicBezTo>
                    <a:pt x="2465030" y="1579198"/>
                    <a:pt x="2460239" y="1623382"/>
                    <a:pt x="2451722" y="1667034"/>
                  </a:cubicBezTo>
                  <a:cubicBezTo>
                    <a:pt x="2444801" y="1702168"/>
                    <a:pt x="2437349" y="1737302"/>
                    <a:pt x="2427767" y="1771904"/>
                  </a:cubicBezTo>
                  <a:cubicBezTo>
                    <a:pt x="2414458" y="1818217"/>
                    <a:pt x="2399020" y="1863466"/>
                    <a:pt x="2380389" y="1908182"/>
                  </a:cubicBezTo>
                  <a:cubicBezTo>
                    <a:pt x="2357498" y="1962480"/>
                    <a:pt x="2330881" y="2015181"/>
                    <a:pt x="2300538" y="2065753"/>
                  </a:cubicBezTo>
                  <a:cubicBezTo>
                    <a:pt x="2277648" y="2103549"/>
                    <a:pt x="2252096" y="2138683"/>
                    <a:pt x="2227076" y="2174882"/>
                  </a:cubicBezTo>
                  <a:cubicBezTo>
                    <a:pt x="2207912" y="2202031"/>
                    <a:pt x="2187683" y="2228116"/>
                    <a:pt x="2163728" y="2251006"/>
                  </a:cubicBezTo>
                  <a:cubicBezTo>
                    <a:pt x="2153614" y="2260588"/>
                    <a:pt x="2144564" y="2272300"/>
                    <a:pt x="2134450" y="2281882"/>
                  </a:cubicBezTo>
                  <a:cubicBezTo>
                    <a:pt x="2121674" y="2294125"/>
                    <a:pt x="2114753" y="2310628"/>
                    <a:pt x="2101445" y="2322339"/>
                  </a:cubicBezTo>
                  <a:cubicBezTo>
                    <a:pt x="2093460" y="2329260"/>
                    <a:pt x="2083345" y="2332986"/>
                    <a:pt x="2077490" y="2342036"/>
                  </a:cubicBezTo>
                  <a:cubicBezTo>
                    <a:pt x="2074296" y="2347359"/>
                    <a:pt x="2068972" y="2350553"/>
                    <a:pt x="2063649" y="2353747"/>
                  </a:cubicBezTo>
                  <a:cubicBezTo>
                    <a:pt x="2058858" y="2355876"/>
                    <a:pt x="2054599" y="2358538"/>
                    <a:pt x="2050341" y="2362264"/>
                  </a:cubicBezTo>
                  <a:cubicBezTo>
                    <a:pt x="2032241" y="2377170"/>
                    <a:pt x="2013609" y="2392075"/>
                    <a:pt x="1994978" y="2406448"/>
                  </a:cubicBezTo>
                  <a:cubicBezTo>
                    <a:pt x="1940147" y="2449568"/>
                    <a:pt x="1881590" y="2486831"/>
                    <a:pt x="1820371" y="2519303"/>
                  </a:cubicBezTo>
                  <a:cubicBezTo>
                    <a:pt x="1769267" y="2546453"/>
                    <a:pt x="1716034" y="2569875"/>
                    <a:pt x="1661203" y="2589572"/>
                  </a:cubicBezTo>
                  <a:cubicBezTo>
                    <a:pt x="1602646" y="2610865"/>
                    <a:pt x="1542492" y="2626835"/>
                    <a:pt x="1481806" y="2639611"/>
                  </a:cubicBezTo>
                  <a:cubicBezTo>
                    <a:pt x="1431234" y="2649726"/>
                    <a:pt x="1380130" y="2655581"/>
                    <a:pt x="1329026" y="2659840"/>
                  </a:cubicBezTo>
                  <a:cubicBezTo>
                    <a:pt x="1266742" y="2664631"/>
                    <a:pt x="1204459" y="2663566"/>
                    <a:pt x="1142176" y="2659840"/>
                  </a:cubicBezTo>
                  <a:cubicBezTo>
                    <a:pt x="1121415" y="2658775"/>
                    <a:pt x="1100654" y="2657178"/>
                    <a:pt x="1080425" y="2653984"/>
                  </a:cubicBezTo>
                  <a:cubicBezTo>
                    <a:pt x="1044226" y="2648661"/>
                    <a:pt x="1007495" y="2643338"/>
                    <a:pt x="971828" y="2635885"/>
                  </a:cubicBezTo>
                  <a:cubicBezTo>
                    <a:pt x="939356" y="2628965"/>
                    <a:pt x="906883" y="2620980"/>
                    <a:pt x="874411" y="2610865"/>
                  </a:cubicBezTo>
                  <a:cubicBezTo>
                    <a:pt x="843003" y="2601283"/>
                    <a:pt x="811595" y="2591169"/>
                    <a:pt x="780720" y="2578393"/>
                  </a:cubicBezTo>
                  <a:cubicBezTo>
                    <a:pt x="766347" y="2572537"/>
                    <a:pt x="765282" y="2573602"/>
                    <a:pt x="758362" y="2587975"/>
                  </a:cubicBezTo>
                  <a:cubicBezTo>
                    <a:pt x="749844" y="2605542"/>
                    <a:pt x="741327" y="2622577"/>
                    <a:pt x="732810" y="2640144"/>
                  </a:cubicBezTo>
                  <a:cubicBezTo>
                    <a:pt x="727486" y="2651323"/>
                    <a:pt x="728019" y="2653984"/>
                    <a:pt x="740262" y="2659308"/>
                  </a:cubicBezTo>
                  <a:cubicBezTo>
                    <a:pt x="775397" y="2674745"/>
                    <a:pt x="811063" y="2688586"/>
                    <a:pt x="847262" y="2700298"/>
                  </a:cubicBezTo>
                  <a:cubicBezTo>
                    <a:pt x="888252" y="2713606"/>
                    <a:pt x="929242" y="2725317"/>
                    <a:pt x="971296" y="2734899"/>
                  </a:cubicBezTo>
                  <a:cubicBezTo>
                    <a:pt x="1025594" y="2747676"/>
                    <a:pt x="1080425" y="2756725"/>
                    <a:pt x="1135788" y="2763113"/>
                  </a:cubicBezTo>
                  <a:cubicBezTo>
                    <a:pt x="1171454" y="2767372"/>
                    <a:pt x="1207121" y="2768969"/>
                    <a:pt x="1243320" y="2770034"/>
                  </a:cubicBezTo>
                  <a:cubicBezTo>
                    <a:pt x="1278454" y="2771098"/>
                    <a:pt x="1313056" y="2770034"/>
                    <a:pt x="1348190" y="2767904"/>
                  </a:cubicBezTo>
                  <a:cubicBezTo>
                    <a:pt x="1385986" y="2765775"/>
                    <a:pt x="1423249" y="2760984"/>
                    <a:pt x="1460513" y="2755661"/>
                  </a:cubicBezTo>
                  <a:cubicBezTo>
                    <a:pt x="1500970" y="2750337"/>
                    <a:pt x="1541428" y="2741820"/>
                    <a:pt x="1581353" y="2732238"/>
                  </a:cubicBezTo>
                  <a:cubicBezTo>
                    <a:pt x="1624472" y="2722123"/>
                    <a:pt x="1666526" y="2708815"/>
                    <a:pt x="1708581" y="2694442"/>
                  </a:cubicBezTo>
                  <a:cubicBezTo>
                    <a:pt x="1769800" y="2672616"/>
                    <a:pt x="1828889" y="2647596"/>
                    <a:pt x="1886381" y="2617785"/>
                  </a:cubicBezTo>
                  <a:cubicBezTo>
                    <a:pt x="1944406" y="2587442"/>
                    <a:pt x="2000301" y="2552841"/>
                    <a:pt x="2054067" y="2514512"/>
                  </a:cubicBezTo>
                  <a:cubicBezTo>
                    <a:pt x="2107300" y="2476184"/>
                    <a:pt x="2157872" y="2434130"/>
                    <a:pt x="2204718" y="2387817"/>
                  </a:cubicBezTo>
                  <a:cubicBezTo>
                    <a:pt x="2271792" y="2321807"/>
                    <a:pt x="2330881" y="2249942"/>
                    <a:pt x="2382518" y="2171156"/>
                  </a:cubicBezTo>
                  <a:cubicBezTo>
                    <a:pt x="2427234" y="2103017"/>
                    <a:pt x="2465562" y="2031684"/>
                    <a:pt x="2497503" y="1957157"/>
                  </a:cubicBezTo>
                  <a:cubicBezTo>
                    <a:pt x="2521458" y="1900729"/>
                    <a:pt x="2541154" y="1842705"/>
                    <a:pt x="2558189" y="1783615"/>
                  </a:cubicBezTo>
                  <a:cubicBezTo>
                    <a:pt x="2570432" y="1740496"/>
                    <a:pt x="2579482" y="1696844"/>
                    <a:pt x="2586935" y="1652128"/>
                  </a:cubicBezTo>
                  <a:cubicBezTo>
                    <a:pt x="2592791" y="1615397"/>
                    <a:pt x="2598646" y="1578666"/>
                    <a:pt x="2600776" y="1541402"/>
                  </a:cubicBezTo>
                  <a:cubicBezTo>
                    <a:pt x="2601840" y="1525965"/>
                    <a:pt x="2602373" y="1510527"/>
                    <a:pt x="2603970" y="1494557"/>
                  </a:cubicBezTo>
                  <a:cubicBezTo>
                    <a:pt x="2607164" y="1459955"/>
                    <a:pt x="2607164" y="1425353"/>
                    <a:pt x="2604502" y="1391284"/>
                  </a:cubicBezTo>
                  <a:cubicBezTo>
                    <a:pt x="2601840" y="1351359"/>
                    <a:pt x="2600243" y="1311433"/>
                    <a:pt x="2594388" y="1271508"/>
                  </a:cubicBezTo>
                  <a:cubicBezTo>
                    <a:pt x="2589597" y="1237971"/>
                    <a:pt x="2584273" y="1204434"/>
                    <a:pt x="2576821" y="1171429"/>
                  </a:cubicBezTo>
                  <a:cubicBezTo>
                    <a:pt x="2569900" y="1140021"/>
                    <a:pt x="2562447" y="1109146"/>
                    <a:pt x="2553398" y="1078270"/>
                  </a:cubicBezTo>
                  <a:cubicBezTo>
                    <a:pt x="2540622" y="1034086"/>
                    <a:pt x="2525716" y="990967"/>
                    <a:pt x="2509214" y="948380"/>
                  </a:cubicBezTo>
                  <a:cubicBezTo>
                    <a:pt x="2487388" y="892485"/>
                    <a:pt x="2461304" y="838719"/>
                    <a:pt x="2431493" y="786550"/>
                  </a:cubicBezTo>
                  <a:cubicBezTo>
                    <a:pt x="2388374" y="711491"/>
                    <a:pt x="2339399" y="640690"/>
                    <a:pt x="2282971" y="574681"/>
                  </a:cubicBezTo>
                  <a:cubicBezTo>
                    <a:pt x="2194071" y="470875"/>
                    <a:pt x="2091863" y="383040"/>
                    <a:pt x="1975814" y="311174"/>
                  </a:cubicBezTo>
                  <a:cubicBezTo>
                    <a:pt x="1961973" y="302657"/>
                    <a:pt x="1958779" y="303189"/>
                    <a:pt x="1951858" y="317562"/>
                  </a:cubicBezTo>
                  <a:cubicBezTo>
                    <a:pt x="1938550" y="343647"/>
                    <a:pt x="1925774" y="369731"/>
                    <a:pt x="1912466" y="395816"/>
                  </a:cubicBezTo>
                  <a:cubicBezTo>
                    <a:pt x="1907674" y="405930"/>
                    <a:pt x="1908739" y="410189"/>
                    <a:pt x="1918854" y="417109"/>
                  </a:cubicBezTo>
                  <a:cubicBezTo>
                    <a:pt x="1934824" y="427756"/>
                    <a:pt x="1950794" y="438935"/>
                    <a:pt x="1966764" y="450114"/>
                  </a:cubicBezTo>
                  <a:cubicBezTo>
                    <a:pt x="2038629" y="500686"/>
                    <a:pt x="2101445" y="560840"/>
                    <a:pt x="2161066" y="625252"/>
                  </a:cubicBezTo>
                  <a:cubicBezTo>
                    <a:pt x="2230802" y="700312"/>
                    <a:pt x="2288295" y="784421"/>
                    <a:pt x="2336205" y="874918"/>
                  </a:cubicBezTo>
                  <a:cubicBezTo>
                    <a:pt x="2352707" y="905793"/>
                    <a:pt x="2367613" y="937201"/>
                    <a:pt x="2380921" y="969674"/>
                  </a:cubicBezTo>
                  <a:cubicBezTo>
                    <a:pt x="2399553" y="1013858"/>
                    <a:pt x="2414991" y="1059639"/>
                    <a:pt x="2428299" y="1105419"/>
                  </a:cubicBezTo>
                  <a:cubicBezTo>
                    <a:pt x="2436816" y="1134698"/>
                    <a:pt x="2443737" y="1164509"/>
                    <a:pt x="2449592" y="1194852"/>
                  </a:cubicBezTo>
                  <a:cubicBezTo>
                    <a:pt x="2454383" y="1217210"/>
                    <a:pt x="2457577" y="1239568"/>
                    <a:pt x="2460771" y="1261926"/>
                  </a:cubicBezTo>
                  <a:cubicBezTo>
                    <a:pt x="2466095" y="1302384"/>
                    <a:pt x="2471418" y="1342309"/>
                    <a:pt x="2471418" y="1383299"/>
                  </a:cubicBezTo>
                  <a:cubicBezTo>
                    <a:pt x="2470353" y="1399801"/>
                    <a:pt x="2470353" y="1418433"/>
                    <a:pt x="2470353" y="1437065"/>
                  </a:cubicBezTo>
                  <a:close/>
                  <a:moveTo>
                    <a:pt x="519343" y="2932928"/>
                  </a:moveTo>
                  <a:cubicBezTo>
                    <a:pt x="536378" y="2932396"/>
                    <a:pt x="548622" y="2924943"/>
                    <a:pt x="556074" y="2908973"/>
                  </a:cubicBezTo>
                  <a:cubicBezTo>
                    <a:pt x="585353" y="2847755"/>
                    <a:pt x="614631" y="2786536"/>
                    <a:pt x="644442" y="2725317"/>
                  </a:cubicBezTo>
                  <a:cubicBezTo>
                    <a:pt x="669994" y="2672616"/>
                    <a:pt x="695014" y="2619915"/>
                    <a:pt x="720566" y="2567214"/>
                  </a:cubicBezTo>
                  <a:cubicBezTo>
                    <a:pt x="725889" y="2556035"/>
                    <a:pt x="725357" y="2554438"/>
                    <a:pt x="714178" y="2549114"/>
                  </a:cubicBezTo>
                  <a:cubicBezTo>
                    <a:pt x="694481" y="2540065"/>
                    <a:pt x="674785" y="2530482"/>
                    <a:pt x="656153" y="2519836"/>
                  </a:cubicBezTo>
                  <a:cubicBezTo>
                    <a:pt x="634860" y="2508124"/>
                    <a:pt x="634860" y="2508124"/>
                    <a:pt x="623681" y="2529418"/>
                  </a:cubicBezTo>
                  <a:cubicBezTo>
                    <a:pt x="597596" y="2580522"/>
                    <a:pt x="571512" y="2632159"/>
                    <a:pt x="544895" y="2683263"/>
                  </a:cubicBezTo>
                  <a:cubicBezTo>
                    <a:pt x="514552" y="2742352"/>
                    <a:pt x="483677" y="2800909"/>
                    <a:pt x="452801" y="2859998"/>
                  </a:cubicBezTo>
                  <a:cubicBezTo>
                    <a:pt x="448542" y="2867451"/>
                    <a:pt x="449075" y="2873839"/>
                    <a:pt x="453866" y="2880760"/>
                  </a:cubicBezTo>
                  <a:cubicBezTo>
                    <a:pt x="465045" y="2895665"/>
                    <a:pt x="477289" y="2909505"/>
                    <a:pt x="491129" y="2921217"/>
                  </a:cubicBezTo>
                  <a:cubicBezTo>
                    <a:pt x="499114" y="2928137"/>
                    <a:pt x="508164" y="2933461"/>
                    <a:pt x="519343" y="2932928"/>
                  </a:cubicBezTo>
                  <a:close/>
                  <a:moveTo>
                    <a:pt x="1944938" y="33295"/>
                  </a:moveTo>
                  <a:cubicBezTo>
                    <a:pt x="1936953" y="31166"/>
                    <a:pt x="1930033" y="35424"/>
                    <a:pt x="1925242" y="44474"/>
                  </a:cubicBezTo>
                  <a:cubicBezTo>
                    <a:pt x="1905545" y="82270"/>
                    <a:pt x="1886381" y="120066"/>
                    <a:pt x="1866685" y="157329"/>
                  </a:cubicBezTo>
                  <a:cubicBezTo>
                    <a:pt x="1849118" y="191399"/>
                    <a:pt x="1831551" y="224936"/>
                    <a:pt x="1813451" y="259005"/>
                  </a:cubicBezTo>
                  <a:cubicBezTo>
                    <a:pt x="1802272" y="280299"/>
                    <a:pt x="1791093" y="301592"/>
                    <a:pt x="1779914" y="322886"/>
                  </a:cubicBezTo>
                  <a:cubicBezTo>
                    <a:pt x="1775123" y="331935"/>
                    <a:pt x="1776188" y="336194"/>
                    <a:pt x="1784173" y="340453"/>
                  </a:cubicBezTo>
                  <a:cubicBezTo>
                    <a:pt x="1809192" y="352697"/>
                    <a:pt x="1834212" y="364940"/>
                    <a:pt x="1857635" y="379313"/>
                  </a:cubicBezTo>
                  <a:cubicBezTo>
                    <a:pt x="1864555" y="383572"/>
                    <a:pt x="1869879" y="381443"/>
                    <a:pt x="1874137" y="373990"/>
                  </a:cubicBezTo>
                  <a:cubicBezTo>
                    <a:pt x="1876799" y="369199"/>
                    <a:pt x="1878928" y="363876"/>
                    <a:pt x="1881590" y="358552"/>
                  </a:cubicBezTo>
                  <a:cubicBezTo>
                    <a:pt x="1925242" y="269652"/>
                    <a:pt x="1969425" y="181284"/>
                    <a:pt x="2013609" y="92384"/>
                  </a:cubicBezTo>
                  <a:cubicBezTo>
                    <a:pt x="2018933" y="82270"/>
                    <a:pt x="2017336" y="73753"/>
                    <a:pt x="2010948" y="64703"/>
                  </a:cubicBezTo>
                  <a:cubicBezTo>
                    <a:pt x="1994445" y="45006"/>
                    <a:pt x="1973152" y="34892"/>
                    <a:pt x="1944938" y="33295"/>
                  </a:cubicBezTo>
                  <a:close/>
                </a:path>
              </a:pathLst>
            </a:custGeom>
            <a:grpFill/>
            <a:ln w="5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7"/>
              </p:custDataLst>
            </p:nvPr>
          </p:nvSpPr>
          <p:spPr>
            <a:xfrm>
              <a:off x="8529289" y="934527"/>
              <a:ext cx="400061" cy="490567"/>
            </a:xfrm>
            <a:custGeom>
              <a:avLst/>
              <a:gdLst>
                <a:gd name="connsiteX0" fmla="*/ 399530 w 400061"/>
                <a:gd name="connsiteY0" fmla="*/ 238552 h 490567"/>
                <a:gd name="connsiteX1" fmla="*/ 380366 w 400061"/>
                <a:gd name="connsiteY1" fmla="*/ 335437 h 490567"/>
                <a:gd name="connsiteX2" fmla="*/ 365993 w 400061"/>
                <a:gd name="connsiteY2" fmla="*/ 373765 h 490567"/>
                <a:gd name="connsiteX3" fmla="*/ 288804 w 400061"/>
                <a:gd name="connsiteY3" fmla="*/ 453083 h 490567"/>
                <a:gd name="connsiteX4" fmla="*/ 212148 w 400061"/>
                <a:gd name="connsiteY4" fmla="*/ 485023 h 490567"/>
                <a:gd name="connsiteX5" fmla="*/ 157317 w 400061"/>
                <a:gd name="connsiteY5" fmla="*/ 487685 h 490567"/>
                <a:gd name="connsiteX6" fmla="*/ 30089 w 400061"/>
                <a:gd name="connsiteY6" fmla="*/ 421143 h 490567"/>
                <a:gd name="connsiteX7" fmla="*/ 278 w 400061"/>
                <a:gd name="connsiteY7" fmla="*/ 351407 h 490567"/>
                <a:gd name="connsiteX8" fmla="*/ 2408 w 400061"/>
                <a:gd name="connsiteY8" fmla="*/ 312014 h 490567"/>
                <a:gd name="connsiteX9" fmla="*/ 32218 w 400061"/>
                <a:gd name="connsiteY9" fmla="*/ 265701 h 490567"/>
                <a:gd name="connsiteX10" fmla="*/ 71611 w 400061"/>
                <a:gd name="connsiteY10" fmla="*/ 243343 h 490567"/>
                <a:gd name="connsiteX11" fmla="*/ 93437 w 400061"/>
                <a:gd name="connsiteY11" fmla="*/ 223646 h 490567"/>
                <a:gd name="connsiteX12" fmla="*/ 99293 w 400061"/>
                <a:gd name="connsiteY12" fmla="*/ 199691 h 490567"/>
                <a:gd name="connsiteX13" fmla="*/ 91308 w 400061"/>
                <a:gd name="connsiteY13" fmla="*/ 152313 h 490567"/>
                <a:gd name="connsiteX14" fmla="*/ 88646 w 400061"/>
                <a:gd name="connsiteY14" fmla="*/ 90030 h 490567"/>
                <a:gd name="connsiteX15" fmla="*/ 136024 w 400061"/>
                <a:gd name="connsiteY15" fmla="*/ 10712 h 490567"/>
                <a:gd name="connsiteX16" fmla="*/ 175949 w 400061"/>
                <a:gd name="connsiteY16" fmla="*/ 65 h 490567"/>
                <a:gd name="connsiteX17" fmla="*/ 223859 w 400061"/>
                <a:gd name="connsiteY17" fmla="*/ 14970 h 490567"/>
                <a:gd name="connsiteX18" fmla="*/ 313824 w 400061"/>
                <a:gd name="connsiteY18" fmla="*/ 65542 h 490567"/>
                <a:gd name="connsiteX19" fmla="*/ 344699 w 400061"/>
                <a:gd name="connsiteY19" fmla="*/ 94289 h 490567"/>
                <a:gd name="connsiteX20" fmla="*/ 379834 w 400061"/>
                <a:gd name="connsiteY20" fmla="*/ 146990 h 490567"/>
                <a:gd name="connsiteX21" fmla="*/ 399530 w 400061"/>
                <a:gd name="connsiteY21" fmla="*/ 238552 h 49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0061" h="490567">
                  <a:moveTo>
                    <a:pt x="399530" y="238552"/>
                  </a:moveTo>
                  <a:cubicBezTo>
                    <a:pt x="401127" y="272621"/>
                    <a:pt x="391545" y="304029"/>
                    <a:pt x="380366" y="335437"/>
                  </a:cubicBezTo>
                  <a:cubicBezTo>
                    <a:pt x="375575" y="348213"/>
                    <a:pt x="371848" y="361521"/>
                    <a:pt x="365993" y="373765"/>
                  </a:cubicBezTo>
                  <a:cubicBezTo>
                    <a:pt x="349490" y="409431"/>
                    <a:pt x="324471" y="436048"/>
                    <a:pt x="288804" y="453083"/>
                  </a:cubicBezTo>
                  <a:cubicBezTo>
                    <a:pt x="263784" y="465327"/>
                    <a:pt x="237700" y="474376"/>
                    <a:pt x="212148" y="485023"/>
                  </a:cubicBezTo>
                  <a:cubicBezTo>
                    <a:pt x="194581" y="492476"/>
                    <a:pt x="175417" y="491411"/>
                    <a:pt x="157317" y="487685"/>
                  </a:cubicBezTo>
                  <a:cubicBezTo>
                    <a:pt x="108875" y="478103"/>
                    <a:pt x="65223" y="456809"/>
                    <a:pt x="30089" y="421143"/>
                  </a:cubicBezTo>
                  <a:cubicBezTo>
                    <a:pt x="11457" y="401979"/>
                    <a:pt x="1343" y="378024"/>
                    <a:pt x="278" y="351407"/>
                  </a:cubicBezTo>
                  <a:cubicBezTo>
                    <a:pt x="-254" y="338098"/>
                    <a:pt x="-254" y="325322"/>
                    <a:pt x="2408" y="312014"/>
                  </a:cubicBezTo>
                  <a:cubicBezTo>
                    <a:pt x="6134" y="292317"/>
                    <a:pt x="16781" y="277412"/>
                    <a:pt x="32218" y="265701"/>
                  </a:cubicBezTo>
                  <a:cubicBezTo>
                    <a:pt x="44462" y="256651"/>
                    <a:pt x="57770" y="249731"/>
                    <a:pt x="71611" y="243343"/>
                  </a:cubicBezTo>
                  <a:cubicBezTo>
                    <a:pt x="81193" y="239084"/>
                    <a:pt x="87581" y="231631"/>
                    <a:pt x="93437" y="223646"/>
                  </a:cubicBezTo>
                  <a:cubicBezTo>
                    <a:pt x="98760" y="216726"/>
                    <a:pt x="100890" y="208208"/>
                    <a:pt x="99293" y="199691"/>
                  </a:cubicBezTo>
                  <a:cubicBezTo>
                    <a:pt x="96631" y="183721"/>
                    <a:pt x="94502" y="167751"/>
                    <a:pt x="91308" y="152313"/>
                  </a:cubicBezTo>
                  <a:cubicBezTo>
                    <a:pt x="87581" y="131552"/>
                    <a:pt x="85452" y="110791"/>
                    <a:pt x="88646" y="90030"/>
                  </a:cubicBezTo>
                  <a:cubicBezTo>
                    <a:pt x="93969" y="58090"/>
                    <a:pt x="108875" y="29876"/>
                    <a:pt x="136024" y="10712"/>
                  </a:cubicBezTo>
                  <a:cubicBezTo>
                    <a:pt x="147735" y="2194"/>
                    <a:pt x="161044" y="-467"/>
                    <a:pt x="175949" y="65"/>
                  </a:cubicBezTo>
                  <a:cubicBezTo>
                    <a:pt x="193516" y="1130"/>
                    <a:pt x="208954" y="6453"/>
                    <a:pt x="223859" y="14970"/>
                  </a:cubicBezTo>
                  <a:cubicBezTo>
                    <a:pt x="254202" y="31473"/>
                    <a:pt x="286142" y="44781"/>
                    <a:pt x="313824" y="65542"/>
                  </a:cubicBezTo>
                  <a:cubicBezTo>
                    <a:pt x="325003" y="74060"/>
                    <a:pt x="336182" y="83110"/>
                    <a:pt x="344699" y="94289"/>
                  </a:cubicBezTo>
                  <a:cubicBezTo>
                    <a:pt x="357475" y="111323"/>
                    <a:pt x="369719" y="128358"/>
                    <a:pt x="379834" y="146990"/>
                  </a:cubicBezTo>
                  <a:cubicBezTo>
                    <a:pt x="394739" y="175736"/>
                    <a:pt x="402192" y="206079"/>
                    <a:pt x="399530" y="238552"/>
                  </a:cubicBezTo>
                  <a:close/>
                </a:path>
              </a:pathLst>
            </a:custGeom>
            <a:grpFill/>
            <a:ln w="5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1" name="图形 13"/>
          <p:cNvGrpSpPr/>
          <p:nvPr userDrawn="1">
            <p:custDataLst>
              <p:tags r:id="rId8"/>
            </p:custDataLst>
          </p:nvPr>
        </p:nvGrpSpPr>
        <p:grpSpPr>
          <a:xfrm flipH="1">
            <a:off x="808990" y="706120"/>
            <a:ext cx="812165" cy="814705"/>
            <a:chOff x="7263890" y="269415"/>
            <a:chExt cx="2803728" cy="2984797"/>
          </a:xfrm>
          <a:solidFill>
            <a:schemeClr val="accent1"/>
          </a:solidFill>
        </p:grpSpPr>
        <p:sp>
          <p:nvSpPr>
            <p:cNvPr id="12" name="任意多边形: 形状 17"/>
            <p:cNvSpPr/>
            <p:nvPr>
              <p:custDataLst>
                <p:tags r:id="rId9"/>
              </p:custDataLst>
            </p:nvPr>
          </p:nvSpPr>
          <p:spPr>
            <a:xfrm>
              <a:off x="7263890" y="269415"/>
              <a:ext cx="2803728" cy="2984797"/>
            </a:xfrm>
            <a:custGeom>
              <a:avLst/>
              <a:gdLst>
                <a:gd name="connsiteX0" fmla="*/ 1364160 w 2803728"/>
                <a:gd name="connsiteY0" fmla="*/ 2984565 h 2984797"/>
                <a:gd name="connsiteX1" fmla="*/ 1317314 w 2803728"/>
                <a:gd name="connsiteY1" fmla="*/ 2984565 h 2984797"/>
                <a:gd name="connsiteX2" fmla="*/ 1158146 w 2803728"/>
                <a:gd name="connsiteY2" fmla="*/ 2972321 h 2984797"/>
                <a:gd name="connsiteX3" fmla="*/ 1039967 w 2803728"/>
                <a:gd name="connsiteY3" fmla="*/ 2949963 h 2984797"/>
                <a:gd name="connsiteX4" fmla="*/ 876540 w 2803728"/>
                <a:gd name="connsiteY4" fmla="*/ 2898859 h 2984797"/>
                <a:gd name="connsiteX5" fmla="*/ 671059 w 2803728"/>
                <a:gd name="connsiteY5" fmla="*/ 2800909 h 2984797"/>
                <a:gd name="connsiteX6" fmla="*/ 652427 w 2803728"/>
                <a:gd name="connsiteY6" fmla="*/ 2806765 h 2984797"/>
                <a:gd name="connsiteX7" fmla="*/ 616228 w 2803728"/>
                <a:gd name="connsiteY7" fmla="*/ 2881824 h 2984797"/>
                <a:gd name="connsiteX8" fmla="*/ 588547 w 2803728"/>
                <a:gd name="connsiteY8" fmla="*/ 2939316 h 2984797"/>
                <a:gd name="connsiteX9" fmla="*/ 581094 w 2803728"/>
                <a:gd name="connsiteY9" fmla="*/ 2949431 h 2984797"/>
                <a:gd name="connsiteX10" fmla="*/ 501244 w 2803728"/>
                <a:gd name="connsiteY10" fmla="*/ 2969660 h 2984797"/>
                <a:gd name="connsiteX11" fmla="*/ 454398 w 2803728"/>
                <a:gd name="connsiteY11" fmla="*/ 2940913 h 2984797"/>
                <a:gd name="connsiteX12" fmla="*/ 427249 w 2803728"/>
                <a:gd name="connsiteY12" fmla="*/ 2908441 h 2984797"/>
                <a:gd name="connsiteX13" fmla="*/ 411279 w 2803728"/>
                <a:gd name="connsiteY13" fmla="*/ 2861063 h 2984797"/>
                <a:gd name="connsiteX14" fmla="*/ 417667 w 2803728"/>
                <a:gd name="connsiteY14" fmla="*/ 2835511 h 2984797"/>
                <a:gd name="connsiteX15" fmla="*/ 543831 w 2803728"/>
                <a:gd name="connsiteY15" fmla="*/ 2591701 h 2984797"/>
                <a:gd name="connsiteX16" fmla="*/ 590676 w 2803728"/>
                <a:gd name="connsiteY16" fmla="*/ 2501204 h 2984797"/>
                <a:gd name="connsiteX17" fmla="*/ 583756 w 2803728"/>
                <a:gd name="connsiteY17" fmla="*/ 2479378 h 2984797"/>
                <a:gd name="connsiteX18" fmla="*/ 458657 w 2803728"/>
                <a:gd name="connsiteY18" fmla="*/ 2391543 h 2984797"/>
                <a:gd name="connsiteX19" fmla="*/ 339946 w 2803728"/>
                <a:gd name="connsiteY19" fmla="*/ 2282414 h 2984797"/>
                <a:gd name="connsiteX20" fmla="*/ 173857 w 2803728"/>
                <a:gd name="connsiteY20" fmla="*/ 2067883 h 2984797"/>
                <a:gd name="connsiteX21" fmla="*/ 63664 w 2803728"/>
                <a:gd name="connsiteY21" fmla="*/ 1830993 h 2984797"/>
                <a:gd name="connsiteX22" fmla="*/ 25336 w 2803728"/>
                <a:gd name="connsiteY22" fmla="*/ 1689392 h 2984797"/>
                <a:gd name="connsiteX23" fmla="*/ 2977 w 2803728"/>
                <a:gd name="connsiteY23" fmla="*/ 1525432 h 2984797"/>
                <a:gd name="connsiteX24" fmla="*/ 5639 w 2803728"/>
                <a:gd name="connsiteY24" fmla="*/ 1318886 h 2984797"/>
                <a:gd name="connsiteX25" fmla="*/ 36515 w 2803728"/>
                <a:gd name="connsiteY25" fmla="*/ 1137892 h 2984797"/>
                <a:gd name="connsiteX26" fmla="*/ 88151 w 2803728"/>
                <a:gd name="connsiteY26" fmla="*/ 980853 h 2984797"/>
                <a:gd name="connsiteX27" fmla="*/ 164807 w 2803728"/>
                <a:gd name="connsiteY27" fmla="*/ 824878 h 2984797"/>
                <a:gd name="connsiteX28" fmla="*/ 262225 w 2803728"/>
                <a:gd name="connsiteY28" fmla="*/ 683809 h 2984797"/>
                <a:gd name="connsiteX29" fmla="*/ 408085 w 2803728"/>
                <a:gd name="connsiteY29" fmla="*/ 529432 h 2984797"/>
                <a:gd name="connsiteX30" fmla="*/ 633795 w 2803728"/>
                <a:gd name="connsiteY30" fmla="*/ 369199 h 2984797"/>
                <a:gd name="connsiteX31" fmla="*/ 806272 w 2803728"/>
                <a:gd name="connsiteY31" fmla="*/ 290946 h 2984797"/>
                <a:gd name="connsiteX32" fmla="*/ 959585 w 2803728"/>
                <a:gd name="connsiteY32" fmla="*/ 245697 h 2984797"/>
                <a:gd name="connsiteX33" fmla="*/ 1050082 w 2803728"/>
                <a:gd name="connsiteY33" fmla="*/ 229195 h 2984797"/>
                <a:gd name="connsiteX34" fmla="*/ 1145902 w 2803728"/>
                <a:gd name="connsiteY34" fmla="*/ 218548 h 2984797"/>
                <a:gd name="connsiteX35" fmla="*/ 1160275 w 2803728"/>
                <a:gd name="connsiteY35" fmla="*/ 218016 h 2984797"/>
                <a:gd name="connsiteX36" fmla="*/ 1318911 w 2803728"/>
                <a:gd name="connsiteY36" fmla="*/ 218548 h 2984797"/>
                <a:gd name="connsiteX37" fmla="*/ 1411538 w 2803728"/>
                <a:gd name="connsiteY37" fmla="*/ 227598 h 2984797"/>
                <a:gd name="connsiteX38" fmla="*/ 1474353 w 2803728"/>
                <a:gd name="connsiteY38" fmla="*/ 237712 h 2984797"/>
                <a:gd name="connsiteX39" fmla="*/ 1572303 w 2803728"/>
                <a:gd name="connsiteY39" fmla="*/ 260070 h 2984797"/>
                <a:gd name="connsiteX40" fmla="*/ 1686223 w 2803728"/>
                <a:gd name="connsiteY40" fmla="*/ 297866 h 2984797"/>
                <a:gd name="connsiteX41" fmla="*/ 1721357 w 2803728"/>
                <a:gd name="connsiteY41" fmla="*/ 312239 h 2984797"/>
                <a:gd name="connsiteX42" fmla="*/ 1742118 w 2803728"/>
                <a:gd name="connsiteY42" fmla="*/ 305319 h 2984797"/>
                <a:gd name="connsiteX43" fmla="*/ 1860829 w 2803728"/>
                <a:gd name="connsiteY43" fmla="*/ 76414 h 2984797"/>
                <a:gd name="connsiteX44" fmla="*/ 1892237 w 2803728"/>
                <a:gd name="connsiteY44" fmla="*/ 17857 h 2984797"/>
                <a:gd name="connsiteX45" fmla="*/ 1917257 w 2803728"/>
                <a:gd name="connsiteY45" fmla="*/ 2420 h 2984797"/>
                <a:gd name="connsiteX46" fmla="*/ 1955052 w 2803728"/>
                <a:gd name="connsiteY46" fmla="*/ 290 h 2984797"/>
                <a:gd name="connsiteX47" fmla="*/ 2051937 w 2803728"/>
                <a:gd name="connsiteY47" fmla="*/ 62573 h 2984797"/>
                <a:gd name="connsiteX48" fmla="*/ 2051405 w 2803728"/>
                <a:gd name="connsiteY48" fmla="*/ 112613 h 2984797"/>
                <a:gd name="connsiteX49" fmla="*/ 2055132 w 2803728"/>
                <a:gd name="connsiteY49" fmla="*/ 129115 h 2984797"/>
                <a:gd name="connsiteX50" fmla="*/ 2089201 w 2803728"/>
                <a:gd name="connsiteY50" fmla="*/ 149344 h 2984797"/>
                <a:gd name="connsiteX51" fmla="*/ 2264872 w 2803728"/>
                <a:gd name="connsiteY51" fmla="*/ 278169 h 2984797"/>
                <a:gd name="connsiteX52" fmla="*/ 2433090 w 2803728"/>
                <a:gd name="connsiteY52" fmla="*/ 444258 h 2984797"/>
                <a:gd name="connsiteX53" fmla="*/ 2614616 w 2803728"/>
                <a:gd name="connsiteY53" fmla="*/ 707232 h 2984797"/>
                <a:gd name="connsiteX54" fmla="*/ 2703516 w 2803728"/>
                <a:gd name="connsiteY54" fmla="*/ 902599 h 2984797"/>
                <a:gd name="connsiteX55" fmla="*/ 2748765 w 2803728"/>
                <a:gd name="connsiteY55" fmla="*/ 1043668 h 2984797"/>
                <a:gd name="connsiteX56" fmla="*/ 2786561 w 2803728"/>
                <a:gd name="connsiteY56" fmla="*/ 1226260 h 2984797"/>
                <a:gd name="connsiteX57" fmla="*/ 2800402 w 2803728"/>
                <a:gd name="connsiteY57" fmla="*/ 1369990 h 2984797"/>
                <a:gd name="connsiteX58" fmla="*/ 2803595 w 2803728"/>
                <a:gd name="connsiteY58" fmla="*/ 1497219 h 2984797"/>
                <a:gd name="connsiteX59" fmla="*/ 2798272 w 2803728"/>
                <a:gd name="connsiteY59" fmla="*/ 1600492 h 2984797"/>
                <a:gd name="connsiteX60" fmla="*/ 2783899 w 2803728"/>
                <a:gd name="connsiteY60" fmla="*/ 1725591 h 2984797"/>
                <a:gd name="connsiteX61" fmla="*/ 2768461 w 2803728"/>
                <a:gd name="connsiteY61" fmla="*/ 1807570 h 2984797"/>
                <a:gd name="connsiteX62" fmla="*/ 2748233 w 2803728"/>
                <a:gd name="connsiteY62" fmla="*/ 1892744 h 2984797"/>
                <a:gd name="connsiteX63" fmla="*/ 2720019 w 2803728"/>
                <a:gd name="connsiteY63" fmla="*/ 1984838 h 2984797"/>
                <a:gd name="connsiteX64" fmla="*/ 2673173 w 2803728"/>
                <a:gd name="connsiteY64" fmla="*/ 2106211 h 2984797"/>
                <a:gd name="connsiteX65" fmla="*/ 2574691 w 2803728"/>
                <a:gd name="connsiteY65" fmla="*/ 2294125 h 2984797"/>
                <a:gd name="connsiteX66" fmla="*/ 2441075 w 2803728"/>
                <a:gd name="connsiteY66" fmla="*/ 2478846 h 2984797"/>
                <a:gd name="connsiteX67" fmla="*/ 2291489 w 2803728"/>
                <a:gd name="connsiteY67" fmla="*/ 2631626 h 2984797"/>
                <a:gd name="connsiteX68" fmla="*/ 2105703 w 2803728"/>
                <a:gd name="connsiteY68" fmla="*/ 2772695 h 2984797"/>
                <a:gd name="connsiteX69" fmla="*/ 1957182 w 2803728"/>
                <a:gd name="connsiteY69" fmla="*/ 2854675 h 2984797"/>
                <a:gd name="connsiteX70" fmla="*/ 1774058 w 2803728"/>
                <a:gd name="connsiteY70" fmla="*/ 2926008 h 2984797"/>
                <a:gd name="connsiteX71" fmla="*/ 1649492 w 2803728"/>
                <a:gd name="connsiteY71" fmla="*/ 2957948 h 2984797"/>
                <a:gd name="connsiteX72" fmla="*/ 1547816 w 2803728"/>
                <a:gd name="connsiteY72" fmla="*/ 2975515 h 2984797"/>
                <a:gd name="connsiteX73" fmla="*/ 1516940 w 2803728"/>
                <a:gd name="connsiteY73" fmla="*/ 2978709 h 2984797"/>
                <a:gd name="connsiteX74" fmla="*/ 1364160 w 2803728"/>
                <a:gd name="connsiteY74" fmla="*/ 2984565 h 2984797"/>
                <a:gd name="connsiteX75" fmla="*/ 1237464 w 2803728"/>
                <a:gd name="connsiteY75" fmla="*/ 249423 h 2984797"/>
                <a:gd name="connsiteX76" fmla="*/ 1088942 w 2803728"/>
                <a:gd name="connsiteY76" fmla="*/ 260070 h 2984797"/>
                <a:gd name="connsiteX77" fmla="*/ 1080425 w 2803728"/>
                <a:gd name="connsiteY77" fmla="*/ 275508 h 2984797"/>
                <a:gd name="connsiteX78" fmla="*/ 1090007 w 2803728"/>
                <a:gd name="connsiteY78" fmla="*/ 307980 h 2984797"/>
                <a:gd name="connsiteX79" fmla="*/ 1090007 w 2803728"/>
                <a:gd name="connsiteY79" fmla="*/ 389960 h 2984797"/>
                <a:gd name="connsiteX80" fmla="*/ 1071375 w 2803728"/>
                <a:gd name="connsiteY80" fmla="*/ 468213 h 2984797"/>
                <a:gd name="connsiteX81" fmla="*/ 1018674 w 2803728"/>
                <a:gd name="connsiteY81" fmla="*/ 565098 h 2984797"/>
                <a:gd name="connsiteX82" fmla="*/ 988863 w 2803728"/>
                <a:gd name="connsiteY82" fmla="*/ 600765 h 2984797"/>
                <a:gd name="connsiteX83" fmla="*/ 776994 w 2803728"/>
                <a:gd name="connsiteY83" fmla="*/ 688068 h 2984797"/>
                <a:gd name="connsiteX84" fmla="*/ 728019 w 2803728"/>
                <a:gd name="connsiteY84" fmla="*/ 703506 h 2984797"/>
                <a:gd name="connsiteX85" fmla="*/ 656153 w 2803728"/>
                <a:gd name="connsiteY85" fmla="*/ 776968 h 2984797"/>
                <a:gd name="connsiteX86" fmla="*/ 565124 w 2803728"/>
                <a:gd name="connsiteY86" fmla="*/ 883435 h 2984797"/>
                <a:gd name="connsiteX87" fmla="*/ 507632 w 2803728"/>
                <a:gd name="connsiteY87" fmla="*/ 942525 h 2984797"/>
                <a:gd name="connsiteX88" fmla="*/ 396906 w 2803728"/>
                <a:gd name="connsiteY88" fmla="*/ 1008002 h 2984797"/>
                <a:gd name="connsiteX89" fmla="*/ 249449 w 2803728"/>
                <a:gd name="connsiteY89" fmla="*/ 987773 h 2984797"/>
                <a:gd name="connsiteX90" fmla="*/ 171196 w 2803728"/>
                <a:gd name="connsiteY90" fmla="*/ 931878 h 2984797"/>
                <a:gd name="connsiteX91" fmla="*/ 150967 w 2803728"/>
                <a:gd name="connsiteY91" fmla="*/ 935604 h 2984797"/>
                <a:gd name="connsiteX92" fmla="*/ 80166 w 2803728"/>
                <a:gd name="connsiteY92" fmla="*/ 1126181 h 2984797"/>
                <a:gd name="connsiteX93" fmla="*/ 46097 w 2803728"/>
                <a:gd name="connsiteY93" fmla="*/ 1292269 h 2984797"/>
                <a:gd name="connsiteX94" fmla="*/ 35982 w 2803728"/>
                <a:gd name="connsiteY94" fmla="*/ 1417901 h 2984797"/>
                <a:gd name="connsiteX95" fmla="*/ 43967 w 2803728"/>
                <a:gd name="connsiteY95" fmla="*/ 1569084 h 2984797"/>
                <a:gd name="connsiteX96" fmla="*/ 61534 w 2803728"/>
                <a:gd name="connsiteY96" fmla="*/ 1678213 h 2984797"/>
                <a:gd name="connsiteX97" fmla="*/ 95072 w 2803728"/>
                <a:gd name="connsiteY97" fmla="*/ 1802247 h 2984797"/>
                <a:gd name="connsiteX98" fmla="*/ 117962 w 2803728"/>
                <a:gd name="connsiteY98" fmla="*/ 1809700 h 2984797"/>
                <a:gd name="connsiteX99" fmla="*/ 130206 w 2803728"/>
                <a:gd name="connsiteY99" fmla="*/ 1797988 h 2984797"/>
                <a:gd name="connsiteX100" fmla="*/ 173857 w 2803728"/>
                <a:gd name="connsiteY100" fmla="*/ 1727188 h 2984797"/>
                <a:gd name="connsiteX101" fmla="*/ 226026 w 2803728"/>
                <a:gd name="connsiteY101" fmla="*/ 1585054 h 2984797"/>
                <a:gd name="connsiteX102" fmla="*/ 243061 w 2803728"/>
                <a:gd name="connsiteY102" fmla="*/ 1481781 h 2984797"/>
                <a:gd name="connsiteX103" fmla="*/ 253175 w 2803728"/>
                <a:gd name="connsiteY103" fmla="*/ 1401930 h 2984797"/>
                <a:gd name="connsiteX104" fmla="*/ 284583 w 2803728"/>
                <a:gd name="connsiteY104" fmla="*/ 1323677 h 2984797"/>
                <a:gd name="connsiteX105" fmla="*/ 347399 w 2803728"/>
                <a:gd name="connsiteY105" fmla="*/ 1242230 h 2984797"/>
                <a:gd name="connsiteX106" fmla="*/ 479950 w 2803728"/>
                <a:gd name="connsiteY106" fmla="*/ 1166106 h 2984797"/>
                <a:gd name="connsiteX107" fmla="*/ 602387 w 2803728"/>
                <a:gd name="connsiteY107" fmla="*/ 1175688 h 2984797"/>
                <a:gd name="connsiteX108" fmla="*/ 749844 w 2803728"/>
                <a:gd name="connsiteY108" fmla="*/ 1313030 h 2984797"/>
                <a:gd name="connsiteX109" fmla="*/ 868555 w 2803728"/>
                <a:gd name="connsiteY109" fmla="*/ 1432274 h 2984797"/>
                <a:gd name="connsiteX110" fmla="*/ 1000042 w 2803728"/>
                <a:gd name="connsiteY110" fmla="*/ 1495089 h 2984797"/>
                <a:gd name="connsiteX111" fmla="*/ 1077763 w 2803728"/>
                <a:gd name="connsiteY111" fmla="*/ 1535014 h 2984797"/>
                <a:gd name="connsiteX112" fmla="*/ 1132594 w 2803728"/>
                <a:gd name="connsiteY112" fmla="*/ 1625511 h 2984797"/>
                <a:gd name="connsiteX113" fmla="*/ 1126738 w 2803728"/>
                <a:gd name="connsiteY113" fmla="*/ 1703765 h 2984797"/>
                <a:gd name="connsiteX114" fmla="*/ 1072440 w 2803728"/>
                <a:gd name="connsiteY114" fmla="*/ 1790536 h 2984797"/>
                <a:gd name="connsiteX115" fmla="*/ 997913 w 2803728"/>
                <a:gd name="connsiteY115" fmla="*/ 1859739 h 2984797"/>
                <a:gd name="connsiteX116" fmla="*/ 889316 w 2803728"/>
                <a:gd name="connsiteY116" fmla="*/ 1930540 h 2984797"/>
                <a:gd name="connsiteX117" fmla="*/ 850456 w 2803728"/>
                <a:gd name="connsiteY117" fmla="*/ 1947575 h 2984797"/>
                <a:gd name="connsiteX118" fmla="*/ 838744 w 2803728"/>
                <a:gd name="connsiteY118" fmla="*/ 1966739 h 2984797"/>
                <a:gd name="connsiteX119" fmla="*/ 845132 w 2803728"/>
                <a:gd name="connsiteY119" fmla="*/ 2031151 h 2984797"/>
                <a:gd name="connsiteX120" fmla="*/ 855779 w 2803728"/>
                <a:gd name="connsiteY120" fmla="*/ 2093967 h 2984797"/>
                <a:gd name="connsiteX121" fmla="*/ 804143 w 2803728"/>
                <a:gd name="connsiteY121" fmla="*/ 2215872 h 2984797"/>
                <a:gd name="connsiteX122" fmla="*/ 726954 w 2803728"/>
                <a:gd name="connsiteY122" fmla="*/ 2270170 h 2984797"/>
                <a:gd name="connsiteX123" fmla="*/ 632731 w 2803728"/>
                <a:gd name="connsiteY123" fmla="*/ 2303707 h 2984797"/>
                <a:gd name="connsiteX124" fmla="*/ 565124 w 2803728"/>
                <a:gd name="connsiteY124" fmla="*/ 2318080 h 2984797"/>
                <a:gd name="connsiteX125" fmla="*/ 477821 w 2803728"/>
                <a:gd name="connsiteY125" fmla="*/ 2325001 h 2984797"/>
                <a:gd name="connsiteX126" fmla="*/ 460786 w 2803728"/>
                <a:gd name="connsiteY126" fmla="*/ 2325001 h 2984797"/>
                <a:gd name="connsiteX127" fmla="*/ 451736 w 2803728"/>
                <a:gd name="connsiteY127" fmla="*/ 2330324 h 2984797"/>
                <a:gd name="connsiteX128" fmla="*/ 456527 w 2803728"/>
                <a:gd name="connsiteY128" fmla="*/ 2339906 h 2984797"/>
                <a:gd name="connsiteX129" fmla="*/ 553945 w 2803728"/>
                <a:gd name="connsiteY129" fmla="*/ 2412836 h 2984797"/>
                <a:gd name="connsiteX130" fmla="*/ 763685 w 2803728"/>
                <a:gd name="connsiteY130" fmla="*/ 2527288 h 2984797"/>
                <a:gd name="connsiteX131" fmla="*/ 962246 w 2803728"/>
                <a:gd name="connsiteY131" fmla="*/ 2593298 h 2984797"/>
                <a:gd name="connsiteX132" fmla="*/ 1119818 w 2803728"/>
                <a:gd name="connsiteY132" fmla="*/ 2619915 h 2984797"/>
                <a:gd name="connsiteX133" fmla="*/ 1259822 w 2803728"/>
                <a:gd name="connsiteY133" fmla="*/ 2626835 h 2984797"/>
                <a:gd name="connsiteX134" fmla="*/ 1285374 w 2803728"/>
                <a:gd name="connsiteY134" fmla="*/ 2624706 h 2984797"/>
                <a:gd name="connsiteX135" fmla="*/ 1403553 w 2803728"/>
                <a:gd name="connsiteY135" fmla="*/ 2614059 h 2984797"/>
                <a:gd name="connsiteX136" fmla="*/ 1506293 w 2803728"/>
                <a:gd name="connsiteY136" fmla="*/ 2595427 h 2984797"/>
                <a:gd name="connsiteX137" fmla="*/ 1524393 w 2803728"/>
                <a:gd name="connsiteY137" fmla="*/ 2579990 h 2984797"/>
                <a:gd name="connsiteX138" fmla="*/ 1518005 w 2803728"/>
                <a:gd name="connsiteY138" fmla="*/ 2556035 h 2984797"/>
                <a:gd name="connsiteX139" fmla="*/ 1484468 w 2803728"/>
                <a:gd name="connsiteY139" fmla="*/ 2510786 h 2984797"/>
                <a:gd name="connsiteX140" fmla="*/ 1461577 w 2803728"/>
                <a:gd name="connsiteY140" fmla="*/ 2460746 h 2984797"/>
                <a:gd name="connsiteX141" fmla="*/ 1454125 w 2803728"/>
                <a:gd name="connsiteY141" fmla="*/ 2439453 h 2984797"/>
                <a:gd name="connsiteX142" fmla="*/ 1455189 w 2803728"/>
                <a:gd name="connsiteY142" fmla="*/ 2387284 h 2984797"/>
                <a:gd name="connsiteX143" fmla="*/ 1500970 w 2803728"/>
                <a:gd name="connsiteY143" fmla="*/ 2255797 h 2984797"/>
                <a:gd name="connsiteX144" fmla="*/ 1577094 w 2803728"/>
                <a:gd name="connsiteY144" fmla="*/ 2134957 h 2984797"/>
                <a:gd name="connsiteX145" fmla="*/ 1629263 w 2803728"/>
                <a:gd name="connsiteY145" fmla="*/ 2060962 h 2984797"/>
                <a:gd name="connsiteX146" fmla="*/ 1674512 w 2803728"/>
                <a:gd name="connsiteY146" fmla="*/ 1997614 h 2984797"/>
                <a:gd name="connsiteX147" fmla="*/ 1678238 w 2803728"/>
                <a:gd name="connsiteY147" fmla="*/ 1884227 h 2984797"/>
                <a:gd name="connsiteX148" fmla="*/ 1632457 w 2803728"/>
                <a:gd name="connsiteY148" fmla="*/ 1821411 h 2984797"/>
                <a:gd name="connsiteX149" fmla="*/ 1574965 w 2803728"/>
                <a:gd name="connsiteY149" fmla="*/ 1734108 h 2984797"/>
                <a:gd name="connsiteX150" fmla="*/ 1564850 w 2803728"/>
                <a:gd name="connsiteY150" fmla="*/ 1704829 h 2984797"/>
                <a:gd name="connsiteX151" fmla="*/ 1562189 w 2803728"/>
                <a:gd name="connsiteY151" fmla="*/ 1649999 h 2984797"/>
                <a:gd name="connsiteX152" fmla="*/ 1584014 w 2803728"/>
                <a:gd name="connsiteY152" fmla="*/ 1570149 h 2984797"/>
                <a:gd name="connsiteX153" fmla="*/ 1747442 w 2803728"/>
                <a:gd name="connsiteY153" fmla="*/ 1395010 h 2984797"/>
                <a:gd name="connsiteX154" fmla="*/ 1864023 w 2803728"/>
                <a:gd name="connsiteY154" fmla="*/ 1350826 h 2984797"/>
                <a:gd name="connsiteX155" fmla="*/ 1941744 w 2803728"/>
                <a:gd name="connsiteY155" fmla="*/ 1350826 h 2984797"/>
                <a:gd name="connsiteX156" fmla="*/ 1997107 w 2803728"/>
                <a:gd name="connsiteY156" fmla="*/ 1361473 h 2984797"/>
                <a:gd name="connsiteX157" fmla="*/ 2065246 w 2803728"/>
                <a:gd name="connsiteY157" fmla="*/ 1405657 h 2984797"/>
                <a:gd name="connsiteX158" fmla="*/ 2116883 w 2803728"/>
                <a:gd name="connsiteY158" fmla="*/ 1477522 h 2984797"/>
                <a:gd name="connsiteX159" fmla="*/ 2137111 w 2803728"/>
                <a:gd name="connsiteY159" fmla="*/ 1539273 h 2984797"/>
                <a:gd name="connsiteX160" fmla="*/ 2153614 w 2803728"/>
                <a:gd name="connsiteY160" fmla="*/ 1574940 h 2984797"/>
                <a:gd name="connsiteX161" fmla="*/ 2187151 w 2803728"/>
                <a:gd name="connsiteY161" fmla="*/ 1622317 h 2984797"/>
                <a:gd name="connsiteX162" fmla="*/ 2232399 w 2803728"/>
                <a:gd name="connsiteY162" fmla="*/ 1662243 h 2984797"/>
                <a:gd name="connsiteX163" fmla="*/ 2302135 w 2803728"/>
                <a:gd name="connsiteY163" fmla="*/ 1699506 h 2984797"/>
                <a:gd name="connsiteX164" fmla="*/ 2353240 w 2803728"/>
                <a:gd name="connsiteY164" fmla="*/ 1747416 h 2984797"/>
                <a:gd name="connsiteX165" fmla="*/ 2369742 w 2803728"/>
                <a:gd name="connsiteY165" fmla="*/ 1793730 h 2984797"/>
                <a:gd name="connsiteX166" fmla="*/ 2375598 w 2803728"/>
                <a:gd name="connsiteY166" fmla="*/ 1802247 h 2984797"/>
                <a:gd name="connsiteX167" fmla="*/ 2383050 w 2803728"/>
                <a:gd name="connsiteY167" fmla="*/ 1794794 h 2984797"/>
                <a:gd name="connsiteX168" fmla="*/ 2388906 w 2803728"/>
                <a:gd name="connsiteY168" fmla="*/ 1772969 h 2984797"/>
                <a:gd name="connsiteX169" fmla="*/ 2411796 w 2803728"/>
                <a:gd name="connsiteY169" fmla="*/ 1685666 h 2984797"/>
                <a:gd name="connsiteX170" fmla="*/ 2434155 w 2803728"/>
                <a:gd name="connsiteY170" fmla="*/ 1542999 h 2984797"/>
                <a:gd name="connsiteX171" fmla="*/ 2440010 w 2803728"/>
                <a:gd name="connsiteY171" fmla="*/ 1420030 h 2984797"/>
                <a:gd name="connsiteX172" fmla="*/ 2435752 w 2803728"/>
                <a:gd name="connsiteY172" fmla="*/ 1352423 h 2984797"/>
                <a:gd name="connsiteX173" fmla="*/ 2414458 w 2803728"/>
                <a:gd name="connsiteY173" fmla="*/ 1335921 h 2984797"/>
                <a:gd name="connsiteX174" fmla="*/ 2337270 w 2803728"/>
                <a:gd name="connsiteY174" fmla="*/ 1334324 h 2984797"/>
                <a:gd name="connsiteX175" fmla="*/ 2266469 w 2803728"/>
                <a:gd name="connsiteY175" fmla="*/ 1288011 h 2984797"/>
                <a:gd name="connsiteX176" fmla="*/ 2230270 w 2803728"/>
                <a:gd name="connsiteY176" fmla="*/ 1232115 h 2984797"/>
                <a:gd name="connsiteX177" fmla="*/ 2189812 w 2803728"/>
                <a:gd name="connsiteY177" fmla="*/ 1170897 h 2984797"/>
                <a:gd name="connsiteX178" fmla="*/ 2149887 w 2803728"/>
                <a:gd name="connsiteY178" fmla="*/ 1149603 h 2984797"/>
                <a:gd name="connsiteX179" fmla="*/ 2082281 w 2803728"/>
                <a:gd name="connsiteY179" fmla="*/ 1166106 h 2984797"/>
                <a:gd name="connsiteX180" fmla="*/ 1982734 w 2803728"/>
                <a:gd name="connsiteY180" fmla="*/ 1212951 h 2984797"/>
                <a:gd name="connsiteX181" fmla="*/ 1834745 w 2803728"/>
                <a:gd name="connsiteY181" fmla="*/ 1215613 h 2984797"/>
                <a:gd name="connsiteX182" fmla="*/ 1792690 w 2803728"/>
                <a:gd name="connsiteY182" fmla="*/ 1187399 h 2984797"/>
                <a:gd name="connsiteX183" fmla="*/ 1785237 w 2803728"/>
                <a:gd name="connsiteY183" fmla="*/ 1141618 h 2984797"/>
                <a:gd name="connsiteX184" fmla="*/ 1803869 w 2803728"/>
                <a:gd name="connsiteY184" fmla="*/ 1115001 h 2984797"/>
                <a:gd name="connsiteX185" fmla="*/ 1857103 w 2803728"/>
                <a:gd name="connsiteY185" fmla="*/ 1036216 h 2984797"/>
                <a:gd name="connsiteX186" fmla="*/ 1871476 w 2803728"/>
                <a:gd name="connsiteY186" fmla="*/ 996291 h 2984797"/>
                <a:gd name="connsiteX187" fmla="*/ 1896496 w 2803728"/>
                <a:gd name="connsiteY187" fmla="*/ 922828 h 2984797"/>
                <a:gd name="connsiteX188" fmla="*/ 1930565 w 2803728"/>
                <a:gd name="connsiteY188" fmla="*/ 867465 h 2984797"/>
                <a:gd name="connsiteX189" fmla="*/ 2008818 w 2803728"/>
                <a:gd name="connsiteY189" fmla="*/ 788680 h 2984797"/>
                <a:gd name="connsiteX190" fmla="*/ 2106768 w 2803728"/>
                <a:gd name="connsiteY190" fmla="*/ 729590 h 2984797"/>
                <a:gd name="connsiteX191" fmla="*/ 2167454 w 2803728"/>
                <a:gd name="connsiteY191" fmla="*/ 710959 h 2984797"/>
                <a:gd name="connsiteX192" fmla="*/ 2178101 w 2803728"/>
                <a:gd name="connsiteY192" fmla="*/ 706167 h 2984797"/>
                <a:gd name="connsiteX193" fmla="*/ 2173842 w 2803728"/>
                <a:gd name="connsiteY193" fmla="*/ 694988 h 2984797"/>
                <a:gd name="connsiteX194" fmla="*/ 2132853 w 2803728"/>
                <a:gd name="connsiteY194" fmla="*/ 648143 h 2984797"/>
                <a:gd name="connsiteX195" fmla="*/ 1997107 w 2803728"/>
                <a:gd name="connsiteY195" fmla="*/ 519850 h 2984797"/>
                <a:gd name="connsiteX196" fmla="*/ 1778317 w 2803728"/>
                <a:gd name="connsiteY196" fmla="*/ 379846 h 2984797"/>
                <a:gd name="connsiteX197" fmla="*/ 1594661 w 2803728"/>
                <a:gd name="connsiteY197" fmla="*/ 305851 h 2984797"/>
                <a:gd name="connsiteX198" fmla="*/ 1479677 w 2803728"/>
                <a:gd name="connsiteY198" fmla="*/ 276040 h 2984797"/>
                <a:gd name="connsiteX199" fmla="*/ 1389180 w 2803728"/>
                <a:gd name="connsiteY199" fmla="*/ 261135 h 2984797"/>
                <a:gd name="connsiteX200" fmla="*/ 1237464 w 2803728"/>
                <a:gd name="connsiteY200" fmla="*/ 249423 h 2984797"/>
                <a:gd name="connsiteX201" fmla="*/ 1364160 w 2803728"/>
                <a:gd name="connsiteY201" fmla="*/ 2947834 h 2984797"/>
                <a:gd name="connsiteX202" fmla="*/ 1393438 w 2803728"/>
                <a:gd name="connsiteY202" fmla="*/ 2946769 h 2984797"/>
                <a:gd name="connsiteX203" fmla="*/ 1540363 w 2803728"/>
                <a:gd name="connsiteY203" fmla="*/ 2935058 h 2984797"/>
                <a:gd name="connsiteX204" fmla="*/ 1672382 w 2803728"/>
                <a:gd name="connsiteY204" fmla="*/ 2910038 h 2984797"/>
                <a:gd name="connsiteX205" fmla="*/ 1798546 w 2803728"/>
                <a:gd name="connsiteY205" fmla="*/ 2872242 h 2984797"/>
                <a:gd name="connsiteX206" fmla="*/ 1981669 w 2803728"/>
                <a:gd name="connsiteY206" fmla="*/ 2792924 h 2984797"/>
                <a:gd name="connsiteX207" fmla="*/ 2196733 w 2803728"/>
                <a:gd name="connsiteY207" fmla="*/ 2653984 h 2984797"/>
                <a:gd name="connsiteX208" fmla="*/ 2374001 w 2803728"/>
                <a:gd name="connsiteY208" fmla="*/ 2487363 h 2984797"/>
                <a:gd name="connsiteX209" fmla="*/ 2535831 w 2803728"/>
                <a:gd name="connsiteY209" fmla="*/ 2267509 h 2984797"/>
                <a:gd name="connsiteX210" fmla="*/ 2654009 w 2803728"/>
                <a:gd name="connsiteY210" fmla="*/ 2027957 h 2984797"/>
                <a:gd name="connsiteX211" fmla="*/ 2709372 w 2803728"/>
                <a:gd name="connsiteY211" fmla="*/ 1857078 h 2984797"/>
                <a:gd name="connsiteX212" fmla="*/ 2739183 w 2803728"/>
                <a:gd name="connsiteY212" fmla="*/ 1718670 h 2984797"/>
                <a:gd name="connsiteX213" fmla="*/ 2756750 w 2803728"/>
                <a:gd name="connsiteY213" fmla="*/ 1572810 h 2984797"/>
                <a:gd name="connsiteX214" fmla="*/ 2760476 w 2803728"/>
                <a:gd name="connsiteY214" fmla="*/ 1437065 h 2984797"/>
                <a:gd name="connsiteX215" fmla="*/ 2751427 w 2803728"/>
                <a:gd name="connsiteY215" fmla="*/ 1297593 h 2984797"/>
                <a:gd name="connsiteX216" fmla="*/ 2733327 w 2803728"/>
                <a:gd name="connsiteY216" fmla="*/ 1179946 h 2984797"/>
                <a:gd name="connsiteX217" fmla="*/ 2694999 w 2803728"/>
                <a:gd name="connsiteY217" fmla="*/ 1023440 h 2984797"/>
                <a:gd name="connsiteX218" fmla="*/ 2643363 w 2803728"/>
                <a:gd name="connsiteY218" fmla="*/ 878112 h 2984797"/>
                <a:gd name="connsiteX219" fmla="*/ 2521458 w 2803728"/>
                <a:gd name="connsiteY219" fmla="*/ 641755 h 2984797"/>
                <a:gd name="connsiteX220" fmla="*/ 2328220 w 2803728"/>
                <a:gd name="connsiteY220" fmla="*/ 396348 h 2984797"/>
                <a:gd name="connsiteX221" fmla="*/ 2165857 w 2803728"/>
                <a:gd name="connsiteY221" fmla="*/ 255279 h 2984797"/>
                <a:gd name="connsiteX222" fmla="*/ 2042356 w 2803728"/>
                <a:gd name="connsiteY222" fmla="*/ 172767 h 2984797"/>
                <a:gd name="connsiteX223" fmla="*/ 2018933 w 2803728"/>
                <a:gd name="connsiteY223" fmla="*/ 179155 h 2984797"/>
                <a:gd name="connsiteX224" fmla="*/ 1983266 w 2803728"/>
                <a:gd name="connsiteY224" fmla="*/ 249956 h 2984797"/>
                <a:gd name="connsiteX225" fmla="*/ 1989122 w 2803728"/>
                <a:gd name="connsiteY225" fmla="*/ 272846 h 2984797"/>
                <a:gd name="connsiteX226" fmla="*/ 2049808 w 2803728"/>
                <a:gd name="connsiteY226" fmla="*/ 312239 h 2984797"/>
                <a:gd name="connsiteX227" fmla="*/ 2260613 w 2803728"/>
                <a:gd name="connsiteY227" fmla="*/ 490571 h 2984797"/>
                <a:gd name="connsiteX228" fmla="*/ 2389438 w 2803728"/>
                <a:gd name="connsiteY228" fmla="*/ 642820 h 2984797"/>
                <a:gd name="connsiteX229" fmla="*/ 2498567 w 2803728"/>
                <a:gd name="connsiteY229" fmla="*/ 821684 h 2984797"/>
                <a:gd name="connsiteX230" fmla="*/ 2556592 w 2803728"/>
                <a:gd name="connsiteY230" fmla="*/ 953704 h 2984797"/>
                <a:gd name="connsiteX231" fmla="*/ 2591726 w 2803728"/>
                <a:gd name="connsiteY231" fmla="*/ 1059639 h 2984797"/>
                <a:gd name="connsiteX232" fmla="*/ 2617278 w 2803728"/>
                <a:gd name="connsiteY232" fmla="*/ 1162379 h 2984797"/>
                <a:gd name="connsiteX233" fmla="*/ 2633781 w 2803728"/>
                <a:gd name="connsiteY233" fmla="*/ 1264055 h 2984797"/>
                <a:gd name="connsiteX234" fmla="*/ 2642298 w 2803728"/>
                <a:gd name="connsiteY234" fmla="*/ 1359876 h 2984797"/>
                <a:gd name="connsiteX235" fmla="*/ 2643895 w 2803728"/>
                <a:gd name="connsiteY235" fmla="*/ 1473263 h 2984797"/>
                <a:gd name="connsiteX236" fmla="*/ 2636442 w 2803728"/>
                <a:gd name="connsiteY236" fmla="*/ 1587716 h 2984797"/>
                <a:gd name="connsiteX237" fmla="*/ 2611422 w 2803728"/>
                <a:gd name="connsiteY237" fmla="*/ 1739964 h 2984797"/>
                <a:gd name="connsiteX238" fmla="*/ 2565641 w 2803728"/>
                <a:gd name="connsiteY238" fmla="*/ 1899132 h 2984797"/>
                <a:gd name="connsiteX239" fmla="*/ 2525716 w 2803728"/>
                <a:gd name="connsiteY239" fmla="*/ 1998679 h 2984797"/>
                <a:gd name="connsiteX240" fmla="*/ 2458110 w 2803728"/>
                <a:gd name="connsiteY240" fmla="*/ 2129634 h 2984797"/>
                <a:gd name="connsiteX241" fmla="*/ 2384115 w 2803728"/>
                <a:gd name="connsiteY241" fmla="*/ 2241957 h 2984797"/>
                <a:gd name="connsiteX242" fmla="*/ 2267001 w 2803728"/>
                <a:gd name="connsiteY242" fmla="*/ 2381961 h 2984797"/>
                <a:gd name="connsiteX243" fmla="*/ 2071102 w 2803728"/>
                <a:gd name="connsiteY243" fmla="*/ 2551244 h 2984797"/>
                <a:gd name="connsiteX244" fmla="*/ 1868282 w 2803728"/>
                <a:gd name="connsiteY244" fmla="*/ 2671551 h 2984797"/>
                <a:gd name="connsiteX245" fmla="*/ 1646298 w 2803728"/>
                <a:gd name="connsiteY245" fmla="*/ 2755128 h 2984797"/>
                <a:gd name="connsiteX246" fmla="*/ 1518537 w 2803728"/>
                <a:gd name="connsiteY246" fmla="*/ 2784939 h 2984797"/>
                <a:gd name="connsiteX247" fmla="*/ 1376936 w 2803728"/>
                <a:gd name="connsiteY247" fmla="*/ 2802506 h 2984797"/>
                <a:gd name="connsiteX248" fmla="*/ 1208185 w 2803728"/>
                <a:gd name="connsiteY248" fmla="*/ 2805168 h 2984797"/>
                <a:gd name="connsiteX249" fmla="*/ 1092669 w 2803728"/>
                <a:gd name="connsiteY249" fmla="*/ 2796118 h 2984797"/>
                <a:gd name="connsiteX250" fmla="*/ 983540 w 2803728"/>
                <a:gd name="connsiteY250" fmla="*/ 2779083 h 2984797"/>
                <a:gd name="connsiteX251" fmla="*/ 881864 w 2803728"/>
                <a:gd name="connsiteY251" fmla="*/ 2753531 h 2984797"/>
                <a:gd name="connsiteX252" fmla="*/ 780188 w 2803728"/>
                <a:gd name="connsiteY252" fmla="*/ 2719462 h 2984797"/>
                <a:gd name="connsiteX253" fmla="*/ 720034 w 2803728"/>
                <a:gd name="connsiteY253" fmla="*/ 2695507 h 2984797"/>
                <a:gd name="connsiteX254" fmla="*/ 703531 w 2803728"/>
                <a:gd name="connsiteY254" fmla="*/ 2701362 h 2984797"/>
                <a:gd name="connsiteX255" fmla="*/ 684367 w 2803728"/>
                <a:gd name="connsiteY255" fmla="*/ 2740755 h 2984797"/>
                <a:gd name="connsiteX256" fmla="*/ 691288 w 2803728"/>
                <a:gd name="connsiteY256" fmla="*/ 2763113 h 2984797"/>
                <a:gd name="connsiteX257" fmla="*/ 767412 w 2803728"/>
                <a:gd name="connsiteY257" fmla="*/ 2804103 h 2984797"/>
                <a:gd name="connsiteX258" fmla="*/ 942018 w 2803728"/>
                <a:gd name="connsiteY258" fmla="*/ 2877565 h 2984797"/>
                <a:gd name="connsiteX259" fmla="*/ 1074037 w 2803728"/>
                <a:gd name="connsiteY259" fmla="*/ 2914829 h 2984797"/>
                <a:gd name="connsiteX260" fmla="*/ 1252369 w 2803728"/>
                <a:gd name="connsiteY260" fmla="*/ 2944107 h 2984797"/>
                <a:gd name="connsiteX261" fmla="*/ 1364160 w 2803728"/>
                <a:gd name="connsiteY261" fmla="*/ 2947834 h 2984797"/>
                <a:gd name="connsiteX262" fmla="*/ 2470353 w 2803728"/>
                <a:gd name="connsiteY262" fmla="*/ 1437065 h 2984797"/>
                <a:gd name="connsiteX263" fmla="*/ 2470353 w 2803728"/>
                <a:gd name="connsiteY263" fmla="*/ 1437065 h 2984797"/>
                <a:gd name="connsiteX264" fmla="*/ 2470353 w 2803728"/>
                <a:gd name="connsiteY264" fmla="*/ 1464214 h 2984797"/>
                <a:gd name="connsiteX265" fmla="*/ 2469289 w 2803728"/>
                <a:gd name="connsiteY265" fmla="*/ 1535014 h 2984797"/>
                <a:gd name="connsiteX266" fmla="*/ 2451722 w 2803728"/>
                <a:gd name="connsiteY266" fmla="*/ 1667034 h 2984797"/>
                <a:gd name="connsiteX267" fmla="*/ 2427767 w 2803728"/>
                <a:gd name="connsiteY267" fmla="*/ 1771904 h 2984797"/>
                <a:gd name="connsiteX268" fmla="*/ 2380389 w 2803728"/>
                <a:gd name="connsiteY268" fmla="*/ 1908182 h 2984797"/>
                <a:gd name="connsiteX269" fmla="*/ 2300538 w 2803728"/>
                <a:gd name="connsiteY269" fmla="*/ 2065753 h 2984797"/>
                <a:gd name="connsiteX270" fmla="*/ 2227076 w 2803728"/>
                <a:gd name="connsiteY270" fmla="*/ 2174882 h 2984797"/>
                <a:gd name="connsiteX271" fmla="*/ 2163728 w 2803728"/>
                <a:gd name="connsiteY271" fmla="*/ 2251006 h 2984797"/>
                <a:gd name="connsiteX272" fmla="*/ 2134450 w 2803728"/>
                <a:gd name="connsiteY272" fmla="*/ 2281882 h 2984797"/>
                <a:gd name="connsiteX273" fmla="*/ 2101445 w 2803728"/>
                <a:gd name="connsiteY273" fmla="*/ 2322339 h 2984797"/>
                <a:gd name="connsiteX274" fmla="*/ 2077490 w 2803728"/>
                <a:gd name="connsiteY274" fmla="*/ 2342036 h 2984797"/>
                <a:gd name="connsiteX275" fmla="*/ 2063649 w 2803728"/>
                <a:gd name="connsiteY275" fmla="*/ 2353747 h 2984797"/>
                <a:gd name="connsiteX276" fmla="*/ 2050341 w 2803728"/>
                <a:gd name="connsiteY276" fmla="*/ 2362264 h 2984797"/>
                <a:gd name="connsiteX277" fmla="*/ 1994978 w 2803728"/>
                <a:gd name="connsiteY277" fmla="*/ 2406448 h 2984797"/>
                <a:gd name="connsiteX278" fmla="*/ 1820371 w 2803728"/>
                <a:gd name="connsiteY278" fmla="*/ 2519303 h 2984797"/>
                <a:gd name="connsiteX279" fmla="*/ 1661203 w 2803728"/>
                <a:gd name="connsiteY279" fmla="*/ 2589572 h 2984797"/>
                <a:gd name="connsiteX280" fmla="*/ 1481806 w 2803728"/>
                <a:gd name="connsiteY280" fmla="*/ 2639611 h 2984797"/>
                <a:gd name="connsiteX281" fmla="*/ 1329026 w 2803728"/>
                <a:gd name="connsiteY281" fmla="*/ 2659840 h 2984797"/>
                <a:gd name="connsiteX282" fmla="*/ 1142176 w 2803728"/>
                <a:gd name="connsiteY282" fmla="*/ 2659840 h 2984797"/>
                <a:gd name="connsiteX283" fmla="*/ 1080425 w 2803728"/>
                <a:gd name="connsiteY283" fmla="*/ 2653984 h 2984797"/>
                <a:gd name="connsiteX284" fmla="*/ 971828 w 2803728"/>
                <a:gd name="connsiteY284" fmla="*/ 2635885 h 2984797"/>
                <a:gd name="connsiteX285" fmla="*/ 874411 w 2803728"/>
                <a:gd name="connsiteY285" fmla="*/ 2610865 h 2984797"/>
                <a:gd name="connsiteX286" fmla="*/ 780720 w 2803728"/>
                <a:gd name="connsiteY286" fmla="*/ 2578393 h 2984797"/>
                <a:gd name="connsiteX287" fmla="*/ 758362 w 2803728"/>
                <a:gd name="connsiteY287" fmla="*/ 2587975 h 2984797"/>
                <a:gd name="connsiteX288" fmla="*/ 732810 w 2803728"/>
                <a:gd name="connsiteY288" fmla="*/ 2640144 h 2984797"/>
                <a:gd name="connsiteX289" fmla="*/ 740262 w 2803728"/>
                <a:gd name="connsiteY289" fmla="*/ 2659308 h 2984797"/>
                <a:gd name="connsiteX290" fmla="*/ 847262 w 2803728"/>
                <a:gd name="connsiteY290" fmla="*/ 2700298 h 2984797"/>
                <a:gd name="connsiteX291" fmla="*/ 971296 w 2803728"/>
                <a:gd name="connsiteY291" fmla="*/ 2734899 h 2984797"/>
                <a:gd name="connsiteX292" fmla="*/ 1135788 w 2803728"/>
                <a:gd name="connsiteY292" fmla="*/ 2763113 h 2984797"/>
                <a:gd name="connsiteX293" fmla="*/ 1243320 w 2803728"/>
                <a:gd name="connsiteY293" fmla="*/ 2770034 h 2984797"/>
                <a:gd name="connsiteX294" fmla="*/ 1348190 w 2803728"/>
                <a:gd name="connsiteY294" fmla="*/ 2767904 h 2984797"/>
                <a:gd name="connsiteX295" fmla="*/ 1460513 w 2803728"/>
                <a:gd name="connsiteY295" fmla="*/ 2755661 h 2984797"/>
                <a:gd name="connsiteX296" fmla="*/ 1581353 w 2803728"/>
                <a:gd name="connsiteY296" fmla="*/ 2732238 h 2984797"/>
                <a:gd name="connsiteX297" fmla="*/ 1708581 w 2803728"/>
                <a:gd name="connsiteY297" fmla="*/ 2694442 h 2984797"/>
                <a:gd name="connsiteX298" fmla="*/ 1886381 w 2803728"/>
                <a:gd name="connsiteY298" fmla="*/ 2617785 h 2984797"/>
                <a:gd name="connsiteX299" fmla="*/ 2054067 w 2803728"/>
                <a:gd name="connsiteY299" fmla="*/ 2514512 h 2984797"/>
                <a:gd name="connsiteX300" fmla="*/ 2204718 w 2803728"/>
                <a:gd name="connsiteY300" fmla="*/ 2387817 h 2984797"/>
                <a:gd name="connsiteX301" fmla="*/ 2382518 w 2803728"/>
                <a:gd name="connsiteY301" fmla="*/ 2171156 h 2984797"/>
                <a:gd name="connsiteX302" fmla="*/ 2497503 w 2803728"/>
                <a:gd name="connsiteY302" fmla="*/ 1957157 h 2984797"/>
                <a:gd name="connsiteX303" fmla="*/ 2558189 w 2803728"/>
                <a:gd name="connsiteY303" fmla="*/ 1783615 h 2984797"/>
                <a:gd name="connsiteX304" fmla="*/ 2586935 w 2803728"/>
                <a:gd name="connsiteY304" fmla="*/ 1652128 h 2984797"/>
                <a:gd name="connsiteX305" fmla="*/ 2600776 w 2803728"/>
                <a:gd name="connsiteY305" fmla="*/ 1541402 h 2984797"/>
                <a:gd name="connsiteX306" fmla="*/ 2603970 w 2803728"/>
                <a:gd name="connsiteY306" fmla="*/ 1494557 h 2984797"/>
                <a:gd name="connsiteX307" fmla="*/ 2604502 w 2803728"/>
                <a:gd name="connsiteY307" fmla="*/ 1391284 h 2984797"/>
                <a:gd name="connsiteX308" fmla="*/ 2594388 w 2803728"/>
                <a:gd name="connsiteY308" fmla="*/ 1271508 h 2984797"/>
                <a:gd name="connsiteX309" fmla="*/ 2576821 w 2803728"/>
                <a:gd name="connsiteY309" fmla="*/ 1171429 h 2984797"/>
                <a:gd name="connsiteX310" fmla="*/ 2553398 w 2803728"/>
                <a:gd name="connsiteY310" fmla="*/ 1078270 h 2984797"/>
                <a:gd name="connsiteX311" fmla="*/ 2509214 w 2803728"/>
                <a:gd name="connsiteY311" fmla="*/ 948380 h 2984797"/>
                <a:gd name="connsiteX312" fmla="*/ 2431493 w 2803728"/>
                <a:gd name="connsiteY312" fmla="*/ 786550 h 2984797"/>
                <a:gd name="connsiteX313" fmla="*/ 2282971 w 2803728"/>
                <a:gd name="connsiteY313" fmla="*/ 574681 h 2984797"/>
                <a:gd name="connsiteX314" fmla="*/ 1975814 w 2803728"/>
                <a:gd name="connsiteY314" fmla="*/ 311174 h 2984797"/>
                <a:gd name="connsiteX315" fmla="*/ 1951858 w 2803728"/>
                <a:gd name="connsiteY315" fmla="*/ 317562 h 2984797"/>
                <a:gd name="connsiteX316" fmla="*/ 1912466 w 2803728"/>
                <a:gd name="connsiteY316" fmla="*/ 395816 h 2984797"/>
                <a:gd name="connsiteX317" fmla="*/ 1918854 w 2803728"/>
                <a:gd name="connsiteY317" fmla="*/ 417109 h 2984797"/>
                <a:gd name="connsiteX318" fmla="*/ 1966764 w 2803728"/>
                <a:gd name="connsiteY318" fmla="*/ 450114 h 2984797"/>
                <a:gd name="connsiteX319" fmla="*/ 2161066 w 2803728"/>
                <a:gd name="connsiteY319" fmla="*/ 625252 h 2984797"/>
                <a:gd name="connsiteX320" fmla="*/ 2336205 w 2803728"/>
                <a:gd name="connsiteY320" fmla="*/ 874918 h 2984797"/>
                <a:gd name="connsiteX321" fmla="*/ 2380921 w 2803728"/>
                <a:gd name="connsiteY321" fmla="*/ 969674 h 2984797"/>
                <a:gd name="connsiteX322" fmla="*/ 2428299 w 2803728"/>
                <a:gd name="connsiteY322" fmla="*/ 1105419 h 2984797"/>
                <a:gd name="connsiteX323" fmla="*/ 2449592 w 2803728"/>
                <a:gd name="connsiteY323" fmla="*/ 1194852 h 2984797"/>
                <a:gd name="connsiteX324" fmla="*/ 2460771 w 2803728"/>
                <a:gd name="connsiteY324" fmla="*/ 1261926 h 2984797"/>
                <a:gd name="connsiteX325" fmla="*/ 2471418 w 2803728"/>
                <a:gd name="connsiteY325" fmla="*/ 1383299 h 2984797"/>
                <a:gd name="connsiteX326" fmla="*/ 2470353 w 2803728"/>
                <a:gd name="connsiteY326" fmla="*/ 1437065 h 2984797"/>
                <a:gd name="connsiteX327" fmla="*/ 519343 w 2803728"/>
                <a:gd name="connsiteY327" fmla="*/ 2932928 h 2984797"/>
                <a:gd name="connsiteX328" fmla="*/ 556074 w 2803728"/>
                <a:gd name="connsiteY328" fmla="*/ 2908973 h 2984797"/>
                <a:gd name="connsiteX329" fmla="*/ 644442 w 2803728"/>
                <a:gd name="connsiteY329" fmla="*/ 2725317 h 2984797"/>
                <a:gd name="connsiteX330" fmla="*/ 720566 w 2803728"/>
                <a:gd name="connsiteY330" fmla="*/ 2567214 h 2984797"/>
                <a:gd name="connsiteX331" fmla="*/ 714178 w 2803728"/>
                <a:gd name="connsiteY331" fmla="*/ 2549114 h 2984797"/>
                <a:gd name="connsiteX332" fmla="*/ 656153 w 2803728"/>
                <a:gd name="connsiteY332" fmla="*/ 2519836 h 2984797"/>
                <a:gd name="connsiteX333" fmla="*/ 623681 w 2803728"/>
                <a:gd name="connsiteY333" fmla="*/ 2529418 h 2984797"/>
                <a:gd name="connsiteX334" fmla="*/ 544895 w 2803728"/>
                <a:gd name="connsiteY334" fmla="*/ 2683263 h 2984797"/>
                <a:gd name="connsiteX335" fmla="*/ 452801 w 2803728"/>
                <a:gd name="connsiteY335" fmla="*/ 2859998 h 2984797"/>
                <a:gd name="connsiteX336" fmla="*/ 453866 w 2803728"/>
                <a:gd name="connsiteY336" fmla="*/ 2880760 h 2984797"/>
                <a:gd name="connsiteX337" fmla="*/ 491129 w 2803728"/>
                <a:gd name="connsiteY337" fmla="*/ 2921217 h 2984797"/>
                <a:gd name="connsiteX338" fmla="*/ 519343 w 2803728"/>
                <a:gd name="connsiteY338" fmla="*/ 2932928 h 2984797"/>
                <a:gd name="connsiteX339" fmla="*/ 1944938 w 2803728"/>
                <a:gd name="connsiteY339" fmla="*/ 33295 h 2984797"/>
                <a:gd name="connsiteX340" fmla="*/ 1925242 w 2803728"/>
                <a:gd name="connsiteY340" fmla="*/ 44474 h 2984797"/>
                <a:gd name="connsiteX341" fmla="*/ 1866685 w 2803728"/>
                <a:gd name="connsiteY341" fmla="*/ 157329 h 2984797"/>
                <a:gd name="connsiteX342" fmla="*/ 1813451 w 2803728"/>
                <a:gd name="connsiteY342" fmla="*/ 259005 h 2984797"/>
                <a:gd name="connsiteX343" fmla="*/ 1779914 w 2803728"/>
                <a:gd name="connsiteY343" fmla="*/ 322886 h 2984797"/>
                <a:gd name="connsiteX344" fmla="*/ 1784173 w 2803728"/>
                <a:gd name="connsiteY344" fmla="*/ 340453 h 2984797"/>
                <a:gd name="connsiteX345" fmla="*/ 1857635 w 2803728"/>
                <a:gd name="connsiteY345" fmla="*/ 379313 h 2984797"/>
                <a:gd name="connsiteX346" fmla="*/ 1874137 w 2803728"/>
                <a:gd name="connsiteY346" fmla="*/ 373990 h 2984797"/>
                <a:gd name="connsiteX347" fmla="*/ 1881590 w 2803728"/>
                <a:gd name="connsiteY347" fmla="*/ 358552 h 2984797"/>
                <a:gd name="connsiteX348" fmla="*/ 2013609 w 2803728"/>
                <a:gd name="connsiteY348" fmla="*/ 92384 h 2984797"/>
                <a:gd name="connsiteX349" fmla="*/ 2010948 w 2803728"/>
                <a:gd name="connsiteY349" fmla="*/ 64703 h 2984797"/>
                <a:gd name="connsiteX350" fmla="*/ 1944938 w 2803728"/>
                <a:gd name="connsiteY350" fmla="*/ 33295 h 298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2803728" h="2984797">
                  <a:moveTo>
                    <a:pt x="1364160" y="2984565"/>
                  </a:moveTo>
                  <a:cubicBezTo>
                    <a:pt x="1348722" y="2984565"/>
                    <a:pt x="1332752" y="2984032"/>
                    <a:pt x="1317314" y="2984565"/>
                  </a:cubicBezTo>
                  <a:cubicBezTo>
                    <a:pt x="1263548" y="2986162"/>
                    <a:pt x="1210847" y="2979242"/>
                    <a:pt x="1158146" y="2972321"/>
                  </a:cubicBezTo>
                  <a:cubicBezTo>
                    <a:pt x="1118221" y="2966998"/>
                    <a:pt x="1078828" y="2959545"/>
                    <a:pt x="1039967" y="2949963"/>
                  </a:cubicBezTo>
                  <a:cubicBezTo>
                    <a:pt x="984604" y="2936122"/>
                    <a:pt x="930306" y="2919620"/>
                    <a:pt x="876540" y="2898859"/>
                  </a:cubicBezTo>
                  <a:cubicBezTo>
                    <a:pt x="805207" y="2871710"/>
                    <a:pt x="737068" y="2839237"/>
                    <a:pt x="671059" y="2800909"/>
                  </a:cubicBezTo>
                  <a:cubicBezTo>
                    <a:pt x="661477" y="2795053"/>
                    <a:pt x="657750" y="2796118"/>
                    <a:pt x="652427" y="2806765"/>
                  </a:cubicBezTo>
                  <a:cubicBezTo>
                    <a:pt x="640183" y="2831785"/>
                    <a:pt x="627940" y="2856804"/>
                    <a:pt x="616228" y="2881824"/>
                  </a:cubicBezTo>
                  <a:cubicBezTo>
                    <a:pt x="607178" y="2900988"/>
                    <a:pt x="597596" y="2920152"/>
                    <a:pt x="588547" y="2939316"/>
                  </a:cubicBezTo>
                  <a:cubicBezTo>
                    <a:pt x="586417" y="2943043"/>
                    <a:pt x="584820" y="2947302"/>
                    <a:pt x="581094" y="2949431"/>
                  </a:cubicBezTo>
                  <a:cubicBezTo>
                    <a:pt x="556607" y="2965401"/>
                    <a:pt x="531054" y="2976047"/>
                    <a:pt x="501244" y="2969660"/>
                  </a:cubicBezTo>
                  <a:cubicBezTo>
                    <a:pt x="482612" y="2965401"/>
                    <a:pt x="468239" y="2953690"/>
                    <a:pt x="454398" y="2940913"/>
                  </a:cubicBezTo>
                  <a:cubicBezTo>
                    <a:pt x="444284" y="2931331"/>
                    <a:pt x="435766" y="2919620"/>
                    <a:pt x="427249" y="2908441"/>
                  </a:cubicBezTo>
                  <a:cubicBezTo>
                    <a:pt x="416602" y="2894068"/>
                    <a:pt x="412876" y="2878098"/>
                    <a:pt x="411279" y="2861063"/>
                  </a:cubicBezTo>
                  <a:cubicBezTo>
                    <a:pt x="410214" y="2851481"/>
                    <a:pt x="413941" y="2843496"/>
                    <a:pt x="417667" y="2835511"/>
                  </a:cubicBezTo>
                  <a:cubicBezTo>
                    <a:pt x="459721" y="2754064"/>
                    <a:pt x="501776" y="2673149"/>
                    <a:pt x="543831" y="2591701"/>
                  </a:cubicBezTo>
                  <a:cubicBezTo>
                    <a:pt x="559268" y="2561358"/>
                    <a:pt x="575238" y="2531547"/>
                    <a:pt x="590676" y="2501204"/>
                  </a:cubicBezTo>
                  <a:cubicBezTo>
                    <a:pt x="596532" y="2490025"/>
                    <a:pt x="595467" y="2486299"/>
                    <a:pt x="583756" y="2479378"/>
                  </a:cubicBezTo>
                  <a:cubicBezTo>
                    <a:pt x="539572" y="2453294"/>
                    <a:pt x="498582" y="2423483"/>
                    <a:pt x="458657" y="2391543"/>
                  </a:cubicBezTo>
                  <a:cubicBezTo>
                    <a:pt x="416602" y="2358006"/>
                    <a:pt x="376677" y="2321275"/>
                    <a:pt x="339946" y="2282414"/>
                  </a:cubicBezTo>
                  <a:cubicBezTo>
                    <a:pt x="277130" y="2216404"/>
                    <a:pt x="220703" y="2146136"/>
                    <a:pt x="173857" y="2067883"/>
                  </a:cubicBezTo>
                  <a:cubicBezTo>
                    <a:pt x="128609" y="1992823"/>
                    <a:pt x="91345" y="1914038"/>
                    <a:pt x="63664" y="1830993"/>
                  </a:cubicBezTo>
                  <a:cubicBezTo>
                    <a:pt x="48226" y="1784148"/>
                    <a:pt x="35450" y="1737302"/>
                    <a:pt x="25336" y="1689392"/>
                  </a:cubicBezTo>
                  <a:cubicBezTo>
                    <a:pt x="14156" y="1635094"/>
                    <a:pt x="6704" y="1580795"/>
                    <a:pt x="2977" y="1525432"/>
                  </a:cubicBezTo>
                  <a:cubicBezTo>
                    <a:pt x="-1814" y="1456761"/>
                    <a:pt x="-749" y="1387557"/>
                    <a:pt x="5639" y="1318886"/>
                  </a:cubicBezTo>
                  <a:cubicBezTo>
                    <a:pt x="11495" y="1257667"/>
                    <a:pt x="21609" y="1197514"/>
                    <a:pt x="36515" y="1137892"/>
                  </a:cubicBezTo>
                  <a:cubicBezTo>
                    <a:pt x="49823" y="1084126"/>
                    <a:pt x="67390" y="1031957"/>
                    <a:pt x="88151" y="980853"/>
                  </a:cubicBezTo>
                  <a:cubicBezTo>
                    <a:pt x="109977" y="927087"/>
                    <a:pt x="135529" y="874918"/>
                    <a:pt x="164807" y="824878"/>
                  </a:cubicBezTo>
                  <a:cubicBezTo>
                    <a:pt x="193554" y="775371"/>
                    <a:pt x="226558" y="729058"/>
                    <a:pt x="262225" y="683809"/>
                  </a:cubicBezTo>
                  <a:cubicBezTo>
                    <a:pt x="306409" y="627914"/>
                    <a:pt x="355384" y="576810"/>
                    <a:pt x="408085" y="529432"/>
                  </a:cubicBezTo>
                  <a:cubicBezTo>
                    <a:pt x="476756" y="467149"/>
                    <a:pt x="552348" y="413383"/>
                    <a:pt x="633795" y="369199"/>
                  </a:cubicBezTo>
                  <a:cubicBezTo>
                    <a:pt x="689158" y="338856"/>
                    <a:pt x="746650" y="312239"/>
                    <a:pt x="806272" y="290946"/>
                  </a:cubicBezTo>
                  <a:cubicBezTo>
                    <a:pt x="856312" y="272846"/>
                    <a:pt x="907416" y="257408"/>
                    <a:pt x="959585" y="245697"/>
                  </a:cubicBezTo>
                  <a:cubicBezTo>
                    <a:pt x="989395" y="238777"/>
                    <a:pt x="1019739" y="234518"/>
                    <a:pt x="1050082" y="229195"/>
                  </a:cubicBezTo>
                  <a:cubicBezTo>
                    <a:pt x="1082022" y="223871"/>
                    <a:pt x="1113962" y="223339"/>
                    <a:pt x="1145902" y="218548"/>
                  </a:cubicBezTo>
                  <a:cubicBezTo>
                    <a:pt x="1150693" y="218016"/>
                    <a:pt x="1155484" y="218016"/>
                    <a:pt x="1160275" y="218016"/>
                  </a:cubicBezTo>
                  <a:cubicBezTo>
                    <a:pt x="1212977" y="218016"/>
                    <a:pt x="1266210" y="216419"/>
                    <a:pt x="1318911" y="218548"/>
                  </a:cubicBezTo>
                  <a:cubicBezTo>
                    <a:pt x="1349787" y="219613"/>
                    <a:pt x="1381195" y="222807"/>
                    <a:pt x="1411538" y="227598"/>
                  </a:cubicBezTo>
                  <a:cubicBezTo>
                    <a:pt x="1432299" y="231324"/>
                    <a:pt x="1453592" y="233986"/>
                    <a:pt x="1474353" y="237712"/>
                  </a:cubicBezTo>
                  <a:cubicBezTo>
                    <a:pt x="1507358" y="243568"/>
                    <a:pt x="1539831" y="251020"/>
                    <a:pt x="1572303" y="260070"/>
                  </a:cubicBezTo>
                  <a:cubicBezTo>
                    <a:pt x="1610631" y="270717"/>
                    <a:pt x="1648959" y="282961"/>
                    <a:pt x="1686223" y="297866"/>
                  </a:cubicBezTo>
                  <a:cubicBezTo>
                    <a:pt x="1697934" y="302657"/>
                    <a:pt x="1710178" y="306383"/>
                    <a:pt x="1721357" y="312239"/>
                  </a:cubicBezTo>
                  <a:cubicBezTo>
                    <a:pt x="1731472" y="317562"/>
                    <a:pt x="1736795" y="315433"/>
                    <a:pt x="1742118" y="305319"/>
                  </a:cubicBezTo>
                  <a:cubicBezTo>
                    <a:pt x="1781511" y="229195"/>
                    <a:pt x="1820904" y="153071"/>
                    <a:pt x="1860829" y="76414"/>
                  </a:cubicBezTo>
                  <a:cubicBezTo>
                    <a:pt x="1870943" y="56718"/>
                    <a:pt x="1881590" y="37554"/>
                    <a:pt x="1892237" y="17857"/>
                  </a:cubicBezTo>
                  <a:cubicBezTo>
                    <a:pt x="1897560" y="7743"/>
                    <a:pt x="1905545" y="3484"/>
                    <a:pt x="1917257" y="2420"/>
                  </a:cubicBezTo>
                  <a:cubicBezTo>
                    <a:pt x="1930033" y="1355"/>
                    <a:pt x="1942276" y="-775"/>
                    <a:pt x="1955052" y="290"/>
                  </a:cubicBezTo>
                  <a:cubicBezTo>
                    <a:pt x="1999236" y="2420"/>
                    <a:pt x="2032241" y="23181"/>
                    <a:pt x="2051937" y="62573"/>
                  </a:cubicBezTo>
                  <a:cubicBezTo>
                    <a:pt x="2059923" y="78544"/>
                    <a:pt x="2062052" y="95578"/>
                    <a:pt x="2051405" y="112613"/>
                  </a:cubicBezTo>
                  <a:cubicBezTo>
                    <a:pt x="2046082" y="120598"/>
                    <a:pt x="2047146" y="123792"/>
                    <a:pt x="2055132" y="129115"/>
                  </a:cubicBezTo>
                  <a:cubicBezTo>
                    <a:pt x="2066311" y="136036"/>
                    <a:pt x="2078022" y="142424"/>
                    <a:pt x="2089201" y="149344"/>
                  </a:cubicBezTo>
                  <a:cubicBezTo>
                    <a:pt x="2150952" y="187672"/>
                    <a:pt x="2209509" y="230792"/>
                    <a:pt x="2264872" y="278169"/>
                  </a:cubicBezTo>
                  <a:cubicBezTo>
                    <a:pt x="2325026" y="329806"/>
                    <a:pt x="2381453" y="384637"/>
                    <a:pt x="2433090" y="444258"/>
                  </a:cubicBezTo>
                  <a:cubicBezTo>
                    <a:pt x="2502826" y="525173"/>
                    <a:pt x="2563512" y="613009"/>
                    <a:pt x="2614616" y="707232"/>
                  </a:cubicBezTo>
                  <a:cubicBezTo>
                    <a:pt x="2648686" y="770580"/>
                    <a:pt x="2678497" y="835525"/>
                    <a:pt x="2703516" y="902599"/>
                  </a:cubicBezTo>
                  <a:cubicBezTo>
                    <a:pt x="2720551" y="948913"/>
                    <a:pt x="2735989" y="996291"/>
                    <a:pt x="2748765" y="1043668"/>
                  </a:cubicBezTo>
                  <a:cubicBezTo>
                    <a:pt x="2764735" y="1103822"/>
                    <a:pt x="2778043" y="1164509"/>
                    <a:pt x="2786561" y="1226260"/>
                  </a:cubicBezTo>
                  <a:cubicBezTo>
                    <a:pt x="2792949" y="1274170"/>
                    <a:pt x="2797740" y="1321548"/>
                    <a:pt x="2800402" y="1369990"/>
                  </a:cubicBezTo>
                  <a:cubicBezTo>
                    <a:pt x="2803063" y="1412577"/>
                    <a:pt x="2804128" y="1455164"/>
                    <a:pt x="2803595" y="1497219"/>
                  </a:cubicBezTo>
                  <a:cubicBezTo>
                    <a:pt x="2803063" y="1531820"/>
                    <a:pt x="2799869" y="1565890"/>
                    <a:pt x="2798272" y="1600492"/>
                  </a:cubicBezTo>
                  <a:cubicBezTo>
                    <a:pt x="2795610" y="1642546"/>
                    <a:pt x="2789755" y="1684068"/>
                    <a:pt x="2783899" y="1725591"/>
                  </a:cubicBezTo>
                  <a:cubicBezTo>
                    <a:pt x="2780173" y="1753272"/>
                    <a:pt x="2774317" y="1780421"/>
                    <a:pt x="2768461" y="1807570"/>
                  </a:cubicBezTo>
                  <a:cubicBezTo>
                    <a:pt x="2762073" y="1836317"/>
                    <a:pt x="2755685" y="1864530"/>
                    <a:pt x="2748233" y="1892744"/>
                  </a:cubicBezTo>
                  <a:cubicBezTo>
                    <a:pt x="2739715" y="1923620"/>
                    <a:pt x="2730133" y="1954495"/>
                    <a:pt x="2720019" y="1984838"/>
                  </a:cubicBezTo>
                  <a:cubicBezTo>
                    <a:pt x="2706178" y="2025828"/>
                    <a:pt x="2690740" y="2066286"/>
                    <a:pt x="2673173" y="2106211"/>
                  </a:cubicBezTo>
                  <a:cubicBezTo>
                    <a:pt x="2644427" y="2171156"/>
                    <a:pt x="2611955" y="2233971"/>
                    <a:pt x="2574691" y="2294125"/>
                  </a:cubicBezTo>
                  <a:cubicBezTo>
                    <a:pt x="2534766" y="2359070"/>
                    <a:pt x="2490582" y="2420821"/>
                    <a:pt x="2441075" y="2478846"/>
                  </a:cubicBezTo>
                  <a:cubicBezTo>
                    <a:pt x="2394762" y="2533144"/>
                    <a:pt x="2344722" y="2583716"/>
                    <a:pt x="2291489" y="2631626"/>
                  </a:cubicBezTo>
                  <a:cubicBezTo>
                    <a:pt x="2233464" y="2683795"/>
                    <a:pt x="2171181" y="2730641"/>
                    <a:pt x="2105703" y="2772695"/>
                  </a:cubicBezTo>
                  <a:cubicBezTo>
                    <a:pt x="2057793" y="2803571"/>
                    <a:pt x="2008286" y="2830188"/>
                    <a:pt x="1957182" y="2854675"/>
                  </a:cubicBezTo>
                  <a:cubicBezTo>
                    <a:pt x="1898093" y="2882889"/>
                    <a:pt x="1836874" y="2906844"/>
                    <a:pt x="1774058" y="2926008"/>
                  </a:cubicBezTo>
                  <a:cubicBezTo>
                    <a:pt x="1733068" y="2938784"/>
                    <a:pt x="1691546" y="2949431"/>
                    <a:pt x="1649492" y="2957948"/>
                  </a:cubicBezTo>
                  <a:cubicBezTo>
                    <a:pt x="1615955" y="2964869"/>
                    <a:pt x="1581885" y="2970192"/>
                    <a:pt x="1547816" y="2975515"/>
                  </a:cubicBezTo>
                  <a:cubicBezTo>
                    <a:pt x="1537701" y="2977112"/>
                    <a:pt x="1527054" y="2977112"/>
                    <a:pt x="1516940" y="2978709"/>
                  </a:cubicBezTo>
                  <a:cubicBezTo>
                    <a:pt x="1465304" y="2986162"/>
                    <a:pt x="1414732" y="2984565"/>
                    <a:pt x="1364160" y="2984565"/>
                  </a:cubicBezTo>
                  <a:close/>
                  <a:moveTo>
                    <a:pt x="1237464" y="249423"/>
                  </a:moveTo>
                  <a:cubicBezTo>
                    <a:pt x="1185827" y="251553"/>
                    <a:pt x="1137385" y="253682"/>
                    <a:pt x="1088942" y="260070"/>
                  </a:cubicBezTo>
                  <a:cubicBezTo>
                    <a:pt x="1078828" y="261135"/>
                    <a:pt x="1076166" y="265926"/>
                    <a:pt x="1080425" y="275508"/>
                  </a:cubicBezTo>
                  <a:cubicBezTo>
                    <a:pt x="1085216" y="286155"/>
                    <a:pt x="1088942" y="296269"/>
                    <a:pt x="1090007" y="307980"/>
                  </a:cubicBezTo>
                  <a:cubicBezTo>
                    <a:pt x="1092136" y="335129"/>
                    <a:pt x="1092136" y="362279"/>
                    <a:pt x="1090007" y="389960"/>
                  </a:cubicBezTo>
                  <a:cubicBezTo>
                    <a:pt x="1087878" y="417109"/>
                    <a:pt x="1080957" y="443194"/>
                    <a:pt x="1071375" y="468213"/>
                  </a:cubicBezTo>
                  <a:cubicBezTo>
                    <a:pt x="1057535" y="502283"/>
                    <a:pt x="1038370" y="533691"/>
                    <a:pt x="1018674" y="565098"/>
                  </a:cubicBezTo>
                  <a:cubicBezTo>
                    <a:pt x="1010157" y="578407"/>
                    <a:pt x="1000574" y="590651"/>
                    <a:pt x="988863" y="600765"/>
                  </a:cubicBezTo>
                  <a:cubicBezTo>
                    <a:pt x="929242" y="656128"/>
                    <a:pt x="860038" y="688600"/>
                    <a:pt x="776994" y="688068"/>
                  </a:cubicBezTo>
                  <a:cubicBezTo>
                    <a:pt x="758894" y="688068"/>
                    <a:pt x="742392" y="693391"/>
                    <a:pt x="728019" y="703506"/>
                  </a:cubicBezTo>
                  <a:cubicBezTo>
                    <a:pt x="699273" y="723202"/>
                    <a:pt x="676382" y="748754"/>
                    <a:pt x="656153" y="776968"/>
                  </a:cubicBezTo>
                  <a:cubicBezTo>
                    <a:pt x="629004" y="814764"/>
                    <a:pt x="599726" y="851495"/>
                    <a:pt x="565124" y="883435"/>
                  </a:cubicBezTo>
                  <a:cubicBezTo>
                    <a:pt x="544895" y="902067"/>
                    <a:pt x="525199" y="921231"/>
                    <a:pt x="507632" y="942525"/>
                  </a:cubicBezTo>
                  <a:cubicBezTo>
                    <a:pt x="478353" y="977659"/>
                    <a:pt x="442687" y="1001082"/>
                    <a:pt x="396906" y="1008002"/>
                  </a:cubicBezTo>
                  <a:cubicBezTo>
                    <a:pt x="345802" y="1015455"/>
                    <a:pt x="296294" y="1011728"/>
                    <a:pt x="249449" y="987773"/>
                  </a:cubicBezTo>
                  <a:cubicBezTo>
                    <a:pt x="220703" y="972868"/>
                    <a:pt x="196215" y="952107"/>
                    <a:pt x="171196" y="931878"/>
                  </a:cubicBezTo>
                  <a:cubicBezTo>
                    <a:pt x="160016" y="923361"/>
                    <a:pt x="156822" y="923361"/>
                    <a:pt x="150967" y="935604"/>
                  </a:cubicBezTo>
                  <a:cubicBezTo>
                    <a:pt x="121688" y="997355"/>
                    <a:pt x="98266" y="1060703"/>
                    <a:pt x="80166" y="1126181"/>
                  </a:cubicBezTo>
                  <a:cubicBezTo>
                    <a:pt x="65261" y="1181011"/>
                    <a:pt x="54082" y="1236374"/>
                    <a:pt x="46097" y="1292269"/>
                  </a:cubicBezTo>
                  <a:cubicBezTo>
                    <a:pt x="40241" y="1333792"/>
                    <a:pt x="37579" y="1375846"/>
                    <a:pt x="35982" y="1417901"/>
                  </a:cubicBezTo>
                  <a:cubicBezTo>
                    <a:pt x="34385" y="1468472"/>
                    <a:pt x="38112" y="1519044"/>
                    <a:pt x="43967" y="1569084"/>
                  </a:cubicBezTo>
                  <a:cubicBezTo>
                    <a:pt x="48226" y="1605815"/>
                    <a:pt x="54082" y="1642014"/>
                    <a:pt x="61534" y="1678213"/>
                  </a:cubicBezTo>
                  <a:cubicBezTo>
                    <a:pt x="70584" y="1720267"/>
                    <a:pt x="82295" y="1761257"/>
                    <a:pt x="95072" y="1802247"/>
                  </a:cubicBezTo>
                  <a:cubicBezTo>
                    <a:pt x="100395" y="1819282"/>
                    <a:pt x="105186" y="1820879"/>
                    <a:pt x="117962" y="1809700"/>
                  </a:cubicBezTo>
                  <a:cubicBezTo>
                    <a:pt x="122221" y="1805973"/>
                    <a:pt x="125947" y="1801715"/>
                    <a:pt x="130206" y="1797988"/>
                  </a:cubicBezTo>
                  <a:cubicBezTo>
                    <a:pt x="149902" y="1777227"/>
                    <a:pt x="162678" y="1752740"/>
                    <a:pt x="173857" y="1727188"/>
                  </a:cubicBezTo>
                  <a:cubicBezTo>
                    <a:pt x="194086" y="1680874"/>
                    <a:pt x="211653" y="1634029"/>
                    <a:pt x="226026" y="1585054"/>
                  </a:cubicBezTo>
                  <a:cubicBezTo>
                    <a:pt x="235608" y="1551517"/>
                    <a:pt x="241996" y="1516915"/>
                    <a:pt x="243061" y="1481781"/>
                  </a:cubicBezTo>
                  <a:cubicBezTo>
                    <a:pt x="244126" y="1454632"/>
                    <a:pt x="247852" y="1428015"/>
                    <a:pt x="253175" y="1401930"/>
                  </a:cubicBezTo>
                  <a:cubicBezTo>
                    <a:pt x="259031" y="1374249"/>
                    <a:pt x="269678" y="1347632"/>
                    <a:pt x="284583" y="1323677"/>
                  </a:cubicBezTo>
                  <a:cubicBezTo>
                    <a:pt x="302682" y="1294399"/>
                    <a:pt x="322379" y="1265653"/>
                    <a:pt x="347399" y="1242230"/>
                  </a:cubicBezTo>
                  <a:cubicBezTo>
                    <a:pt x="385727" y="1206563"/>
                    <a:pt x="429378" y="1181011"/>
                    <a:pt x="479950" y="1166106"/>
                  </a:cubicBezTo>
                  <a:cubicBezTo>
                    <a:pt x="522005" y="1153862"/>
                    <a:pt x="563527" y="1155459"/>
                    <a:pt x="602387" y="1175688"/>
                  </a:cubicBezTo>
                  <a:cubicBezTo>
                    <a:pt x="663606" y="1207628"/>
                    <a:pt x="713646" y="1252876"/>
                    <a:pt x="749844" y="1313030"/>
                  </a:cubicBezTo>
                  <a:cubicBezTo>
                    <a:pt x="779655" y="1362538"/>
                    <a:pt x="819048" y="1401930"/>
                    <a:pt x="868555" y="1432274"/>
                  </a:cubicBezTo>
                  <a:cubicBezTo>
                    <a:pt x="910077" y="1457826"/>
                    <a:pt x="954261" y="1478055"/>
                    <a:pt x="1000042" y="1495089"/>
                  </a:cubicBezTo>
                  <a:cubicBezTo>
                    <a:pt x="1027191" y="1505204"/>
                    <a:pt x="1054340" y="1516383"/>
                    <a:pt x="1077763" y="1535014"/>
                  </a:cubicBezTo>
                  <a:cubicBezTo>
                    <a:pt x="1108106" y="1558437"/>
                    <a:pt x="1128867" y="1586651"/>
                    <a:pt x="1132594" y="1625511"/>
                  </a:cubicBezTo>
                  <a:cubicBezTo>
                    <a:pt x="1135255" y="1652128"/>
                    <a:pt x="1135788" y="1678213"/>
                    <a:pt x="1126738" y="1703765"/>
                  </a:cubicBezTo>
                  <a:cubicBezTo>
                    <a:pt x="1115027" y="1736770"/>
                    <a:pt x="1095330" y="1764984"/>
                    <a:pt x="1072440" y="1790536"/>
                  </a:cubicBezTo>
                  <a:cubicBezTo>
                    <a:pt x="1049549" y="1816088"/>
                    <a:pt x="1022933" y="1837381"/>
                    <a:pt x="997913" y="1859739"/>
                  </a:cubicBezTo>
                  <a:cubicBezTo>
                    <a:pt x="965440" y="1889018"/>
                    <a:pt x="929774" y="1913505"/>
                    <a:pt x="889316" y="1930540"/>
                  </a:cubicBezTo>
                  <a:cubicBezTo>
                    <a:pt x="876008" y="1935863"/>
                    <a:pt x="862700" y="1940654"/>
                    <a:pt x="850456" y="1947575"/>
                  </a:cubicBezTo>
                  <a:cubicBezTo>
                    <a:pt x="842471" y="1951833"/>
                    <a:pt x="839277" y="1957689"/>
                    <a:pt x="838744" y="1966739"/>
                  </a:cubicBezTo>
                  <a:cubicBezTo>
                    <a:pt x="837680" y="1988565"/>
                    <a:pt x="838744" y="2010390"/>
                    <a:pt x="845132" y="2031151"/>
                  </a:cubicBezTo>
                  <a:cubicBezTo>
                    <a:pt x="851521" y="2051380"/>
                    <a:pt x="855247" y="2072141"/>
                    <a:pt x="855779" y="2093967"/>
                  </a:cubicBezTo>
                  <a:cubicBezTo>
                    <a:pt x="857376" y="2142410"/>
                    <a:pt x="835018" y="2181270"/>
                    <a:pt x="804143" y="2215872"/>
                  </a:cubicBezTo>
                  <a:cubicBezTo>
                    <a:pt x="782849" y="2239827"/>
                    <a:pt x="755168" y="2255797"/>
                    <a:pt x="726954" y="2270170"/>
                  </a:cubicBezTo>
                  <a:cubicBezTo>
                    <a:pt x="697143" y="2285608"/>
                    <a:pt x="664671" y="2295190"/>
                    <a:pt x="632731" y="2303707"/>
                  </a:cubicBezTo>
                  <a:cubicBezTo>
                    <a:pt x="610372" y="2309563"/>
                    <a:pt x="588014" y="2315419"/>
                    <a:pt x="565124" y="2318080"/>
                  </a:cubicBezTo>
                  <a:cubicBezTo>
                    <a:pt x="535845" y="2321275"/>
                    <a:pt x="507099" y="2325001"/>
                    <a:pt x="477821" y="2325001"/>
                  </a:cubicBezTo>
                  <a:cubicBezTo>
                    <a:pt x="471965" y="2325001"/>
                    <a:pt x="466642" y="2325001"/>
                    <a:pt x="460786" y="2325001"/>
                  </a:cubicBezTo>
                  <a:cubicBezTo>
                    <a:pt x="457060" y="2325001"/>
                    <a:pt x="452801" y="2326066"/>
                    <a:pt x="451736" y="2330324"/>
                  </a:cubicBezTo>
                  <a:cubicBezTo>
                    <a:pt x="450672" y="2334583"/>
                    <a:pt x="453333" y="2337245"/>
                    <a:pt x="456527" y="2339906"/>
                  </a:cubicBezTo>
                  <a:cubicBezTo>
                    <a:pt x="488468" y="2364926"/>
                    <a:pt x="520408" y="2389946"/>
                    <a:pt x="553945" y="2412836"/>
                  </a:cubicBezTo>
                  <a:cubicBezTo>
                    <a:pt x="619955" y="2458085"/>
                    <a:pt x="690223" y="2495881"/>
                    <a:pt x="763685" y="2527288"/>
                  </a:cubicBezTo>
                  <a:cubicBezTo>
                    <a:pt x="828098" y="2554970"/>
                    <a:pt x="894107" y="2576796"/>
                    <a:pt x="962246" y="2593298"/>
                  </a:cubicBezTo>
                  <a:cubicBezTo>
                    <a:pt x="1013883" y="2606074"/>
                    <a:pt x="1066584" y="2614592"/>
                    <a:pt x="1119818" y="2619915"/>
                  </a:cubicBezTo>
                  <a:cubicBezTo>
                    <a:pt x="1166131" y="2624706"/>
                    <a:pt x="1212977" y="2627900"/>
                    <a:pt x="1259822" y="2626835"/>
                  </a:cubicBezTo>
                  <a:cubicBezTo>
                    <a:pt x="1268339" y="2626835"/>
                    <a:pt x="1276857" y="2625238"/>
                    <a:pt x="1285374" y="2624706"/>
                  </a:cubicBezTo>
                  <a:cubicBezTo>
                    <a:pt x="1324767" y="2622577"/>
                    <a:pt x="1364692" y="2619915"/>
                    <a:pt x="1403553" y="2614059"/>
                  </a:cubicBezTo>
                  <a:cubicBezTo>
                    <a:pt x="1438155" y="2608736"/>
                    <a:pt x="1472224" y="2602348"/>
                    <a:pt x="1506293" y="2595427"/>
                  </a:cubicBezTo>
                  <a:cubicBezTo>
                    <a:pt x="1515343" y="2593830"/>
                    <a:pt x="1521731" y="2589572"/>
                    <a:pt x="1524393" y="2579990"/>
                  </a:cubicBezTo>
                  <a:cubicBezTo>
                    <a:pt x="1527054" y="2570408"/>
                    <a:pt x="1525458" y="2562955"/>
                    <a:pt x="1518005" y="2556035"/>
                  </a:cubicBezTo>
                  <a:cubicBezTo>
                    <a:pt x="1504164" y="2543258"/>
                    <a:pt x="1492453" y="2528353"/>
                    <a:pt x="1484468" y="2510786"/>
                  </a:cubicBezTo>
                  <a:cubicBezTo>
                    <a:pt x="1477015" y="2493751"/>
                    <a:pt x="1469562" y="2477249"/>
                    <a:pt x="1461577" y="2460746"/>
                  </a:cubicBezTo>
                  <a:cubicBezTo>
                    <a:pt x="1458383" y="2454358"/>
                    <a:pt x="1455722" y="2446906"/>
                    <a:pt x="1454125" y="2439453"/>
                  </a:cubicBezTo>
                  <a:cubicBezTo>
                    <a:pt x="1451463" y="2421886"/>
                    <a:pt x="1452527" y="2404319"/>
                    <a:pt x="1455189" y="2387284"/>
                  </a:cubicBezTo>
                  <a:cubicBezTo>
                    <a:pt x="1462642" y="2340971"/>
                    <a:pt x="1476483" y="2296255"/>
                    <a:pt x="1500970" y="2255797"/>
                  </a:cubicBezTo>
                  <a:cubicBezTo>
                    <a:pt x="1525458" y="2214807"/>
                    <a:pt x="1552074" y="2175415"/>
                    <a:pt x="1577094" y="2134957"/>
                  </a:cubicBezTo>
                  <a:cubicBezTo>
                    <a:pt x="1593064" y="2109405"/>
                    <a:pt x="1609034" y="2083853"/>
                    <a:pt x="1629263" y="2060962"/>
                  </a:cubicBezTo>
                  <a:cubicBezTo>
                    <a:pt x="1646830" y="2041798"/>
                    <a:pt x="1660671" y="2019972"/>
                    <a:pt x="1674512" y="1997614"/>
                  </a:cubicBezTo>
                  <a:cubicBezTo>
                    <a:pt x="1696870" y="1960351"/>
                    <a:pt x="1696870" y="1922555"/>
                    <a:pt x="1678238" y="1884227"/>
                  </a:cubicBezTo>
                  <a:cubicBezTo>
                    <a:pt x="1667059" y="1860272"/>
                    <a:pt x="1650024" y="1840575"/>
                    <a:pt x="1632457" y="1821411"/>
                  </a:cubicBezTo>
                  <a:cubicBezTo>
                    <a:pt x="1608502" y="1795327"/>
                    <a:pt x="1591467" y="1764984"/>
                    <a:pt x="1574965" y="1734108"/>
                  </a:cubicBezTo>
                  <a:cubicBezTo>
                    <a:pt x="1570174" y="1725058"/>
                    <a:pt x="1566980" y="1714944"/>
                    <a:pt x="1564850" y="1704829"/>
                  </a:cubicBezTo>
                  <a:cubicBezTo>
                    <a:pt x="1561656" y="1686730"/>
                    <a:pt x="1561124" y="1668098"/>
                    <a:pt x="1562189" y="1649999"/>
                  </a:cubicBezTo>
                  <a:cubicBezTo>
                    <a:pt x="1563253" y="1621785"/>
                    <a:pt x="1570174" y="1594636"/>
                    <a:pt x="1584014" y="1570149"/>
                  </a:cubicBezTo>
                  <a:cubicBezTo>
                    <a:pt x="1624472" y="1498816"/>
                    <a:pt x="1678770" y="1439726"/>
                    <a:pt x="1747442" y="1395010"/>
                  </a:cubicBezTo>
                  <a:cubicBezTo>
                    <a:pt x="1783108" y="1371587"/>
                    <a:pt x="1821436" y="1355085"/>
                    <a:pt x="1864023" y="1350826"/>
                  </a:cubicBezTo>
                  <a:cubicBezTo>
                    <a:pt x="1890107" y="1348165"/>
                    <a:pt x="1915660" y="1348697"/>
                    <a:pt x="1941744" y="1350826"/>
                  </a:cubicBezTo>
                  <a:cubicBezTo>
                    <a:pt x="1960376" y="1352423"/>
                    <a:pt x="1979540" y="1355085"/>
                    <a:pt x="1997107" y="1361473"/>
                  </a:cubicBezTo>
                  <a:cubicBezTo>
                    <a:pt x="2023191" y="1371055"/>
                    <a:pt x="2045550" y="1386493"/>
                    <a:pt x="2065246" y="1405657"/>
                  </a:cubicBezTo>
                  <a:cubicBezTo>
                    <a:pt x="2086539" y="1426950"/>
                    <a:pt x="2105171" y="1449841"/>
                    <a:pt x="2116883" y="1477522"/>
                  </a:cubicBezTo>
                  <a:cubicBezTo>
                    <a:pt x="2125400" y="1497751"/>
                    <a:pt x="2130723" y="1518512"/>
                    <a:pt x="2137111" y="1539273"/>
                  </a:cubicBezTo>
                  <a:cubicBezTo>
                    <a:pt x="2140838" y="1552049"/>
                    <a:pt x="2145629" y="1564293"/>
                    <a:pt x="2153614" y="1574940"/>
                  </a:cubicBezTo>
                  <a:cubicBezTo>
                    <a:pt x="2164793" y="1590910"/>
                    <a:pt x="2175439" y="1606880"/>
                    <a:pt x="2187151" y="1622317"/>
                  </a:cubicBezTo>
                  <a:cubicBezTo>
                    <a:pt x="2199927" y="1638288"/>
                    <a:pt x="2213768" y="1652661"/>
                    <a:pt x="2232399" y="1662243"/>
                  </a:cubicBezTo>
                  <a:cubicBezTo>
                    <a:pt x="2256354" y="1673954"/>
                    <a:pt x="2279245" y="1686730"/>
                    <a:pt x="2302135" y="1699506"/>
                  </a:cubicBezTo>
                  <a:cubicBezTo>
                    <a:pt x="2322896" y="1711218"/>
                    <a:pt x="2340464" y="1726655"/>
                    <a:pt x="2353240" y="1747416"/>
                  </a:cubicBezTo>
                  <a:cubicBezTo>
                    <a:pt x="2362289" y="1761789"/>
                    <a:pt x="2367613" y="1777227"/>
                    <a:pt x="2369742" y="1793730"/>
                  </a:cubicBezTo>
                  <a:cubicBezTo>
                    <a:pt x="2370274" y="1797456"/>
                    <a:pt x="2370807" y="1801715"/>
                    <a:pt x="2375598" y="1802247"/>
                  </a:cubicBezTo>
                  <a:cubicBezTo>
                    <a:pt x="2380389" y="1802779"/>
                    <a:pt x="2381986" y="1798521"/>
                    <a:pt x="2383050" y="1794794"/>
                  </a:cubicBezTo>
                  <a:cubicBezTo>
                    <a:pt x="2385180" y="1787342"/>
                    <a:pt x="2386777" y="1780421"/>
                    <a:pt x="2388906" y="1772969"/>
                  </a:cubicBezTo>
                  <a:cubicBezTo>
                    <a:pt x="2397956" y="1744222"/>
                    <a:pt x="2405941" y="1714944"/>
                    <a:pt x="2411796" y="1685666"/>
                  </a:cubicBezTo>
                  <a:cubicBezTo>
                    <a:pt x="2421378" y="1638820"/>
                    <a:pt x="2429896" y="1591442"/>
                    <a:pt x="2434155" y="1542999"/>
                  </a:cubicBezTo>
                  <a:cubicBezTo>
                    <a:pt x="2437349" y="1502010"/>
                    <a:pt x="2441607" y="1461020"/>
                    <a:pt x="2440010" y="1420030"/>
                  </a:cubicBezTo>
                  <a:cubicBezTo>
                    <a:pt x="2439478" y="1397672"/>
                    <a:pt x="2437349" y="1374781"/>
                    <a:pt x="2435752" y="1352423"/>
                  </a:cubicBezTo>
                  <a:cubicBezTo>
                    <a:pt x="2434687" y="1338050"/>
                    <a:pt x="2428831" y="1332727"/>
                    <a:pt x="2414458" y="1335921"/>
                  </a:cubicBezTo>
                  <a:cubicBezTo>
                    <a:pt x="2388374" y="1341777"/>
                    <a:pt x="2363354" y="1341777"/>
                    <a:pt x="2337270" y="1334324"/>
                  </a:cubicBezTo>
                  <a:cubicBezTo>
                    <a:pt x="2308523" y="1325806"/>
                    <a:pt x="2284568" y="1311433"/>
                    <a:pt x="2266469" y="1288011"/>
                  </a:cubicBezTo>
                  <a:cubicBezTo>
                    <a:pt x="2253161" y="1270444"/>
                    <a:pt x="2241449" y="1251279"/>
                    <a:pt x="2230270" y="1232115"/>
                  </a:cubicBezTo>
                  <a:cubicBezTo>
                    <a:pt x="2218026" y="1210822"/>
                    <a:pt x="2205250" y="1190061"/>
                    <a:pt x="2189812" y="1170897"/>
                  </a:cubicBezTo>
                  <a:cubicBezTo>
                    <a:pt x="2179698" y="1158121"/>
                    <a:pt x="2166390" y="1151200"/>
                    <a:pt x="2149887" y="1149603"/>
                  </a:cubicBezTo>
                  <a:cubicBezTo>
                    <a:pt x="2125400" y="1147474"/>
                    <a:pt x="2103574" y="1154394"/>
                    <a:pt x="2082281" y="1166106"/>
                  </a:cubicBezTo>
                  <a:cubicBezTo>
                    <a:pt x="2049808" y="1183673"/>
                    <a:pt x="2017336" y="1200708"/>
                    <a:pt x="1982734" y="1212951"/>
                  </a:cubicBezTo>
                  <a:cubicBezTo>
                    <a:pt x="1933227" y="1231051"/>
                    <a:pt x="1884252" y="1233180"/>
                    <a:pt x="1834745" y="1215613"/>
                  </a:cubicBezTo>
                  <a:cubicBezTo>
                    <a:pt x="1818775" y="1210290"/>
                    <a:pt x="1804401" y="1200708"/>
                    <a:pt x="1792690" y="1187399"/>
                  </a:cubicBezTo>
                  <a:cubicBezTo>
                    <a:pt x="1780979" y="1173558"/>
                    <a:pt x="1777785" y="1158653"/>
                    <a:pt x="1785237" y="1141618"/>
                  </a:cubicBezTo>
                  <a:cubicBezTo>
                    <a:pt x="1789496" y="1131504"/>
                    <a:pt x="1796416" y="1123519"/>
                    <a:pt x="1803869" y="1115001"/>
                  </a:cubicBezTo>
                  <a:cubicBezTo>
                    <a:pt x="1824630" y="1091046"/>
                    <a:pt x="1848053" y="1068156"/>
                    <a:pt x="1857103" y="1036216"/>
                  </a:cubicBezTo>
                  <a:cubicBezTo>
                    <a:pt x="1860829" y="1022907"/>
                    <a:pt x="1868282" y="1010131"/>
                    <a:pt x="1871476" y="996291"/>
                  </a:cubicBezTo>
                  <a:cubicBezTo>
                    <a:pt x="1877331" y="970738"/>
                    <a:pt x="1886381" y="946783"/>
                    <a:pt x="1896496" y="922828"/>
                  </a:cubicBezTo>
                  <a:cubicBezTo>
                    <a:pt x="1905545" y="902599"/>
                    <a:pt x="1918854" y="885565"/>
                    <a:pt x="1930565" y="867465"/>
                  </a:cubicBezTo>
                  <a:cubicBezTo>
                    <a:pt x="1951326" y="836057"/>
                    <a:pt x="1977410" y="808908"/>
                    <a:pt x="2008818" y="788680"/>
                  </a:cubicBezTo>
                  <a:cubicBezTo>
                    <a:pt x="2040758" y="767918"/>
                    <a:pt x="2072699" y="746093"/>
                    <a:pt x="2106768" y="729590"/>
                  </a:cubicBezTo>
                  <a:cubicBezTo>
                    <a:pt x="2125932" y="720541"/>
                    <a:pt x="2146161" y="713088"/>
                    <a:pt x="2167454" y="710959"/>
                  </a:cubicBezTo>
                  <a:cubicBezTo>
                    <a:pt x="2171713" y="710426"/>
                    <a:pt x="2175972" y="710426"/>
                    <a:pt x="2178101" y="706167"/>
                  </a:cubicBezTo>
                  <a:cubicBezTo>
                    <a:pt x="2180230" y="701377"/>
                    <a:pt x="2176504" y="698182"/>
                    <a:pt x="2173842" y="694988"/>
                  </a:cubicBezTo>
                  <a:cubicBezTo>
                    <a:pt x="2160534" y="679018"/>
                    <a:pt x="2146693" y="663581"/>
                    <a:pt x="2132853" y="648143"/>
                  </a:cubicBezTo>
                  <a:cubicBezTo>
                    <a:pt x="2091330" y="601297"/>
                    <a:pt x="2045550" y="559243"/>
                    <a:pt x="1997107" y="519850"/>
                  </a:cubicBezTo>
                  <a:cubicBezTo>
                    <a:pt x="1928968" y="465019"/>
                    <a:pt x="1856038" y="418706"/>
                    <a:pt x="1778317" y="379846"/>
                  </a:cubicBezTo>
                  <a:cubicBezTo>
                    <a:pt x="1719228" y="350035"/>
                    <a:pt x="1658009" y="325547"/>
                    <a:pt x="1594661" y="305851"/>
                  </a:cubicBezTo>
                  <a:cubicBezTo>
                    <a:pt x="1556865" y="294140"/>
                    <a:pt x="1518537" y="284025"/>
                    <a:pt x="1479677" y="276040"/>
                  </a:cubicBezTo>
                  <a:cubicBezTo>
                    <a:pt x="1449866" y="270184"/>
                    <a:pt x="1419523" y="265393"/>
                    <a:pt x="1389180" y="261135"/>
                  </a:cubicBezTo>
                  <a:cubicBezTo>
                    <a:pt x="1336478" y="254214"/>
                    <a:pt x="1285374" y="252085"/>
                    <a:pt x="1237464" y="249423"/>
                  </a:cubicBezTo>
                  <a:close/>
                  <a:moveTo>
                    <a:pt x="1364160" y="2947834"/>
                  </a:moveTo>
                  <a:cubicBezTo>
                    <a:pt x="1372677" y="2947302"/>
                    <a:pt x="1382792" y="2946237"/>
                    <a:pt x="1393438" y="2946769"/>
                  </a:cubicBezTo>
                  <a:cubicBezTo>
                    <a:pt x="1442413" y="2947302"/>
                    <a:pt x="1491388" y="2941446"/>
                    <a:pt x="1540363" y="2935058"/>
                  </a:cubicBezTo>
                  <a:cubicBezTo>
                    <a:pt x="1585079" y="2929202"/>
                    <a:pt x="1628731" y="2920685"/>
                    <a:pt x="1672382" y="2910038"/>
                  </a:cubicBezTo>
                  <a:cubicBezTo>
                    <a:pt x="1714969" y="2899391"/>
                    <a:pt x="1757024" y="2886615"/>
                    <a:pt x="1798546" y="2872242"/>
                  </a:cubicBezTo>
                  <a:cubicBezTo>
                    <a:pt x="1861361" y="2850416"/>
                    <a:pt x="1922580" y="2823800"/>
                    <a:pt x="1981669" y="2792924"/>
                  </a:cubicBezTo>
                  <a:cubicBezTo>
                    <a:pt x="2057793" y="2753531"/>
                    <a:pt x="2129126" y="2706686"/>
                    <a:pt x="2196733" y="2653984"/>
                  </a:cubicBezTo>
                  <a:cubicBezTo>
                    <a:pt x="2261146" y="2603945"/>
                    <a:pt x="2320235" y="2548582"/>
                    <a:pt x="2374001" y="2487363"/>
                  </a:cubicBezTo>
                  <a:cubicBezTo>
                    <a:pt x="2434155" y="2418692"/>
                    <a:pt x="2488985" y="2345762"/>
                    <a:pt x="2535831" y="2267509"/>
                  </a:cubicBezTo>
                  <a:cubicBezTo>
                    <a:pt x="2581612" y="2190852"/>
                    <a:pt x="2621537" y="2111002"/>
                    <a:pt x="2654009" y="2027957"/>
                  </a:cubicBezTo>
                  <a:cubicBezTo>
                    <a:pt x="2675835" y="1972062"/>
                    <a:pt x="2694467" y="1915102"/>
                    <a:pt x="2709372" y="1857078"/>
                  </a:cubicBezTo>
                  <a:cubicBezTo>
                    <a:pt x="2721084" y="1811297"/>
                    <a:pt x="2731198" y="1765516"/>
                    <a:pt x="2739183" y="1718670"/>
                  </a:cubicBezTo>
                  <a:cubicBezTo>
                    <a:pt x="2747168" y="1670228"/>
                    <a:pt x="2753024" y="1621785"/>
                    <a:pt x="2756750" y="1572810"/>
                  </a:cubicBezTo>
                  <a:cubicBezTo>
                    <a:pt x="2760476" y="1527562"/>
                    <a:pt x="2760476" y="1482313"/>
                    <a:pt x="2760476" y="1437065"/>
                  </a:cubicBezTo>
                  <a:cubicBezTo>
                    <a:pt x="2759944" y="1390219"/>
                    <a:pt x="2756750" y="1343906"/>
                    <a:pt x="2751427" y="1297593"/>
                  </a:cubicBezTo>
                  <a:cubicBezTo>
                    <a:pt x="2746636" y="1258200"/>
                    <a:pt x="2740780" y="1219339"/>
                    <a:pt x="2733327" y="1179946"/>
                  </a:cubicBezTo>
                  <a:cubicBezTo>
                    <a:pt x="2723213" y="1127245"/>
                    <a:pt x="2710437" y="1075076"/>
                    <a:pt x="2694999" y="1023440"/>
                  </a:cubicBezTo>
                  <a:cubicBezTo>
                    <a:pt x="2680626" y="973932"/>
                    <a:pt x="2663059" y="926022"/>
                    <a:pt x="2643363" y="878112"/>
                  </a:cubicBezTo>
                  <a:cubicBezTo>
                    <a:pt x="2609825" y="795600"/>
                    <a:pt x="2568836" y="717347"/>
                    <a:pt x="2521458" y="641755"/>
                  </a:cubicBezTo>
                  <a:cubicBezTo>
                    <a:pt x="2466095" y="552855"/>
                    <a:pt x="2401150" y="471407"/>
                    <a:pt x="2328220" y="396348"/>
                  </a:cubicBezTo>
                  <a:cubicBezTo>
                    <a:pt x="2278180" y="344711"/>
                    <a:pt x="2223882" y="297866"/>
                    <a:pt x="2165857" y="255279"/>
                  </a:cubicBezTo>
                  <a:cubicBezTo>
                    <a:pt x="2125932" y="225468"/>
                    <a:pt x="2084410" y="198851"/>
                    <a:pt x="2042356" y="172767"/>
                  </a:cubicBezTo>
                  <a:cubicBezTo>
                    <a:pt x="2028515" y="164250"/>
                    <a:pt x="2025853" y="164782"/>
                    <a:pt x="2018933" y="179155"/>
                  </a:cubicBezTo>
                  <a:cubicBezTo>
                    <a:pt x="2007221" y="203110"/>
                    <a:pt x="1995510" y="226533"/>
                    <a:pt x="1983266" y="249956"/>
                  </a:cubicBezTo>
                  <a:cubicBezTo>
                    <a:pt x="1976878" y="262199"/>
                    <a:pt x="1977410" y="265393"/>
                    <a:pt x="1989122" y="272846"/>
                  </a:cubicBezTo>
                  <a:cubicBezTo>
                    <a:pt x="2009351" y="286155"/>
                    <a:pt x="2029579" y="298398"/>
                    <a:pt x="2049808" y="312239"/>
                  </a:cubicBezTo>
                  <a:cubicBezTo>
                    <a:pt x="2125932" y="364408"/>
                    <a:pt x="2195668" y="424562"/>
                    <a:pt x="2260613" y="490571"/>
                  </a:cubicBezTo>
                  <a:cubicBezTo>
                    <a:pt x="2307459" y="537949"/>
                    <a:pt x="2350046" y="589054"/>
                    <a:pt x="2389438" y="642820"/>
                  </a:cubicBezTo>
                  <a:cubicBezTo>
                    <a:pt x="2430961" y="699247"/>
                    <a:pt x="2466627" y="759401"/>
                    <a:pt x="2498567" y="821684"/>
                  </a:cubicBezTo>
                  <a:cubicBezTo>
                    <a:pt x="2520393" y="864271"/>
                    <a:pt x="2540089" y="908455"/>
                    <a:pt x="2556592" y="953704"/>
                  </a:cubicBezTo>
                  <a:cubicBezTo>
                    <a:pt x="2569368" y="988838"/>
                    <a:pt x="2581612" y="1023972"/>
                    <a:pt x="2591726" y="1059639"/>
                  </a:cubicBezTo>
                  <a:cubicBezTo>
                    <a:pt x="2601840" y="1093708"/>
                    <a:pt x="2610358" y="1127777"/>
                    <a:pt x="2617278" y="1162379"/>
                  </a:cubicBezTo>
                  <a:cubicBezTo>
                    <a:pt x="2623666" y="1195916"/>
                    <a:pt x="2629522" y="1229986"/>
                    <a:pt x="2633781" y="1264055"/>
                  </a:cubicBezTo>
                  <a:cubicBezTo>
                    <a:pt x="2638039" y="1295996"/>
                    <a:pt x="2640168" y="1327936"/>
                    <a:pt x="2642298" y="1359876"/>
                  </a:cubicBezTo>
                  <a:cubicBezTo>
                    <a:pt x="2645492" y="1397672"/>
                    <a:pt x="2644427" y="1435468"/>
                    <a:pt x="2643895" y="1473263"/>
                  </a:cubicBezTo>
                  <a:cubicBezTo>
                    <a:pt x="2643895" y="1511592"/>
                    <a:pt x="2640168" y="1549920"/>
                    <a:pt x="2636442" y="1587716"/>
                  </a:cubicBezTo>
                  <a:cubicBezTo>
                    <a:pt x="2631651" y="1638820"/>
                    <a:pt x="2622601" y="1689392"/>
                    <a:pt x="2611422" y="1739964"/>
                  </a:cubicBezTo>
                  <a:cubicBezTo>
                    <a:pt x="2599711" y="1794262"/>
                    <a:pt x="2583741" y="1846963"/>
                    <a:pt x="2565641" y="1899132"/>
                  </a:cubicBezTo>
                  <a:cubicBezTo>
                    <a:pt x="2553930" y="1933202"/>
                    <a:pt x="2540089" y="1966206"/>
                    <a:pt x="2525716" y="1998679"/>
                  </a:cubicBezTo>
                  <a:cubicBezTo>
                    <a:pt x="2506020" y="2043395"/>
                    <a:pt x="2483129" y="2087047"/>
                    <a:pt x="2458110" y="2129634"/>
                  </a:cubicBezTo>
                  <a:cubicBezTo>
                    <a:pt x="2435752" y="2168494"/>
                    <a:pt x="2410200" y="2205758"/>
                    <a:pt x="2384115" y="2241957"/>
                  </a:cubicBezTo>
                  <a:cubicBezTo>
                    <a:pt x="2348449" y="2291464"/>
                    <a:pt x="2309588" y="2338309"/>
                    <a:pt x="2267001" y="2381961"/>
                  </a:cubicBezTo>
                  <a:cubicBezTo>
                    <a:pt x="2206847" y="2444244"/>
                    <a:pt x="2141370" y="2500672"/>
                    <a:pt x="2071102" y="2551244"/>
                  </a:cubicBezTo>
                  <a:cubicBezTo>
                    <a:pt x="2006689" y="2597557"/>
                    <a:pt x="1939615" y="2637482"/>
                    <a:pt x="1868282" y="2671551"/>
                  </a:cubicBezTo>
                  <a:cubicBezTo>
                    <a:pt x="1796949" y="2705621"/>
                    <a:pt x="1722954" y="2733835"/>
                    <a:pt x="1646298" y="2755128"/>
                  </a:cubicBezTo>
                  <a:cubicBezTo>
                    <a:pt x="1604243" y="2766840"/>
                    <a:pt x="1561656" y="2777486"/>
                    <a:pt x="1518537" y="2784939"/>
                  </a:cubicBezTo>
                  <a:cubicBezTo>
                    <a:pt x="1471692" y="2792924"/>
                    <a:pt x="1424314" y="2798780"/>
                    <a:pt x="1376936" y="2802506"/>
                  </a:cubicBezTo>
                  <a:cubicBezTo>
                    <a:pt x="1320508" y="2806233"/>
                    <a:pt x="1264613" y="2807297"/>
                    <a:pt x="1208185" y="2805168"/>
                  </a:cubicBezTo>
                  <a:cubicBezTo>
                    <a:pt x="1169857" y="2803571"/>
                    <a:pt x="1130997" y="2800909"/>
                    <a:pt x="1092669" y="2796118"/>
                  </a:cubicBezTo>
                  <a:cubicBezTo>
                    <a:pt x="1056470" y="2791327"/>
                    <a:pt x="1019739" y="2786004"/>
                    <a:pt x="983540" y="2779083"/>
                  </a:cubicBezTo>
                  <a:cubicBezTo>
                    <a:pt x="949470" y="2772163"/>
                    <a:pt x="915401" y="2763646"/>
                    <a:pt x="881864" y="2753531"/>
                  </a:cubicBezTo>
                  <a:cubicBezTo>
                    <a:pt x="847262" y="2743417"/>
                    <a:pt x="813725" y="2732238"/>
                    <a:pt x="780188" y="2719462"/>
                  </a:cubicBezTo>
                  <a:cubicBezTo>
                    <a:pt x="759959" y="2711477"/>
                    <a:pt x="739730" y="2703492"/>
                    <a:pt x="720034" y="2695507"/>
                  </a:cubicBezTo>
                  <a:cubicBezTo>
                    <a:pt x="709387" y="2691248"/>
                    <a:pt x="708855" y="2691248"/>
                    <a:pt x="703531" y="2701362"/>
                  </a:cubicBezTo>
                  <a:cubicBezTo>
                    <a:pt x="696611" y="2714138"/>
                    <a:pt x="690755" y="2727447"/>
                    <a:pt x="684367" y="2740755"/>
                  </a:cubicBezTo>
                  <a:cubicBezTo>
                    <a:pt x="677979" y="2753531"/>
                    <a:pt x="679044" y="2756193"/>
                    <a:pt x="691288" y="2763113"/>
                  </a:cubicBezTo>
                  <a:cubicBezTo>
                    <a:pt x="716840" y="2776954"/>
                    <a:pt x="741859" y="2790795"/>
                    <a:pt x="767412" y="2804103"/>
                  </a:cubicBezTo>
                  <a:cubicBezTo>
                    <a:pt x="823839" y="2833382"/>
                    <a:pt x="882396" y="2857337"/>
                    <a:pt x="942018" y="2877565"/>
                  </a:cubicBezTo>
                  <a:cubicBezTo>
                    <a:pt x="985137" y="2892471"/>
                    <a:pt x="1029321" y="2904182"/>
                    <a:pt x="1074037" y="2914829"/>
                  </a:cubicBezTo>
                  <a:cubicBezTo>
                    <a:pt x="1133126" y="2928670"/>
                    <a:pt x="1192748" y="2937187"/>
                    <a:pt x="1252369" y="2944107"/>
                  </a:cubicBezTo>
                  <a:cubicBezTo>
                    <a:pt x="1289633" y="2946769"/>
                    <a:pt x="1325832" y="2945172"/>
                    <a:pt x="1364160" y="2947834"/>
                  </a:cubicBezTo>
                  <a:close/>
                  <a:moveTo>
                    <a:pt x="2470353" y="1437065"/>
                  </a:moveTo>
                  <a:cubicBezTo>
                    <a:pt x="2470353" y="1437065"/>
                    <a:pt x="2470353" y="1437065"/>
                    <a:pt x="2470353" y="1437065"/>
                  </a:cubicBezTo>
                  <a:cubicBezTo>
                    <a:pt x="2470353" y="1446114"/>
                    <a:pt x="2470353" y="1455164"/>
                    <a:pt x="2470353" y="1464214"/>
                  </a:cubicBezTo>
                  <a:cubicBezTo>
                    <a:pt x="2470353" y="1487637"/>
                    <a:pt x="2471418" y="1511592"/>
                    <a:pt x="2469289" y="1535014"/>
                  </a:cubicBezTo>
                  <a:cubicBezTo>
                    <a:pt x="2465030" y="1579198"/>
                    <a:pt x="2460239" y="1623382"/>
                    <a:pt x="2451722" y="1667034"/>
                  </a:cubicBezTo>
                  <a:cubicBezTo>
                    <a:pt x="2444801" y="1702168"/>
                    <a:pt x="2437349" y="1737302"/>
                    <a:pt x="2427767" y="1771904"/>
                  </a:cubicBezTo>
                  <a:cubicBezTo>
                    <a:pt x="2414458" y="1818217"/>
                    <a:pt x="2399020" y="1863466"/>
                    <a:pt x="2380389" y="1908182"/>
                  </a:cubicBezTo>
                  <a:cubicBezTo>
                    <a:pt x="2357498" y="1962480"/>
                    <a:pt x="2330881" y="2015181"/>
                    <a:pt x="2300538" y="2065753"/>
                  </a:cubicBezTo>
                  <a:cubicBezTo>
                    <a:pt x="2277648" y="2103549"/>
                    <a:pt x="2252096" y="2138683"/>
                    <a:pt x="2227076" y="2174882"/>
                  </a:cubicBezTo>
                  <a:cubicBezTo>
                    <a:pt x="2207912" y="2202031"/>
                    <a:pt x="2187683" y="2228116"/>
                    <a:pt x="2163728" y="2251006"/>
                  </a:cubicBezTo>
                  <a:cubicBezTo>
                    <a:pt x="2153614" y="2260588"/>
                    <a:pt x="2144564" y="2272300"/>
                    <a:pt x="2134450" y="2281882"/>
                  </a:cubicBezTo>
                  <a:cubicBezTo>
                    <a:pt x="2121674" y="2294125"/>
                    <a:pt x="2114753" y="2310628"/>
                    <a:pt x="2101445" y="2322339"/>
                  </a:cubicBezTo>
                  <a:cubicBezTo>
                    <a:pt x="2093460" y="2329260"/>
                    <a:pt x="2083345" y="2332986"/>
                    <a:pt x="2077490" y="2342036"/>
                  </a:cubicBezTo>
                  <a:cubicBezTo>
                    <a:pt x="2074296" y="2347359"/>
                    <a:pt x="2068972" y="2350553"/>
                    <a:pt x="2063649" y="2353747"/>
                  </a:cubicBezTo>
                  <a:cubicBezTo>
                    <a:pt x="2058858" y="2355876"/>
                    <a:pt x="2054599" y="2358538"/>
                    <a:pt x="2050341" y="2362264"/>
                  </a:cubicBezTo>
                  <a:cubicBezTo>
                    <a:pt x="2032241" y="2377170"/>
                    <a:pt x="2013609" y="2392075"/>
                    <a:pt x="1994978" y="2406448"/>
                  </a:cubicBezTo>
                  <a:cubicBezTo>
                    <a:pt x="1940147" y="2449568"/>
                    <a:pt x="1881590" y="2486831"/>
                    <a:pt x="1820371" y="2519303"/>
                  </a:cubicBezTo>
                  <a:cubicBezTo>
                    <a:pt x="1769267" y="2546453"/>
                    <a:pt x="1716034" y="2569875"/>
                    <a:pt x="1661203" y="2589572"/>
                  </a:cubicBezTo>
                  <a:cubicBezTo>
                    <a:pt x="1602646" y="2610865"/>
                    <a:pt x="1542492" y="2626835"/>
                    <a:pt x="1481806" y="2639611"/>
                  </a:cubicBezTo>
                  <a:cubicBezTo>
                    <a:pt x="1431234" y="2649726"/>
                    <a:pt x="1380130" y="2655581"/>
                    <a:pt x="1329026" y="2659840"/>
                  </a:cubicBezTo>
                  <a:cubicBezTo>
                    <a:pt x="1266742" y="2664631"/>
                    <a:pt x="1204459" y="2663566"/>
                    <a:pt x="1142176" y="2659840"/>
                  </a:cubicBezTo>
                  <a:cubicBezTo>
                    <a:pt x="1121415" y="2658775"/>
                    <a:pt x="1100654" y="2657178"/>
                    <a:pt x="1080425" y="2653984"/>
                  </a:cubicBezTo>
                  <a:cubicBezTo>
                    <a:pt x="1044226" y="2648661"/>
                    <a:pt x="1007495" y="2643338"/>
                    <a:pt x="971828" y="2635885"/>
                  </a:cubicBezTo>
                  <a:cubicBezTo>
                    <a:pt x="939356" y="2628965"/>
                    <a:pt x="906883" y="2620980"/>
                    <a:pt x="874411" y="2610865"/>
                  </a:cubicBezTo>
                  <a:cubicBezTo>
                    <a:pt x="843003" y="2601283"/>
                    <a:pt x="811595" y="2591169"/>
                    <a:pt x="780720" y="2578393"/>
                  </a:cubicBezTo>
                  <a:cubicBezTo>
                    <a:pt x="766347" y="2572537"/>
                    <a:pt x="765282" y="2573602"/>
                    <a:pt x="758362" y="2587975"/>
                  </a:cubicBezTo>
                  <a:cubicBezTo>
                    <a:pt x="749844" y="2605542"/>
                    <a:pt x="741327" y="2622577"/>
                    <a:pt x="732810" y="2640144"/>
                  </a:cubicBezTo>
                  <a:cubicBezTo>
                    <a:pt x="727486" y="2651323"/>
                    <a:pt x="728019" y="2653984"/>
                    <a:pt x="740262" y="2659308"/>
                  </a:cubicBezTo>
                  <a:cubicBezTo>
                    <a:pt x="775397" y="2674745"/>
                    <a:pt x="811063" y="2688586"/>
                    <a:pt x="847262" y="2700298"/>
                  </a:cubicBezTo>
                  <a:cubicBezTo>
                    <a:pt x="888252" y="2713606"/>
                    <a:pt x="929242" y="2725317"/>
                    <a:pt x="971296" y="2734899"/>
                  </a:cubicBezTo>
                  <a:cubicBezTo>
                    <a:pt x="1025594" y="2747676"/>
                    <a:pt x="1080425" y="2756725"/>
                    <a:pt x="1135788" y="2763113"/>
                  </a:cubicBezTo>
                  <a:cubicBezTo>
                    <a:pt x="1171454" y="2767372"/>
                    <a:pt x="1207121" y="2768969"/>
                    <a:pt x="1243320" y="2770034"/>
                  </a:cubicBezTo>
                  <a:cubicBezTo>
                    <a:pt x="1278454" y="2771098"/>
                    <a:pt x="1313056" y="2770034"/>
                    <a:pt x="1348190" y="2767904"/>
                  </a:cubicBezTo>
                  <a:cubicBezTo>
                    <a:pt x="1385986" y="2765775"/>
                    <a:pt x="1423249" y="2760984"/>
                    <a:pt x="1460513" y="2755661"/>
                  </a:cubicBezTo>
                  <a:cubicBezTo>
                    <a:pt x="1500970" y="2750337"/>
                    <a:pt x="1541428" y="2741820"/>
                    <a:pt x="1581353" y="2732238"/>
                  </a:cubicBezTo>
                  <a:cubicBezTo>
                    <a:pt x="1624472" y="2722123"/>
                    <a:pt x="1666526" y="2708815"/>
                    <a:pt x="1708581" y="2694442"/>
                  </a:cubicBezTo>
                  <a:cubicBezTo>
                    <a:pt x="1769800" y="2672616"/>
                    <a:pt x="1828889" y="2647596"/>
                    <a:pt x="1886381" y="2617785"/>
                  </a:cubicBezTo>
                  <a:cubicBezTo>
                    <a:pt x="1944406" y="2587442"/>
                    <a:pt x="2000301" y="2552841"/>
                    <a:pt x="2054067" y="2514512"/>
                  </a:cubicBezTo>
                  <a:cubicBezTo>
                    <a:pt x="2107300" y="2476184"/>
                    <a:pt x="2157872" y="2434130"/>
                    <a:pt x="2204718" y="2387817"/>
                  </a:cubicBezTo>
                  <a:cubicBezTo>
                    <a:pt x="2271792" y="2321807"/>
                    <a:pt x="2330881" y="2249942"/>
                    <a:pt x="2382518" y="2171156"/>
                  </a:cubicBezTo>
                  <a:cubicBezTo>
                    <a:pt x="2427234" y="2103017"/>
                    <a:pt x="2465562" y="2031684"/>
                    <a:pt x="2497503" y="1957157"/>
                  </a:cubicBezTo>
                  <a:cubicBezTo>
                    <a:pt x="2521458" y="1900729"/>
                    <a:pt x="2541154" y="1842705"/>
                    <a:pt x="2558189" y="1783615"/>
                  </a:cubicBezTo>
                  <a:cubicBezTo>
                    <a:pt x="2570432" y="1740496"/>
                    <a:pt x="2579482" y="1696844"/>
                    <a:pt x="2586935" y="1652128"/>
                  </a:cubicBezTo>
                  <a:cubicBezTo>
                    <a:pt x="2592791" y="1615397"/>
                    <a:pt x="2598646" y="1578666"/>
                    <a:pt x="2600776" y="1541402"/>
                  </a:cubicBezTo>
                  <a:cubicBezTo>
                    <a:pt x="2601840" y="1525965"/>
                    <a:pt x="2602373" y="1510527"/>
                    <a:pt x="2603970" y="1494557"/>
                  </a:cubicBezTo>
                  <a:cubicBezTo>
                    <a:pt x="2607164" y="1459955"/>
                    <a:pt x="2607164" y="1425353"/>
                    <a:pt x="2604502" y="1391284"/>
                  </a:cubicBezTo>
                  <a:cubicBezTo>
                    <a:pt x="2601840" y="1351359"/>
                    <a:pt x="2600243" y="1311433"/>
                    <a:pt x="2594388" y="1271508"/>
                  </a:cubicBezTo>
                  <a:cubicBezTo>
                    <a:pt x="2589597" y="1237971"/>
                    <a:pt x="2584273" y="1204434"/>
                    <a:pt x="2576821" y="1171429"/>
                  </a:cubicBezTo>
                  <a:cubicBezTo>
                    <a:pt x="2569900" y="1140021"/>
                    <a:pt x="2562447" y="1109146"/>
                    <a:pt x="2553398" y="1078270"/>
                  </a:cubicBezTo>
                  <a:cubicBezTo>
                    <a:pt x="2540622" y="1034086"/>
                    <a:pt x="2525716" y="990967"/>
                    <a:pt x="2509214" y="948380"/>
                  </a:cubicBezTo>
                  <a:cubicBezTo>
                    <a:pt x="2487388" y="892485"/>
                    <a:pt x="2461304" y="838719"/>
                    <a:pt x="2431493" y="786550"/>
                  </a:cubicBezTo>
                  <a:cubicBezTo>
                    <a:pt x="2388374" y="711491"/>
                    <a:pt x="2339399" y="640690"/>
                    <a:pt x="2282971" y="574681"/>
                  </a:cubicBezTo>
                  <a:cubicBezTo>
                    <a:pt x="2194071" y="470875"/>
                    <a:pt x="2091863" y="383040"/>
                    <a:pt x="1975814" y="311174"/>
                  </a:cubicBezTo>
                  <a:cubicBezTo>
                    <a:pt x="1961973" y="302657"/>
                    <a:pt x="1958779" y="303189"/>
                    <a:pt x="1951858" y="317562"/>
                  </a:cubicBezTo>
                  <a:cubicBezTo>
                    <a:pt x="1938550" y="343647"/>
                    <a:pt x="1925774" y="369731"/>
                    <a:pt x="1912466" y="395816"/>
                  </a:cubicBezTo>
                  <a:cubicBezTo>
                    <a:pt x="1907674" y="405930"/>
                    <a:pt x="1908739" y="410189"/>
                    <a:pt x="1918854" y="417109"/>
                  </a:cubicBezTo>
                  <a:cubicBezTo>
                    <a:pt x="1934824" y="427756"/>
                    <a:pt x="1950794" y="438935"/>
                    <a:pt x="1966764" y="450114"/>
                  </a:cubicBezTo>
                  <a:cubicBezTo>
                    <a:pt x="2038629" y="500686"/>
                    <a:pt x="2101445" y="560840"/>
                    <a:pt x="2161066" y="625252"/>
                  </a:cubicBezTo>
                  <a:cubicBezTo>
                    <a:pt x="2230802" y="700312"/>
                    <a:pt x="2288295" y="784421"/>
                    <a:pt x="2336205" y="874918"/>
                  </a:cubicBezTo>
                  <a:cubicBezTo>
                    <a:pt x="2352707" y="905793"/>
                    <a:pt x="2367613" y="937201"/>
                    <a:pt x="2380921" y="969674"/>
                  </a:cubicBezTo>
                  <a:cubicBezTo>
                    <a:pt x="2399553" y="1013858"/>
                    <a:pt x="2414991" y="1059639"/>
                    <a:pt x="2428299" y="1105419"/>
                  </a:cubicBezTo>
                  <a:cubicBezTo>
                    <a:pt x="2436816" y="1134698"/>
                    <a:pt x="2443737" y="1164509"/>
                    <a:pt x="2449592" y="1194852"/>
                  </a:cubicBezTo>
                  <a:cubicBezTo>
                    <a:pt x="2454383" y="1217210"/>
                    <a:pt x="2457577" y="1239568"/>
                    <a:pt x="2460771" y="1261926"/>
                  </a:cubicBezTo>
                  <a:cubicBezTo>
                    <a:pt x="2466095" y="1302384"/>
                    <a:pt x="2471418" y="1342309"/>
                    <a:pt x="2471418" y="1383299"/>
                  </a:cubicBezTo>
                  <a:cubicBezTo>
                    <a:pt x="2470353" y="1399801"/>
                    <a:pt x="2470353" y="1418433"/>
                    <a:pt x="2470353" y="1437065"/>
                  </a:cubicBezTo>
                  <a:close/>
                  <a:moveTo>
                    <a:pt x="519343" y="2932928"/>
                  </a:moveTo>
                  <a:cubicBezTo>
                    <a:pt x="536378" y="2932396"/>
                    <a:pt x="548622" y="2924943"/>
                    <a:pt x="556074" y="2908973"/>
                  </a:cubicBezTo>
                  <a:cubicBezTo>
                    <a:pt x="585353" y="2847755"/>
                    <a:pt x="614631" y="2786536"/>
                    <a:pt x="644442" y="2725317"/>
                  </a:cubicBezTo>
                  <a:cubicBezTo>
                    <a:pt x="669994" y="2672616"/>
                    <a:pt x="695014" y="2619915"/>
                    <a:pt x="720566" y="2567214"/>
                  </a:cubicBezTo>
                  <a:cubicBezTo>
                    <a:pt x="725889" y="2556035"/>
                    <a:pt x="725357" y="2554438"/>
                    <a:pt x="714178" y="2549114"/>
                  </a:cubicBezTo>
                  <a:cubicBezTo>
                    <a:pt x="694481" y="2540065"/>
                    <a:pt x="674785" y="2530482"/>
                    <a:pt x="656153" y="2519836"/>
                  </a:cubicBezTo>
                  <a:cubicBezTo>
                    <a:pt x="634860" y="2508124"/>
                    <a:pt x="634860" y="2508124"/>
                    <a:pt x="623681" y="2529418"/>
                  </a:cubicBezTo>
                  <a:cubicBezTo>
                    <a:pt x="597596" y="2580522"/>
                    <a:pt x="571512" y="2632159"/>
                    <a:pt x="544895" y="2683263"/>
                  </a:cubicBezTo>
                  <a:cubicBezTo>
                    <a:pt x="514552" y="2742352"/>
                    <a:pt x="483677" y="2800909"/>
                    <a:pt x="452801" y="2859998"/>
                  </a:cubicBezTo>
                  <a:cubicBezTo>
                    <a:pt x="448542" y="2867451"/>
                    <a:pt x="449075" y="2873839"/>
                    <a:pt x="453866" y="2880760"/>
                  </a:cubicBezTo>
                  <a:cubicBezTo>
                    <a:pt x="465045" y="2895665"/>
                    <a:pt x="477289" y="2909505"/>
                    <a:pt x="491129" y="2921217"/>
                  </a:cubicBezTo>
                  <a:cubicBezTo>
                    <a:pt x="499114" y="2928137"/>
                    <a:pt x="508164" y="2933461"/>
                    <a:pt x="519343" y="2932928"/>
                  </a:cubicBezTo>
                  <a:close/>
                  <a:moveTo>
                    <a:pt x="1944938" y="33295"/>
                  </a:moveTo>
                  <a:cubicBezTo>
                    <a:pt x="1936953" y="31166"/>
                    <a:pt x="1930033" y="35424"/>
                    <a:pt x="1925242" y="44474"/>
                  </a:cubicBezTo>
                  <a:cubicBezTo>
                    <a:pt x="1905545" y="82270"/>
                    <a:pt x="1886381" y="120066"/>
                    <a:pt x="1866685" y="157329"/>
                  </a:cubicBezTo>
                  <a:cubicBezTo>
                    <a:pt x="1849118" y="191399"/>
                    <a:pt x="1831551" y="224936"/>
                    <a:pt x="1813451" y="259005"/>
                  </a:cubicBezTo>
                  <a:cubicBezTo>
                    <a:pt x="1802272" y="280299"/>
                    <a:pt x="1791093" y="301592"/>
                    <a:pt x="1779914" y="322886"/>
                  </a:cubicBezTo>
                  <a:cubicBezTo>
                    <a:pt x="1775123" y="331935"/>
                    <a:pt x="1776188" y="336194"/>
                    <a:pt x="1784173" y="340453"/>
                  </a:cubicBezTo>
                  <a:cubicBezTo>
                    <a:pt x="1809192" y="352697"/>
                    <a:pt x="1834212" y="364940"/>
                    <a:pt x="1857635" y="379313"/>
                  </a:cubicBezTo>
                  <a:cubicBezTo>
                    <a:pt x="1864555" y="383572"/>
                    <a:pt x="1869879" y="381443"/>
                    <a:pt x="1874137" y="373990"/>
                  </a:cubicBezTo>
                  <a:cubicBezTo>
                    <a:pt x="1876799" y="369199"/>
                    <a:pt x="1878928" y="363876"/>
                    <a:pt x="1881590" y="358552"/>
                  </a:cubicBezTo>
                  <a:cubicBezTo>
                    <a:pt x="1925242" y="269652"/>
                    <a:pt x="1969425" y="181284"/>
                    <a:pt x="2013609" y="92384"/>
                  </a:cubicBezTo>
                  <a:cubicBezTo>
                    <a:pt x="2018933" y="82270"/>
                    <a:pt x="2017336" y="73753"/>
                    <a:pt x="2010948" y="64703"/>
                  </a:cubicBezTo>
                  <a:cubicBezTo>
                    <a:pt x="1994445" y="45006"/>
                    <a:pt x="1973152" y="34892"/>
                    <a:pt x="1944938" y="33295"/>
                  </a:cubicBezTo>
                  <a:close/>
                </a:path>
              </a:pathLst>
            </a:custGeom>
            <a:grpFill/>
            <a:ln w="5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8"/>
            <p:cNvSpPr/>
            <p:nvPr>
              <p:custDataLst>
                <p:tags r:id="rId10"/>
              </p:custDataLst>
            </p:nvPr>
          </p:nvSpPr>
          <p:spPr>
            <a:xfrm>
              <a:off x="8529289" y="934527"/>
              <a:ext cx="400061" cy="490567"/>
            </a:xfrm>
            <a:custGeom>
              <a:avLst/>
              <a:gdLst>
                <a:gd name="connsiteX0" fmla="*/ 399530 w 400061"/>
                <a:gd name="connsiteY0" fmla="*/ 238552 h 490567"/>
                <a:gd name="connsiteX1" fmla="*/ 380366 w 400061"/>
                <a:gd name="connsiteY1" fmla="*/ 335437 h 490567"/>
                <a:gd name="connsiteX2" fmla="*/ 365993 w 400061"/>
                <a:gd name="connsiteY2" fmla="*/ 373765 h 490567"/>
                <a:gd name="connsiteX3" fmla="*/ 288804 w 400061"/>
                <a:gd name="connsiteY3" fmla="*/ 453083 h 490567"/>
                <a:gd name="connsiteX4" fmla="*/ 212148 w 400061"/>
                <a:gd name="connsiteY4" fmla="*/ 485023 h 490567"/>
                <a:gd name="connsiteX5" fmla="*/ 157317 w 400061"/>
                <a:gd name="connsiteY5" fmla="*/ 487685 h 490567"/>
                <a:gd name="connsiteX6" fmla="*/ 30089 w 400061"/>
                <a:gd name="connsiteY6" fmla="*/ 421143 h 490567"/>
                <a:gd name="connsiteX7" fmla="*/ 278 w 400061"/>
                <a:gd name="connsiteY7" fmla="*/ 351407 h 490567"/>
                <a:gd name="connsiteX8" fmla="*/ 2408 w 400061"/>
                <a:gd name="connsiteY8" fmla="*/ 312014 h 490567"/>
                <a:gd name="connsiteX9" fmla="*/ 32218 w 400061"/>
                <a:gd name="connsiteY9" fmla="*/ 265701 h 490567"/>
                <a:gd name="connsiteX10" fmla="*/ 71611 w 400061"/>
                <a:gd name="connsiteY10" fmla="*/ 243343 h 490567"/>
                <a:gd name="connsiteX11" fmla="*/ 93437 w 400061"/>
                <a:gd name="connsiteY11" fmla="*/ 223646 h 490567"/>
                <a:gd name="connsiteX12" fmla="*/ 99293 w 400061"/>
                <a:gd name="connsiteY12" fmla="*/ 199691 h 490567"/>
                <a:gd name="connsiteX13" fmla="*/ 91308 w 400061"/>
                <a:gd name="connsiteY13" fmla="*/ 152313 h 490567"/>
                <a:gd name="connsiteX14" fmla="*/ 88646 w 400061"/>
                <a:gd name="connsiteY14" fmla="*/ 90030 h 490567"/>
                <a:gd name="connsiteX15" fmla="*/ 136024 w 400061"/>
                <a:gd name="connsiteY15" fmla="*/ 10712 h 490567"/>
                <a:gd name="connsiteX16" fmla="*/ 175949 w 400061"/>
                <a:gd name="connsiteY16" fmla="*/ 65 h 490567"/>
                <a:gd name="connsiteX17" fmla="*/ 223859 w 400061"/>
                <a:gd name="connsiteY17" fmla="*/ 14970 h 490567"/>
                <a:gd name="connsiteX18" fmla="*/ 313824 w 400061"/>
                <a:gd name="connsiteY18" fmla="*/ 65542 h 490567"/>
                <a:gd name="connsiteX19" fmla="*/ 344699 w 400061"/>
                <a:gd name="connsiteY19" fmla="*/ 94289 h 490567"/>
                <a:gd name="connsiteX20" fmla="*/ 379834 w 400061"/>
                <a:gd name="connsiteY20" fmla="*/ 146990 h 490567"/>
                <a:gd name="connsiteX21" fmla="*/ 399530 w 400061"/>
                <a:gd name="connsiteY21" fmla="*/ 238552 h 49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0061" h="490567">
                  <a:moveTo>
                    <a:pt x="399530" y="238552"/>
                  </a:moveTo>
                  <a:cubicBezTo>
                    <a:pt x="401127" y="272621"/>
                    <a:pt x="391545" y="304029"/>
                    <a:pt x="380366" y="335437"/>
                  </a:cubicBezTo>
                  <a:cubicBezTo>
                    <a:pt x="375575" y="348213"/>
                    <a:pt x="371848" y="361521"/>
                    <a:pt x="365993" y="373765"/>
                  </a:cubicBezTo>
                  <a:cubicBezTo>
                    <a:pt x="349490" y="409431"/>
                    <a:pt x="324471" y="436048"/>
                    <a:pt x="288804" y="453083"/>
                  </a:cubicBezTo>
                  <a:cubicBezTo>
                    <a:pt x="263784" y="465327"/>
                    <a:pt x="237700" y="474376"/>
                    <a:pt x="212148" y="485023"/>
                  </a:cubicBezTo>
                  <a:cubicBezTo>
                    <a:pt x="194581" y="492476"/>
                    <a:pt x="175417" y="491411"/>
                    <a:pt x="157317" y="487685"/>
                  </a:cubicBezTo>
                  <a:cubicBezTo>
                    <a:pt x="108875" y="478103"/>
                    <a:pt x="65223" y="456809"/>
                    <a:pt x="30089" y="421143"/>
                  </a:cubicBezTo>
                  <a:cubicBezTo>
                    <a:pt x="11457" y="401979"/>
                    <a:pt x="1343" y="378024"/>
                    <a:pt x="278" y="351407"/>
                  </a:cubicBezTo>
                  <a:cubicBezTo>
                    <a:pt x="-254" y="338098"/>
                    <a:pt x="-254" y="325322"/>
                    <a:pt x="2408" y="312014"/>
                  </a:cubicBezTo>
                  <a:cubicBezTo>
                    <a:pt x="6134" y="292317"/>
                    <a:pt x="16781" y="277412"/>
                    <a:pt x="32218" y="265701"/>
                  </a:cubicBezTo>
                  <a:cubicBezTo>
                    <a:pt x="44462" y="256651"/>
                    <a:pt x="57770" y="249731"/>
                    <a:pt x="71611" y="243343"/>
                  </a:cubicBezTo>
                  <a:cubicBezTo>
                    <a:pt x="81193" y="239084"/>
                    <a:pt x="87581" y="231631"/>
                    <a:pt x="93437" y="223646"/>
                  </a:cubicBezTo>
                  <a:cubicBezTo>
                    <a:pt x="98760" y="216726"/>
                    <a:pt x="100890" y="208208"/>
                    <a:pt x="99293" y="199691"/>
                  </a:cubicBezTo>
                  <a:cubicBezTo>
                    <a:pt x="96631" y="183721"/>
                    <a:pt x="94502" y="167751"/>
                    <a:pt x="91308" y="152313"/>
                  </a:cubicBezTo>
                  <a:cubicBezTo>
                    <a:pt x="87581" y="131552"/>
                    <a:pt x="85452" y="110791"/>
                    <a:pt x="88646" y="90030"/>
                  </a:cubicBezTo>
                  <a:cubicBezTo>
                    <a:pt x="93969" y="58090"/>
                    <a:pt x="108875" y="29876"/>
                    <a:pt x="136024" y="10712"/>
                  </a:cubicBezTo>
                  <a:cubicBezTo>
                    <a:pt x="147735" y="2194"/>
                    <a:pt x="161044" y="-467"/>
                    <a:pt x="175949" y="65"/>
                  </a:cubicBezTo>
                  <a:cubicBezTo>
                    <a:pt x="193516" y="1130"/>
                    <a:pt x="208954" y="6453"/>
                    <a:pt x="223859" y="14970"/>
                  </a:cubicBezTo>
                  <a:cubicBezTo>
                    <a:pt x="254202" y="31473"/>
                    <a:pt x="286142" y="44781"/>
                    <a:pt x="313824" y="65542"/>
                  </a:cubicBezTo>
                  <a:cubicBezTo>
                    <a:pt x="325003" y="74060"/>
                    <a:pt x="336182" y="83110"/>
                    <a:pt x="344699" y="94289"/>
                  </a:cubicBezTo>
                  <a:cubicBezTo>
                    <a:pt x="357475" y="111323"/>
                    <a:pt x="369719" y="128358"/>
                    <a:pt x="379834" y="146990"/>
                  </a:cubicBezTo>
                  <a:cubicBezTo>
                    <a:pt x="394739" y="175736"/>
                    <a:pt x="402192" y="206079"/>
                    <a:pt x="399530" y="238552"/>
                  </a:cubicBezTo>
                  <a:close/>
                </a:path>
              </a:pathLst>
            </a:custGeom>
            <a:grpFill/>
            <a:ln w="5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Administrator.USER-20190207SV\Desktop\地理\black-and-silver-dslr-cameras-on-map-3497120.jpgblack-and-silver-dslr-cameras-on-map-349712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-635" y="0"/>
            <a:ext cx="12192635" cy="6857365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-635" y="-635"/>
            <a:ext cx="1222121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212340" y="2199005"/>
            <a:ext cx="7544435" cy="2458720"/>
          </a:xfrm>
          <a:prstGeom prst="rect">
            <a:avLst/>
          </a:prstGeom>
          <a:solidFill>
            <a:schemeClr val="accent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>
            <p:custDataLst>
              <p:tags r:id="rId6"/>
            </p:custDataLst>
          </p:nvPr>
        </p:nvGrpSpPr>
        <p:grpSpPr>
          <a:xfrm>
            <a:off x="3023870" y="540385"/>
            <a:ext cx="6113780" cy="1239520"/>
            <a:chOff x="3162" y="1656"/>
            <a:chExt cx="13402" cy="2078"/>
          </a:xfrm>
          <a:solidFill>
            <a:schemeClr val="accent1">
              <a:lumMod val="50000"/>
            </a:schemeClr>
          </a:solidFill>
        </p:grpSpPr>
        <p:sp>
          <p:nvSpPr>
            <p:cNvPr id="10" name="减号 9"/>
            <p:cNvSpPr/>
            <p:nvPr>
              <p:custDataLst>
                <p:tags r:id="rId7"/>
              </p:custDataLst>
            </p:nvPr>
          </p:nvSpPr>
          <p:spPr>
            <a:xfrm>
              <a:off x="3162" y="1755"/>
              <a:ext cx="13403" cy="450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793" y="1656"/>
              <a:ext cx="10206" cy="2078"/>
              <a:chOff x="4793" y="1656"/>
              <a:chExt cx="10206" cy="2078"/>
            </a:xfrm>
            <a:grpFill/>
          </p:grpSpPr>
          <p:sp>
            <p:nvSpPr>
              <p:cNvPr id="12" name="减号 11"/>
              <p:cNvSpPr/>
              <p:nvPr>
                <p:custDataLst>
                  <p:tags r:id="rId8"/>
                </p:custDataLst>
              </p:nvPr>
            </p:nvSpPr>
            <p:spPr>
              <a:xfrm rot="5400000">
                <a:off x="3997" y="2550"/>
                <a:ext cx="1980" cy="389"/>
              </a:xfrm>
              <a:prstGeom prst="mathMinu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减号 12"/>
              <p:cNvSpPr/>
              <p:nvPr>
                <p:custDataLst>
                  <p:tags r:id="rId9"/>
                </p:custDataLst>
              </p:nvPr>
            </p:nvSpPr>
            <p:spPr>
              <a:xfrm rot="5400000">
                <a:off x="13766" y="2501"/>
                <a:ext cx="2079" cy="389"/>
              </a:xfrm>
              <a:prstGeom prst="mathMinu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 userDrawn="1">
            <p:custDataLst>
              <p:tags r:id="rId10"/>
            </p:custDataLst>
          </p:nvPr>
        </p:nvGrpSpPr>
        <p:grpSpPr>
          <a:xfrm flipV="1">
            <a:off x="3023870" y="4975225"/>
            <a:ext cx="6113780" cy="1239520"/>
            <a:chOff x="3162" y="1656"/>
            <a:chExt cx="13402" cy="2078"/>
          </a:xfrm>
          <a:solidFill>
            <a:schemeClr val="accent1">
              <a:lumMod val="50000"/>
            </a:schemeClr>
          </a:solidFill>
        </p:grpSpPr>
        <p:sp>
          <p:nvSpPr>
            <p:cNvPr id="15" name="减号 14"/>
            <p:cNvSpPr/>
            <p:nvPr>
              <p:custDataLst>
                <p:tags r:id="rId11"/>
              </p:custDataLst>
            </p:nvPr>
          </p:nvSpPr>
          <p:spPr>
            <a:xfrm>
              <a:off x="3162" y="1755"/>
              <a:ext cx="13403" cy="450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793" y="1656"/>
              <a:ext cx="10206" cy="2078"/>
              <a:chOff x="4793" y="1656"/>
              <a:chExt cx="10206" cy="2078"/>
            </a:xfrm>
            <a:grpFill/>
          </p:grpSpPr>
          <p:sp>
            <p:nvSpPr>
              <p:cNvPr id="17" name="减号 16"/>
              <p:cNvSpPr/>
              <p:nvPr>
                <p:custDataLst>
                  <p:tags r:id="rId12"/>
                </p:custDataLst>
              </p:nvPr>
            </p:nvSpPr>
            <p:spPr>
              <a:xfrm rot="5400000">
                <a:off x="3997" y="2550"/>
                <a:ext cx="1980" cy="389"/>
              </a:xfrm>
              <a:prstGeom prst="mathMinu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减号 17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13766" y="2501"/>
                <a:ext cx="2079" cy="389"/>
              </a:xfrm>
              <a:prstGeom prst="mathMinu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2212340" y="2628812"/>
            <a:ext cx="7544435" cy="1599107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3" y="1959125"/>
            <a:ext cx="3235350" cy="293973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2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 lnSpcReduction="10000"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9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形 14"/>
          <p:cNvSpPr/>
          <p:nvPr userDrawn="1">
            <p:custDataLst>
              <p:tags r:id="rId2"/>
            </p:custDataLst>
          </p:nvPr>
        </p:nvSpPr>
        <p:spPr>
          <a:xfrm flipH="1">
            <a:off x="11336655" y="5848985"/>
            <a:ext cx="815975" cy="916940"/>
          </a:xfrm>
          <a:custGeom>
            <a:avLst/>
            <a:gdLst>
              <a:gd name="connsiteX0" fmla="*/ 1841854 w 2423720"/>
              <a:gd name="connsiteY0" fmla="*/ 3007888 h 3030582"/>
              <a:gd name="connsiteX1" fmla="*/ 2225688 w 2423720"/>
              <a:gd name="connsiteY1" fmla="*/ 3007888 h 3030582"/>
              <a:gd name="connsiteX2" fmla="*/ 2244033 w 2423720"/>
              <a:gd name="connsiteY2" fmla="*/ 3011651 h 3030582"/>
              <a:gd name="connsiteX3" fmla="*/ 2242622 w 2423720"/>
              <a:gd name="connsiteY3" fmla="*/ 3026233 h 3030582"/>
              <a:gd name="connsiteX4" fmla="*/ 2230392 w 2423720"/>
              <a:gd name="connsiteY4" fmla="*/ 3028585 h 3030582"/>
              <a:gd name="connsiteX5" fmla="*/ 2155130 w 2423720"/>
              <a:gd name="connsiteY5" fmla="*/ 3029525 h 3030582"/>
              <a:gd name="connsiteX6" fmla="*/ 1522933 w 2423720"/>
              <a:gd name="connsiteY6" fmla="*/ 3027644 h 3030582"/>
              <a:gd name="connsiteX7" fmla="*/ 1475894 w 2423720"/>
              <a:gd name="connsiteY7" fmla="*/ 3029055 h 3030582"/>
              <a:gd name="connsiteX8" fmla="*/ 1446260 w 2423720"/>
              <a:gd name="connsiteY8" fmla="*/ 3028114 h 3030582"/>
              <a:gd name="connsiteX9" fmla="*/ 1338071 w 2423720"/>
              <a:gd name="connsiteY9" fmla="*/ 3028585 h 3030582"/>
              <a:gd name="connsiteX10" fmla="*/ 1258576 w 2423720"/>
              <a:gd name="connsiteY10" fmla="*/ 3028114 h 3030582"/>
              <a:gd name="connsiteX11" fmla="*/ 1244465 w 2423720"/>
              <a:gd name="connsiteY11" fmla="*/ 3027644 h 3030582"/>
              <a:gd name="connsiteX12" fmla="*/ 690822 w 2423720"/>
              <a:gd name="connsiteY12" fmla="*/ 3027644 h 3030582"/>
              <a:gd name="connsiteX13" fmla="*/ 654602 w 2423720"/>
              <a:gd name="connsiteY13" fmla="*/ 3029996 h 3030582"/>
              <a:gd name="connsiteX14" fmla="*/ 639550 w 2423720"/>
              <a:gd name="connsiteY14" fmla="*/ 3027173 h 3030582"/>
              <a:gd name="connsiteX15" fmla="*/ 633435 w 2423720"/>
              <a:gd name="connsiteY15" fmla="*/ 3018706 h 3030582"/>
              <a:gd name="connsiteX16" fmla="*/ 640020 w 2423720"/>
              <a:gd name="connsiteY16" fmla="*/ 3010710 h 3030582"/>
              <a:gd name="connsiteX17" fmla="*/ 652250 w 2423720"/>
              <a:gd name="connsiteY17" fmla="*/ 3008358 h 3030582"/>
              <a:gd name="connsiteX18" fmla="*/ 707285 w 2423720"/>
              <a:gd name="connsiteY18" fmla="*/ 3007888 h 3030582"/>
              <a:gd name="connsiteX19" fmla="*/ 1245406 w 2423720"/>
              <a:gd name="connsiteY19" fmla="*/ 3007888 h 3030582"/>
              <a:gd name="connsiteX20" fmla="*/ 1356887 w 2423720"/>
              <a:gd name="connsiteY20" fmla="*/ 3008828 h 3030582"/>
              <a:gd name="connsiteX21" fmla="*/ 1380877 w 2423720"/>
              <a:gd name="connsiteY21" fmla="*/ 3002243 h 3030582"/>
              <a:gd name="connsiteX22" fmla="*/ 1393577 w 2423720"/>
              <a:gd name="connsiteY22" fmla="*/ 2980135 h 3030582"/>
              <a:gd name="connsiteX23" fmla="*/ 1394047 w 2423720"/>
              <a:gd name="connsiteY23" fmla="*/ 2906284 h 3030582"/>
              <a:gd name="connsiteX24" fmla="*/ 1394047 w 2423720"/>
              <a:gd name="connsiteY24" fmla="*/ 2641928 h 3030582"/>
              <a:gd name="connsiteX25" fmla="*/ 1391695 w 2423720"/>
              <a:gd name="connsiteY25" fmla="*/ 2610412 h 3030582"/>
              <a:gd name="connsiteX26" fmla="*/ 1368647 w 2423720"/>
              <a:gd name="connsiteY26" fmla="*/ 2586893 h 3030582"/>
              <a:gd name="connsiteX27" fmla="*/ 1331016 w 2423720"/>
              <a:gd name="connsiteY27" fmla="*/ 2585482 h 3030582"/>
              <a:gd name="connsiteX28" fmla="*/ 1318315 w 2423720"/>
              <a:gd name="connsiteY28" fmla="*/ 2585952 h 3030582"/>
              <a:gd name="connsiteX29" fmla="*/ 1219064 w 2423720"/>
              <a:gd name="connsiteY29" fmla="*/ 2585952 h 3030582"/>
              <a:gd name="connsiteX30" fmla="*/ 1188489 w 2423720"/>
              <a:gd name="connsiteY30" fmla="*/ 2564314 h 3030582"/>
              <a:gd name="connsiteX31" fmla="*/ 1173437 w 2423720"/>
              <a:gd name="connsiteY31" fmla="*/ 2506457 h 3030582"/>
              <a:gd name="connsiteX32" fmla="*/ 1154621 w 2423720"/>
              <a:gd name="connsiteY32" fmla="*/ 2436840 h 3030582"/>
              <a:gd name="connsiteX33" fmla="*/ 1140039 w 2423720"/>
              <a:gd name="connsiteY33" fmla="*/ 2419436 h 3030582"/>
              <a:gd name="connsiteX34" fmla="*/ 1105231 w 2423720"/>
              <a:gd name="connsiteY34" fmla="*/ 2410498 h 3030582"/>
              <a:gd name="connsiteX35" fmla="*/ 1034203 w 2423720"/>
              <a:gd name="connsiteY35" fmla="*/ 2398739 h 3030582"/>
              <a:gd name="connsiteX36" fmla="*/ 988105 w 2423720"/>
              <a:gd name="connsiteY36" fmla="*/ 2389802 h 3030582"/>
              <a:gd name="connsiteX37" fmla="*/ 900143 w 2423720"/>
              <a:gd name="connsiteY37" fmla="*/ 2365812 h 3030582"/>
              <a:gd name="connsiteX38" fmla="*/ 823470 w 2423720"/>
              <a:gd name="connsiteY38" fmla="*/ 2338059 h 3030582"/>
              <a:gd name="connsiteX39" fmla="*/ 711989 w 2423720"/>
              <a:gd name="connsiteY39" fmla="*/ 2290550 h 3030582"/>
              <a:gd name="connsiteX40" fmla="*/ 568521 w 2423720"/>
              <a:gd name="connsiteY40" fmla="*/ 2206351 h 3030582"/>
              <a:gd name="connsiteX41" fmla="*/ 487615 w 2423720"/>
              <a:gd name="connsiteY41" fmla="*/ 2144731 h 3030582"/>
              <a:gd name="connsiteX42" fmla="*/ 481500 w 2423720"/>
              <a:gd name="connsiteY42" fmla="*/ 2139557 h 3030582"/>
              <a:gd name="connsiteX43" fmla="*/ 406239 w 2423720"/>
              <a:gd name="connsiteY43" fmla="*/ 2077466 h 3030582"/>
              <a:gd name="connsiteX44" fmla="*/ 380367 w 2423720"/>
              <a:gd name="connsiteY44" fmla="*/ 2052065 h 3030582"/>
              <a:gd name="connsiteX45" fmla="*/ 316395 w 2423720"/>
              <a:gd name="connsiteY45" fmla="*/ 1985270 h 3030582"/>
              <a:gd name="connsiteX46" fmla="*/ 297109 w 2423720"/>
              <a:gd name="connsiteY46" fmla="*/ 1960340 h 3030582"/>
              <a:gd name="connsiteX47" fmla="*/ 206795 w 2423720"/>
              <a:gd name="connsiteY47" fmla="*/ 1843684 h 3030582"/>
              <a:gd name="connsiteX48" fmla="*/ 166813 w 2423720"/>
              <a:gd name="connsiteY48" fmla="*/ 1780182 h 3030582"/>
              <a:gd name="connsiteX49" fmla="*/ 140471 w 2423720"/>
              <a:gd name="connsiteY49" fmla="*/ 1735966 h 3030582"/>
              <a:gd name="connsiteX50" fmla="*/ 100959 w 2423720"/>
              <a:gd name="connsiteY50" fmla="*/ 1657412 h 3030582"/>
              <a:gd name="connsiteX51" fmla="*/ 60035 w 2423720"/>
              <a:gd name="connsiteY51" fmla="*/ 1550164 h 3030582"/>
              <a:gd name="connsiteX52" fmla="*/ 20993 w 2423720"/>
              <a:gd name="connsiteY52" fmla="*/ 1390233 h 3030582"/>
              <a:gd name="connsiteX53" fmla="*/ 5941 w 2423720"/>
              <a:gd name="connsiteY53" fmla="*/ 1257585 h 3030582"/>
              <a:gd name="connsiteX54" fmla="*/ 3589 w 2423720"/>
              <a:gd name="connsiteY54" fmla="*/ 1232654 h 3030582"/>
              <a:gd name="connsiteX55" fmla="*/ 3119 w 2423720"/>
              <a:gd name="connsiteY55" fmla="*/ 1143751 h 3030582"/>
              <a:gd name="connsiteX56" fmla="*/ 5941 w 2423720"/>
              <a:gd name="connsiteY56" fmla="*/ 1115528 h 3030582"/>
              <a:gd name="connsiteX57" fmla="*/ 13937 w 2423720"/>
              <a:gd name="connsiteY57" fmla="*/ 1023333 h 3030582"/>
              <a:gd name="connsiteX58" fmla="*/ 35105 w 2423720"/>
              <a:gd name="connsiteY58" fmla="*/ 906207 h 3030582"/>
              <a:gd name="connsiteX59" fmla="*/ 71795 w 2423720"/>
              <a:gd name="connsiteY59" fmla="*/ 776381 h 3030582"/>
              <a:gd name="connsiteX60" fmla="*/ 97196 w 2423720"/>
              <a:gd name="connsiteY60" fmla="*/ 707234 h 3030582"/>
              <a:gd name="connsiteX61" fmla="*/ 121185 w 2423720"/>
              <a:gd name="connsiteY61" fmla="*/ 655962 h 3030582"/>
              <a:gd name="connsiteX62" fmla="*/ 144705 w 2423720"/>
              <a:gd name="connsiteY62" fmla="*/ 609864 h 3030582"/>
              <a:gd name="connsiteX63" fmla="*/ 191273 w 2423720"/>
              <a:gd name="connsiteY63" fmla="*/ 529899 h 3030582"/>
              <a:gd name="connsiteX64" fmla="*/ 218085 w 2423720"/>
              <a:gd name="connsiteY64" fmla="*/ 493209 h 3030582"/>
              <a:gd name="connsiteX65" fmla="*/ 300872 w 2423720"/>
              <a:gd name="connsiteY65" fmla="*/ 388783 h 3030582"/>
              <a:gd name="connsiteX66" fmla="*/ 336151 w 2423720"/>
              <a:gd name="connsiteY66" fmla="*/ 348801 h 3030582"/>
              <a:gd name="connsiteX67" fmla="*/ 343677 w 2423720"/>
              <a:gd name="connsiteY67" fmla="*/ 340804 h 3030582"/>
              <a:gd name="connsiteX68" fmla="*/ 422232 w 2423720"/>
              <a:gd name="connsiteY68" fmla="*/ 268365 h 3030582"/>
              <a:gd name="connsiteX69" fmla="*/ 427876 w 2423720"/>
              <a:gd name="connsiteY69" fmla="*/ 263190 h 3030582"/>
              <a:gd name="connsiteX70" fmla="*/ 429758 w 2423720"/>
              <a:gd name="connsiteY70" fmla="*/ 229323 h 3030582"/>
              <a:gd name="connsiteX71" fmla="*/ 390246 w 2423720"/>
              <a:gd name="connsiteY71" fmla="*/ 182755 h 3030582"/>
              <a:gd name="connsiteX72" fmla="*/ 356378 w 2423720"/>
              <a:gd name="connsiteY72" fmla="*/ 172877 h 3030582"/>
              <a:gd name="connsiteX73" fmla="*/ 305106 w 2423720"/>
              <a:gd name="connsiteY73" fmla="*/ 177580 h 3030582"/>
              <a:gd name="connsiteX74" fmla="*/ 253363 w 2423720"/>
              <a:gd name="connsiteY74" fmla="*/ 166291 h 3030582"/>
              <a:gd name="connsiteX75" fmla="*/ 235959 w 2423720"/>
              <a:gd name="connsiteY75" fmla="*/ 151239 h 3030582"/>
              <a:gd name="connsiteX76" fmla="*/ 218555 w 2423720"/>
              <a:gd name="connsiteY76" fmla="*/ 77859 h 3030582"/>
              <a:gd name="connsiteX77" fmla="*/ 247248 w 2423720"/>
              <a:gd name="connsiteY77" fmla="*/ 17649 h 3030582"/>
              <a:gd name="connsiteX78" fmla="*/ 284409 w 2423720"/>
              <a:gd name="connsiteY78" fmla="*/ 2597 h 3030582"/>
              <a:gd name="connsiteX79" fmla="*/ 345089 w 2423720"/>
              <a:gd name="connsiteY79" fmla="*/ 3538 h 3030582"/>
              <a:gd name="connsiteX80" fmla="*/ 394479 w 2423720"/>
              <a:gd name="connsiteY80" fmla="*/ 35054 h 3030582"/>
              <a:gd name="connsiteX81" fmla="*/ 405768 w 2423720"/>
              <a:gd name="connsiteY81" fmla="*/ 51988 h 3030582"/>
              <a:gd name="connsiteX82" fmla="*/ 411883 w 2423720"/>
              <a:gd name="connsiteY82" fmla="*/ 113608 h 3030582"/>
              <a:gd name="connsiteX83" fmla="*/ 402476 w 2423720"/>
              <a:gd name="connsiteY83" fmla="*/ 138538 h 3030582"/>
              <a:gd name="connsiteX84" fmla="*/ 408591 w 2423720"/>
              <a:gd name="connsiteY84" fmla="*/ 166762 h 3030582"/>
              <a:gd name="connsiteX85" fmla="*/ 428347 w 2423720"/>
              <a:gd name="connsiteY85" fmla="*/ 190751 h 3030582"/>
              <a:gd name="connsiteX86" fmla="*/ 491849 w 2423720"/>
              <a:gd name="connsiteY86" fmla="*/ 264602 h 3030582"/>
              <a:gd name="connsiteX87" fmla="*/ 548765 w 2423720"/>
              <a:gd name="connsiteY87" fmla="*/ 327163 h 3030582"/>
              <a:gd name="connsiteX88" fmla="*/ 583574 w 2423720"/>
              <a:gd name="connsiteY88" fmla="*/ 363382 h 3030582"/>
              <a:gd name="connsiteX89" fmla="*/ 607093 w 2423720"/>
              <a:gd name="connsiteY89" fmla="*/ 363382 h 3030582"/>
              <a:gd name="connsiteX90" fmla="*/ 829115 w 2423720"/>
              <a:gd name="connsiteY90" fmla="*/ 227441 h 3030582"/>
              <a:gd name="connsiteX91" fmla="*/ 1147566 w 2423720"/>
              <a:gd name="connsiteY91" fmla="*/ 133835 h 3030582"/>
              <a:gd name="connsiteX92" fmla="*/ 1332427 w 2423720"/>
              <a:gd name="connsiteY92" fmla="*/ 122545 h 3030582"/>
              <a:gd name="connsiteX93" fmla="*/ 1875251 w 2423720"/>
              <a:gd name="connsiteY93" fmla="*/ 272128 h 3030582"/>
              <a:gd name="connsiteX94" fmla="*/ 1929816 w 2423720"/>
              <a:gd name="connsiteY94" fmla="*/ 303173 h 3030582"/>
              <a:gd name="connsiteX95" fmla="*/ 2024363 w 2423720"/>
              <a:gd name="connsiteY95" fmla="*/ 373261 h 3030582"/>
              <a:gd name="connsiteX96" fmla="*/ 2026715 w 2423720"/>
              <a:gd name="connsiteY96" fmla="*/ 375142 h 3030582"/>
              <a:gd name="connsiteX97" fmla="*/ 2111855 w 2423720"/>
              <a:gd name="connsiteY97" fmla="*/ 449463 h 3030582"/>
              <a:gd name="connsiteX98" fmla="*/ 2148545 w 2423720"/>
              <a:gd name="connsiteY98" fmla="*/ 488035 h 3030582"/>
              <a:gd name="connsiteX99" fmla="*/ 2236507 w 2423720"/>
              <a:gd name="connsiteY99" fmla="*/ 598575 h 3030582"/>
              <a:gd name="connsiteX100" fmla="*/ 2273197 w 2423720"/>
              <a:gd name="connsiteY100" fmla="*/ 651258 h 3030582"/>
              <a:gd name="connsiteX101" fmla="*/ 2293424 w 2423720"/>
              <a:gd name="connsiteY101" fmla="*/ 686537 h 3030582"/>
              <a:gd name="connsiteX102" fmla="*/ 2361629 w 2423720"/>
              <a:gd name="connsiteY102" fmla="*/ 826241 h 3030582"/>
              <a:gd name="connsiteX103" fmla="*/ 2386089 w 2423720"/>
              <a:gd name="connsiteY103" fmla="*/ 905266 h 3030582"/>
              <a:gd name="connsiteX104" fmla="*/ 2388441 w 2423720"/>
              <a:gd name="connsiteY104" fmla="*/ 914203 h 3030582"/>
              <a:gd name="connsiteX105" fmla="*/ 2412901 w 2423720"/>
              <a:gd name="connsiteY105" fmla="*/ 1030859 h 3030582"/>
              <a:gd name="connsiteX106" fmla="*/ 2421839 w 2423720"/>
              <a:gd name="connsiteY106" fmla="*/ 1140459 h 3030582"/>
              <a:gd name="connsiteX107" fmla="*/ 2423720 w 2423720"/>
              <a:gd name="connsiteY107" fmla="*/ 1192201 h 3030582"/>
              <a:gd name="connsiteX108" fmla="*/ 2158423 w 2423720"/>
              <a:gd name="connsiteY108" fmla="*/ 1892605 h 3030582"/>
              <a:gd name="connsiteX109" fmla="*/ 2084102 w 2423720"/>
              <a:gd name="connsiteY109" fmla="*/ 1969277 h 3030582"/>
              <a:gd name="connsiteX110" fmla="*/ 2083632 w 2423720"/>
              <a:gd name="connsiteY110" fmla="*/ 1983859 h 3030582"/>
              <a:gd name="connsiteX111" fmla="*/ 2162186 w 2423720"/>
              <a:gd name="connsiteY111" fmla="*/ 2065236 h 3030582"/>
              <a:gd name="connsiteX112" fmla="*/ 2204991 w 2423720"/>
              <a:gd name="connsiteY112" fmla="*/ 2115097 h 3030582"/>
              <a:gd name="connsiteX113" fmla="*/ 2212517 w 2423720"/>
              <a:gd name="connsiteY113" fmla="*/ 2123093 h 3030582"/>
              <a:gd name="connsiteX114" fmla="*/ 2241681 w 2423720"/>
              <a:gd name="connsiteY114" fmla="*/ 2156020 h 3030582"/>
              <a:gd name="connsiteX115" fmla="*/ 2266141 w 2423720"/>
              <a:gd name="connsiteY115" fmla="*/ 2180480 h 3030582"/>
              <a:gd name="connsiteX116" fmla="*/ 2306124 w 2423720"/>
              <a:gd name="connsiteY116" fmla="*/ 2179539 h 3030582"/>
              <a:gd name="connsiteX117" fmla="*/ 2317884 w 2423720"/>
              <a:gd name="connsiteY117" fmla="*/ 2169191 h 3030582"/>
              <a:gd name="connsiteX118" fmla="*/ 2330584 w 2423720"/>
              <a:gd name="connsiteY118" fmla="*/ 2163546 h 3030582"/>
              <a:gd name="connsiteX119" fmla="*/ 2339521 w 2423720"/>
              <a:gd name="connsiteY119" fmla="*/ 2176247 h 3030582"/>
              <a:gd name="connsiteX120" fmla="*/ 2331995 w 2423720"/>
              <a:gd name="connsiteY120" fmla="*/ 2186125 h 3030582"/>
              <a:gd name="connsiteX121" fmla="*/ 2310828 w 2423720"/>
              <a:gd name="connsiteY121" fmla="*/ 2204940 h 3030582"/>
              <a:gd name="connsiteX122" fmla="*/ 2245444 w 2423720"/>
              <a:gd name="connsiteY122" fmla="*/ 2256212 h 3030582"/>
              <a:gd name="connsiteX123" fmla="*/ 2231333 w 2423720"/>
              <a:gd name="connsiteY123" fmla="*/ 2262798 h 3030582"/>
              <a:gd name="connsiteX124" fmla="*/ 2220984 w 2423720"/>
              <a:gd name="connsiteY124" fmla="*/ 2250097 h 3030582"/>
              <a:gd name="connsiteX125" fmla="*/ 2226158 w 2423720"/>
              <a:gd name="connsiteY125" fmla="*/ 2242571 h 3030582"/>
              <a:gd name="connsiteX126" fmla="*/ 2236037 w 2423720"/>
              <a:gd name="connsiteY126" fmla="*/ 2234574 h 3030582"/>
              <a:gd name="connsiteX127" fmla="*/ 2242622 w 2423720"/>
              <a:gd name="connsiteY127" fmla="*/ 2193181 h 3030582"/>
              <a:gd name="connsiteX128" fmla="*/ 2214399 w 2423720"/>
              <a:gd name="connsiteY128" fmla="*/ 2159313 h 3030582"/>
              <a:gd name="connsiteX129" fmla="*/ 2202169 w 2423720"/>
              <a:gd name="connsiteY129" fmla="*/ 2143320 h 3030582"/>
              <a:gd name="connsiteX130" fmla="*/ 2151367 w 2423720"/>
              <a:gd name="connsiteY130" fmla="*/ 2136734 h 3030582"/>
              <a:gd name="connsiteX131" fmla="*/ 2117970 w 2423720"/>
              <a:gd name="connsiteY131" fmla="*/ 2164958 h 3030582"/>
              <a:gd name="connsiteX132" fmla="*/ 2021541 w 2423720"/>
              <a:gd name="connsiteY132" fmla="*/ 2229400 h 3030582"/>
              <a:gd name="connsiteX133" fmla="*/ 1887481 w 2423720"/>
              <a:gd name="connsiteY133" fmla="*/ 2301840 h 3030582"/>
              <a:gd name="connsiteX134" fmla="*/ 1767063 w 2423720"/>
              <a:gd name="connsiteY134" fmla="*/ 2351700 h 3030582"/>
              <a:gd name="connsiteX135" fmla="*/ 1739780 w 2423720"/>
              <a:gd name="connsiteY135" fmla="*/ 2359697 h 3030582"/>
              <a:gd name="connsiteX136" fmla="*/ 1682864 w 2423720"/>
              <a:gd name="connsiteY136" fmla="*/ 2377572 h 3030582"/>
              <a:gd name="connsiteX137" fmla="*/ 1656992 w 2423720"/>
              <a:gd name="connsiteY137" fmla="*/ 2414261 h 3030582"/>
              <a:gd name="connsiteX138" fmla="*/ 1646174 w 2423720"/>
              <a:gd name="connsiteY138" fmla="*/ 2461771 h 3030582"/>
              <a:gd name="connsiteX139" fmla="*/ 1636296 w 2423720"/>
              <a:gd name="connsiteY139" fmla="*/ 2510690 h 3030582"/>
              <a:gd name="connsiteX140" fmla="*/ 1621714 w 2423720"/>
              <a:gd name="connsiteY140" fmla="*/ 2566666 h 3030582"/>
              <a:gd name="connsiteX141" fmla="*/ 1607602 w 2423720"/>
              <a:gd name="connsiteY141" fmla="*/ 2580308 h 3030582"/>
              <a:gd name="connsiteX142" fmla="*/ 1595372 w 2423720"/>
              <a:gd name="connsiteY142" fmla="*/ 2582660 h 3030582"/>
              <a:gd name="connsiteX143" fmla="*/ 1471661 w 2423720"/>
              <a:gd name="connsiteY143" fmla="*/ 2582660 h 3030582"/>
              <a:gd name="connsiteX144" fmla="*/ 1445319 w 2423720"/>
              <a:gd name="connsiteY144" fmla="*/ 2582189 h 3030582"/>
              <a:gd name="connsiteX145" fmla="*/ 1418037 w 2423720"/>
              <a:gd name="connsiteY145" fmla="*/ 2621701 h 3030582"/>
              <a:gd name="connsiteX146" fmla="*/ 1418037 w 2423720"/>
              <a:gd name="connsiteY146" fmla="*/ 2662154 h 3030582"/>
              <a:gd name="connsiteX147" fmla="*/ 1418507 w 2423720"/>
              <a:gd name="connsiteY147" fmla="*/ 2868183 h 3030582"/>
              <a:gd name="connsiteX148" fmla="*/ 1420389 w 2423720"/>
              <a:gd name="connsiteY148" fmla="*/ 2957556 h 3030582"/>
              <a:gd name="connsiteX149" fmla="*/ 1419918 w 2423720"/>
              <a:gd name="connsiteY149" fmla="*/ 2970257 h 3030582"/>
              <a:gd name="connsiteX150" fmla="*/ 1437323 w 2423720"/>
              <a:gd name="connsiteY150" fmla="*/ 3001302 h 3030582"/>
              <a:gd name="connsiteX151" fmla="*/ 1458960 w 2423720"/>
              <a:gd name="connsiteY151" fmla="*/ 3005065 h 3030582"/>
              <a:gd name="connsiteX152" fmla="*/ 1597254 w 2423720"/>
              <a:gd name="connsiteY152" fmla="*/ 3004125 h 3030582"/>
              <a:gd name="connsiteX153" fmla="*/ 1841854 w 2423720"/>
              <a:gd name="connsiteY153" fmla="*/ 3007888 h 3030582"/>
              <a:gd name="connsiteX154" fmla="*/ 1841854 w 2423720"/>
              <a:gd name="connsiteY154" fmla="*/ 3007888 h 3030582"/>
              <a:gd name="connsiteX155" fmla="*/ 1335720 w 2423720"/>
              <a:gd name="connsiteY155" fmla="*/ 2401091 h 3030582"/>
              <a:gd name="connsiteX156" fmla="*/ 1475424 w 2423720"/>
              <a:gd name="connsiteY156" fmla="*/ 2394976 h 3030582"/>
              <a:gd name="connsiteX157" fmla="*/ 1555860 w 2423720"/>
              <a:gd name="connsiteY157" fmla="*/ 2382275 h 3030582"/>
              <a:gd name="connsiteX158" fmla="*/ 1637236 w 2423720"/>
              <a:gd name="connsiteY158" fmla="*/ 2365812 h 3030582"/>
              <a:gd name="connsiteX159" fmla="*/ 1690860 w 2423720"/>
              <a:gd name="connsiteY159" fmla="*/ 2353582 h 3030582"/>
              <a:gd name="connsiteX160" fmla="*/ 1717672 w 2423720"/>
              <a:gd name="connsiteY160" fmla="*/ 2344645 h 3030582"/>
              <a:gd name="connsiteX161" fmla="*/ 1823979 w 2423720"/>
              <a:gd name="connsiteY161" fmla="*/ 2306073 h 3030582"/>
              <a:gd name="connsiteX162" fmla="*/ 1875722 w 2423720"/>
              <a:gd name="connsiteY162" fmla="*/ 2283024 h 3030582"/>
              <a:gd name="connsiteX163" fmla="*/ 1959920 w 2423720"/>
              <a:gd name="connsiteY163" fmla="*/ 2241160 h 3030582"/>
              <a:gd name="connsiteX164" fmla="*/ 2072813 w 2423720"/>
              <a:gd name="connsiteY164" fmla="*/ 2170132 h 3030582"/>
              <a:gd name="connsiteX165" fmla="*/ 2138667 w 2423720"/>
              <a:gd name="connsiteY165" fmla="*/ 2121212 h 3030582"/>
              <a:gd name="connsiteX166" fmla="*/ 2144311 w 2423720"/>
              <a:gd name="connsiteY166" fmla="*/ 2085462 h 3030582"/>
              <a:gd name="connsiteX167" fmla="*/ 2135374 w 2423720"/>
              <a:gd name="connsiteY167" fmla="*/ 2074643 h 3030582"/>
              <a:gd name="connsiteX168" fmla="*/ 2098684 w 2423720"/>
              <a:gd name="connsiteY168" fmla="*/ 2037953 h 3030582"/>
              <a:gd name="connsiteX169" fmla="*/ 2064816 w 2423720"/>
              <a:gd name="connsiteY169" fmla="*/ 2000793 h 3030582"/>
              <a:gd name="connsiteX170" fmla="*/ 2050705 w 2423720"/>
              <a:gd name="connsiteY170" fmla="*/ 1999852 h 3030582"/>
              <a:gd name="connsiteX171" fmla="*/ 2018248 w 2423720"/>
              <a:gd name="connsiteY171" fmla="*/ 2027135 h 3030582"/>
              <a:gd name="connsiteX172" fmla="*/ 1392636 w 2423720"/>
              <a:gd name="connsiteY172" fmla="*/ 2271735 h 3030582"/>
              <a:gd name="connsiteX173" fmla="*/ 1204012 w 2423720"/>
              <a:gd name="connsiteY173" fmla="*/ 2269853 h 3030582"/>
              <a:gd name="connsiteX174" fmla="*/ 976345 w 2423720"/>
              <a:gd name="connsiteY174" fmla="*/ 2225637 h 3030582"/>
              <a:gd name="connsiteX175" fmla="*/ 433521 w 2423720"/>
              <a:gd name="connsiteY175" fmla="*/ 1863911 h 3030582"/>
              <a:gd name="connsiteX176" fmla="*/ 195976 w 2423720"/>
              <a:gd name="connsiteY176" fmla="*/ 1258055 h 3030582"/>
              <a:gd name="connsiteX177" fmla="*/ 222318 w 2423720"/>
              <a:gd name="connsiteY177" fmla="*/ 959831 h 3030582"/>
              <a:gd name="connsiteX178" fmla="*/ 483382 w 2423720"/>
              <a:gd name="connsiteY178" fmla="*/ 477216 h 3030582"/>
              <a:gd name="connsiteX179" fmla="*/ 563818 w 2423720"/>
              <a:gd name="connsiteY179" fmla="*/ 399602 h 3030582"/>
              <a:gd name="connsiteX180" fmla="*/ 565699 w 2423720"/>
              <a:gd name="connsiteY180" fmla="*/ 380316 h 3030582"/>
              <a:gd name="connsiteX181" fmla="*/ 544061 w 2423720"/>
              <a:gd name="connsiteY181" fmla="*/ 355856 h 3030582"/>
              <a:gd name="connsiteX182" fmla="*/ 483382 w 2423720"/>
              <a:gd name="connsiteY182" fmla="*/ 290473 h 3030582"/>
              <a:gd name="connsiteX183" fmla="*/ 438225 w 2423720"/>
              <a:gd name="connsiteY183" fmla="*/ 286710 h 3030582"/>
              <a:gd name="connsiteX184" fmla="*/ 370019 w 2423720"/>
              <a:gd name="connsiteY184" fmla="*/ 348801 h 3030582"/>
              <a:gd name="connsiteX185" fmla="*/ 306987 w 2423720"/>
              <a:gd name="connsiteY185" fmla="*/ 416536 h 3030582"/>
              <a:gd name="connsiteX186" fmla="*/ 229844 w 2423720"/>
              <a:gd name="connsiteY186" fmla="*/ 515317 h 3030582"/>
              <a:gd name="connsiteX187" fmla="*/ 205855 w 2423720"/>
              <a:gd name="connsiteY187" fmla="*/ 552477 h 3030582"/>
              <a:gd name="connsiteX188" fmla="*/ 161638 w 2423720"/>
              <a:gd name="connsiteY188" fmla="*/ 628209 h 3030582"/>
              <a:gd name="connsiteX189" fmla="*/ 153642 w 2423720"/>
              <a:gd name="connsiteY189" fmla="*/ 641850 h 3030582"/>
              <a:gd name="connsiteX190" fmla="*/ 140941 w 2423720"/>
              <a:gd name="connsiteY190" fmla="*/ 665370 h 3030582"/>
              <a:gd name="connsiteX191" fmla="*/ 108485 w 2423720"/>
              <a:gd name="connsiteY191" fmla="*/ 740161 h 3030582"/>
              <a:gd name="connsiteX192" fmla="*/ 105192 w 2423720"/>
              <a:gd name="connsiteY192" fmla="*/ 747217 h 3030582"/>
              <a:gd name="connsiteX193" fmla="*/ 90610 w 2423720"/>
              <a:gd name="connsiteY193" fmla="*/ 785318 h 3030582"/>
              <a:gd name="connsiteX194" fmla="*/ 62387 w 2423720"/>
              <a:gd name="connsiteY194" fmla="*/ 881747 h 3030582"/>
              <a:gd name="connsiteX195" fmla="*/ 29460 w 2423720"/>
              <a:gd name="connsiteY195" fmla="*/ 1073194 h 3030582"/>
              <a:gd name="connsiteX196" fmla="*/ 27579 w 2423720"/>
              <a:gd name="connsiteY196" fmla="*/ 1137636 h 3030582"/>
              <a:gd name="connsiteX197" fmla="*/ 25697 w 2423720"/>
              <a:gd name="connsiteY197" fmla="*/ 1224187 h 3030582"/>
              <a:gd name="connsiteX198" fmla="*/ 33694 w 2423720"/>
              <a:gd name="connsiteY198" fmla="*/ 1321087 h 3030582"/>
              <a:gd name="connsiteX199" fmla="*/ 55802 w 2423720"/>
              <a:gd name="connsiteY199" fmla="*/ 1447620 h 3030582"/>
              <a:gd name="connsiteX200" fmla="*/ 82614 w 2423720"/>
              <a:gd name="connsiteY200" fmla="*/ 1542638 h 3030582"/>
              <a:gd name="connsiteX201" fmla="*/ 100488 w 2423720"/>
              <a:gd name="connsiteY201" fmla="*/ 1597673 h 3030582"/>
              <a:gd name="connsiteX202" fmla="*/ 124008 w 2423720"/>
              <a:gd name="connsiteY202" fmla="*/ 1652238 h 3030582"/>
              <a:gd name="connsiteX203" fmla="*/ 158346 w 2423720"/>
              <a:gd name="connsiteY203" fmla="*/ 1720914 h 3030582"/>
              <a:gd name="connsiteX204" fmla="*/ 211029 w 2423720"/>
              <a:gd name="connsiteY204" fmla="*/ 1809817 h 3030582"/>
              <a:gd name="connsiteX205" fmla="*/ 275942 w 2423720"/>
              <a:gd name="connsiteY205" fmla="*/ 1900131 h 3030582"/>
              <a:gd name="connsiteX206" fmla="*/ 342737 w 2423720"/>
              <a:gd name="connsiteY206" fmla="*/ 1979155 h 3030582"/>
              <a:gd name="connsiteX207" fmla="*/ 405298 w 2423720"/>
              <a:gd name="connsiteY207" fmla="*/ 2043128 h 3030582"/>
              <a:gd name="connsiteX208" fmla="*/ 443399 w 2423720"/>
              <a:gd name="connsiteY208" fmla="*/ 2080288 h 3030582"/>
              <a:gd name="connsiteX209" fmla="*/ 485734 w 2423720"/>
              <a:gd name="connsiteY209" fmla="*/ 2115567 h 3030582"/>
              <a:gd name="connsiteX210" fmla="*/ 502668 w 2423720"/>
              <a:gd name="connsiteY210" fmla="*/ 2129679 h 3030582"/>
              <a:gd name="connsiteX211" fmla="*/ 570873 w 2423720"/>
              <a:gd name="connsiteY211" fmla="*/ 2180010 h 3030582"/>
              <a:gd name="connsiteX212" fmla="*/ 648957 w 2423720"/>
              <a:gd name="connsiteY212" fmla="*/ 2229871 h 3030582"/>
              <a:gd name="connsiteX213" fmla="*/ 809359 w 2423720"/>
              <a:gd name="connsiteY213" fmla="*/ 2309366 h 3030582"/>
              <a:gd name="connsiteX214" fmla="*/ 937303 w 2423720"/>
              <a:gd name="connsiteY214" fmla="*/ 2353112 h 3030582"/>
              <a:gd name="connsiteX215" fmla="*/ 1084064 w 2423720"/>
              <a:gd name="connsiteY215" fmla="*/ 2386979 h 3030582"/>
              <a:gd name="connsiteX216" fmla="*/ 1098175 w 2423720"/>
              <a:gd name="connsiteY216" fmla="*/ 2388390 h 3030582"/>
              <a:gd name="connsiteX217" fmla="*/ 1165440 w 2423720"/>
              <a:gd name="connsiteY217" fmla="*/ 2395446 h 3030582"/>
              <a:gd name="connsiteX218" fmla="*/ 1198367 w 2423720"/>
              <a:gd name="connsiteY218" fmla="*/ 2396857 h 3030582"/>
              <a:gd name="connsiteX219" fmla="*/ 1221886 w 2423720"/>
              <a:gd name="connsiteY219" fmla="*/ 2397798 h 3030582"/>
              <a:gd name="connsiteX220" fmla="*/ 1265632 w 2423720"/>
              <a:gd name="connsiteY220" fmla="*/ 2401091 h 3030582"/>
              <a:gd name="connsiteX221" fmla="*/ 1335720 w 2423720"/>
              <a:gd name="connsiteY221" fmla="*/ 2401091 h 3030582"/>
              <a:gd name="connsiteX222" fmla="*/ 1081241 w 2423720"/>
              <a:gd name="connsiteY222" fmla="*/ 1529938 h 3030582"/>
              <a:gd name="connsiteX223" fmla="*/ 1109935 w 2423720"/>
              <a:gd name="connsiteY223" fmla="*/ 1523352 h 3030582"/>
              <a:gd name="connsiteX224" fmla="*/ 1160266 w 2423720"/>
              <a:gd name="connsiteY224" fmla="*/ 1494659 h 3030582"/>
              <a:gd name="connsiteX225" fmla="*/ 1253873 w 2423720"/>
              <a:gd name="connsiteY225" fmla="*/ 1437272 h 3030582"/>
              <a:gd name="connsiteX226" fmla="*/ 1373821 w 2423720"/>
              <a:gd name="connsiteY226" fmla="*/ 1354484 h 3030582"/>
              <a:gd name="connsiteX227" fmla="*/ 1436852 w 2423720"/>
              <a:gd name="connsiteY227" fmla="*/ 1307445 h 3030582"/>
              <a:gd name="connsiteX228" fmla="*/ 1547393 w 2423720"/>
              <a:gd name="connsiteY228" fmla="*/ 1214780 h 3030582"/>
              <a:gd name="connsiteX229" fmla="*/ 1596783 w 2423720"/>
              <a:gd name="connsiteY229" fmla="*/ 1169152 h 3030582"/>
              <a:gd name="connsiteX230" fmla="*/ 1703561 w 2423720"/>
              <a:gd name="connsiteY230" fmla="*/ 1056260 h 3030582"/>
              <a:gd name="connsiteX231" fmla="*/ 1721906 w 2423720"/>
              <a:gd name="connsiteY231" fmla="*/ 1036974 h 3030582"/>
              <a:gd name="connsiteX232" fmla="*/ 1770826 w 2423720"/>
              <a:gd name="connsiteY232" fmla="*/ 979587 h 3030582"/>
              <a:gd name="connsiteX233" fmla="*/ 1783996 w 2423720"/>
              <a:gd name="connsiteY233" fmla="*/ 956538 h 3030582"/>
              <a:gd name="connsiteX234" fmla="*/ 1781645 w 2423720"/>
              <a:gd name="connsiteY234" fmla="*/ 927845 h 3030582"/>
              <a:gd name="connsiteX235" fmla="*/ 1768003 w 2423720"/>
              <a:gd name="connsiteY235" fmla="*/ 908559 h 3030582"/>
              <a:gd name="connsiteX236" fmla="*/ 1729902 w 2423720"/>
              <a:gd name="connsiteY236" fmla="*/ 866695 h 3030582"/>
              <a:gd name="connsiteX237" fmla="*/ 1638647 w 2423720"/>
              <a:gd name="connsiteY237" fmla="*/ 771206 h 3030582"/>
              <a:gd name="connsiteX238" fmla="*/ 1627829 w 2423720"/>
              <a:gd name="connsiteY238" fmla="*/ 762269 h 3030582"/>
              <a:gd name="connsiteX239" fmla="*/ 1610895 w 2423720"/>
              <a:gd name="connsiteY239" fmla="*/ 748157 h 3030582"/>
              <a:gd name="connsiteX240" fmla="*/ 1566208 w 2423720"/>
              <a:gd name="connsiteY240" fmla="*/ 708175 h 3030582"/>
              <a:gd name="connsiteX241" fmla="*/ 1487654 w 2423720"/>
              <a:gd name="connsiteY241" fmla="*/ 645614 h 3030582"/>
              <a:gd name="connsiteX242" fmla="*/ 1425563 w 2423720"/>
              <a:gd name="connsiteY242" fmla="*/ 600457 h 3030582"/>
              <a:gd name="connsiteX243" fmla="*/ 1405336 w 2423720"/>
              <a:gd name="connsiteY243" fmla="*/ 588227 h 3030582"/>
              <a:gd name="connsiteX244" fmla="*/ 1377113 w 2423720"/>
              <a:gd name="connsiteY244" fmla="*/ 595753 h 3030582"/>
              <a:gd name="connsiteX245" fmla="*/ 1350302 w 2423720"/>
              <a:gd name="connsiteY245" fmla="*/ 638558 h 3030582"/>
              <a:gd name="connsiteX246" fmla="*/ 1299029 w 2423720"/>
              <a:gd name="connsiteY246" fmla="*/ 705823 h 3030582"/>
              <a:gd name="connsiteX247" fmla="*/ 1255284 w 2423720"/>
              <a:gd name="connsiteY247" fmla="*/ 743924 h 3030582"/>
              <a:gd name="connsiteX248" fmla="*/ 1161207 w 2423720"/>
              <a:gd name="connsiteY248" fmla="*/ 834238 h 3030582"/>
              <a:gd name="connsiteX249" fmla="*/ 1062896 w 2423720"/>
              <a:gd name="connsiteY249" fmla="*/ 912322 h 3030582"/>
              <a:gd name="connsiteX250" fmla="*/ 1057722 w 2423720"/>
              <a:gd name="connsiteY250" fmla="*/ 915615 h 3030582"/>
              <a:gd name="connsiteX251" fmla="*/ 1015858 w 2423720"/>
              <a:gd name="connsiteY251" fmla="*/ 943367 h 3030582"/>
              <a:gd name="connsiteX252" fmla="*/ 918958 w 2423720"/>
              <a:gd name="connsiteY252" fmla="*/ 1004517 h 3030582"/>
              <a:gd name="connsiteX253" fmla="*/ 858749 w 2423720"/>
              <a:gd name="connsiteY253" fmla="*/ 1037915 h 3030582"/>
              <a:gd name="connsiteX254" fmla="*/ 768906 w 2423720"/>
              <a:gd name="connsiteY254" fmla="*/ 1083542 h 3030582"/>
              <a:gd name="connsiteX255" fmla="*/ 759027 w 2423720"/>
              <a:gd name="connsiteY255" fmla="*/ 1112236 h 3030582"/>
              <a:gd name="connsiteX256" fmla="*/ 781606 w 2423720"/>
              <a:gd name="connsiteY256" fmla="*/ 1156922 h 3030582"/>
              <a:gd name="connsiteX257" fmla="*/ 832408 w 2423720"/>
              <a:gd name="connsiteY257" fmla="*/ 1240180 h 3030582"/>
              <a:gd name="connsiteX258" fmla="*/ 891206 w 2423720"/>
              <a:gd name="connsiteY258" fmla="*/ 1327672 h 3030582"/>
              <a:gd name="connsiteX259" fmla="*/ 899202 w 2423720"/>
              <a:gd name="connsiteY259" fmla="*/ 1337550 h 3030582"/>
              <a:gd name="connsiteX260" fmla="*/ 977286 w 2423720"/>
              <a:gd name="connsiteY260" fmla="*/ 1429745 h 3030582"/>
              <a:gd name="connsiteX261" fmla="*/ 1013035 w 2423720"/>
              <a:gd name="connsiteY261" fmla="*/ 1469258 h 3030582"/>
              <a:gd name="connsiteX262" fmla="*/ 1032792 w 2423720"/>
              <a:gd name="connsiteY262" fmla="*/ 1493718 h 3030582"/>
              <a:gd name="connsiteX263" fmla="*/ 1071834 w 2423720"/>
              <a:gd name="connsiteY263" fmla="*/ 1527115 h 3030582"/>
              <a:gd name="connsiteX264" fmla="*/ 1081241 w 2423720"/>
              <a:gd name="connsiteY264" fmla="*/ 1529938 h 3030582"/>
              <a:gd name="connsiteX265" fmla="*/ 497023 w 2423720"/>
              <a:gd name="connsiteY265" fmla="*/ 1800409 h 3030582"/>
              <a:gd name="connsiteX266" fmla="*/ 497964 w 2423720"/>
              <a:gd name="connsiteY266" fmla="*/ 1804172 h 3030582"/>
              <a:gd name="connsiteX267" fmla="*/ 505490 w 2423720"/>
              <a:gd name="connsiteY267" fmla="*/ 1814050 h 3030582"/>
              <a:gd name="connsiteX268" fmla="*/ 644254 w 2423720"/>
              <a:gd name="connsiteY268" fmla="*/ 1952814 h 3030582"/>
              <a:gd name="connsiteX269" fmla="*/ 972582 w 2423720"/>
              <a:gd name="connsiteY269" fmla="*/ 2134382 h 3030582"/>
              <a:gd name="connsiteX270" fmla="*/ 992338 w 2423720"/>
              <a:gd name="connsiteY270" fmla="*/ 2136734 h 3030582"/>
              <a:gd name="connsiteX271" fmla="*/ 1064778 w 2423720"/>
              <a:gd name="connsiteY271" fmla="*/ 2122623 h 3030582"/>
              <a:gd name="connsiteX272" fmla="*/ 1154621 w 2423720"/>
              <a:gd name="connsiteY272" fmla="*/ 2100985 h 3030582"/>
              <a:gd name="connsiteX273" fmla="*/ 1287740 w 2423720"/>
              <a:gd name="connsiteY273" fmla="*/ 2065236 h 3030582"/>
              <a:gd name="connsiteX274" fmla="*/ 1483891 w 2423720"/>
              <a:gd name="connsiteY274" fmla="*/ 1995148 h 3030582"/>
              <a:gd name="connsiteX275" fmla="*/ 1490476 w 2423720"/>
              <a:gd name="connsiteY275" fmla="*/ 1990915 h 3030582"/>
              <a:gd name="connsiteX276" fmla="*/ 1514936 w 2423720"/>
              <a:gd name="connsiteY276" fmla="*/ 1980096 h 3030582"/>
              <a:gd name="connsiteX277" fmla="*/ 1563386 w 2423720"/>
              <a:gd name="connsiteY277" fmla="*/ 1957988 h 3030582"/>
              <a:gd name="connsiteX278" fmla="*/ 1561504 w 2423720"/>
              <a:gd name="connsiteY278" fmla="*/ 1917535 h 3030582"/>
              <a:gd name="connsiteX279" fmla="*/ 1517758 w 2423720"/>
              <a:gd name="connsiteY279" fmla="*/ 1893545 h 3030582"/>
              <a:gd name="connsiteX280" fmla="*/ 1352183 w 2423720"/>
              <a:gd name="connsiteY280" fmla="*/ 1794294 h 3030582"/>
              <a:gd name="connsiteX281" fmla="*/ 1229413 w 2423720"/>
              <a:gd name="connsiteY281" fmla="*/ 1706802 h 3030582"/>
              <a:gd name="connsiteX282" fmla="*/ 1085004 w 2423720"/>
              <a:gd name="connsiteY282" fmla="*/ 1585443 h 3030582"/>
              <a:gd name="connsiteX283" fmla="*/ 1045962 w 2423720"/>
              <a:gd name="connsiteY283" fmla="*/ 1581210 h 3030582"/>
              <a:gd name="connsiteX284" fmla="*/ 1000335 w 2423720"/>
              <a:gd name="connsiteY284" fmla="*/ 1605199 h 3030582"/>
              <a:gd name="connsiteX285" fmla="*/ 950474 w 2423720"/>
              <a:gd name="connsiteY285" fmla="*/ 1628248 h 3030582"/>
              <a:gd name="connsiteX286" fmla="*/ 867686 w 2423720"/>
              <a:gd name="connsiteY286" fmla="*/ 1666820 h 3030582"/>
              <a:gd name="connsiteX287" fmla="*/ 696466 w 2423720"/>
              <a:gd name="connsiteY287" fmla="*/ 1733144 h 3030582"/>
              <a:gd name="connsiteX288" fmla="*/ 562877 w 2423720"/>
              <a:gd name="connsiteY288" fmla="*/ 1779242 h 3030582"/>
              <a:gd name="connsiteX289" fmla="*/ 497023 w 2423720"/>
              <a:gd name="connsiteY289" fmla="*/ 1800409 h 3030582"/>
              <a:gd name="connsiteX290" fmla="*/ 2056820 w 2423720"/>
              <a:gd name="connsiteY290" fmla="*/ 524254 h 3030582"/>
              <a:gd name="connsiteX291" fmla="*/ 2052116 w 2423720"/>
              <a:gd name="connsiteY291" fmla="*/ 533662 h 3030582"/>
              <a:gd name="connsiteX292" fmla="*/ 1984851 w 2423720"/>
              <a:gd name="connsiteY292" fmla="*/ 680422 h 3030582"/>
              <a:gd name="connsiteX293" fmla="*/ 1984381 w 2423720"/>
              <a:gd name="connsiteY293" fmla="*/ 681833 h 3030582"/>
              <a:gd name="connsiteX294" fmla="*/ 1952865 w 2423720"/>
              <a:gd name="connsiteY294" fmla="*/ 744865 h 3030582"/>
              <a:gd name="connsiteX295" fmla="*/ 1931227 w 2423720"/>
              <a:gd name="connsiteY295" fmla="*/ 790022 h 3030582"/>
              <a:gd name="connsiteX296" fmla="*/ 1878073 w 2423720"/>
              <a:gd name="connsiteY296" fmla="*/ 871869 h 3030582"/>
              <a:gd name="connsiteX297" fmla="*/ 1865843 w 2423720"/>
              <a:gd name="connsiteY297" fmla="*/ 888332 h 3030582"/>
              <a:gd name="connsiteX298" fmla="*/ 1845147 w 2423720"/>
              <a:gd name="connsiteY298" fmla="*/ 917967 h 3030582"/>
              <a:gd name="connsiteX299" fmla="*/ 1844676 w 2423720"/>
              <a:gd name="connsiteY299" fmla="*/ 963124 h 3030582"/>
              <a:gd name="connsiteX300" fmla="*/ 1864432 w 2423720"/>
              <a:gd name="connsiteY300" fmla="*/ 987584 h 3030582"/>
              <a:gd name="connsiteX301" fmla="*/ 1936872 w 2423720"/>
              <a:gd name="connsiteY301" fmla="*/ 1092009 h 3030582"/>
              <a:gd name="connsiteX302" fmla="*/ 2015426 w 2423720"/>
              <a:gd name="connsiteY302" fmla="*/ 1224187 h 3030582"/>
              <a:gd name="connsiteX303" fmla="*/ 2034241 w 2423720"/>
              <a:gd name="connsiteY303" fmla="*/ 1262289 h 3030582"/>
              <a:gd name="connsiteX304" fmla="*/ 2073754 w 2423720"/>
              <a:gd name="connsiteY304" fmla="*/ 1344135 h 3030582"/>
              <a:gd name="connsiteX305" fmla="*/ 2101977 w 2423720"/>
              <a:gd name="connsiteY305" fmla="*/ 1412341 h 3030582"/>
              <a:gd name="connsiteX306" fmla="*/ 2120322 w 2423720"/>
              <a:gd name="connsiteY306" fmla="*/ 1453735 h 3030582"/>
              <a:gd name="connsiteX307" fmla="*/ 2146663 w 2423720"/>
              <a:gd name="connsiteY307" fmla="*/ 1461732 h 3030582"/>
              <a:gd name="connsiteX308" fmla="*/ 2164538 w 2423720"/>
              <a:gd name="connsiteY308" fmla="*/ 1442446 h 3030582"/>
              <a:gd name="connsiteX309" fmla="*/ 2197935 w 2423720"/>
              <a:gd name="connsiteY309" fmla="*/ 1385529 h 3030582"/>
              <a:gd name="connsiteX310" fmla="*/ 2235096 w 2423720"/>
              <a:gd name="connsiteY310" fmla="*/ 1322027 h 3030582"/>
              <a:gd name="connsiteX311" fmla="*/ 2262849 w 2423720"/>
              <a:gd name="connsiteY311" fmla="*/ 1266052 h 3030582"/>
              <a:gd name="connsiteX312" fmla="*/ 2274138 w 2423720"/>
              <a:gd name="connsiteY312" fmla="*/ 1243943 h 3030582"/>
              <a:gd name="connsiteX313" fmla="*/ 2302361 w 2423720"/>
              <a:gd name="connsiteY313" fmla="*/ 1176208 h 3030582"/>
              <a:gd name="connsiteX314" fmla="*/ 2325880 w 2423720"/>
              <a:gd name="connsiteY314" fmla="*/ 1109884 h 3030582"/>
              <a:gd name="connsiteX315" fmla="*/ 2327291 w 2423720"/>
              <a:gd name="connsiteY315" fmla="*/ 1095772 h 3030582"/>
              <a:gd name="connsiteX316" fmla="*/ 2310828 w 2423720"/>
              <a:gd name="connsiteY316" fmla="*/ 995110 h 3030582"/>
              <a:gd name="connsiteX317" fmla="*/ 2092569 w 2423720"/>
              <a:gd name="connsiteY317" fmla="*/ 563296 h 3030582"/>
              <a:gd name="connsiteX318" fmla="*/ 2056820 w 2423720"/>
              <a:gd name="connsiteY318" fmla="*/ 524254 h 3030582"/>
              <a:gd name="connsiteX319" fmla="*/ 283939 w 2423720"/>
              <a:gd name="connsiteY319" fmla="*/ 1204431 h 3030582"/>
              <a:gd name="connsiteX320" fmla="*/ 294757 w 2423720"/>
              <a:gd name="connsiteY320" fmla="*/ 1204431 h 3030582"/>
              <a:gd name="connsiteX321" fmla="*/ 350263 w 2423720"/>
              <a:gd name="connsiteY321" fmla="*/ 1193612 h 3030582"/>
              <a:gd name="connsiteX322" fmla="*/ 427876 w 2423720"/>
              <a:gd name="connsiteY322" fmla="*/ 1174797 h 3030582"/>
              <a:gd name="connsiteX323" fmla="*/ 556291 w 2423720"/>
              <a:gd name="connsiteY323" fmla="*/ 1139518 h 3030582"/>
              <a:gd name="connsiteX324" fmla="*/ 677651 w 2423720"/>
              <a:gd name="connsiteY324" fmla="*/ 1096713 h 3030582"/>
              <a:gd name="connsiteX325" fmla="*/ 694585 w 2423720"/>
              <a:gd name="connsiteY325" fmla="*/ 1088716 h 3030582"/>
              <a:gd name="connsiteX326" fmla="*/ 703052 w 2423720"/>
              <a:gd name="connsiteY326" fmla="*/ 1062845 h 3030582"/>
              <a:gd name="connsiteX327" fmla="*/ 676710 w 2423720"/>
              <a:gd name="connsiteY327" fmla="*/ 1002636 h 3030582"/>
              <a:gd name="connsiteX328" fmla="*/ 634375 w 2423720"/>
              <a:gd name="connsiteY328" fmla="*/ 891155 h 3030582"/>
              <a:gd name="connsiteX329" fmla="*/ 610856 w 2423720"/>
              <a:gd name="connsiteY329" fmla="*/ 816363 h 3030582"/>
              <a:gd name="connsiteX330" fmla="*/ 579811 w 2423720"/>
              <a:gd name="connsiteY330" fmla="*/ 693122 h 3030582"/>
              <a:gd name="connsiteX331" fmla="*/ 557703 w 2423720"/>
              <a:gd name="connsiteY331" fmla="*/ 670074 h 3030582"/>
              <a:gd name="connsiteX332" fmla="*/ 516779 w 2423720"/>
              <a:gd name="connsiteY332" fmla="*/ 676659 h 3030582"/>
              <a:gd name="connsiteX333" fmla="*/ 500786 w 2423720"/>
              <a:gd name="connsiteY333" fmla="*/ 682774 h 3030582"/>
              <a:gd name="connsiteX334" fmla="*/ 432110 w 2423720"/>
              <a:gd name="connsiteY334" fmla="*/ 698767 h 3030582"/>
              <a:gd name="connsiteX335" fmla="*/ 416587 w 2423720"/>
              <a:gd name="connsiteY335" fmla="*/ 710527 h 3030582"/>
              <a:gd name="connsiteX336" fmla="*/ 368608 w 2423720"/>
              <a:gd name="connsiteY336" fmla="*/ 802722 h 3030582"/>
              <a:gd name="connsiteX337" fmla="*/ 282527 w 2423720"/>
              <a:gd name="connsiteY337" fmla="*/ 1187968 h 3030582"/>
              <a:gd name="connsiteX338" fmla="*/ 283939 w 2423720"/>
              <a:gd name="connsiteY338" fmla="*/ 1204431 h 3030582"/>
              <a:gd name="connsiteX339" fmla="*/ 1307967 w 2423720"/>
              <a:gd name="connsiteY339" fmla="*/ 210037 h 3030582"/>
              <a:gd name="connsiteX340" fmla="*/ 1150858 w 2423720"/>
              <a:gd name="connsiteY340" fmla="*/ 220856 h 3030582"/>
              <a:gd name="connsiteX341" fmla="*/ 1069011 w 2423720"/>
              <a:gd name="connsiteY341" fmla="*/ 236378 h 3030582"/>
              <a:gd name="connsiteX342" fmla="*/ 1055840 w 2423720"/>
              <a:gd name="connsiteY342" fmla="*/ 246257 h 3030582"/>
              <a:gd name="connsiteX343" fmla="*/ 1033732 w 2423720"/>
              <a:gd name="connsiteY343" fmla="*/ 287650 h 3030582"/>
              <a:gd name="connsiteX344" fmla="*/ 1014447 w 2423720"/>
              <a:gd name="connsiteY344" fmla="*/ 323400 h 3030582"/>
              <a:gd name="connsiteX345" fmla="*/ 1019621 w 2423720"/>
              <a:gd name="connsiteY345" fmla="*/ 353034 h 3030582"/>
              <a:gd name="connsiteX346" fmla="*/ 1045492 w 2423720"/>
              <a:gd name="connsiteY346" fmla="*/ 367616 h 3030582"/>
              <a:gd name="connsiteX347" fmla="*/ 1133454 w 2423720"/>
              <a:gd name="connsiteY347" fmla="*/ 405247 h 3030582"/>
              <a:gd name="connsiteX348" fmla="*/ 1332427 w 2423720"/>
              <a:gd name="connsiteY348" fmla="*/ 512024 h 3030582"/>
              <a:gd name="connsiteX349" fmla="*/ 1355476 w 2423720"/>
              <a:gd name="connsiteY349" fmla="*/ 525665 h 3030582"/>
              <a:gd name="connsiteX350" fmla="*/ 1399692 w 2423720"/>
              <a:gd name="connsiteY350" fmla="*/ 517198 h 3030582"/>
              <a:gd name="connsiteX351" fmla="*/ 1426974 w 2423720"/>
              <a:gd name="connsiteY351" fmla="*/ 475334 h 3030582"/>
              <a:gd name="connsiteX352" fmla="*/ 1463664 w 2423720"/>
              <a:gd name="connsiteY352" fmla="*/ 400543 h 3030582"/>
              <a:gd name="connsiteX353" fmla="*/ 1490947 w 2423720"/>
              <a:gd name="connsiteY353" fmla="*/ 344097 h 3030582"/>
              <a:gd name="connsiteX354" fmla="*/ 1493299 w 2423720"/>
              <a:gd name="connsiteY354" fmla="*/ 339863 h 3030582"/>
              <a:gd name="connsiteX355" fmla="*/ 1530459 w 2423720"/>
              <a:gd name="connsiteY355" fmla="*/ 255194 h 3030582"/>
              <a:gd name="connsiteX356" fmla="*/ 1531400 w 2423720"/>
              <a:gd name="connsiteY356" fmla="*/ 252372 h 3030582"/>
              <a:gd name="connsiteX357" fmla="*/ 1517758 w 2423720"/>
              <a:gd name="connsiteY357" fmla="*/ 230263 h 3030582"/>
              <a:gd name="connsiteX358" fmla="*/ 1307967 w 2423720"/>
              <a:gd name="connsiteY358" fmla="*/ 210037 h 3030582"/>
              <a:gd name="connsiteX359" fmla="*/ 1863491 w 2423720"/>
              <a:gd name="connsiteY359" fmla="*/ 2025723 h 3030582"/>
              <a:gd name="connsiteX360" fmla="*/ 1880425 w 2423720"/>
              <a:gd name="connsiteY360" fmla="*/ 2019138 h 3030582"/>
              <a:gd name="connsiteX361" fmla="*/ 2091158 w 2423720"/>
              <a:gd name="connsiteY361" fmla="*/ 1836158 h 3030582"/>
              <a:gd name="connsiteX362" fmla="*/ 2170183 w 2423720"/>
              <a:gd name="connsiteY362" fmla="*/ 1732674 h 3030582"/>
              <a:gd name="connsiteX363" fmla="*/ 2174887 w 2423720"/>
              <a:gd name="connsiteY363" fmla="*/ 1715740 h 3030582"/>
              <a:gd name="connsiteX364" fmla="*/ 2160775 w 2423720"/>
              <a:gd name="connsiteY364" fmla="*/ 1666349 h 3030582"/>
              <a:gd name="connsiteX365" fmla="*/ 2141019 w 2423720"/>
              <a:gd name="connsiteY365" fmla="*/ 1600025 h 3030582"/>
              <a:gd name="connsiteX366" fmla="*/ 2132552 w 2423720"/>
              <a:gd name="connsiteY366" fmla="*/ 1581210 h 3030582"/>
              <a:gd name="connsiteX367" fmla="*/ 2097273 w 2423720"/>
              <a:gd name="connsiteY367" fmla="*/ 1578387 h 3030582"/>
              <a:gd name="connsiteX368" fmla="*/ 2034712 w 2423720"/>
              <a:gd name="connsiteY368" fmla="*/ 1648945 h 3030582"/>
              <a:gd name="connsiteX369" fmla="*/ 1974502 w 2423720"/>
              <a:gd name="connsiteY369" fmla="*/ 1708214 h 3030582"/>
              <a:gd name="connsiteX370" fmla="*/ 1865843 w 2423720"/>
              <a:gd name="connsiteY370" fmla="*/ 1800879 h 3030582"/>
              <a:gd name="connsiteX371" fmla="*/ 1789641 w 2423720"/>
              <a:gd name="connsiteY371" fmla="*/ 1856385 h 3030582"/>
              <a:gd name="connsiteX372" fmla="*/ 1697446 w 2423720"/>
              <a:gd name="connsiteY372" fmla="*/ 1916124 h 3030582"/>
              <a:gd name="connsiteX373" fmla="*/ 1679571 w 2423720"/>
              <a:gd name="connsiteY373" fmla="*/ 1935880 h 3030582"/>
              <a:gd name="connsiteX374" fmla="*/ 1699798 w 2423720"/>
              <a:gd name="connsiteY374" fmla="*/ 1955636 h 3030582"/>
              <a:gd name="connsiteX375" fmla="*/ 1750129 w 2423720"/>
              <a:gd name="connsiteY375" fmla="*/ 1978215 h 3030582"/>
              <a:gd name="connsiteX376" fmla="*/ 1841854 w 2423720"/>
              <a:gd name="connsiteY376" fmla="*/ 2018668 h 3030582"/>
              <a:gd name="connsiteX377" fmla="*/ 1863491 w 2423720"/>
              <a:gd name="connsiteY377" fmla="*/ 2025723 h 3030582"/>
              <a:gd name="connsiteX378" fmla="*/ 610856 w 2423720"/>
              <a:gd name="connsiteY378" fmla="*/ 619742 h 3030582"/>
              <a:gd name="connsiteX379" fmla="*/ 629672 w 2423720"/>
              <a:gd name="connsiteY379" fmla="*/ 615039 h 3030582"/>
              <a:gd name="connsiteX380" fmla="*/ 655072 w 2423720"/>
              <a:gd name="connsiteY380" fmla="*/ 602338 h 3030582"/>
              <a:gd name="connsiteX381" fmla="*/ 763731 w 2423720"/>
              <a:gd name="connsiteY381" fmla="*/ 543070 h 3030582"/>
              <a:gd name="connsiteX382" fmla="*/ 775961 w 2423720"/>
              <a:gd name="connsiteY382" fmla="*/ 535543 h 3030582"/>
              <a:gd name="connsiteX383" fmla="*/ 833348 w 2423720"/>
              <a:gd name="connsiteY383" fmla="*/ 494620 h 3030582"/>
              <a:gd name="connsiteX384" fmla="*/ 890735 w 2423720"/>
              <a:gd name="connsiteY384" fmla="*/ 440996 h 3030582"/>
              <a:gd name="connsiteX385" fmla="*/ 939655 w 2423720"/>
              <a:gd name="connsiteY385" fmla="*/ 386431 h 3030582"/>
              <a:gd name="connsiteX386" fmla="*/ 927425 w 2423720"/>
              <a:gd name="connsiteY386" fmla="*/ 346449 h 3030582"/>
              <a:gd name="connsiteX387" fmla="*/ 864864 w 2423720"/>
              <a:gd name="connsiteY387" fmla="*/ 325281 h 3030582"/>
              <a:gd name="connsiteX388" fmla="*/ 813592 w 2423720"/>
              <a:gd name="connsiteY388" fmla="*/ 330926 h 3030582"/>
              <a:gd name="connsiteX389" fmla="*/ 731275 w 2423720"/>
              <a:gd name="connsiteY389" fmla="*/ 380316 h 3030582"/>
              <a:gd name="connsiteX390" fmla="*/ 580751 w 2423720"/>
              <a:gd name="connsiteY390" fmla="*/ 501205 h 3030582"/>
              <a:gd name="connsiteX391" fmla="*/ 571814 w 2423720"/>
              <a:gd name="connsiteY391" fmla="*/ 520021 h 3030582"/>
              <a:gd name="connsiteX392" fmla="*/ 584044 w 2423720"/>
              <a:gd name="connsiteY392" fmla="*/ 599045 h 3030582"/>
              <a:gd name="connsiteX393" fmla="*/ 610856 w 2423720"/>
              <a:gd name="connsiteY393" fmla="*/ 619742 h 303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2423720" h="3030582">
                <a:moveTo>
                  <a:pt x="1841854" y="3007888"/>
                </a:moveTo>
                <a:cubicBezTo>
                  <a:pt x="1969799" y="3007888"/>
                  <a:pt x="2097743" y="3007888"/>
                  <a:pt x="2225688" y="3007888"/>
                </a:cubicBezTo>
                <a:cubicBezTo>
                  <a:pt x="2231803" y="3007888"/>
                  <a:pt x="2238388" y="3007417"/>
                  <a:pt x="2244033" y="3011651"/>
                </a:cubicBezTo>
                <a:cubicBezTo>
                  <a:pt x="2250148" y="3016354"/>
                  <a:pt x="2249678" y="3023410"/>
                  <a:pt x="2242622" y="3026233"/>
                </a:cubicBezTo>
                <a:cubicBezTo>
                  <a:pt x="2238859" y="3027644"/>
                  <a:pt x="2234155" y="3029055"/>
                  <a:pt x="2230392" y="3028585"/>
                </a:cubicBezTo>
                <a:cubicBezTo>
                  <a:pt x="2204991" y="3024822"/>
                  <a:pt x="2180061" y="3029996"/>
                  <a:pt x="2155130" y="3029525"/>
                </a:cubicBezTo>
                <a:cubicBezTo>
                  <a:pt x="1944398" y="3025292"/>
                  <a:pt x="1733665" y="3028585"/>
                  <a:pt x="1522933" y="3027644"/>
                </a:cubicBezTo>
                <a:cubicBezTo>
                  <a:pt x="1507410" y="3027644"/>
                  <a:pt x="1491417" y="3026703"/>
                  <a:pt x="1475894" y="3029055"/>
                </a:cubicBezTo>
                <a:cubicBezTo>
                  <a:pt x="1466016" y="3030466"/>
                  <a:pt x="1455668" y="3027173"/>
                  <a:pt x="1446260" y="3028114"/>
                </a:cubicBezTo>
                <a:cubicBezTo>
                  <a:pt x="1410040" y="3030466"/>
                  <a:pt x="1374291" y="3027173"/>
                  <a:pt x="1338071" y="3028585"/>
                </a:cubicBezTo>
                <a:cubicBezTo>
                  <a:pt x="1311730" y="3029525"/>
                  <a:pt x="1284918" y="3032818"/>
                  <a:pt x="1258576" y="3028114"/>
                </a:cubicBezTo>
                <a:cubicBezTo>
                  <a:pt x="1253873" y="3027173"/>
                  <a:pt x="1249169" y="3027644"/>
                  <a:pt x="1244465" y="3027644"/>
                </a:cubicBezTo>
                <a:cubicBezTo>
                  <a:pt x="1060074" y="3027644"/>
                  <a:pt x="875213" y="3027644"/>
                  <a:pt x="690822" y="3027644"/>
                </a:cubicBezTo>
                <a:cubicBezTo>
                  <a:pt x="678592" y="3027644"/>
                  <a:pt x="666832" y="3029055"/>
                  <a:pt x="654602" y="3029996"/>
                </a:cubicBezTo>
                <a:cubicBezTo>
                  <a:pt x="649428" y="3030466"/>
                  <a:pt x="644254" y="3029996"/>
                  <a:pt x="639550" y="3027173"/>
                </a:cubicBezTo>
                <a:cubicBezTo>
                  <a:pt x="636257" y="3025292"/>
                  <a:pt x="633435" y="3022470"/>
                  <a:pt x="633435" y="3018706"/>
                </a:cubicBezTo>
                <a:cubicBezTo>
                  <a:pt x="633435" y="3014473"/>
                  <a:pt x="636257" y="3012121"/>
                  <a:pt x="640020" y="3010710"/>
                </a:cubicBezTo>
                <a:cubicBezTo>
                  <a:pt x="643783" y="3009299"/>
                  <a:pt x="648017" y="3008828"/>
                  <a:pt x="652250" y="3008358"/>
                </a:cubicBezTo>
                <a:cubicBezTo>
                  <a:pt x="670595" y="3007888"/>
                  <a:pt x="688940" y="3007888"/>
                  <a:pt x="707285" y="3007888"/>
                </a:cubicBezTo>
                <a:cubicBezTo>
                  <a:pt x="886502" y="3007888"/>
                  <a:pt x="1066189" y="3007888"/>
                  <a:pt x="1245406" y="3007888"/>
                </a:cubicBezTo>
                <a:cubicBezTo>
                  <a:pt x="1282566" y="3007888"/>
                  <a:pt x="1319726" y="3006947"/>
                  <a:pt x="1356887" y="3008828"/>
                </a:cubicBezTo>
                <a:cubicBezTo>
                  <a:pt x="1365354" y="3009299"/>
                  <a:pt x="1373350" y="3006476"/>
                  <a:pt x="1380877" y="3002243"/>
                </a:cubicBezTo>
                <a:cubicBezTo>
                  <a:pt x="1389343" y="2997539"/>
                  <a:pt x="1393577" y="2990013"/>
                  <a:pt x="1393577" y="2980135"/>
                </a:cubicBezTo>
                <a:cubicBezTo>
                  <a:pt x="1393577" y="2955675"/>
                  <a:pt x="1394047" y="2930745"/>
                  <a:pt x="1394047" y="2906284"/>
                </a:cubicBezTo>
                <a:cubicBezTo>
                  <a:pt x="1394047" y="2818322"/>
                  <a:pt x="1394047" y="2729890"/>
                  <a:pt x="1394047" y="2641928"/>
                </a:cubicBezTo>
                <a:cubicBezTo>
                  <a:pt x="1394047" y="2631579"/>
                  <a:pt x="1393577" y="2620761"/>
                  <a:pt x="1391695" y="2610412"/>
                </a:cubicBezTo>
                <a:cubicBezTo>
                  <a:pt x="1389343" y="2595360"/>
                  <a:pt x="1383699" y="2588775"/>
                  <a:pt x="1368647" y="2586893"/>
                </a:cubicBezTo>
                <a:cubicBezTo>
                  <a:pt x="1356416" y="2585482"/>
                  <a:pt x="1343716" y="2582189"/>
                  <a:pt x="1331016" y="2585482"/>
                </a:cubicBezTo>
                <a:cubicBezTo>
                  <a:pt x="1327253" y="2586423"/>
                  <a:pt x="1322549" y="2585952"/>
                  <a:pt x="1318315" y="2585952"/>
                </a:cubicBezTo>
                <a:cubicBezTo>
                  <a:pt x="1285388" y="2585952"/>
                  <a:pt x="1252461" y="2585952"/>
                  <a:pt x="1219064" y="2585952"/>
                </a:cubicBezTo>
                <a:cubicBezTo>
                  <a:pt x="1202130" y="2585952"/>
                  <a:pt x="1194134" y="2580308"/>
                  <a:pt x="1188489" y="2564314"/>
                </a:cubicBezTo>
                <a:cubicBezTo>
                  <a:pt x="1182374" y="2545499"/>
                  <a:pt x="1176259" y="2526213"/>
                  <a:pt x="1173437" y="2506457"/>
                </a:cubicBezTo>
                <a:cubicBezTo>
                  <a:pt x="1169674" y="2482467"/>
                  <a:pt x="1160266" y="2460359"/>
                  <a:pt x="1154621" y="2436840"/>
                </a:cubicBezTo>
                <a:cubicBezTo>
                  <a:pt x="1152740" y="2428844"/>
                  <a:pt x="1147095" y="2423199"/>
                  <a:pt x="1140039" y="2419436"/>
                </a:cubicBezTo>
                <a:cubicBezTo>
                  <a:pt x="1129220" y="2413321"/>
                  <a:pt x="1117461" y="2410498"/>
                  <a:pt x="1105231" y="2410498"/>
                </a:cubicBezTo>
                <a:cubicBezTo>
                  <a:pt x="1080771" y="2410969"/>
                  <a:pt x="1057722" y="2405795"/>
                  <a:pt x="1034203" y="2398739"/>
                </a:cubicBezTo>
                <a:cubicBezTo>
                  <a:pt x="1019150" y="2394035"/>
                  <a:pt x="1003628" y="2392624"/>
                  <a:pt x="988105" y="2389802"/>
                </a:cubicBezTo>
                <a:cubicBezTo>
                  <a:pt x="958471" y="2383687"/>
                  <a:pt x="929777" y="2372397"/>
                  <a:pt x="900143" y="2365812"/>
                </a:cubicBezTo>
                <a:cubicBezTo>
                  <a:pt x="873331" y="2359697"/>
                  <a:pt x="848401" y="2348408"/>
                  <a:pt x="823470" y="2338059"/>
                </a:cubicBezTo>
                <a:cubicBezTo>
                  <a:pt x="786310" y="2323007"/>
                  <a:pt x="747738" y="2310306"/>
                  <a:pt x="711989" y="2290550"/>
                </a:cubicBezTo>
                <a:cubicBezTo>
                  <a:pt x="663539" y="2263738"/>
                  <a:pt x="614149" y="2237867"/>
                  <a:pt x="568521" y="2206351"/>
                </a:cubicBezTo>
                <a:cubicBezTo>
                  <a:pt x="540298" y="2187066"/>
                  <a:pt x="512546" y="2167780"/>
                  <a:pt x="487615" y="2144731"/>
                </a:cubicBezTo>
                <a:cubicBezTo>
                  <a:pt x="485734" y="2142849"/>
                  <a:pt x="483852" y="2140968"/>
                  <a:pt x="481500" y="2139557"/>
                </a:cubicBezTo>
                <a:cubicBezTo>
                  <a:pt x="453277" y="2122623"/>
                  <a:pt x="432110" y="2097692"/>
                  <a:pt x="406239" y="2077466"/>
                </a:cubicBezTo>
                <a:cubicBezTo>
                  <a:pt x="396831" y="2069940"/>
                  <a:pt x="388834" y="2061002"/>
                  <a:pt x="380367" y="2052065"/>
                </a:cubicBezTo>
                <a:cubicBezTo>
                  <a:pt x="359200" y="2029957"/>
                  <a:pt x="338033" y="2007378"/>
                  <a:pt x="316395" y="1985270"/>
                </a:cubicBezTo>
                <a:cubicBezTo>
                  <a:pt x="308869" y="1977744"/>
                  <a:pt x="304635" y="1967866"/>
                  <a:pt x="297109" y="1960340"/>
                </a:cubicBezTo>
                <a:cubicBezTo>
                  <a:pt x="262771" y="1924591"/>
                  <a:pt x="236430" y="1883197"/>
                  <a:pt x="206795" y="1843684"/>
                </a:cubicBezTo>
                <a:cubicBezTo>
                  <a:pt x="191273" y="1823458"/>
                  <a:pt x="180924" y="1800879"/>
                  <a:pt x="166813" y="1780182"/>
                </a:cubicBezTo>
                <a:cubicBezTo>
                  <a:pt x="156935" y="1766071"/>
                  <a:pt x="148468" y="1751019"/>
                  <a:pt x="140471" y="1735966"/>
                </a:cubicBezTo>
                <a:cubicBezTo>
                  <a:pt x="126830" y="1710095"/>
                  <a:pt x="111778" y="1684694"/>
                  <a:pt x="100959" y="1657412"/>
                </a:cubicBezTo>
                <a:cubicBezTo>
                  <a:pt x="86847" y="1622133"/>
                  <a:pt x="72265" y="1586854"/>
                  <a:pt x="60035" y="1550164"/>
                </a:cubicBezTo>
                <a:cubicBezTo>
                  <a:pt x="42161" y="1497951"/>
                  <a:pt x="31342" y="1443857"/>
                  <a:pt x="20993" y="1390233"/>
                </a:cubicBezTo>
                <a:cubicBezTo>
                  <a:pt x="12526" y="1346958"/>
                  <a:pt x="5000" y="1302742"/>
                  <a:pt x="5941" y="1257585"/>
                </a:cubicBezTo>
                <a:cubicBezTo>
                  <a:pt x="5941" y="1249118"/>
                  <a:pt x="5000" y="1241121"/>
                  <a:pt x="3589" y="1232654"/>
                </a:cubicBezTo>
                <a:cubicBezTo>
                  <a:pt x="-1115" y="1203020"/>
                  <a:pt x="-1115" y="1173386"/>
                  <a:pt x="3119" y="1143751"/>
                </a:cubicBezTo>
                <a:cubicBezTo>
                  <a:pt x="4530" y="1134344"/>
                  <a:pt x="5941" y="1125406"/>
                  <a:pt x="5941" y="1115528"/>
                </a:cubicBezTo>
                <a:cubicBezTo>
                  <a:pt x="6882" y="1084483"/>
                  <a:pt x="10645" y="1053908"/>
                  <a:pt x="13937" y="1023333"/>
                </a:cubicBezTo>
                <a:cubicBezTo>
                  <a:pt x="17701" y="983820"/>
                  <a:pt x="27108" y="944778"/>
                  <a:pt x="35105" y="906207"/>
                </a:cubicBezTo>
                <a:cubicBezTo>
                  <a:pt x="44042" y="862461"/>
                  <a:pt x="54391" y="818245"/>
                  <a:pt x="71795" y="776381"/>
                </a:cubicBezTo>
                <a:cubicBezTo>
                  <a:pt x="81203" y="753802"/>
                  <a:pt x="88729" y="730283"/>
                  <a:pt x="97196" y="707234"/>
                </a:cubicBezTo>
                <a:cubicBezTo>
                  <a:pt x="103781" y="689359"/>
                  <a:pt x="112718" y="672896"/>
                  <a:pt x="121185" y="655962"/>
                </a:cubicBezTo>
                <a:cubicBezTo>
                  <a:pt x="128711" y="640439"/>
                  <a:pt x="137178" y="625387"/>
                  <a:pt x="144705" y="609864"/>
                </a:cubicBezTo>
                <a:cubicBezTo>
                  <a:pt x="157405" y="581641"/>
                  <a:pt x="177631" y="557652"/>
                  <a:pt x="191273" y="529899"/>
                </a:cubicBezTo>
                <a:cubicBezTo>
                  <a:pt x="197858" y="516258"/>
                  <a:pt x="209618" y="505909"/>
                  <a:pt x="218085" y="493209"/>
                </a:cubicBezTo>
                <a:cubicBezTo>
                  <a:pt x="243015" y="456048"/>
                  <a:pt x="270768" y="421710"/>
                  <a:pt x="300872" y="388783"/>
                </a:cubicBezTo>
                <a:cubicBezTo>
                  <a:pt x="312632" y="375612"/>
                  <a:pt x="325332" y="363382"/>
                  <a:pt x="336151" y="348801"/>
                </a:cubicBezTo>
                <a:cubicBezTo>
                  <a:pt x="338503" y="345978"/>
                  <a:pt x="340855" y="343156"/>
                  <a:pt x="343677" y="340804"/>
                </a:cubicBezTo>
                <a:cubicBezTo>
                  <a:pt x="372371" y="319166"/>
                  <a:pt x="394009" y="290473"/>
                  <a:pt x="422232" y="268365"/>
                </a:cubicBezTo>
                <a:cubicBezTo>
                  <a:pt x="424113" y="266954"/>
                  <a:pt x="425995" y="265072"/>
                  <a:pt x="427876" y="263190"/>
                </a:cubicBezTo>
                <a:cubicBezTo>
                  <a:pt x="438225" y="252372"/>
                  <a:pt x="440106" y="239671"/>
                  <a:pt x="429758" y="229323"/>
                </a:cubicBezTo>
                <a:cubicBezTo>
                  <a:pt x="415176" y="214741"/>
                  <a:pt x="403887" y="197807"/>
                  <a:pt x="390246" y="182755"/>
                </a:cubicBezTo>
                <a:cubicBezTo>
                  <a:pt x="380838" y="171936"/>
                  <a:pt x="369549" y="169113"/>
                  <a:pt x="356378" y="172877"/>
                </a:cubicBezTo>
                <a:cubicBezTo>
                  <a:pt x="339444" y="177580"/>
                  <a:pt x="322040" y="178051"/>
                  <a:pt x="305106" y="177580"/>
                </a:cubicBezTo>
                <a:cubicBezTo>
                  <a:pt x="286761" y="177580"/>
                  <a:pt x="270297" y="170054"/>
                  <a:pt x="253363" y="166291"/>
                </a:cubicBezTo>
                <a:cubicBezTo>
                  <a:pt x="245367" y="164410"/>
                  <a:pt x="239722" y="158765"/>
                  <a:pt x="235959" y="151239"/>
                </a:cubicBezTo>
                <a:cubicBezTo>
                  <a:pt x="223729" y="128190"/>
                  <a:pt x="214322" y="104671"/>
                  <a:pt x="218555" y="77859"/>
                </a:cubicBezTo>
                <a:cubicBezTo>
                  <a:pt x="222318" y="54810"/>
                  <a:pt x="232667" y="34583"/>
                  <a:pt x="247248" y="17649"/>
                </a:cubicBezTo>
                <a:cubicBezTo>
                  <a:pt x="256186" y="7301"/>
                  <a:pt x="271709" y="5890"/>
                  <a:pt x="284409" y="2597"/>
                </a:cubicBezTo>
                <a:cubicBezTo>
                  <a:pt x="304635" y="-2577"/>
                  <a:pt x="324862" y="1186"/>
                  <a:pt x="345089" y="3538"/>
                </a:cubicBezTo>
                <a:cubicBezTo>
                  <a:pt x="367197" y="5890"/>
                  <a:pt x="383660" y="15768"/>
                  <a:pt x="394479" y="35054"/>
                </a:cubicBezTo>
                <a:cubicBezTo>
                  <a:pt x="397772" y="41169"/>
                  <a:pt x="401535" y="46343"/>
                  <a:pt x="405768" y="51988"/>
                </a:cubicBezTo>
                <a:cubicBezTo>
                  <a:pt x="419409" y="71273"/>
                  <a:pt x="418939" y="91970"/>
                  <a:pt x="411883" y="113608"/>
                </a:cubicBezTo>
                <a:cubicBezTo>
                  <a:pt x="409061" y="122075"/>
                  <a:pt x="405768" y="130071"/>
                  <a:pt x="402476" y="138538"/>
                </a:cubicBezTo>
                <a:cubicBezTo>
                  <a:pt x="398242" y="149357"/>
                  <a:pt x="399653" y="159235"/>
                  <a:pt x="408591" y="166762"/>
                </a:cubicBezTo>
                <a:cubicBezTo>
                  <a:pt x="416587" y="173817"/>
                  <a:pt x="421761" y="182755"/>
                  <a:pt x="428347" y="190751"/>
                </a:cubicBezTo>
                <a:cubicBezTo>
                  <a:pt x="449044" y="215682"/>
                  <a:pt x="469270" y="241082"/>
                  <a:pt x="491849" y="264602"/>
                </a:cubicBezTo>
                <a:cubicBezTo>
                  <a:pt x="511135" y="285299"/>
                  <a:pt x="529950" y="305996"/>
                  <a:pt x="548765" y="327163"/>
                </a:cubicBezTo>
                <a:cubicBezTo>
                  <a:pt x="560055" y="339393"/>
                  <a:pt x="572755" y="350682"/>
                  <a:pt x="583574" y="363382"/>
                </a:cubicBezTo>
                <a:cubicBezTo>
                  <a:pt x="592041" y="373261"/>
                  <a:pt x="595333" y="372790"/>
                  <a:pt x="607093" y="363382"/>
                </a:cubicBezTo>
                <a:cubicBezTo>
                  <a:pt x="675769" y="309288"/>
                  <a:pt x="750090" y="264131"/>
                  <a:pt x="829115" y="227441"/>
                </a:cubicBezTo>
                <a:cubicBezTo>
                  <a:pt x="930718" y="180403"/>
                  <a:pt x="1036555" y="149357"/>
                  <a:pt x="1147566" y="133835"/>
                </a:cubicBezTo>
                <a:cubicBezTo>
                  <a:pt x="1209186" y="125368"/>
                  <a:pt x="1270806" y="121134"/>
                  <a:pt x="1332427" y="122545"/>
                </a:cubicBezTo>
                <a:cubicBezTo>
                  <a:pt x="1525755" y="127249"/>
                  <a:pt x="1706853" y="176640"/>
                  <a:pt x="1875251" y="272128"/>
                </a:cubicBezTo>
                <a:cubicBezTo>
                  <a:pt x="1893596" y="282476"/>
                  <a:pt x="1912882" y="290943"/>
                  <a:pt x="1929816" y="303173"/>
                </a:cubicBezTo>
                <a:cubicBezTo>
                  <a:pt x="1961802" y="325752"/>
                  <a:pt x="1996140" y="345508"/>
                  <a:pt x="2024363" y="373261"/>
                </a:cubicBezTo>
                <a:cubicBezTo>
                  <a:pt x="2025304" y="374201"/>
                  <a:pt x="2025774" y="374672"/>
                  <a:pt x="2026715" y="375142"/>
                </a:cubicBezTo>
                <a:cubicBezTo>
                  <a:pt x="2059642" y="394898"/>
                  <a:pt x="2083161" y="425003"/>
                  <a:pt x="2111855" y="449463"/>
                </a:cubicBezTo>
                <a:cubicBezTo>
                  <a:pt x="2125496" y="461223"/>
                  <a:pt x="2137726" y="473923"/>
                  <a:pt x="2148545" y="488035"/>
                </a:cubicBezTo>
                <a:cubicBezTo>
                  <a:pt x="2177709" y="525195"/>
                  <a:pt x="2210636" y="559063"/>
                  <a:pt x="2236507" y="598575"/>
                </a:cubicBezTo>
                <a:cubicBezTo>
                  <a:pt x="2248267" y="616450"/>
                  <a:pt x="2260026" y="634795"/>
                  <a:pt x="2273197" y="651258"/>
                </a:cubicBezTo>
                <a:cubicBezTo>
                  <a:pt x="2281664" y="662077"/>
                  <a:pt x="2286368" y="675248"/>
                  <a:pt x="2293424" y="686537"/>
                </a:cubicBezTo>
                <a:cubicBezTo>
                  <a:pt x="2320706" y="730753"/>
                  <a:pt x="2342344" y="777792"/>
                  <a:pt x="2361629" y="826241"/>
                </a:cubicBezTo>
                <a:cubicBezTo>
                  <a:pt x="2371978" y="851642"/>
                  <a:pt x="2382797" y="877513"/>
                  <a:pt x="2386089" y="905266"/>
                </a:cubicBezTo>
                <a:cubicBezTo>
                  <a:pt x="2386560" y="908559"/>
                  <a:pt x="2387030" y="911381"/>
                  <a:pt x="2388441" y="914203"/>
                </a:cubicBezTo>
                <a:cubicBezTo>
                  <a:pt x="2401612" y="951834"/>
                  <a:pt x="2406786" y="991817"/>
                  <a:pt x="2412901" y="1030859"/>
                </a:cubicBezTo>
                <a:cubicBezTo>
                  <a:pt x="2418546" y="1067079"/>
                  <a:pt x="2421368" y="1103769"/>
                  <a:pt x="2421839" y="1140459"/>
                </a:cubicBezTo>
                <a:cubicBezTo>
                  <a:pt x="2422309" y="1157863"/>
                  <a:pt x="2423720" y="1174797"/>
                  <a:pt x="2423720" y="1192201"/>
                </a:cubicBezTo>
                <a:cubicBezTo>
                  <a:pt x="2422309" y="1458439"/>
                  <a:pt x="2332936" y="1691750"/>
                  <a:pt x="2158423" y="1892605"/>
                </a:cubicBezTo>
                <a:cubicBezTo>
                  <a:pt x="2134904" y="1919416"/>
                  <a:pt x="2109973" y="1944817"/>
                  <a:pt x="2084102" y="1969277"/>
                </a:cubicBezTo>
                <a:cubicBezTo>
                  <a:pt x="2076576" y="1976333"/>
                  <a:pt x="2076576" y="1976803"/>
                  <a:pt x="2083632" y="1983859"/>
                </a:cubicBezTo>
                <a:cubicBezTo>
                  <a:pt x="2109973" y="2011141"/>
                  <a:pt x="2137256" y="2037013"/>
                  <a:pt x="2162186" y="2065236"/>
                </a:cubicBezTo>
                <a:cubicBezTo>
                  <a:pt x="2176768" y="2081699"/>
                  <a:pt x="2193232" y="2096281"/>
                  <a:pt x="2204991" y="2115097"/>
                </a:cubicBezTo>
                <a:cubicBezTo>
                  <a:pt x="2206873" y="2118389"/>
                  <a:pt x="2209695" y="2120741"/>
                  <a:pt x="2212517" y="2123093"/>
                </a:cubicBezTo>
                <a:cubicBezTo>
                  <a:pt x="2224277" y="2132501"/>
                  <a:pt x="2233214" y="2143790"/>
                  <a:pt x="2241681" y="2156020"/>
                </a:cubicBezTo>
                <a:cubicBezTo>
                  <a:pt x="2248267" y="2165898"/>
                  <a:pt x="2256263" y="2173895"/>
                  <a:pt x="2266141" y="2180480"/>
                </a:cubicBezTo>
                <a:cubicBezTo>
                  <a:pt x="2281194" y="2191299"/>
                  <a:pt x="2291542" y="2190829"/>
                  <a:pt x="2306124" y="2179539"/>
                </a:cubicBezTo>
                <a:cubicBezTo>
                  <a:pt x="2310357" y="2176247"/>
                  <a:pt x="2314121" y="2172484"/>
                  <a:pt x="2317884" y="2169191"/>
                </a:cubicBezTo>
                <a:cubicBezTo>
                  <a:pt x="2321647" y="2165898"/>
                  <a:pt x="2325410" y="2163546"/>
                  <a:pt x="2330584" y="2163546"/>
                </a:cubicBezTo>
                <a:cubicBezTo>
                  <a:pt x="2338110" y="2163546"/>
                  <a:pt x="2342344" y="2169191"/>
                  <a:pt x="2339521" y="2176247"/>
                </a:cubicBezTo>
                <a:cubicBezTo>
                  <a:pt x="2338110" y="2180480"/>
                  <a:pt x="2335288" y="2183303"/>
                  <a:pt x="2331995" y="2186125"/>
                </a:cubicBezTo>
                <a:cubicBezTo>
                  <a:pt x="2324939" y="2192710"/>
                  <a:pt x="2318354" y="2199296"/>
                  <a:pt x="2310828" y="2204940"/>
                </a:cubicBezTo>
                <a:cubicBezTo>
                  <a:pt x="2287779" y="2220463"/>
                  <a:pt x="2268493" y="2241160"/>
                  <a:pt x="2245444" y="2256212"/>
                </a:cubicBezTo>
                <a:cubicBezTo>
                  <a:pt x="2241211" y="2259035"/>
                  <a:pt x="2236977" y="2262327"/>
                  <a:pt x="2231333" y="2262798"/>
                </a:cubicBezTo>
                <a:cubicBezTo>
                  <a:pt x="2222395" y="2263738"/>
                  <a:pt x="2218162" y="2258564"/>
                  <a:pt x="2220984" y="2250097"/>
                </a:cubicBezTo>
                <a:cubicBezTo>
                  <a:pt x="2221925" y="2247275"/>
                  <a:pt x="2223807" y="2244453"/>
                  <a:pt x="2226158" y="2242571"/>
                </a:cubicBezTo>
                <a:cubicBezTo>
                  <a:pt x="2228981" y="2239749"/>
                  <a:pt x="2232744" y="2237397"/>
                  <a:pt x="2236037" y="2234574"/>
                </a:cubicBezTo>
                <a:cubicBezTo>
                  <a:pt x="2253441" y="2220933"/>
                  <a:pt x="2255322" y="2211055"/>
                  <a:pt x="2242622" y="2193181"/>
                </a:cubicBezTo>
                <a:cubicBezTo>
                  <a:pt x="2234155" y="2181421"/>
                  <a:pt x="2226158" y="2169191"/>
                  <a:pt x="2214399" y="2159313"/>
                </a:cubicBezTo>
                <a:cubicBezTo>
                  <a:pt x="2209225" y="2155079"/>
                  <a:pt x="2205932" y="2148964"/>
                  <a:pt x="2202169" y="2143320"/>
                </a:cubicBezTo>
                <a:cubicBezTo>
                  <a:pt x="2189468" y="2124034"/>
                  <a:pt x="2169242" y="2121212"/>
                  <a:pt x="2151367" y="2136734"/>
                </a:cubicBezTo>
                <a:cubicBezTo>
                  <a:pt x="2140548" y="2146613"/>
                  <a:pt x="2129730" y="2156491"/>
                  <a:pt x="2117970" y="2164958"/>
                </a:cubicBezTo>
                <a:cubicBezTo>
                  <a:pt x="2086454" y="2187536"/>
                  <a:pt x="2053997" y="2208703"/>
                  <a:pt x="2021541" y="2229400"/>
                </a:cubicBezTo>
                <a:cubicBezTo>
                  <a:pt x="1978266" y="2256683"/>
                  <a:pt x="1933579" y="2280202"/>
                  <a:pt x="1887481" y="2301840"/>
                </a:cubicBezTo>
                <a:cubicBezTo>
                  <a:pt x="1847969" y="2320185"/>
                  <a:pt x="1807045" y="2335237"/>
                  <a:pt x="1767063" y="2351700"/>
                </a:cubicBezTo>
                <a:cubicBezTo>
                  <a:pt x="1758125" y="2354993"/>
                  <a:pt x="1749188" y="2357815"/>
                  <a:pt x="1739780" y="2359697"/>
                </a:cubicBezTo>
                <a:cubicBezTo>
                  <a:pt x="1720024" y="2363460"/>
                  <a:pt x="1701679" y="2370986"/>
                  <a:pt x="1682864" y="2377572"/>
                </a:cubicBezTo>
                <a:cubicBezTo>
                  <a:pt x="1666400" y="2383216"/>
                  <a:pt x="1658874" y="2397798"/>
                  <a:pt x="1656992" y="2414261"/>
                </a:cubicBezTo>
                <a:cubicBezTo>
                  <a:pt x="1655581" y="2430725"/>
                  <a:pt x="1651348" y="2446248"/>
                  <a:pt x="1646174" y="2461771"/>
                </a:cubicBezTo>
                <a:cubicBezTo>
                  <a:pt x="1640999" y="2477763"/>
                  <a:pt x="1637236" y="2493757"/>
                  <a:pt x="1636296" y="2510690"/>
                </a:cubicBezTo>
                <a:cubicBezTo>
                  <a:pt x="1635355" y="2530447"/>
                  <a:pt x="1626417" y="2548321"/>
                  <a:pt x="1621714" y="2566666"/>
                </a:cubicBezTo>
                <a:cubicBezTo>
                  <a:pt x="1619832" y="2573252"/>
                  <a:pt x="1614187" y="2577956"/>
                  <a:pt x="1607602" y="2580308"/>
                </a:cubicBezTo>
                <a:cubicBezTo>
                  <a:pt x="1603839" y="2581719"/>
                  <a:pt x="1599606" y="2583130"/>
                  <a:pt x="1595372" y="2582660"/>
                </a:cubicBezTo>
                <a:cubicBezTo>
                  <a:pt x="1553978" y="2579837"/>
                  <a:pt x="1512584" y="2580778"/>
                  <a:pt x="1471661" y="2582660"/>
                </a:cubicBezTo>
                <a:cubicBezTo>
                  <a:pt x="1462724" y="2583130"/>
                  <a:pt x="1454727" y="2579367"/>
                  <a:pt x="1445319" y="2582189"/>
                </a:cubicBezTo>
                <a:cubicBezTo>
                  <a:pt x="1425093" y="2588775"/>
                  <a:pt x="1415215" y="2601004"/>
                  <a:pt x="1418037" y="2621701"/>
                </a:cubicBezTo>
                <a:cubicBezTo>
                  <a:pt x="1419918" y="2635342"/>
                  <a:pt x="1417567" y="2648984"/>
                  <a:pt x="1418037" y="2662154"/>
                </a:cubicBezTo>
                <a:cubicBezTo>
                  <a:pt x="1418037" y="2730831"/>
                  <a:pt x="1417567" y="2799507"/>
                  <a:pt x="1418507" y="2868183"/>
                </a:cubicBezTo>
                <a:cubicBezTo>
                  <a:pt x="1418978" y="2897818"/>
                  <a:pt x="1420389" y="2927922"/>
                  <a:pt x="1420389" y="2957556"/>
                </a:cubicBezTo>
                <a:cubicBezTo>
                  <a:pt x="1420389" y="2961790"/>
                  <a:pt x="1420389" y="2966023"/>
                  <a:pt x="1419918" y="2970257"/>
                </a:cubicBezTo>
                <a:cubicBezTo>
                  <a:pt x="1418037" y="2985779"/>
                  <a:pt x="1423211" y="2994717"/>
                  <a:pt x="1437323" y="3001302"/>
                </a:cubicBezTo>
                <a:cubicBezTo>
                  <a:pt x="1444379" y="3004125"/>
                  <a:pt x="1451434" y="3005065"/>
                  <a:pt x="1458960" y="3005065"/>
                </a:cubicBezTo>
                <a:cubicBezTo>
                  <a:pt x="1505058" y="3004595"/>
                  <a:pt x="1551156" y="3004125"/>
                  <a:pt x="1597254" y="3004125"/>
                </a:cubicBezTo>
                <a:cubicBezTo>
                  <a:pt x="1677219" y="3007888"/>
                  <a:pt x="1759537" y="3007888"/>
                  <a:pt x="1841854" y="3007888"/>
                </a:cubicBezTo>
                <a:cubicBezTo>
                  <a:pt x="1841854" y="3007888"/>
                  <a:pt x="1841854" y="3007888"/>
                  <a:pt x="1841854" y="3007888"/>
                </a:cubicBezTo>
                <a:close/>
                <a:moveTo>
                  <a:pt x="1335720" y="2401091"/>
                </a:moveTo>
                <a:cubicBezTo>
                  <a:pt x="1382288" y="2401091"/>
                  <a:pt x="1428856" y="2402972"/>
                  <a:pt x="1475424" y="2394976"/>
                </a:cubicBezTo>
                <a:cubicBezTo>
                  <a:pt x="1502236" y="2390272"/>
                  <a:pt x="1529989" y="2390272"/>
                  <a:pt x="1555860" y="2382275"/>
                </a:cubicBezTo>
                <a:cubicBezTo>
                  <a:pt x="1582672" y="2374279"/>
                  <a:pt x="1609954" y="2370986"/>
                  <a:pt x="1637236" y="2365812"/>
                </a:cubicBezTo>
                <a:cubicBezTo>
                  <a:pt x="1655111" y="2362049"/>
                  <a:pt x="1672515" y="2356875"/>
                  <a:pt x="1690860" y="2353582"/>
                </a:cubicBezTo>
                <a:cubicBezTo>
                  <a:pt x="1699798" y="2351700"/>
                  <a:pt x="1708735" y="2346996"/>
                  <a:pt x="1717672" y="2344645"/>
                </a:cubicBezTo>
                <a:cubicBezTo>
                  <a:pt x="1754362" y="2334767"/>
                  <a:pt x="1789171" y="2321596"/>
                  <a:pt x="1823979" y="2306073"/>
                </a:cubicBezTo>
                <a:cubicBezTo>
                  <a:pt x="1841383" y="2298547"/>
                  <a:pt x="1858317" y="2290080"/>
                  <a:pt x="1875722" y="2283024"/>
                </a:cubicBezTo>
                <a:cubicBezTo>
                  <a:pt x="1904885" y="2270794"/>
                  <a:pt x="1932638" y="2256212"/>
                  <a:pt x="1959920" y="2241160"/>
                </a:cubicBezTo>
                <a:cubicBezTo>
                  <a:pt x="1998962" y="2219522"/>
                  <a:pt x="2036123" y="2195062"/>
                  <a:pt x="2072813" y="2170132"/>
                </a:cubicBezTo>
                <a:cubicBezTo>
                  <a:pt x="2095391" y="2155079"/>
                  <a:pt x="2117029" y="2138146"/>
                  <a:pt x="2138667" y="2121212"/>
                </a:cubicBezTo>
                <a:cubicBezTo>
                  <a:pt x="2151838" y="2111334"/>
                  <a:pt x="2153249" y="2099104"/>
                  <a:pt x="2144311" y="2085462"/>
                </a:cubicBezTo>
                <a:cubicBezTo>
                  <a:pt x="2141960" y="2081699"/>
                  <a:pt x="2139137" y="2077466"/>
                  <a:pt x="2135374" y="2074643"/>
                </a:cubicBezTo>
                <a:cubicBezTo>
                  <a:pt x="2121263" y="2064295"/>
                  <a:pt x="2110914" y="2050184"/>
                  <a:pt x="2098684" y="2037953"/>
                </a:cubicBezTo>
                <a:cubicBezTo>
                  <a:pt x="2086924" y="2026194"/>
                  <a:pt x="2077046" y="2012553"/>
                  <a:pt x="2064816" y="2000793"/>
                </a:cubicBezTo>
                <a:cubicBezTo>
                  <a:pt x="2059642" y="1995619"/>
                  <a:pt x="2056349" y="1994678"/>
                  <a:pt x="2050705" y="1999852"/>
                </a:cubicBezTo>
                <a:cubicBezTo>
                  <a:pt x="2040356" y="2009260"/>
                  <a:pt x="2029067" y="2018197"/>
                  <a:pt x="2018248" y="2027135"/>
                </a:cubicBezTo>
                <a:cubicBezTo>
                  <a:pt x="1834798" y="2172954"/>
                  <a:pt x="1625477" y="2253390"/>
                  <a:pt x="1392636" y="2271735"/>
                </a:cubicBezTo>
                <a:cubicBezTo>
                  <a:pt x="1329604" y="2276909"/>
                  <a:pt x="1267043" y="2275498"/>
                  <a:pt x="1204012" y="2269853"/>
                </a:cubicBezTo>
                <a:cubicBezTo>
                  <a:pt x="1126398" y="2262798"/>
                  <a:pt x="1050666" y="2248686"/>
                  <a:pt x="976345" y="2225637"/>
                </a:cubicBezTo>
                <a:cubicBezTo>
                  <a:pt x="759498" y="2159313"/>
                  <a:pt x="577459" y="2039835"/>
                  <a:pt x="433521" y="1863911"/>
                </a:cubicBezTo>
                <a:cubicBezTo>
                  <a:pt x="289583" y="1687987"/>
                  <a:pt x="209618" y="1485251"/>
                  <a:pt x="195976" y="1258055"/>
                </a:cubicBezTo>
                <a:cubicBezTo>
                  <a:pt x="189861" y="1157393"/>
                  <a:pt x="198799" y="1058141"/>
                  <a:pt x="222318" y="959831"/>
                </a:cubicBezTo>
                <a:cubicBezTo>
                  <a:pt x="266534" y="775910"/>
                  <a:pt x="354496" y="615509"/>
                  <a:pt x="483382" y="477216"/>
                </a:cubicBezTo>
                <a:cubicBezTo>
                  <a:pt x="508783" y="449933"/>
                  <a:pt x="535595" y="424533"/>
                  <a:pt x="563818" y="399602"/>
                </a:cubicBezTo>
                <a:cubicBezTo>
                  <a:pt x="573225" y="391606"/>
                  <a:pt x="573225" y="389254"/>
                  <a:pt x="565699" y="380316"/>
                </a:cubicBezTo>
                <a:cubicBezTo>
                  <a:pt x="558643" y="371849"/>
                  <a:pt x="551588" y="363382"/>
                  <a:pt x="544061" y="355856"/>
                </a:cubicBezTo>
                <a:cubicBezTo>
                  <a:pt x="522894" y="334689"/>
                  <a:pt x="502668" y="312581"/>
                  <a:pt x="483382" y="290473"/>
                </a:cubicBezTo>
                <a:cubicBezTo>
                  <a:pt x="469270" y="274480"/>
                  <a:pt x="453748" y="272598"/>
                  <a:pt x="438225" y="286710"/>
                </a:cubicBezTo>
                <a:cubicBezTo>
                  <a:pt x="413765" y="306466"/>
                  <a:pt x="391186" y="327163"/>
                  <a:pt x="370019" y="348801"/>
                </a:cubicBezTo>
                <a:cubicBezTo>
                  <a:pt x="348381" y="370909"/>
                  <a:pt x="326744" y="393017"/>
                  <a:pt x="306987" y="416536"/>
                </a:cubicBezTo>
                <a:cubicBezTo>
                  <a:pt x="280175" y="448522"/>
                  <a:pt x="251952" y="479568"/>
                  <a:pt x="229844" y="515317"/>
                </a:cubicBezTo>
                <a:cubicBezTo>
                  <a:pt x="222318" y="528017"/>
                  <a:pt x="214322" y="540247"/>
                  <a:pt x="205855" y="552477"/>
                </a:cubicBezTo>
                <a:cubicBezTo>
                  <a:pt x="188450" y="576467"/>
                  <a:pt x="173398" y="600927"/>
                  <a:pt x="161638" y="628209"/>
                </a:cubicBezTo>
                <a:cubicBezTo>
                  <a:pt x="159757" y="632913"/>
                  <a:pt x="156935" y="637617"/>
                  <a:pt x="153642" y="641850"/>
                </a:cubicBezTo>
                <a:cubicBezTo>
                  <a:pt x="148468" y="648906"/>
                  <a:pt x="144234" y="656903"/>
                  <a:pt x="140941" y="665370"/>
                </a:cubicBezTo>
                <a:cubicBezTo>
                  <a:pt x="131063" y="690771"/>
                  <a:pt x="115541" y="713349"/>
                  <a:pt x="108485" y="740161"/>
                </a:cubicBezTo>
                <a:cubicBezTo>
                  <a:pt x="108014" y="742513"/>
                  <a:pt x="106133" y="744865"/>
                  <a:pt x="105192" y="747217"/>
                </a:cubicBezTo>
                <a:cubicBezTo>
                  <a:pt x="100018" y="759917"/>
                  <a:pt x="93903" y="772147"/>
                  <a:pt x="90610" y="785318"/>
                </a:cubicBezTo>
                <a:cubicBezTo>
                  <a:pt x="82614" y="817774"/>
                  <a:pt x="70854" y="849290"/>
                  <a:pt x="62387" y="881747"/>
                </a:cubicBezTo>
                <a:cubicBezTo>
                  <a:pt x="46394" y="944778"/>
                  <a:pt x="34164" y="1008280"/>
                  <a:pt x="29460" y="1073194"/>
                </a:cubicBezTo>
                <a:cubicBezTo>
                  <a:pt x="28049" y="1094831"/>
                  <a:pt x="30871" y="1115999"/>
                  <a:pt x="27579" y="1137636"/>
                </a:cubicBezTo>
                <a:cubicBezTo>
                  <a:pt x="23345" y="1166330"/>
                  <a:pt x="23816" y="1195023"/>
                  <a:pt x="25697" y="1224187"/>
                </a:cubicBezTo>
                <a:cubicBezTo>
                  <a:pt x="27579" y="1256644"/>
                  <a:pt x="30871" y="1289100"/>
                  <a:pt x="33694" y="1321087"/>
                </a:cubicBezTo>
                <a:cubicBezTo>
                  <a:pt x="36986" y="1363892"/>
                  <a:pt x="42631" y="1406697"/>
                  <a:pt x="55802" y="1447620"/>
                </a:cubicBezTo>
                <a:cubicBezTo>
                  <a:pt x="65680" y="1479136"/>
                  <a:pt x="70384" y="1511593"/>
                  <a:pt x="82614" y="1542638"/>
                </a:cubicBezTo>
                <a:cubicBezTo>
                  <a:pt x="89669" y="1560513"/>
                  <a:pt x="94844" y="1579328"/>
                  <a:pt x="100488" y="1597673"/>
                </a:cubicBezTo>
                <a:cubicBezTo>
                  <a:pt x="106603" y="1616488"/>
                  <a:pt x="114600" y="1634833"/>
                  <a:pt x="124008" y="1652238"/>
                </a:cubicBezTo>
                <a:cubicBezTo>
                  <a:pt x="136238" y="1674816"/>
                  <a:pt x="146116" y="1698335"/>
                  <a:pt x="158346" y="1720914"/>
                </a:cubicBezTo>
                <a:cubicBezTo>
                  <a:pt x="174809" y="1751489"/>
                  <a:pt x="191273" y="1781594"/>
                  <a:pt x="211029" y="1809817"/>
                </a:cubicBezTo>
                <a:cubicBezTo>
                  <a:pt x="232667" y="1839921"/>
                  <a:pt x="253363" y="1870496"/>
                  <a:pt x="275942" y="1900131"/>
                </a:cubicBezTo>
                <a:cubicBezTo>
                  <a:pt x="296639" y="1927883"/>
                  <a:pt x="319688" y="1953755"/>
                  <a:pt x="342737" y="1979155"/>
                </a:cubicBezTo>
                <a:cubicBezTo>
                  <a:pt x="362493" y="2001263"/>
                  <a:pt x="380838" y="2025253"/>
                  <a:pt x="405298" y="2043128"/>
                </a:cubicBezTo>
                <a:cubicBezTo>
                  <a:pt x="419880" y="2053947"/>
                  <a:pt x="428817" y="2070410"/>
                  <a:pt x="443399" y="2080288"/>
                </a:cubicBezTo>
                <a:cubicBezTo>
                  <a:pt x="458922" y="2090637"/>
                  <a:pt x="472093" y="2102867"/>
                  <a:pt x="485734" y="2115567"/>
                </a:cubicBezTo>
                <a:cubicBezTo>
                  <a:pt x="490908" y="2120741"/>
                  <a:pt x="496553" y="2125915"/>
                  <a:pt x="502668" y="2129679"/>
                </a:cubicBezTo>
                <a:cubicBezTo>
                  <a:pt x="526657" y="2144731"/>
                  <a:pt x="546884" y="2164487"/>
                  <a:pt x="570873" y="2180010"/>
                </a:cubicBezTo>
                <a:cubicBezTo>
                  <a:pt x="596745" y="2196944"/>
                  <a:pt x="622616" y="2213407"/>
                  <a:pt x="648957" y="2229871"/>
                </a:cubicBezTo>
                <a:cubicBezTo>
                  <a:pt x="699759" y="2261857"/>
                  <a:pt x="754794" y="2284435"/>
                  <a:pt x="809359" y="2309366"/>
                </a:cubicBezTo>
                <a:cubicBezTo>
                  <a:pt x="850282" y="2328181"/>
                  <a:pt x="894028" y="2339941"/>
                  <a:pt x="937303" y="2353112"/>
                </a:cubicBezTo>
                <a:cubicBezTo>
                  <a:pt x="985283" y="2367694"/>
                  <a:pt x="1035614" y="2373338"/>
                  <a:pt x="1084064" y="2386979"/>
                </a:cubicBezTo>
                <a:cubicBezTo>
                  <a:pt x="1088297" y="2388390"/>
                  <a:pt x="1093471" y="2387920"/>
                  <a:pt x="1098175" y="2388390"/>
                </a:cubicBezTo>
                <a:cubicBezTo>
                  <a:pt x="1120754" y="2389802"/>
                  <a:pt x="1143332" y="2391213"/>
                  <a:pt x="1165440" y="2395446"/>
                </a:cubicBezTo>
                <a:cubicBezTo>
                  <a:pt x="1176259" y="2397328"/>
                  <a:pt x="1187548" y="2397798"/>
                  <a:pt x="1198367" y="2396857"/>
                </a:cubicBezTo>
                <a:cubicBezTo>
                  <a:pt x="1206364" y="2395917"/>
                  <a:pt x="1214360" y="2395917"/>
                  <a:pt x="1221886" y="2397798"/>
                </a:cubicBezTo>
                <a:cubicBezTo>
                  <a:pt x="1236468" y="2401561"/>
                  <a:pt x="1251050" y="2401091"/>
                  <a:pt x="1265632" y="2401091"/>
                </a:cubicBezTo>
                <a:cubicBezTo>
                  <a:pt x="1288681" y="2401091"/>
                  <a:pt x="1312200" y="2401091"/>
                  <a:pt x="1335720" y="2401091"/>
                </a:cubicBezTo>
                <a:close/>
                <a:moveTo>
                  <a:pt x="1081241" y="1529938"/>
                </a:moveTo>
                <a:cubicBezTo>
                  <a:pt x="1093471" y="1530408"/>
                  <a:pt x="1101938" y="1527586"/>
                  <a:pt x="1109935" y="1523352"/>
                </a:cubicBezTo>
                <a:cubicBezTo>
                  <a:pt x="1126869" y="1513945"/>
                  <a:pt x="1143802" y="1504537"/>
                  <a:pt x="1160266" y="1494659"/>
                </a:cubicBezTo>
                <a:cubicBezTo>
                  <a:pt x="1191782" y="1475843"/>
                  <a:pt x="1222827" y="1456557"/>
                  <a:pt x="1253873" y="1437272"/>
                </a:cubicBezTo>
                <a:cubicBezTo>
                  <a:pt x="1294796" y="1411400"/>
                  <a:pt x="1334779" y="1383648"/>
                  <a:pt x="1373821" y="1354484"/>
                </a:cubicBezTo>
                <a:cubicBezTo>
                  <a:pt x="1394988" y="1338961"/>
                  <a:pt x="1417567" y="1324850"/>
                  <a:pt x="1436852" y="1307445"/>
                </a:cubicBezTo>
                <a:cubicBezTo>
                  <a:pt x="1472602" y="1274989"/>
                  <a:pt x="1513995" y="1250058"/>
                  <a:pt x="1547393" y="1214780"/>
                </a:cubicBezTo>
                <a:cubicBezTo>
                  <a:pt x="1562915" y="1198786"/>
                  <a:pt x="1580320" y="1184675"/>
                  <a:pt x="1596783" y="1169152"/>
                </a:cubicBezTo>
                <a:cubicBezTo>
                  <a:pt x="1634884" y="1133873"/>
                  <a:pt x="1668752" y="1094361"/>
                  <a:pt x="1703561" y="1056260"/>
                </a:cubicBezTo>
                <a:cubicBezTo>
                  <a:pt x="1709676" y="1049674"/>
                  <a:pt x="1716731" y="1044030"/>
                  <a:pt x="1721906" y="1036974"/>
                </a:cubicBezTo>
                <a:cubicBezTo>
                  <a:pt x="1736488" y="1016277"/>
                  <a:pt x="1752951" y="997462"/>
                  <a:pt x="1770826" y="979587"/>
                </a:cubicBezTo>
                <a:cubicBezTo>
                  <a:pt x="1777411" y="973002"/>
                  <a:pt x="1780704" y="965005"/>
                  <a:pt x="1783996" y="956538"/>
                </a:cubicBezTo>
                <a:cubicBezTo>
                  <a:pt x="1787760" y="946660"/>
                  <a:pt x="1787289" y="937252"/>
                  <a:pt x="1781645" y="927845"/>
                </a:cubicBezTo>
                <a:cubicBezTo>
                  <a:pt x="1777411" y="921259"/>
                  <a:pt x="1774118" y="913733"/>
                  <a:pt x="1768003" y="908559"/>
                </a:cubicBezTo>
                <a:cubicBezTo>
                  <a:pt x="1753892" y="895858"/>
                  <a:pt x="1742132" y="881276"/>
                  <a:pt x="1729902" y="866695"/>
                </a:cubicBezTo>
                <a:cubicBezTo>
                  <a:pt x="1701209" y="833297"/>
                  <a:pt x="1668282" y="803663"/>
                  <a:pt x="1638647" y="771206"/>
                </a:cubicBezTo>
                <a:cubicBezTo>
                  <a:pt x="1635355" y="767914"/>
                  <a:pt x="1631592" y="765091"/>
                  <a:pt x="1627829" y="762269"/>
                </a:cubicBezTo>
                <a:cubicBezTo>
                  <a:pt x="1621714" y="758036"/>
                  <a:pt x="1616539" y="753332"/>
                  <a:pt x="1610895" y="748157"/>
                </a:cubicBezTo>
                <a:cubicBezTo>
                  <a:pt x="1596313" y="734516"/>
                  <a:pt x="1581731" y="720875"/>
                  <a:pt x="1566208" y="708175"/>
                </a:cubicBezTo>
                <a:cubicBezTo>
                  <a:pt x="1539867" y="687478"/>
                  <a:pt x="1513995" y="666311"/>
                  <a:pt x="1487654" y="645614"/>
                </a:cubicBezTo>
                <a:cubicBezTo>
                  <a:pt x="1467427" y="629620"/>
                  <a:pt x="1445319" y="616450"/>
                  <a:pt x="1425563" y="600457"/>
                </a:cubicBezTo>
                <a:cubicBezTo>
                  <a:pt x="1419448" y="595753"/>
                  <a:pt x="1412392" y="591990"/>
                  <a:pt x="1405336" y="588227"/>
                </a:cubicBezTo>
                <a:cubicBezTo>
                  <a:pt x="1393106" y="582112"/>
                  <a:pt x="1384640" y="584463"/>
                  <a:pt x="1377113" y="595753"/>
                </a:cubicBezTo>
                <a:cubicBezTo>
                  <a:pt x="1367706" y="609864"/>
                  <a:pt x="1358768" y="623976"/>
                  <a:pt x="1350302" y="638558"/>
                </a:cubicBezTo>
                <a:cubicBezTo>
                  <a:pt x="1336190" y="663488"/>
                  <a:pt x="1317845" y="684655"/>
                  <a:pt x="1299029" y="705823"/>
                </a:cubicBezTo>
                <a:cubicBezTo>
                  <a:pt x="1285859" y="720405"/>
                  <a:pt x="1268454" y="729812"/>
                  <a:pt x="1255284" y="743924"/>
                </a:cubicBezTo>
                <a:cubicBezTo>
                  <a:pt x="1225649" y="775440"/>
                  <a:pt x="1192722" y="804604"/>
                  <a:pt x="1161207" y="834238"/>
                </a:cubicBezTo>
                <a:cubicBezTo>
                  <a:pt x="1130632" y="862931"/>
                  <a:pt x="1094882" y="885040"/>
                  <a:pt x="1062896" y="912322"/>
                </a:cubicBezTo>
                <a:cubicBezTo>
                  <a:pt x="1061485" y="913733"/>
                  <a:pt x="1059603" y="914674"/>
                  <a:pt x="1057722" y="915615"/>
                </a:cubicBezTo>
                <a:cubicBezTo>
                  <a:pt x="1043610" y="924552"/>
                  <a:pt x="1029499" y="933489"/>
                  <a:pt x="1015858" y="943367"/>
                </a:cubicBezTo>
                <a:cubicBezTo>
                  <a:pt x="984812" y="965475"/>
                  <a:pt x="953296" y="987113"/>
                  <a:pt x="918958" y="1004517"/>
                </a:cubicBezTo>
                <a:cubicBezTo>
                  <a:pt x="898261" y="1014866"/>
                  <a:pt x="878976" y="1027566"/>
                  <a:pt x="858749" y="1037915"/>
                </a:cubicBezTo>
                <a:cubicBezTo>
                  <a:pt x="828644" y="1052967"/>
                  <a:pt x="798069" y="1066608"/>
                  <a:pt x="768906" y="1083542"/>
                </a:cubicBezTo>
                <a:cubicBezTo>
                  <a:pt x="753383" y="1092479"/>
                  <a:pt x="751501" y="1096242"/>
                  <a:pt x="759027" y="1112236"/>
                </a:cubicBezTo>
                <a:cubicBezTo>
                  <a:pt x="766083" y="1127288"/>
                  <a:pt x="772669" y="1142811"/>
                  <a:pt x="781606" y="1156922"/>
                </a:cubicBezTo>
                <a:cubicBezTo>
                  <a:pt x="798540" y="1184675"/>
                  <a:pt x="815474" y="1212428"/>
                  <a:pt x="832408" y="1240180"/>
                </a:cubicBezTo>
                <a:cubicBezTo>
                  <a:pt x="850753" y="1269815"/>
                  <a:pt x="873801" y="1296627"/>
                  <a:pt x="891206" y="1327672"/>
                </a:cubicBezTo>
                <a:cubicBezTo>
                  <a:pt x="893087" y="1331435"/>
                  <a:pt x="896380" y="1334257"/>
                  <a:pt x="899202" y="1337550"/>
                </a:cubicBezTo>
                <a:cubicBezTo>
                  <a:pt x="926014" y="1367655"/>
                  <a:pt x="949063" y="1401052"/>
                  <a:pt x="977286" y="1429745"/>
                </a:cubicBezTo>
                <a:cubicBezTo>
                  <a:pt x="989516" y="1442446"/>
                  <a:pt x="999394" y="1457498"/>
                  <a:pt x="1013035" y="1469258"/>
                </a:cubicBezTo>
                <a:cubicBezTo>
                  <a:pt x="1021032" y="1476314"/>
                  <a:pt x="1027147" y="1484781"/>
                  <a:pt x="1032792" y="1493718"/>
                </a:cubicBezTo>
                <a:cubicBezTo>
                  <a:pt x="1042199" y="1509241"/>
                  <a:pt x="1058192" y="1516767"/>
                  <a:pt x="1071834" y="1527115"/>
                </a:cubicBezTo>
                <a:cubicBezTo>
                  <a:pt x="1075597" y="1530408"/>
                  <a:pt x="1080300" y="1529938"/>
                  <a:pt x="1081241" y="1529938"/>
                </a:cubicBezTo>
                <a:close/>
                <a:moveTo>
                  <a:pt x="497023" y="1800409"/>
                </a:moveTo>
                <a:cubicBezTo>
                  <a:pt x="497493" y="1802291"/>
                  <a:pt x="497023" y="1803231"/>
                  <a:pt x="497964" y="1804172"/>
                </a:cubicBezTo>
                <a:cubicBezTo>
                  <a:pt x="500316" y="1807465"/>
                  <a:pt x="503138" y="1810757"/>
                  <a:pt x="505490" y="1814050"/>
                </a:cubicBezTo>
                <a:cubicBezTo>
                  <a:pt x="547354" y="1864852"/>
                  <a:pt x="593452" y="1910950"/>
                  <a:pt x="644254" y="1952814"/>
                </a:cubicBezTo>
                <a:cubicBezTo>
                  <a:pt x="742564" y="2033250"/>
                  <a:pt x="852164" y="2093459"/>
                  <a:pt x="972582" y="2134382"/>
                </a:cubicBezTo>
                <a:cubicBezTo>
                  <a:pt x="979168" y="2136734"/>
                  <a:pt x="985753" y="2138146"/>
                  <a:pt x="992338" y="2136734"/>
                </a:cubicBezTo>
                <a:cubicBezTo>
                  <a:pt x="1016328" y="2132031"/>
                  <a:pt x="1040788" y="2127797"/>
                  <a:pt x="1064778" y="2122623"/>
                </a:cubicBezTo>
                <a:cubicBezTo>
                  <a:pt x="1094882" y="2115567"/>
                  <a:pt x="1124987" y="2108982"/>
                  <a:pt x="1154621" y="2100985"/>
                </a:cubicBezTo>
                <a:cubicBezTo>
                  <a:pt x="1198837" y="2088755"/>
                  <a:pt x="1243994" y="2079347"/>
                  <a:pt x="1287740" y="2065236"/>
                </a:cubicBezTo>
                <a:cubicBezTo>
                  <a:pt x="1354065" y="2043598"/>
                  <a:pt x="1419448" y="2020079"/>
                  <a:pt x="1483891" y="1995148"/>
                </a:cubicBezTo>
                <a:cubicBezTo>
                  <a:pt x="1486243" y="1994208"/>
                  <a:pt x="1488595" y="1992796"/>
                  <a:pt x="1490476" y="1990915"/>
                </a:cubicBezTo>
                <a:cubicBezTo>
                  <a:pt x="1497532" y="1985270"/>
                  <a:pt x="1505999" y="1982918"/>
                  <a:pt x="1514936" y="1980096"/>
                </a:cubicBezTo>
                <a:cubicBezTo>
                  <a:pt x="1531870" y="1974922"/>
                  <a:pt x="1547863" y="1966925"/>
                  <a:pt x="1563386" y="1957988"/>
                </a:cubicBezTo>
                <a:cubicBezTo>
                  <a:pt x="1587376" y="1943876"/>
                  <a:pt x="1586435" y="1930235"/>
                  <a:pt x="1561504" y="1917535"/>
                </a:cubicBezTo>
                <a:cubicBezTo>
                  <a:pt x="1546452" y="1910009"/>
                  <a:pt x="1532340" y="1901071"/>
                  <a:pt x="1517758" y="1893545"/>
                </a:cubicBezTo>
                <a:cubicBezTo>
                  <a:pt x="1460372" y="1864381"/>
                  <a:pt x="1406277" y="1829103"/>
                  <a:pt x="1352183" y="1794294"/>
                </a:cubicBezTo>
                <a:cubicBezTo>
                  <a:pt x="1309848" y="1767012"/>
                  <a:pt x="1269395" y="1737377"/>
                  <a:pt x="1229413" y="1706802"/>
                </a:cubicBezTo>
                <a:cubicBezTo>
                  <a:pt x="1179552" y="1668231"/>
                  <a:pt x="1132513" y="1627307"/>
                  <a:pt x="1085004" y="1585443"/>
                </a:cubicBezTo>
                <a:cubicBezTo>
                  <a:pt x="1069482" y="1571802"/>
                  <a:pt x="1062426" y="1569920"/>
                  <a:pt x="1045962" y="1581210"/>
                </a:cubicBezTo>
                <a:cubicBezTo>
                  <a:pt x="1031380" y="1591088"/>
                  <a:pt x="1015858" y="1598143"/>
                  <a:pt x="1000335" y="1605199"/>
                </a:cubicBezTo>
                <a:cubicBezTo>
                  <a:pt x="983401" y="1612725"/>
                  <a:pt x="967408" y="1620722"/>
                  <a:pt x="950474" y="1628248"/>
                </a:cubicBezTo>
                <a:cubicBezTo>
                  <a:pt x="922721" y="1640949"/>
                  <a:pt x="895910" y="1655530"/>
                  <a:pt x="867686" y="1666820"/>
                </a:cubicBezTo>
                <a:cubicBezTo>
                  <a:pt x="810770" y="1688928"/>
                  <a:pt x="754794" y="1713858"/>
                  <a:pt x="696466" y="1733144"/>
                </a:cubicBezTo>
                <a:cubicBezTo>
                  <a:pt x="651780" y="1747726"/>
                  <a:pt x="607093" y="1762308"/>
                  <a:pt x="562877" y="1779242"/>
                </a:cubicBezTo>
                <a:cubicBezTo>
                  <a:pt x="542180" y="1786768"/>
                  <a:pt x="519601" y="1793353"/>
                  <a:pt x="497023" y="1800409"/>
                </a:cubicBezTo>
                <a:close/>
                <a:moveTo>
                  <a:pt x="2056820" y="524254"/>
                </a:moveTo>
                <a:cubicBezTo>
                  <a:pt x="2054468" y="528958"/>
                  <a:pt x="2053057" y="531310"/>
                  <a:pt x="2052116" y="533662"/>
                </a:cubicBezTo>
                <a:cubicBezTo>
                  <a:pt x="2029067" y="582112"/>
                  <a:pt x="2014956" y="635265"/>
                  <a:pt x="1984851" y="680422"/>
                </a:cubicBezTo>
                <a:cubicBezTo>
                  <a:pt x="1984381" y="680892"/>
                  <a:pt x="1984381" y="681363"/>
                  <a:pt x="1984381" y="681833"/>
                </a:cubicBezTo>
                <a:cubicBezTo>
                  <a:pt x="1974973" y="703471"/>
                  <a:pt x="1965565" y="724638"/>
                  <a:pt x="1952865" y="744865"/>
                </a:cubicBezTo>
                <a:cubicBezTo>
                  <a:pt x="1943927" y="758976"/>
                  <a:pt x="1936872" y="774029"/>
                  <a:pt x="1931227" y="790022"/>
                </a:cubicBezTo>
                <a:cubicBezTo>
                  <a:pt x="1920408" y="821538"/>
                  <a:pt x="1904415" y="850231"/>
                  <a:pt x="1878073" y="871869"/>
                </a:cubicBezTo>
                <a:cubicBezTo>
                  <a:pt x="1872899" y="876102"/>
                  <a:pt x="1869136" y="882217"/>
                  <a:pt x="1865843" y="888332"/>
                </a:cubicBezTo>
                <a:cubicBezTo>
                  <a:pt x="1860199" y="899151"/>
                  <a:pt x="1853143" y="908559"/>
                  <a:pt x="1845147" y="917967"/>
                </a:cubicBezTo>
                <a:cubicBezTo>
                  <a:pt x="1832916" y="931608"/>
                  <a:pt x="1832446" y="949482"/>
                  <a:pt x="1844676" y="963124"/>
                </a:cubicBezTo>
                <a:cubicBezTo>
                  <a:pt x="1851732" y="971120"/>
                  <a:pt x="1858788" y="978646"/>
                  <a:pt x="1864432" y="987584"/>
                </a:cubicBezTo>
                <a:cubicBezTo>
                  <a:pt x="1887952" y="1022862"/>
                  <a:pt x="1914293" y="1055789"/>
                  <a:pt x="1936872" y="1092009"/>
                </a:cubicBezTo>
                <a:cubicBezTo>
                  <a:pt x="1963684" y="1135755"/>
                  <a:pt x="1989555" y="1179971"/>
                  <a:pt x="2015426" y="1224187"/>
                </a:cubicBezTo>
                <a:cubicBezTo>
                  <a:pt x="2022482" y="1236417"/>
                  <a:pt x="2026715" y="1250058"/>
                  <a:pt x="2034241" y="1262289"/>
                </a:cubicBezTo>
                <a:cubicBezTo>
                  <a:pt x="2049764" y="1288630"/>
                  <a:pt x="2062464" y="1316383"/>
                  <a:pt x="2073754" y="1344135"/>
                </a:cubicBezTo>
                <a:cubicBezTo>
                  <a:pt x="2083161" y="1366714"/>
                  <a:pt x="2093039" y="1389292"/>
                  <a:pt x="2101977" y="1412341"/>
                </a:cubicBezTo>
                <a:cubicBezTo>
                  <a:pt x="2107151" y="1426453"/>
                  <a:pt x="2114677" y="1439624"/>
                  <a:pt x="2120322" y="1453735"/>
                </a:cubicBezTo>
                <a:cubicBezTo>
                  <a:pt x="2125496" y="1467376"/>
                  <a:pt x="2134433" y="1469258"/>
                  <a:pt x="2146663" y="1461732"/>
                </a:cubicBezTo>
                <a:cubicBezTo>
                  <a:pt x="2154190" y="1457028"/>
                  <a:pt x="2159364" y="1449972"/>
                  <a:pt x="2164538" y="1442446"/>
                </a:cubicBezTo>
                <a:cubicBezTo>
                  <a:pt x="2176768" y="1424101"/>
                  <a:pt x="2183824" y="1402934"/>
                  <a:pt x="2197935" y="1385529"/>
                </a:cubicBezTo>
                <a:cubicBezTo>
                  <a:pt x="2213458" y="1366243"/>
                  <a:pt x="2223807" y="1343665"/>
                  <a:pt x="2235096" y="1322027"/>
                </a:cubicBezTo>
                <a:cubicBezTo>
                  <a:pt x="2244503" y="1303682"/>
                  <a:pt x="2253441" y="1284397"/>
                  <a:pt x="2262849" y="1266052"/>
                </a:cubicBezTo>
                <a:cubicBezTo>
                  <a:pt x="2266612" y="1258525"/>
                  <a:pt x="2271315" y="1251470"/>
                  <a:pt x="2274138" y="1243943"/>
                </a:cubicBezTo>
                <a:cubicBezTo>
                  <a:pt x="2282605" y="1220895"/>
                  <a:pt x="2291542" y="1198316"/>
                  <a:pt x="2302361" y="1176208"/>
                </a:cubicBezTo>
                <a:cubicBezTo>
                  <a:pt x="2312709" y="1155041"/>
                  <a:pt x="2318354" y="1131992"/>
                  <a:pt x="2325880" y="1109884"/>
                </a:cubicBezTo>
                <a:cubicBezTo>
                  <a:pt x="2327291" y="1105180"/>
                  <a:pt x="2327762" y="1100476"/>
                  <a:pt x="2327291" y="1095772"/>
                </a:cubicBezTo>
                <a:cubicBezTo>
                  <a:pt x="2323058" y="1061904"/>
                  <a:pt x="2317884" y="1028507"/>
                  <a:pt x="2310828" y="995110"/>
                </a:cubicBezTo>
                <a:cubicBezTo>
                  <a:pt x="2275078" y="832827"/>
                  <a:pt x="2201228" y="689359"/>
                  <a:pt x="2092569" y="563296"/>
                </a:cubicBezTo>
                <a:cubicBezTo>
                  <a:pt x="2081280" y="550596"/>
                  <a:pt x="2069991" y="538366"/>
                  <a:pt x="2056820" y="524254"/>
                </a:cubicBezTo>
                <a:close/>
                <a:moveTo>
                  <a:pt x="283939" y="1204431"/>
                </a:moveTo>
                <a:cubicBezTo>
                  <a:pt x="287702" y="1205842"/>
                  <a:pt x="290994" y="1205372"/>
                  <a:pt x="294757" y="1204431"/>
                </a:cubicBezTo>
                <a:cubicBezTo>
                  <a:pt x="313102" y="1199257"/>
                  <a:pt x="331447" y="1196905"/>
                  <a:pt x="350263" y="1193612"/>
                </a:cubicBezTo>
                <a:cubicBezTo>
                  <a:pt x="376604" y="1188908"/>
                  <a:pt x="402005" y="1180912"/>
                  <a:pt x="427876" y="1174797"/>
                </a:cubicBezTo>
                <a:cubicBezTo>
                  <a:pt x="471152" y="1164919"/>
                  <a:pt x="513016" y="1148926"/>
                  <a:pt x="556291" y="1139518"/>
                </a:cubicBezTo>
                <a:cubicBezTo>
                  <a:pt x="598626" y="1130110"/>
                  <a:pt x="636727" y="1108943"/>
                  <a:pt x="677651" y="1096713"/>
                </a:cubicBezTo>
                <a:cubicBezTo>
                  <a:pt x="683766" y="1094831"/>
                  <a:pt x="689410" y="1092009"/>
                  <a:pt x="694585" y="1088716"/>
                </a:cubicBezTo>
                <a:cubicBezTo>
                  <a:pt x="706344" y="1081661"/>
                  <a:pt x="708696" y="1075546"/>
                  <a:pt x="703052" y="1062845"/>
                </a:cubicBezTo>
                <a:cubicBezTo>
                  <a:pt x="694114" y="1042619"/>
                  <a:pt x="685177" y="1022862"/>
                  <a:pt x="676710" y="1002636"/>
                </a:cubicBezTo>
                <a:cubicBezTo>
                  <a:pt x="661187" y="965946"/>
                  <a:pt x="647076" y="928785"/>
                  <a:pt x="634375" y="891155"/>
                </a:cubicBezTo>
                <a:cubicBezTo>
                  <a:pt x="625908" y="866224"/>
                  <a:pt x="619793" y="840823"/>
                  <a:pt x="610856" y="816363"/>
                </a:cubicBezTo>
                <a:cubicBezTo>
                  <a:pt x="595804" y="776381"/>
                  <a:pt x="588748" y="734516"/>
                  <a:pt x="579811" y="693122"/>
                </a:cubicBezTo>
                <a:cubicBezTo>
                  <a:pt x="576988" y="679481"/>
                  <a:pt x="571344" y="672896"/>
                  <a:pt x="557703" y="670074"/>
                </a:cubicBezTo>
                <a:cubicBezTo>
                  <a:pt x="543121" y="667251"/>
                  <a:pt x="529950" y="670544"/>
                  <a:pt x="516779" y="676659"/>
                </a:cubicBezTo>
                <a:cubicBezTo>
                  <a:pt x="511605" y="679011"/>
                  <a:pt x="506431" y="682774"/>
                  <a:pt x="500786" y="682774"/>
                </a:cubicBezTo>
                <a:cubicBezTo>
                  <a:pt x="477267" y="684185"/>
                  <a:pt x="454688" y="692182"/>
                  <a:pt x="432110" y="698767"/>
                </a:cubicBezTo>
                <a:cubicBezTo>
                  <a:pt x="425054" y="700649"/>
                  <a:pt x="420350" y="704412"/>
                  <a:pt x="416587" y="710527"/>
                </a:cubicBezTo>
                <a:cubicBezTo>
                  <a:pt x="399183" y="740631"/>
                  <a:pt x="383190" y="771206"/>
                  <a:pt x="368608" y="802722"/>
                </a:cubicBezTo>
                <a:cubicBezTo>
                  <a:pt x="313102" y="925022"/>
                  <a:pt x="284409" y="1053437"/>
                  <a:pt x="282527" y="1187968"/>
                </a:cubicBezTo>
                <a:cubicBezTo>
                  <a:pt x="282527" y="1193142"/>
                  <a:pt x="281587" y="1198786"/>
                  <a:pt x="283939" y="1204431"/>
                </a:cubicBezTo>
                <a:close/>
                <a:moveTo>
                  <a:pt x="1307967" y="210037"/>
                </a:moveTo>
                <a:cubicBezTo>
                  <a:pt x="1256225" y="208626"/>
                  <a:pt x="1203541" y="213330"/>
                  <a:pt x="1150858" y="220856"/>
                </a:cubicBezTo>
                <a:cubicBezTo>
                  <a:pt x="1123576" y="225089"/>
                  <a:pt x="1096294" y="231204"/>
                  <a:pt x="1069011" y="236378"/>
                </a:cubicBezTo>
                <a:cubicBezTo>
                  <a:pt x="1062896" y="237319"/>
                  <a:pt x="1058192" y="239671"/>
                  <a:pt x="1055840" y="246257"/>
                </a:cubicBezTo>
                <a:cubicBezTo>
                  <a:pt x="1051137" y="261309"/>
                  <a:pt x="1042199" y="274480"/>
                  <a:pt x="1033732" y="287650"/>
                </a:cubicBezTo>
                <a:cubicBezTo>
                  <a:pt x="1026676" y="298940"/>
                  <a:pt x="1020562" y="311170"/>
                  <a:pt x="1014447" y="323400"/>
                </a:cubicBezTo>
                <a:cubicBezTo>
                  <a:pt x="1007861" y="336100"/>
                  <a:pt x="1009743" y="343156"/>
                  <a:pt x="1019621" y="353034"/>
                </a:cubicBezTo>
                <a:cubicBezTo>
                  <a:pt x="1027147" y="360090"/>
                  <a:pt x="1036084" y="364323"/>
                  <a:pt x="1045492" y="367616"/>
                </a:cubicBezTo>
                <a:cubicBezTo>
                  <a:pt x="1075597" y="378435"/>
                  <a:pt x="1105231" y="391135"/>
                  <a:pt x="1133454" y="405247"/>
                </a:cubicBezTo>
                <a:cubicBezTo>
                  <a:pt x="1200719" y="438644"/>
                  <a:pt x="1269866" y="469690"/>
                  <a:pt x="1332427" y="512024"/>
                </a:cubicBezTo>
                <a:cubicBezTo>
                  <a:pt x="1339953" y="517198"/>
                  <a:pt x="1347479" y="521432"/>
                  <a:pt x="1355476" y="525665"/>
                </a:cubicBezTo>
                <a:cubicBezTo>
                  <a:pt x="1372880" y="535073"/>
                  <a:pt x="1387932" y="532251"/>
                  <a:pt x="1399692" y="517198"/>
                </a:cubicBezTo>
                <a:cubicBezTo>
                  <a:pt x="1410040" y="504028"/>
                  <a:pt x="1419448" y="490386"/>
                  <a:pt x="1426974" y="475334"/>
                </a:cubicBezTo>
                <a:cubicBezTo>
                  <a:pt x="1439204" y="450404"/>
                  <a:pt x="1450964" y="425003"/>
                  <a:pt x="1463664" y="400543"/>
                </a:cubicBezTo>
                <a:cubicBezTo>
                  <a:pt x="1473542" y="382198"/>
                  <a:pt x="1485302" y="364794"/>
                  <a:pt x="1490947" y="344097"/>
                </a:cubicBezTo>
                <a:cubicBezTo>
                  <a:pt x="1491417" y="342686"/>
                  <a:pt x="1492358" y="341274"/>
                  <a:pt x="1493299" y="339863"/>
                </a:cubicBezTo>
                <a:cubicBezTo>
                  <a:pt x="1509292" y="313522"/>
                  <a:pt x="1516347" y="282476"/>
                  <a:pt x="1530459" y="255194"/>
                </a:cubicBezTo>
                <a:cubicBezTo>
                  <a:pt x="1530929" y="254253"/>
                  <a:pt x="1530929" y="253312"/>
                  <a:pt x="1531400" y="252372"/>
                </a:cubicBezTo>
                <a:cubicBezTo>
                  <a:pt x="1537044" y="234027"/>
                  <a:pt x="1537044" y="234027"/>
                  <a:pt x="1517758" y="230263"/>
                </a:cubicBezTo>
                <a:cubicBezTo>
                  <a:pt x="1449082" y="217093"/>
                  <a:pt x="1379936" y="209096"/>
                  <a:pt x="1307967" y="210037"/>
                </a:cubicBezTo>
                <a:close/>
                <a:moveTo>
                  <a:pt x="1863491" y="2025723"/>
                </a:moveTo>
                <a:cubicBezTo>
                  <a:pt x="1869136" y="2026194"/>
                  <a:pt x="1869136" y="2026664"/>
                  <a:pt x="1880425" y="2019138"/>
                </a:cubicBezTo>
                <a:cubicBezTo>
                  <a:pt x="1958980" y="1967866"/>
                  <a:pt x="2029538" y="1907186"/>
                  <a:pt x="2091158" y="1836158"/>
                </a:cubicBezTo>
                <a:cubicBezTo>
                  <a:pt x="2119851" y="1803231"/>
                  <a:pt x="2146193" y="1768893"/>
                  <a:pt x="2170183" y="1732674"/>
                </a:cubicBezTo>
                <a:cubicBezTo>
                  <a:pt x="2173475" y="1727499"/>
                  <a:pt x="2178650" y="1722795"/>
                  <a:pt x="2174887" y="1715740"/>
                </a:cubicBezTo>
                <a:cubicBezTo>
                  <a:pt x="2166890" y="1700217"/>
                  <a:pt x="2165008" y="1682813"/>
                  <a:pt x="2160775" y="1666349"/>
                </a:cubicBezTo>
                <a:cubicBezTo>
                  <a:pt x="2155130" y="1644241"/>
                  <a:pt x="2148075" y="1622133"/>
                  <a:pt x="2141019" y="1600025"/>
                </a:cubicBezTo>
                <a:cubicBezTo>
                  <a:pt x="2139137" y="1593440"/>
                  <a:pt x="2136315" y="1587324"/>
                  <a:pt x="2132552" y="1581210"/>
                </a:cubicBezTo>
                <a:cubicBezTo>
                  <a:pt x="2118911" y="1559572"/>
                  <a:pt x="2112325" y="1558631"/>
                  <a:pt x="2097273" y="1578387"/>
                </a:cubicBezTo>
                <a:cubicBezTo>
                  <a:pt x="2077987" y="1603318"/>
                  <a:pt x="2055409" y="1625426"/>
                  <a:pt x="2034712" y="1648945"/>
                </a:cubicBezTo>
                <a:cubicBezTo>
                  <a:pt x="2016367" y="1670112"/>
                  <a:pt x="1994259" y="1688457"/>
                  <a:pt x="1974502" y="1708214"/>
                </a:cubicBezTo>
                <a:cubicBezTo>
                  <a:pt x="1941105" y="1742081"/>
                  <a:pt x="1903945" y="1772656"/>
                  <a:pt x="1865843" y="1800879"/>
                </a:cubicBezTo>
                <a:cubicBezTo>
                  <a:pt x="1840913" y="1819695"/>
                  <a:pt x="1815512" y="1838510"/>
                  <a:pt x="1789641" y="1856385"/>
                </a:cubicBezTo>
                <a:cubicBezTo>
                  <a:pt x="1759066" y="1877082"/>
                  <a:pt x="1728491" y="1896838"/>
                  <a:pt x="1697446" y="1916124"/>
                </a:cubicBezTo>
                <a:cubicBezTo>
                  <a:pt x="1689919" y="1920828"/>
                  <a:pt x="1678630" y="1924591"/>
                  <a:pt x="1679571" y="1935880"/>
                </a:cubicBezTo>
                <a:cubicBezTo>
                  <a:pt x="1680512" y="1947169"/>
                  <a:pt x="1691331" y="1951403"/>
                  <a:pt x="1699798" y="1955636"/>
                </a:cubicBezTo>
                <a:cubicBezTo>
                  <a:pt x="1716261" y="1963633"/>
                  <a:pt x="1733195" y="1970688"/>
                  <a:pt x="1750129" y="1978215"/>
                </a:cubicBezTo>
                <a:cubicBezTo>
                  <a:pt x="1780704" y="1991856"/>
                  <a:pt x="1812220" y="2002675"/>
                  <a:pt x="1841854" y="2018668"/>
                </a:cubicBezTo>
                <a:cubicBezTo>
                  <a:pt x="1848910" y="2021960"/>
                  <a:pt x="1856436" y="2023372"/>
                  <a:pt x="1863491" y="2025723"/>
                </a:cubicBezTo>
                <a:close/>
                <a:moveTo>
                  <a:pt x="610856" y="619742"/>
                </a:moveTo>
                <a:cubicBezTo>
                  <a:pt x="616971" y="620683"/>
                  <a:pt x="623557" y="617861"/>
                  <a:pt x="629672" y="615039"/>
                </a:cubicBezTo>
                <a:cubicBezTo>
                  <a:pt x="638138" y="611275"/>
                  <a:pt x="646605" y="607042"/>
                  <a:pt x="655072" y="602338"/>
                </a:cubicBezTo>
                <a:cubicBezTo>
                  <a:pt x="691762" y="583523"/>
                  <a:pt x="731275" y="569882"/>
                  <a:pt x="763731" y="543070"/>
                </a:cubicBezTo>
                <a:cubicBezTo>
                  <a:pt x="767494" y="540247"/>
                  <a:pt x="771728" y="538366"/>
                  <a:pt x="775961" y="535543"/>
                </a:cubicBezTo>
                <a:cubicBezTo>
                  <a:pt x="795717" y="522373"/>
                  <a:pt x="815474" y="510143"/>
                  <a:pt x="833348" y="494620"/>
                </a:cubicBezTo>
                <a:cubicBezTo>
                  <a:pt x="853104" y="477686"/>
                  <a:pt x="872390" y="459811"/>
                  <a:pt x="890735" y="440996"/>
                </a:cubicBezTo>
                <a:cubicBezTo>
                  <a:pt x="907669" y="423592"/>
                  <a:pt x="926955" y="408069"/>
                  <a:pt x="939655" y="386431"/>
                </a:cubicBezTo>
                <a:cubicBezTo>
                  <a:pt x="948593" y="370909"/>
                  <a:pt x="944359" y="352093"/>
                  <a:pt x="927425" y="346449"/>
                </a:cubicBezTo>
                <a:cubicBezTo>
                  <a:pt x="906728" y="339393"/>
                  <a:pt x="886502" y="329515"/>
                  <a:pt x="864864" y="325281"/>
                </a:cubicBezTo>
                <a:cubicBezTo>
                  <a:pt x="847460" y="321989"/>
                  <a:pt x="830526" y="321048"/>
                  <a:pt x="813592" y="330926"/>
                </a:cubicBezTo>
                <a:cubicBezTo>
                  <a:pt x="786310" y="347389"/>
                  <a:pt x="758087" y="362442"/>
                  <a:pt x="731275" y="380316"/>
                </a:cubicBezTo>
                <a:cubicBezTo>
                  <a:pt x="677180" y="416066"/>
                  <a:pt x="627320" y="456048"/>
                  <a:pt x="580751" y="501205"/>
                </a:cubicBezTo>
                <a:cubicBezTo>
                  <a:pt x="575577" y="506380"/>
                  <a:pt x="570403" y="511083"/>
                  <a:pt x="571814" y="520021"/>
                </a:cubicBezTo>
                <a:cubicBezTo>
                  <a:pt x="576048" y="546362"/>
                  <a:pt x="579340" y="572704"/>
                  <a:pt x="584044" y="599045"/>
                </a:cubicBezTo>
                <a:cubicBezTo>
                  <a:pt x="586396" y="613157"/>
                  <a:pt x="596274" y="619742"/>
                  <a:pt x="610856" y="619742"/>
                </a:cubicBezTo>
                <a:close/>
              </a:path>
            </a:pathLst>
          </a:custGeom>
          <a:solidFill>
            <a:schemeClr val="accent1"/>
          </a:solidFill>
          <a:ln w="46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7" name="图形 13"/>
          <p:cNvGrpSpPr/>
          <p:nvPr userDrawn="1">
            <p:custDataLst>
              <p:tags r:id="rId3"/>
            </p:custDataLst>
          </p:nvPr>
        </p:nvGrpSpPr>
        <p:grpSpPr>
          <a:xfrm rot="0" flipH="1">
            <a:off x="24765" y="5951220"/>
            <a:ext cx="812165" cy="814705"/>
            <a:chOff x="7263890" y="269415"/>
            <a:chExt cx="2803728" cy="2984797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263890" y="269415"/>
              <a:ext cx="2803728" cy="2984797"/>
            </a:xfrm>
            <a:custGeom>
              <a:avLst/>
              <a:gdLst>
                <a:gd name="connsiteX0" fmla="*/ 1364160 w 2803728"/>
                <a:gd name="connsiteY0" fmla="*/ 2984565 h 2984797"/>
                <a:gd name="connsiteX1" fmla="*/ 1317314 w 2803728"/>
                <a:gd name="connsiteY1" fmla="*/ 2984565 h 2984797"/>
                <a:gd name="connsiteX2" fmla="*/ 1158146 w 2803728"/>
                <a:gd name="connsiteY2" fmla="*/ 2972321 h 2984797"/>
                <a:gd name="connsiteX3" fmla="*/ 1039967 w 2803728"/>
                <a:gd name="connsiteY3" fmla="*/ 2949963 h 2984797"/>
                <a:gd name="connsiteX4" fmla="*/ 876540 w 2803728"/>
                <a:gd name="connsiteY4" fmla="*/ 2898859 h 2984797"/>
                <a:gd name="connsiteX5" fmla="*/ 671059 w 2803728"/>
                <a:gd name="connsiteY5" fmla="*/ 2800909 h 2984797"/>
                <a:gd name="connsiteX6" fmla="*/ 652427 w 2803728"/>
                <a:gd name="connsiteY6" fmla="*/ 2806765 h 2984797"/>
                <a:gd name="connsiteX7" fmla="*/ 616228 w 2803728"/>
                <a:gd name="connsiteY7" fmla="*/ 2881824 h 2984797"/>
                <a:gd name="connsiteX8" fmla="*/ 588547 w 2803728"/>
                <a:gd name="connsiteY8" fmla="*/ 2939316 h 2984797"/>
                <a:gd name="connsiteX9" fmla="*/ 581094 w 2803728"/>
                <a:gd name="connsiteY9" fmla="*/ 2949431 h 2984797"/>
                <a:gd name="connsiteX10" fmla="*/ 501244 w 2803728"/>
                <a:gd name="connsiteY10" fmla="*/ 2969660 h 2984797"/>
                <a:gd name="connsiteX11" fmla="*/ 454398 w 2803728"/>
                <a:gd name="connsiteY11" fmla="*/ 2940913 h 2984797"/>
                <a:gd name="connsiteX12" fmla="*/ 427249 w 2803728"/>
                <a:gd name="connsiteY12" fmla="*/ 2908441 h 2984797"/>
                <a:gd name="connsiteX13" fmla="*/ 411279 w 2803728"/>
                <a:gd name="connsiteY13" fmla="*/ 2861063 h 2984797"/>
                <a:gd name="connsiteX14" fmla="*/ 417667 w 2803728"/>
                <a:gd name="connsiteY14" fmla="*/ 2835511 h 2984797"/>
                <a:gd name="connsiteX15" fmla="*/ 543831 w 2803728"/>
                <a:gd name="connsiteY15" fmla="*/ 2591701 h 2984797"/>
                <a:gd name="connsiteX16" fmla="*/ 590676 w 2803728"/>
                <a:gd name="connsiteY16" fmla="*/ 2501204 h 2984797"/>
                <a:gd name="connsiteX17" fmla="*/ 583756 w 2803728"/>
                <a:gd name="connsiteY17" fmla="*/ 2479378 h 2984797"/>
                <a:gd name="connsiteX18" fmla="*/ 458657 w 2803728"/>
                <a:gd name="connsiteY18" fmla="*/ 2391543 h 2984797"/>
                <a:gd name="connsiteX19" fmla="*/ 339946 w 2803728"/>
                <a:gd name="connsiteY19" fmla="*/ 2282414 h 2984797"/>
                <a:gd name="connsiteX20" fmla="*/ 173857 w 2803728"/>
                <a:gd name="connsiteY20" fmla="*/ 2067883 h 2984797"/>
                <a:gd name="connsiteX21" fmla="*/ 63664 w 2803728"/>
                <a:gd name="connsiteY21" fmla="*/ 1830993 h 2984797"/>
                <a:gd name="connsiteX22" fmla="*/ 25336 w 2803728"/>
                <a:gd name="connsiteY22" fmla="*/ 1689392 h 2984797"/>
                <a:gd name="connsiteX23" fmla="*/ 2977 w 2803728"/>
                <a:gd name="connsiteY23" fmla="*/ 1525432 h 2984797"/>
                <a:gd name="connsiteX24" fmla="*/ 5639 w 2803728"/>
                <a:gd name="connsiteY24" fmla="*/ 1318886 h 2984797"/>
                <a:gd name="connsiteX25" fmla="*/ 36515 w 2803728"/>
                <a:gd name="connsiteY25" fmla="*/ 1137892 h 2984797"/>
                <a:gd name="connsiteX26" fmla="*/ 88151 w 2803728"/>
                <a:gd name="connsiteY26" fmla="*/ 980853 h 2984797"/>
                <a:gd name="connsiteX27" fmla="*/ 164807 w 2803728"/>
                <a:gd name="connsiteY27" fmla="*/ 824878 h 2984797"/>
                <a:gd name="connsiteX28" fmla="*/ 262225 w 2803728"/>
                <a:gd name="connsiteY28" fmla="*/ 683809 h 2984797"/>
                <a:gd name="connsiteX29" fmla="*/ 408085 w 2803728"/>
                <a:gd name="connsiteY29" fmla="*/ 529432 h 2984797"/>
                <a:gd name="connsiteX30" fmla="*/ 633795 w 2803728"/>
                <a:gd name="connsiteY30" fmla="*/ 369199 h 2984797"/>
                <a:gd name="connsiteX31" fmla="*/ 806272 w 2803728"/>
                <a:gd name="connsiteY31" fmla="*/ 290946 h 2984797"/>
                <a:gd name="connsiteX32" fmla="*/ 959585 w 2803728"/>
                <a:gd name="connsiteY32" fmla="*/ 245697 h 2984797"/>
                <a:gd name="connsiteX33" fmla="*/ 1050082 w 2803728"/>
                <a:gd name="connsiteY33" fmla="*/ 229195 h 2984797"/>
                <a:gd name="connsiteX34" fmla="*/ 1145902 w 2803728"/>
                <a:gd name="connsiteY34" fmla="*/ 218548 h 2984797"/>
                <a:gd name="connsiteX35" fmla="*/ 1160275 w 2803728"/>
                <a:gd name="connsiteY35" fmla="*/ 218016 h 2984797"/>
                <a:gd name="connsiteX36" fmla="*/ 1318911 w 2803728"/>
                <a:gd name="connsiteY36" fmla="*/ 218548 h 2984797"/>
                <a:gd name="connsiteX37" fmla="*/ 1411538 w 2803728"/>
                <a:gd name="connsiteY37" fmla="*/ 227598 h 2984797"/>
                <a:gd name="connsiteX38" fmla="*/ 1474353 w 2803728"/>
                <a:gd name="connsiteY38" fmla="*/ 237712 h 2984797"/>
                <a:gd name="connsiteX39" fmla="*/ 1572303 w 2803728"/>
                <a:gd name="connsiteY39" fmla="*/ 260070 h 2984797"/>
                <a:gd name="connsiteX40" fmla="*/ 1686223 w 2803728"/>
                <a:gd name="connsiteY40" fmla="*/ 297866 h 2984797"/>
                <a:gd name="connsiteX41" fmla="*/ 1721357 w 2803728"/>
                <a:gd name="connsiteY41" fmla="*/ 312239 h 2984797"/>
                <a:gd name="connsiteX42" fmla="*/ 1742118 w 2803728"/>
                <a:gd name="connsiteY42" fmla="*/ 305319 h 2984797"/>
                <a:gd name="connsiteX43" fmla="*/ 1860829 w 2803728"/>
                <a:gd name="connsiteY43" fmla="*/ 76414 h 2984797"/>
                <a:gd name="connsiteX44" fmla="*/ 1892237 w 2803728"/>
                <a:gd name="connsiteY44" fmla="*/ 17857 h 2984797"/>
                <a:gd name="connsiteX45" fmla="*/ 1917257 w 2803728"/>
                <a:gd name="connsiteY45" fmla="*/ 2420 h 2984797"/>
                <a:gd name="connsiteX46" fmla="*/ 1955052 w 2803728"/>
                <a:gd name="connsiteY46" fmla="*/ 290 h 2984797"/>
                <a:gd name="connsiteX47" fmla="*/ 2051937 w 2803728"/>
                <a:gd name="connsiteY47" fmla="*/ 62573 h 2984797"/>
                <a:gd name="connsiteX48" fmla="*/ 2051405 w 2803728"/>
                <a:gd name="connsiteY48" fmla="*/ 112613 h 2984797"/>
                <a:gd name="connsiteX49" fmla="*/ 2055132 w 2803728"/>
                <a:gd name="connsiteY49" fmla="*/ 129115 h 2984797"/>
                <a:gd name="connsiteX50" fmla="*/ 2089201 w 2803728"/>
                <a:gd name="connsiteY50" fmla="*/ 149344 h 2984797"/>
                <a:gd name="connsiteX51" fmla="*/ 2264872 w 2803728"/>
                <a:gd name="connsiteY51" fmla="*/ 278169 h 2984797"/>
                <a:gd name="connsiteX52" fmla="*/ 2433090 w 2803728"/>
                <a:gd name="connsiteY52" fmla="*/ 444258 h 2984797"/>
                <a:gd name="connsiteX53" fmla="*/ 2614616 w 2803728"/>
                <a:gd name="connsiteY53" fmla="*/ 707232 h 2984797"/>
                <a:gd name="connsiteX54" fmla="*/ 2703516 w 2803728"/>
                <a:gd name="connsiteY54" fmla="*/ 902599 h 2984797"/>
                <a:gd name="connsiteX55" fmla="*/ 2748765 w 2803728"/>
                <a:gd name="connsiteY55" fmla="*/ 1043668 h 2984797"/>
                <a:gd name="connsiteX56" fmla="*/ 2786561 w 2803728"/>
                <a:gd name="connsiteY56" fmla="*/ 1226260 h 2984797"/>
                <a:gd name="connsiteX57" fmla="*/ 2800402 w 2803728"/>
                <a:gd name="connsiteY57" fmla="*/ 1369990 h 2984797"/>
                <a:gd name="connsiteX58" fmla="*/ 2803595 w 2803728"/>
                <a:gd name="connsiteY58" fmla="*/ 1497219 h 2984797"/>
                <a:gd name="connsiteX59" fmla="*/ 2798272 w 2803728"/>
                <a:gd name="connsiteY59" fmla="*/ 1600492 h 2984797"/>
                <a:gd name="connsiteX60" fmla="*/ 2783899 w 2803728"/>
                <a:gd name="connsiteY60" fmla="*/ 1725591 h 2984797"/>
                <a:gd name="connsiteX61" fmla="*/ 2768461 w 2803728"/>
                <a:gd name="connsiteY61" fmla="*/ 1807570 h 2984797"/>
                <a:gd name="connsiteX62" fmla="*/ 2748233 w 2803728"/>
                <a:gd name="connsiteY62" fmla="*/ 1892744 h 2984797"/>
                <a:gd name="connsiteX63" fmla="*/ 2720019 w 2803728"/>
                <a:gd name="connsiteY63" fmla="*/ 1984838 h 2984797"/>
                <a:gd name="connsiteX64" fmla="*/ 2673173 w 2803728"/>
                <a:gd name="connsiteY64" fmla="*/ 2106211 h 2984797"/>
                <a:gd name="connsiteX65" fmla="*/ 2574691 w 2803728"/>
                <a:gd name="connsiteY65" fmla="*/ 2294125 h 2984797"/>
                <a:gd name="connsiteX66" fmla="*/ 2441075 w 2803728"/>
                <a:gd name="connsiteY66" fmla="*/ 2478846 h 2984797"/>
                <a:gd name="connsiteX67" fmla="*/ 2291489 w 2803728"/>
                <a:gd name="connsiteY67" fmla="*/ 2631626 h 2984797"/>
                <a:gd name="connsiteX68" fmla="*/ 2105703 w 2803728"/>
                <a:gd name="connsiteY68" fmla="*/ 2772695 h 2984797"/>
                <a:gd name="connsiteX69" fmla="*/ 1957182 w 2803728"/>
                <a:gd name="connsiteY69" fmla="*/ 2854675 h 2984797"/>
                <a:gd name="connsiteX70" fmla="*/ 1774058 w 2803728"/>
                <a:gd name="connsiteY70" fmla="*/ 2926008 h 2984797"/>
                <a:gd name="connsiteX71" fmla="*/ 1649492 w 2803728"/>
                <a:gd name="connsiteY71" fmla="*/ 2957948 h 2984797"/>
                <a:gd name="connsiteX72" fmla="*/ 1547816 w 2803728"/>
                <a:gd name="connsiteY72" fmla="*/ 2975515 h 2984797"/>
                <a:gd name="connsiteX73" fmla="*/ 1516940 w 2803728"/>
                <a:gd name="connsiteY73" fmla="*/ 2978709 h 2984797"/>
                <a:gd name="connsiteX74" fmla="*/ 1364160 w 2803728"/>
                <a:gd name="connsiteY74" fmla="*/ 2984565 h 2984797"/>
                <a:gd name="connsiteX75" fmla="*/ 1237464 w 2803728"/>
                <a:gd name="connsiteY75" fmla="*/ 249423 h 2984797"/>
                <a:gd name="connsiteX76" fmla="*/ 1088942 w 2803728"/>
                <a:gd name="connsiteY76" fmla="*/ 260070 h 2984797"/>
                <a:gd name="connsiteX77" fmla="*/ 1080425 w 2803728"/>
                <a:gd name="connsiteY77" fmla="*/ 275508 h 2984797"/>
                <a:gd name="connsiteX78" fmla="*/ 1090007 w 2803728"/>
                <a:gd name="connsiteY78" fmla="*/ 307980 h 2984797"/>
                <a:gd name="connsiteX79" fmla="*/ 1090007 w 2803728"/>
                <a:gd name="connsiteY79" fmla="*/ 389960 h 2984797"/>
                <a:gd name="connsiteX80" fmla="*/ 1071375 w 2803728"/>
                <a:gd name="connsiteY80" fmla="*/ 468213 h 2984797"/>
                <a:gd name="connsiteX81" fmla="*/ 1018674 w 2803728"/>
                <a:gd name="connsiteY81" fmla="*/ 565098 h 2984797"/>
                <a:gd name="connsiteX82" fmla="*/ 988863 w 2803728"/>
                <a:gd name="connsiteY82" fmla="*/ 600765 h 2984797"/>
                <a:gd name="connsiteX83" fmla="*/ 776994 w 2803728"/>
                <a:gd name="connsiteY83" fmla="*/ 688068 h 2984797"/>
                <a:gd name="connsiteX84" fmla="*/ 728019 w 2803728"/>
                <a:gd name="connsiteY84" fmla="*/ 703506 h 2984797"/>
                <a:gd name="connsiteX85" fmla="*/ 656153 w 2803728"/>
                <a:gd name="connsiteY85" fmla="*/ 776968 h 2984797"/>
                <a:gd name="connsiteX86" fmla="*/ 565124 w 2803728"/>
                <a:gd name="connsiteY86" fmla="*/ 883435 h 2984797"/>
                <a:gd name="connsiteX87" fmla="*/ 507632 w 2803728"/>
                <a:gd name="connsiteY87" fmla="*/ 942525 h 2984797"/>
                <a:gd name="connsiteX88" fmla="*/ 396906 w 2803728"/>
                <a:gd name="connsiteY88" fmla="*/ 1008002 h 2984797"/>
                <a:gd name="connsiteX89" fmla="*/ 249449 w 2803728"/>
                <a:gd name="connsiteY89" fmla="*/ 987773 h 2984797"/>
                <a:gd name="connsiteX90" fmla="*/ 171196 w 2803728"/>
                <a:gd name="connsiteY90" fmla="*/ 931878 h 2984797"/>
                <a:gd name="connsiteX91" fmla="*/ 150967 w 2803728"/>
                <a:gd name="connsiteY91" fmla="*/ 935604 h 2984797"/>
                <a:gd name="connsiteX92" fmla="*/ 80166 w 2803728"/>
                <a:gd name="connsiteY92" fmla="*/ 1126181 h 2984797"/>
                <a:gd name="connsiteX93" fmla="*/ 46097 w 2803728"/>
                <a:gd name="connsiteY93" fmla="*/ 1292269 h 2984797"/>
                <a:gd name="connsiteX94" fmla="*/ 35982 w 2803728"/>
                <a:gd name="connsiteY94" fmla="*/ 1417901 h 2984797"/>
                <a:gd name="connsiteX95" fmla="*/ 43967 w 2803728"/>
                <a:gd name="connsiteY95" fmla="*/ 1569084 h 2984797"/>
                <a:gd name="connsiteX96" fmla="*/ 61534 w 2803728"/>
                <a:gd name="connsiteY96" fmla="*/ 1678213 h 2984797"/>
                <a:gd name="connsiteX97" fmla="*/ 95072 w 2803728"/>
                <a:gd name="connsiteY97" fmla="*/ 1802247 h 2984797"/>
                <a:gd name="connsiteX98" fmla="*/ 117962 w 2803728"/>
                <a:gd name="connsiteY98" fmla="*/ 1809700 h 2984797"/>
                <a:gd name="connsiteX99" fmla="*/ 130206 w 2803728"/>
                <a:gd name="connsiteY99" fmla="*/ 1797988 h 2984797"/>
                <a:gd name="connsiteX100" fmla="*/ 173857 w 2803728"/>
                <a:gd name="connsiteY100" fmla="*/ 1727188 h 2984797"/>
                <a:gd name="connsiteX101" fmla="*/ 226026 w 2803728"/>
                <a:gd name="connsiteY101" fmla="*/ 1585054 h 2984797"/>
                <a:gd name="connsiteX102" fmla="*/ 243061 w 2803728"/>
                <a:gd name="connsiteY102" fmla="*/ 1481781 h 2984797"/>
                <a:gd name="connsiteX103" fmla="*/ 253175 w 2803728"/>
                <a:gd name="connsiteY103" fmla="*/ 1401930 h 2984797"/>
                <a:gd name="connsiteX104" fmla="*/ 284583 w 2803728"/>
                <a:gd name="connsiteY104" fmla="*/ 1323677 h 2984797"/>
                <a:gd name="connsiteX105" fmla="*/ 347399 w 2803728"/>
                <a:gd name="connsiteY105" fmla="*/ 1242230 h 2984797"/>
                <a:gd name="connsiteX106" fmla="*/ 479950 w 2803728"/>
                <a:gd name="connsiteY106" fmla="*/ 1166106 h 2984797"/>
                <a:gd name="connsiteX107" fmla="*/ 602387 w 2803728"/>
                <a:gd name="connsiteY107" fmla="*/ 1175688 h 2984797"/>
                <a:gd name="connsiteX108" fmla="*/ 749844 w 2803728"/>
                <a:gd name="connsiteY108" fmla="*/ 1313030 h 2984797"/>
                <a:gd name="connsiteX109" fmla="*/ 868555 w 2803728"/>
                <a:gd name="connsiteY109" fmla="*/ 1432274 h 2984797"/>
                <a:gd name="connsiteX110" fmla="*/ 1000042 w 2803728"/>
                <a:gd name="connsiteY110" fmla="*/ 1495089 h 2984797"/>
                <a:gd name="connsiteX111" fmla="*/ 1077763 w 2803728"/>
                <a:gd name="connsiteY111" fmla="*/ 1535014 h 2984797"/>
                <a:gd name="connsiteX112" fmla="*/ 1132594 w 2803728"/>
                <a:gd name="connsiteY112" fmla="*/ 1625511 h 2984797"/>
                <a:gd name="connsiteX113" fmla="*/ 1126738 w 2803728"/>
                <a:gd name="connsiteY113" fmla="*/ 1703765 h 2984797"/>
                <a:gd name="connsiteX114" fmla="*/ 1072440 w 2803728"/>
                <a:gd name="connsiteY114" fmla="*/ 1790536 h 2984797"/>
                <a:gd name="connsiteX115" fmla="*/ 997913 w 2803728"/>
                <a:gd name="connsiteY115" fmla="*/ 1859739 h 2984797"/>
                <a:gd name="connsiteX116" fmla="*/ 889316 w 2803728"/>
                <a:gd name="connsiteY116" fmla="*/ 1930540 h 2984797"/>
                <a:gd name="connsiteX117" fmla="*/ 850456 w 2803728"/>
                <a:gd name="connsiteY117" fmla="*/ 1947575 h 2984797"/>
                <a:gd name="connsiteX118" fmla="*/ 838744 w 2803728"/>
                <a:gd name="connsiteY118" fmla="*/ 1966739 h 2984797"/>
                <a:gd name="connsiteX119" fmla="*/ 845132 w 2803728"/>
                <a:gd name="connsiteY119" fmla="*/ 2031151 h 2984797"/>
                <a:gd name="connsiteX120" fmla="*/ 855779 w 2803728"/>
                <a:gd name="connsiteY120" fmla="*/ 2093967 h 2984797"/>
                <a:gd name="connsiteX121" fmla="*/ 804143 w 2803728"/>
                <a:gd name="connsiteY121" fmla="*/ 2215872 h 2984797"/>
                <a:gd name="connsiteX122" fmla="*/ 726954 w 2803728"/>
                <a:gd name="connsiteY122" fmla="*/ 2270170 h 2984797"/>
                <a:gd name="connsiteX123" fmla="*/ 632731 w 2803728"/>
                <a:gd name="connsiteY123" fmla="*/ 2303707 h 2984797"/>
                <a:gd name="connsiteX124" fmla="*/ 565124 w 2803728"/>
                <a:gd name="connsiteY124" fmla="*/ 2318080 h 2984797"/>
                <a:gd name="connsiteX125" fmla="*/ 477821 w 2803728"/>
                <a:gd name="connsiteY125" fmla="*/ 2325001 h 2984797"/>
                <a:gd name="connsiteX126" fmla="*/ 460786 w 2803728"/>
                <a:gd name="connsiteY126" fmla="*/ 2325001 h 2984797"/>
                <a:gd name="connsiteX127" fmla="*/ 451736 w 2803728"/>
                <a:gd name="connsiteY127" fmla="*/ 2330324 h 2984797"/>
                <a:gd name="connsiteX128" fmla="*/ 456527 w 2803728"/>
                <a:gd name="connsiteY128" fmla="*/ 2339906 h 2984797"/>
                <a:gd name="connsiteX129" fmla="*/ 553945 w 2803728"/>
                <a:gd name="connsiteY129" fmla="*/ 2412836 h 2984797"/>
                <a:gd name="connsiteX130" fmla="*/ 763685 w 2803728"/>
                <a:gd name="connsiteY130" fmla="*/ 2527288 h 2984797"/>
                <a:gd name="connsiteX131" fmla="*/ 962246 w 2803728"/>
                <a:gd name="connsiteY131" fmla="*/ 2593298 h 2984797"/>
                <a:gd name="connsiteX132" fmla="*/ 1119818 w 2803728"/>
                <a:gd name="connsiteY132" fmla="*/ 2619915 h 2984797"/>
                <a:gd name="connsiteX133" fmla="*/ 1259822 w 2803728"/>
                <a:gd name="connsiteY133" fmla="*/ 2626835 h 2984797"/>
                <a:gd name="connsiteX134" fmla="*/ 1285374 w 2803728"/>
                <a:gd name="connsiteY134" fmla="*/ 2624706 h 2984797"/>
                <a:gd name="connsiteX135" fmla="*/ 1403553 w 2803728"/>
                <a:gd name="connsiteY135" fmla="*/ 2614059 h 2984797"/>
                <a:gd name="connsiteX136" fmla="*/ 1506293 w 2803728"/>
                <a:gd name="connsiteY136" fmla="*/ 2595427 h 2984797"/>
                <a:gd name="connsiteX137" fmla="*/ 1524393 w 2803728"/>
                <a:gd name="connsiteY137" fmla="*/ 2579990 h 2984797"/>
                <a:gd name="connsiteX138" fmla="*/ 1518005 w 2803728"/>
                <a:gd name="connsiteY138" fmla="*/ 2556035 h 2984797"/>
                <a:gd name="connsiteX139" fmla="*/ 1484468 w 2803728"/>
                <a:gd name="connsiteY139" fmla="*/ 2510786 h 2984797"/>
                <a:gd name="connsiteX140" fmla="*/ 1461577 w 2803728"/>
                <a:gd name="connsiteY140" fmla="*/ 2460746 h 2984797"/>
                <a:gd name="connsiteX141" fmla="*/ 1454125 w 2803728"/>
                <a:gd name="connsiteY141" fmla="*/ 2439453 h 2984797"/>
                <a:gd name="connsiteX142" fmla="*/ 1455189 w 2803728"/>
                <a:gd name="connsiteY142" fmla="*/ 2387284 h 2984797"/>
                <a:gd name="connsiteX143" fmla="*/ 1500970 w 2803728"/>
                <a:gd name="connsiteY143" fmla="*/ 2255797 h 2984797"/>
                <a:gd name="connsiteX144" fmla="*/ 1577094 w 2803728"/>
                <a:gd name="connsiteY144" fmla="*/ 2134957 h 2984797"/>
                <a:gd name="connsiteX145" fmla="*/ 1629263 w 2803728"/>
                <a:gd name="connsiteY145" fmla="*/ 2060962 h 2984797"/>
                <a:gd name="connsiteX146" fmla="*/ 1674512 w 2803728"/>
                <a:gd name="connsiteY146" fmla="*/ 1997614 h 2984797"/>
                <a:gd name="connsiteX147" fmla="*/ 1678238 w 2803728"/>
                <a:gd name="connsiteY147" fmla="*/ 1884227 h 2984797"/>
                <a:gd name="connsiteX148" fmla="*/ 1632457 w 2803728"/>
                <a:gd name="connsiteY148" fmla="*/ 1821411 h 2984797"/>
                <a:gd name="connsiteX149" fmla="*/ 1574965 w 2803728"/>
                <a:gd name="connsiteY149" fmla="*/ 1734108 h 2984797"/>
                <a:gd name="connsiteX150" fmla="*/ 1564850 w 2803728"/>
                <a:gd name="connsiteY150" fmla="*/ 1704829 h 2984797"/>
                <a:gd name="connsiteX151" fmla="*/ 1562189 w 2803728"/>
                <a:gd name="connsiteY151" fmla="*/ 1649999 h 2984797"/>
                <a:gd name="connsiteX152" fmla="*/ 1584014 w 2803728"/>
                <a:gd name="connsiteY152" fmla="*/ 1570149 h 2984797"/>
                <a:gd name="connsiteX153" fmla="*/ 1747442 w 2803728"/>
                <a:gd name="connsiteY153" fmla="*/ 1395010 h 2984797"/>
                <a:gd name="connsiteX154" fmla="*/ 1864023 w 2803728"/>
                <a:gd name="connsiteY154" fmla="*/ 1350826 h 2984797"/>
                <a:gd name="connsiteX155" fmla="*/ 1941744 w 2803728"/>
                <a:gd name="connsiteY155" fmla="*/ 1350826 h 2984797"/>
                <a:gd name="connsiteX156" fmla="*/ 1997107 w 2803728"/>
                <a:gd name="connsiteY156" fmla="*/ 1361473 h 2984797"/>
                <a:gd name="connsiteX157" fmla="*/ 2065246 w 2803728"/>
                <a:gd name="connsiteY157" fmla="*/ 1405657 h 2984797"/>
                <a:gd name="connsiteX158" fmla="*/ 2116883 w 2803728"/>
                <a:gd name="connsiteY158" fmla="*/ 1477522 h 2984797"/>
                <a:gd name="connsiteX159" fmla="*/ 2137111 w 2803728"/>
                <a:gd name="connsiteY159" fmla="*/ 1539273 h 2984797"/>
                <a:gd name="connsiteX160" fmla="*/ 2153614 w 2803728"/>
                <a:gd name="connsiteY160" fmla="*/ 1574940 h 2984797"/>
                <a:gd name="connsiteX161" fmla="*/ 2187151 w 2803728"/>
                <a:gd name="connsiteY161" fmla="*/ 1622317 h 2984797"/>
                <a:gd name="connsiteX162" fmla="*/ 2232399 w 2803728"/>
                <a:gd name="connsiteY162" fmla="*/ 1662243 h 2984797"/>
                <a:gd name="connsiteX163" fmla="*/ 2302135 w 2803728"/>
                <a:gd name="connsiteY163" fmla="*/ 1699506 h 2984797"/>
                <a:gd name="connsiteX164" fmla="*/ 2353240 w 2803728"/>
                <a:gd name="connsiteY164" fmla="*/ 1747416 h 2984797"/>
                <a:gd name="connsiteX165" fmla="*/ 2369742 w 2803728"/>
                <a:gd name="connsiteY165" fmla="*/ 1793730 h 2984797"/>
                <a:gd name="connsiteX166" fmla="*/ 2375598 w 2803728"/>
                <a:gd name="connsiteY166" fmla="*/ 1802247 h 2984797"/>
                <a:gd name="connsiteX167" fmla="*/ 2383050 w 2803728"/>
                <a:gd name="connsiteY167" fmla="*/ 1794794 h 2984797"/>
                <a:gd name="connsiteX168" fmla="*/ 2388906 w 2803728"/>
                <a:gd name="connsiteY168" fmla="*/ 1772969 h 2984797"/>
                <a:gd name="connsiteX169" fmla="*/ 2411796 w 2803728"/>
                <a:gd name="connsiteY169" fmla="*/ 1685666 h 2984797"/>
                <a:gd name="connsiteX170" fmla="*/ 2434155 w 2803728"/>
                <a:gd name="connsiteY170" fmla="*/ 1542999 h 2984797"/>
                <a:gd name="connsiteX171" fmla="*/ 2440010 w 2803728"/>
                <a:gd name="connsiteY171" fmla="*/ 1420030 h 2984797"/>
                <a:gd name="connsiteX172" fmla="*/ 2435752 w 2803728"/>
                <a:gd name="connsiteY172" fmla="*/ 1352423 h 2984797"/>
                <a:gd name="connsiteX173" fmla="*/ 2414458 w 2803728"/>
                <a:gd name="connsiteY173" fmla="*/ 1335921 h 2984797"/>
                <a:gd name="connsiteX174" fmla="*/ 2337270 w 2803728"/>
                <a:gd name="connsiteY174" fmla="*/ 1334324 h 2984797"/>
                <a:gd name="connsiteX175" fmla="*/ 2266469 w 2803728"/>
                <a:gd name="connsiteY175" fmla="*/ 1288011 h 2984797"/>
                <a:gd name="connsiteX176" fmla="*/ 2230270 w 2803728"/>
                <a:gd name="connsiteY176" fmla="*/ 1232115 h 2984797"/>
                <a:gd name="connsiteX177" fmla="*/ 2189812 w 2803728"/>
                <a:gd name="connsiteY177" fmla="*/ 1170897 h 2984797"/>
                <a:gd name="connsiteX178" fmla="*/ 2149887 w 2803728"/>
                <a:gd name="connsiteY178" fmla="*/ 1149603 h 2984797"/>
                <a:gd name="connsiteX179" fmla="*/ 2082281 w 2803728"/>
                <a:gd name="connsiteY179" fmla="*/ 1166106 h 2984797"/>
                <a:gd name="connsiteX180" fmla="*/ 1982734 w 2803728"/>
                <a:gd name="connsiteY180" fmla="*/ 1212951 h 2984797"/>
                <a:gd name="connsiteX181" fmla="*/ 1834745 w 2803728"/>
                <a:gd name="connsiteY181" fmla="*/ 1215613 h 2984797"/>
                <a:gd name="connsiteX182" fmla="*/ 1792690 w 2803728"/>
                <a:gd name="connsiteY182" fmla="*/ 1187399 h 2984797"/>
                <a:gd name="connsiteX183" fmla="*/ 1785237 w 2803728"/>
                <a:gd name="connsiteY183" fmla="*/ 1141618 h 2984797"/>
                <a:gd name="connsiteX184" fmla="*/ 1803869 w 2803728"/>
                <a:gd name="connsiteY184" fmla="*/ 1115001 h 2984797"/>
                <a:gd name="connsiteX185" fmla="*/ 1857103 w 2803728"/>
                <a:gd name="connsiteY185" fmla="*/ 1036216 h 2984797"/>
                <a:gd name="connsiteX186" fmla="*/ 1871476 w 2803728"/>
                <a:gd name="connsiteY186" fmla="*/ 996291 h 2984797"/>
                <a:gd name="connsiteX187" fmla="*/ 1896496 w 2803728"/>
                <a:gd name="connsiteY187" fmla="*/ 922828 h 2984797"/>
                <a:gd name="connsiteX188" fmla="*/ 1930565 w 2803728"/>
                <a:gd name="connsiteY188" fmla="*/ 867465 h 2984797"/>
                <a:gd name="connsiteX189" fmla="*/ 2008818 w 2803728"/>
                <a:gd name="connsiteY189" fmla="*/ 788680 h 2984797"/>
                <a:gd name="connsiteX190" fmla="*/ 2106768 w 2803728"/>
                <a:gd name="connsiteY190" fmla="*/ 729590 h 2984797"/>
                <a:gd name="connsiteX191" fmla="*/ 2167454 w 2803728"/>
                <a:gd name="connsiteY191" fmla="*/ 710959 h 2984797"/>
                <a:gd name="connsiteX192" fmla="*/ 2178101 w 2803728"/>
                <a:gd name="connsiteY192" fmla="*/ 706167 h 2984797"/>
                <a:gd name="connsiteX193" fmla="*/ 2173842 w 2803728"/>
                <a:gd name="connsiteY193" fmla="*/ 694988 h 2984797"/>
                <a:gd name="connsiteX194" fmla="*/ 2132853 w 2803728"/>
                <a:gd name="connsiteY194" fmla="*/ 648143 h 2984797"/>
                <a:gd name="connsiteX195" fmla="*/ 1997107 w 2803728"/>
                <a:gd name="connsiteY195" fmla="*/ 519850 h 2984797"/>
                <a:gd name="connsiteX196" fmla="*/ 1778317 w 2803728"/>
                <a:gd name="connsiteY196" fmla="*/ 379846 h 2984797"/>
                <a:gd name="connsiteX197" fmla="*/ 1594661 w 2803728"/>
                <a:gd name="connsiteY197" fmla="*/ 305851 h 2984797"/>
                <a:gd name="connsiteX198" fmla="*/ 1479677 w 2803728"/>
                <a:gd name="connsiteY198" fmla="*/ 276040 h 2984797"/>
                <a:gd name="connsiteX199" fmla="*/ 1389180 w 2803728"/>
                <a:gd name="connsiteY199" fmla="*/ 261135 h 2984797"/>
                <a:gd name="connsiteX200" fmla="*/ 1237464 w 2803728"/>
                <a:gd name="connsiteY200" fmla="*/ 249423 h 2984797"/>
                <a:gd name="connsiteX201" fmla="*/ 1364160 w 2803728"/>
                <a:gd name="connsiteY201" fmla="*/ 2947834 h 2984797"/>
                <a:gd name="connsiteX202" fmla="*/ 1393438 w 2803728"/>
                <a:gd name="connsiteY202" fmla="*/ 2946769 h 2984797"/>
                <a:gd name="connsiteX203" fmla="*/ 1540363 w 2803728"/>
                <a:gd name="connsiteY203" fmla="*/ 2935058 h 2984797"/>
                <a:gd name="connsiteX204" fmla="*/ 1672382 w 2803728"/>
                <a:gd name="connsiteY204" fmla="*/ 2910038 h 2984797"/>
                <a:gd name="connsiteX205" fmla="*/ 1798546 w 2803728"/>
                <a:gd name="connsiteY205" fmla="*/ 2872242 h 2984797"/>
                <a:gd name="connsiteX206" fmla="*/ 1981669 w 2803728"/>
                <a:gd name="connsiteY206" fmla="*/ 2792924 h 2984797"/>
                <a:gd name="connsiteX207" fmla="*/ 2196733 w 2803728"/>
                <a:gd name="connsiteY207" fmla="*/ 2653984 h 2984797"/>
                <a:gd name="connsiteX208" fmla="*/ 2374001 w 2803728"/>
                <a:gd name="connsiteY208" fmla="*/ 2487363 h 2984797"/>
                <a:gd name="connsiteX209" fmla="*/ 2535831 w 2803728"/>
                <a:gd name="connsiteY209" fmla="*/ 2267509 h 2984797"/>
                <a:gd name="connsiteX210" fmla="*/ 2654009 w 2803728"/>
                <a:gd name="connsiteY210" fmla="*/ 2027957 h 2984797"/>
                <a:gd name="connsiteX211" fmla="*/ 2709372 w 2803728"/>
                <a:gd name="connsiteY211" fmla="*/ 1857078 h 2984797"/>
                <a:gd name="connsiteX212" fmla="*/ 2739183 w 2803728"/>
                <a:gd name="connsiteY212" fmla="*/ 1718670 h 2984797"/>
                <a:gd name="connsiteX213" fmla="*/ 2756750 w 2803728"/>
                <a:gd name="connsiteY213" fmla="*/ 1572810 h 2984797"/>
                <a:gd name="connsiteX214" fmla="*/ 2760476 w 2803728"/>
                <a:gd name="connsiteY214" fmla="*/ 1437065 h 2984797"/>
                <a:gd name="connsiteX215" fmla="*/ 2751427 w 2803728"/>
                <a:gd name="connsiteY215" fmla="*/ 1297593 h 2984797"/>
                <a:gd name="connsiteX216" fmla="*/ 2733327 w 2803728"/>
                <a:gd name="connsiteY216" fmla="*/ 1179946 h 2984797"/>
                <a:gd name="connsiteX217" fmla="*/ 2694999 w 2803728"/>
                <a:gd name="connsiteY217" fmla="*/ 1023440 h 2984797"/>
                <a:gd name="connsiteX218" fmla="*/ 2643363 w 2803728"/>
                <a:gd name="connsiteY218" fmla="*/ 878112 h 2984797"/>
                <a:gd name="connsiteX219" fmla="*/ 2521458 w 2803728"/>
                <a:gd name="connsiteY219" fmla="*/ 641755 h 2984797"/>
                <a:gd name="connsiteX220" fmla="*/ 2328220 w 2803728"/>
                <a:gd name="connsiteY220" fmla="*/ 396348 h 2984797"/>
                <a:gd name="connsiteX221" fmla="*/ 2165857 w 2803728"/>
                <a:gd name="connsiteY221" fmla="*/ 255279 h 2984797"/>
                <a:gd name="connsiteX222" fmla="*/ 2042356 w 2803728"/>
                <a:gd name="connsiteY222" fmla="*/ 172767 h 2984797"/>
                <a:gd name="connsiteX223" fmla="*/ 2018933 w 2803728"/>
                <a:gd name="connsiteY223" fmla="*/ 179155 h 2984797"/>
                <a:gd name="connsiteX224" fmla="*/ 1983266 w 2803728"/>
                <a:gd name="connsiteY224" fmla="*/ 249956 h 2984797"/>
                <a:gd name="connsiteX225" fmla="*/ 1989122 w 2803728"/>
                <a:gd name="connsiteY225" fmla="*/ 272846 h 2984797"/>
                <a:gd name="connsiteX226" fmla="*/ 2049808 w 2803728"/>
                <a:gd name="connsiteY226" fmla="*/ 312239 h 2984797"/>
                <a:gd name="connsiteX227" fmla="*/ 2260613 w 2803728"/>
                <a:gd name="connsiteY227" fmla="*/ 490571 h 2984797"/>
                <a:gd name="connsiteX228" fmla="*/ 2389438 w 2803728"/>
                <a:gd name="connsiteY228" fmla="*/ 642820 h 2984797"/>
                <a:gd name="connsiteX229" fmla="*/ 2498567 w 2803728"/>
                <a:gd name="connsiteY229" fmla="*/ 821684 h 2984797"/>
                <a:gd name="connsiteX230" fmla="*/ 2556592 w 2803728"/>
                <a:gd name="connsiteY230" fmla="*/ 953704 h 2984797"/>
                <a:gd name="connsiteX231" fmla="*/ 2591726 w 2803728"/>
                <a:gd name="connsiteY231" fmla="*/ 1059639 h 2984797"/>
                <a:gd name="connsiteX232" fmla="*/ 2617278 w 2803728"/>
                <a:gd name="connsiteY232" fmla="*/ 1162379 h 2984797"/>
                <a:gd name="connsiteX233" fmla="*/ 2633781 w 2803728"/>
                <a:gd name="connsiteY233" fmla="*/ 1264055 h 2984797"/>
                <a:gd name="connsiteX234" fmla="*/ 2642298 w 2803728"/>
                <a:gd name="connsiteY234" fmla="*/ 1359876 h 2984797"/>
                <a:gd name="connsiteX235" fmla="*/ 2643895 w 2803728"/>
                <a:gd name="connsiteY235" fmla="*/ 1473263 h 2984797"/>
                <a:gd name="connsiteX236" fmla="*/ 2636442 w 2803728"/>
                <a:gd name="connsiteY236" fmla="*/ 1587716 h 2984797"/>
                <a:gd name="connsiteX237" fmla="*/ 2611422 w 2803728"/>
                <a:gd name="connsiteY237" fmla="*/ 1739964 h 2984797"/>
                <a:gd name="connsiteX238" fmla="*/ 2565641 w 2803728"/>
                <a:gd name="connsiteY238" fmla="*/ 1899132 h 2984797"/>
                <a:gd name="connsiteX239" fmla="*/ 2525716 w 2803728"/>
                <a:gd name="connsiteY239" fmla="*/ 1998679 h 2984797"/>
                <a:gd name="connsiteX240" fmla="*/ 2458110 w 2803728"/>
                <a:gd name="connsiteY240" fmla="*/ 2129634 h 2984797"/>
                <a:gd name="connsiteX241" fmla="*/ 2384115 w 2803728"/>
                <a:gd name="connsiteY241" fmla="*/ 2241957 h 2984797"/>
                <a:gd name="connsiteX242" fmla="*/ 2267001 w 2803728"/>
                <a:gd name="connsiteY242" fmla="*/ 2381961 h 2984797"/>
                <a:gd name="connsiteX243" fmla="*/ 2071102 w 2803728"/>
                <a:gd name="connsiteY243" fmla="*/ 2551244 h 2984797"/>
                <a:gd name="connsiteX244" fmla="*/ 1868282 w 2803728"/>
                <a:gd name="connsiteY244" fmla="*/ 2671551 h 2984797"/>
                <a:gd name="connsiteX245" fmla="*/ 1646298 w 2803728"/>
                <a:gd name="connsiteY245" fmla="*/ 2755128 h 2984797"/>
                <a:gd name="connsiteX246" fmla="*/ 1518537 w 2803728"/>
                <a:gd name="connsiteY246" fmla="*/ 2784939 h 2984797"/>
                <a:gd name="connsiteX247" fmla="*/ 1376936 w 2803728"/>
                <a:gd name="connsiteY247" fmla="*/ 2802506 h 2984797"/>
                <a:gd name="connsiteX248" fmla="*/ 1208185 w 2803728"/>
                <a:gd name="connsiteY248" fmla="*/ 2805168 h 2984797"/>
                <a:gd name="connsiteX249" fmla="*/ 1092669 w 2803728"/>
                <a:gd name="connsiteY249" fmla="*/ 2796118 h 2984797"/>
                <a:gd name="connsiteX250" fmla="*/ 983540 w 2803728"/>
                <a:gd name="connsiteY250" fmla="*/ 2779083 h 2984797"/>
                <a:gd name="connsiteX251" fmla="*/ 881864 w 2803728"/>
                <a:gd name="connsiteY251" fmla="*/ 2753531 h 2984797"/>
                <a:gd name="connsiteX252" fmla="*/ 780188 w 2803728"/>
                <a:gd name="connsiteY252" fmla="*/ 2719462 h 2984797"/>
                <a:gd name="connsiteX253" fmla="*/ 720034 w 2803728"/>
                <a:gd name="connsiteY253" fmla="*/ 2695507 h 2984797"/>
                <a:gd name="connsiteX254" fmla="*/ 703531 w 2803728"/>
                <a:gd name="connsiteY254" fmla="*/ 2701362 h 2984797"/>
                <a:gd name="connsiteX255" fmla="*/ 684367 w 2803728"/>
                <a:gd name="connsiteY255" fmla="*/ 2740755 h 2984797"/>
                <a:gd name="connsiteX256" fmla="*/ 691288 w 2803728"/>
                <a:gd name="connsiteY256" fmla="*/ 2763113 h 2984797"/>
                <a:gd name="connsiteX257" fmla="*/ 767412 w 2803728"/>
                <a:gd name="connsiteY257" fmla="*/ 2804103 h 2984797"/>
                <a:gd name="connsiteX258" fmla="*/ 942018 w 2803728"/>
                <a:gd name="connsiteY258" fmla="*/ 2877565 h 2984797"/>
                <a:gd name="connsiteX259" fmla="*/ 1074037 w 2803728"/>
                <a:gd name="connsiteY259" fmla="*/ 2914829 h 2984797"/>
                <a:gd name="connsiteX260" fmla="*/ 1252369 w 2803728"/>
                <a:gd name="connsiteY260" fmla="*/ 2944107 h 2984797"/>
                <a:gd name="connsiteX261" fmla="*/ 1364160 w 2803728"/>
                <a:gd name="connsiteY261" fmla="*/ 2947834 h 2984797"/>
                <a:gd name="connsiteX262" fmla="*/ 2470353 w 2803728"/>
                <a:gd name="connsiteY262" fmla="*/ 1437065 h 2984797"/>
                <a:gd name="connsiteX263" fmla="*/ 2470353 w 2803728"/>
                <a:gd name="connsiteY263" fmla="*/ 1437065 h 2984797"/>
                <a:gd name="connsiteX264" fmla="*/ 2470353 w 2803728"/>
                <a:gd name="connsiteY264" fmla="*/ 1464214 h 2984797"/>
                <a:gd name="connsiteX265" fmla="*/ 2469289 w 2803728"/>
                <a:gd name="connsiteY265" fmla="*/ 1535014 h 2984797"/>
                <a:gd name="connsiteX266" fmla="*/ 2451722 w 2803728"/>
                <a:gd name="connsiteY266" fmla="*/ 1667034 h 2984797"/>
                <a:gd name="connsiteX267" fmla="*/ 2427767 w 2803728"/>
                <a:gd name="connsiteY267" fmla="*/ 1771904 h 2984797"/>
                <a:gd name="connsiteX268" fmla="*/ 2380389 w 2803728"/>
                <a:gd name="connsiteY268" fmla="*/ 1908182 h 2984797"/>
                <a:gd name="connsiteX269" fmla="*/ 2300538 w 2803728"/>
                <a:gd name="connsiteY269" fmla="*/ 2065753 h 2984797"/>
                <a:gd name="connsiteX270" fmla="*/ 2227076 w 2803728"/>
                <a:gd name="connsiteY270" fmla="*/ 2174882 h 2984797"/>
                <a:gd name="connsiteX271" fmla="*/ 2163728 w 2803728"/>
                <a:gd name="connsiteY271" fmla="*/ 2251006 h 2984797"/>
                <a:gd name="connsiteX272" fmla="*/ 2134450 w 2803728"/>
                <a:gd name="connsiteY272" fmla="*/ 2281882 h 2984797"/>
                <a:gd name="connsiteX273" fmla="*/ 2101445 w 2803728"/>
                <a:gd name="connsiteY273" fmla="*/ 2322339 h 2984797"/>
                <a:gd name="connsiteX274" fmla="*/ 2077490 w 2803728"/>
                <a:gd name="connsiteY274" fmla="*/ 2342036 h 2984797"/>
                <a:gd name="connsiteX275" fmla="*/ 2063649 w 2803728"/>
                <a:gd name="connsiteY275" fmla="*/ 2353747 h 2984797"/>
                <a:gd name="connsiteX276" fmla="*/ 2050341 w 2803728"/>
                <a:gd name="connsiteY276" fmla="*/ 2362264 h 2984797"/>
                <a:gd name="connsiteX277" fmla="*/ 1994978 w 2803728"/>
                <a:gd name="connsiteY277" fmla="*/ 2406448 h 2984797"/>
                <a:gd name="connsiteX278" fmla="*/ 1820371 w 2803728"/>
                <a:gd name="connsiteY278" fmla="*/ 2519303 h 2984797"/>
                <a:gd name="connsiteX279" fmla="*/ 1661203 w 2803728"/>
                <a:gd name="connsiteY279" fmla="*/ 2589572 h 2984797"/>
                <a:gd name="connsiteX280" fmla="*/ 1481806 w 2803728"/>
                <a:gd name="connsiteY280" fmla="*/ 2639611 h 2984797"/>
                <a:gd name="connsiteX281" fmla="*/ 1329026 w 2803728"/>
                <a:gd name="connsiteY281" fmla="*/ 2659840 h 2984797"/>
                <a:gd name="connsiteX282" fmla="*/ 1142176 w 2803728"/>
                <a:gd name="connsiteY282" fmla="*/ 2659840 h 2984797"/>
                <a:gd name="connsiteX283" fmla="*/ 1080425 w 2803728"/>
                <a:gd name="connsiteY283" fmla="*/ 2653984 h 2984797"/>
                <a:gd name="connsiteX284" fmla="*/ 971828 w 2803728"/>
                <a:gd name="connsiteY284" fmla="*/ 2635885 h 2984797"/>
                <a:gd name="connsiteX285" fmla="*/ 874411 w 2803728"/>
                <a:gd name="connsiteY285" fmla="*/ 2610865 h 2984797"/>
                <a:gd name="connsiteX286" fmla="*/ 780720 w 2803728"/>
                <a:gd name="connsiteY286" fmla="*/ 2578393 h 2984797"/>
                <a:gd name="connsiteX287" fmla="*/ 758362 w 2803728"/>
                <a:gd name="connsiteY287" fmla="*/ 2587975 h 2984797"/>
                <a:gd name="connsiteX288" fmla="*/ 732810 w 2803728"/>
                <a:gd name="connsiteY288" fmla="*/ 2640144 h 2984797"/>
                <a:gd name="connsiteX289" fmla="*/ 740262 w 2803728"/>
                <a:gd name="connsiteY289" fmla="*/ 2659308 h 2984797"/>
                <a:gd name="connsiteX290" fmla="*/ 847262 w 2803728"/>
                <a:gd name="connsiteY290" fmla="*/ 2700298 h 2984797"/>
                <a:gd name="connsiteX291" fmla="*/ 971296 w 2803728"/>
                <a:gd name="connsiteY291" fmla="*/ 2734899 h 2984797"/>
                <a:gd name="connsiteX292" fmla="*/ 1135788 w 2803728"/>
                <a:gd name="connsiteY292" fmla="*/ 2763113 h 2984797"/>
                <a:gd name="connsiteX293" fmla="*/ 1243320 w 2803728"/>
                <a:gd name="connsiteY293" fmla="*/ 2770034 h 2984797"/>
                <a:gd name="connsiteX294" fmla="*/ 1348190 w 2803728"/>
                <a:gd name="connsiteY294" fmla="*/ 2767904 h 2984797"/>
                <a:gd name="connsiteX295" fmla="*/ 1460513 w 2803728"/>
                <a:gd name="connsiteY295" fmla="*/ 2755661 h 2984797"/>
                <a:gd name="connsiteX296" fmla="*/ 1581353 w 2803728"/>
                <a:gd name="connsiteY296" fmla="*/ 2732238 h 2984797"/>
                <a:gd name="connsiteX297" fmla="*/ 1708581 w 2803728"/>
                <a:gd name="connsiteY297" fmla="*/ 2694442 h 2984797"/>
                <a:gd name="connsiteX298" fmla="*/ 1886381 w 2803728"/>
                <a:gd name="connsiteY298" fmla="*/ 2617785 h 2984797"/>
                <a:gd name="connsiteX299" fmla="*/ 2054067 w 2803728"/>
                <a:gd name="connsiteY299" fmla="*/ 2514512 h 2984797"/>
                <a:gd name="connsiteX300" fmla="*/ 2204718 w 2803728"/>
                <a:gd name="connsiteY300" fmla="*/ 2387817 h 2984797"/>
                <a:gd name="connsiteX301" fmla="*/ 2382518 w 2803728"/>
                <a:gd name="connsiteY301" fmla="*/ 2171156 h 2984797"/>
                <a:gd name="connsiteX302" fmla="*/ 2497503 w 2803728"/>
                <a:gd name="connsiteY302" fmla="*/ 1957157 h 2984797"/>
                <a:gd name="connsiteX303" fmla="*/ 2558189 w 2803728"/>
                <a:gd name="connsiteY303" fmla="*/ 1783615 h 2984797"/>
                <a:gd name="connsiteX304" fmla="*/ 2586935 w 2803728"/>
                <a:gd name="connsiteY304" fmla="*/ 1652128 h 2984797"/>
                <a:gd name="connsiteX305" fmla="*/ 2600776 w 2803728"/>
                <a:gd name="connsiteY305" fmla="*/ 1541402 h 2984797"/>
                <a:gd name="connsiteX306" fmla="*/ 2603970 w 2803728"/>
                <a:gd name="connsiteY306" fmla="*/ 1494557 h 2984797"/>
                <a:gd name="connsiteX307" fmla="*/ 2604502 w 2803728"/>
                <a:gd name="connsiteY307" fmla="*/ 1391284 h 2984797"/>
                <a:gd name="connsiteX308" fmla="*/ 2594388 w 2803728"/>
                <a:gd name="connsiteY308" fmla="*/ 1271508 h 2984797"/>
                <a:gd name="connsiteX309" fmla="*/ 2576821 w 2803728"/>
                <a:gd name="connsiteY309" fmla="*/ 1171429 h 2984797"/>
                <a:gd name="connsiteX310" fmla="*/ 2553398 w 2803728"/>
                <a:gd name="connsiteY310" fmla="*/ 1078270 h 2984797"/>
                <a:gd name="connsiteX311" fmla="*/ 2509214 w 2803728"/>
                <a:gd name="connsiteY311" fmla="*/ 948380 h 2984797"/>
                <a:gd name="connsiteX312" fmla="*/ 2431493 w 2803728"/>
                <a:gd name="connsiteY312" fmla="*/ 786550 h 2984797"/>
                <a:gd name="connsiteX313" fmla="*/ 2282971 w 2803728"/>
                <a:gd name="connsiteY313" fmla="*/ 574681 h 2984797"/>
                <a:gd name="connsiteX314" fmla="*/ 1975814 w 2803728"/>
                <a:gd name="connsiteY314" fmla="*/ 311174 h 2984797"/>
                <a:gd name="connsiteX315" fmla="*/ 1951858 w 2803728"/>
                <a:gd name="connsiteY315" fmla="*/ 317562 h 2984797"/>
                <a:gd name="connsiteX316" fmla="*/ 1912466 w 2803728"/>
                <a:gd name="connsiteY316" fmla="*/ 395816 h 2984797"/>
                <a:gd name="connsiteX317" fmla="*/ 1918854 w 2803728"/>
                <a:gd name="connsiteY317" fmla="*/ 417109 h 2984797"/>
                <a:gd name="connsiteX318" fmla="*/ 1966764 w 2803728"/>
                <a:gd name="connsiteY318" fmla="*/ 450114 h 2984797"/>
                <a:gd name="connsiteX319" fmla="*/ 2161066 w 2803728"/>
                <a:gd name="connsiteY319" fmla="*/ 625252 h 2984797"/>
                <a:gd name="connsiteX320" fmla="*/ 2336205 w 2803728"/>
                <a:gd name="connsiteY320" fmla="*/ 874918 h 2984797"/>
                <a:gd name="connsiteX321" fmla="*/ 2380921 w 2803728"/>
                <a:gd name="connsiteY321" fmla="*/ 969674 h 2984797"/>
                <a:gd name="connsiteX322" fmla="*/ 2428299 w 2803728"/>
                <a:gd name="connsiteY322" fmla="*/ 1105419 h 2984797"/>
                <a:gd name="connsiteX323" fmla="*/ 2449592 w 2803728"/>
                <a:gd name="connsiteY323" fmla="*/ 1194852 h 2984797"/>
                <a:gd name="connsiteX324" fmla="*/ 2460771 w 2803728"/>
                <a:gd name="connsiteY324" fmla="*/ 1261926 h 2984797"/>
                <a:gd name="connsiteX325" fmla="*/ 2471418 w 2803728"/>
                <a:gd name="connsiteY325" fmla="*/ 1383299 h 2984797"/>
                <a:gd name="connsiteX326" fmla="*/ 2470353 w 2803728"/>
                <a:gd name="connsiteY326" fmla="*/ 1437065 h 2984797"/>
                <a:gd name="connsiteX327" fmla="*/ 519343 w 2803728"/>
                <a:gd name="connsiteY327" fmla="*/ 2932928 h 2984797"/>
                <a:gd name="connsiteX328" fmla="*/ 556074 w 2803728"/>
                <a:gd name="connsiteY328" fmla="*/ 2908973 h 2984797"/>
                <a:gd name="connsiteX329" fmla="*/ 644442 w 2803728"/>
                <a:gd name="connsiteY329" fmla="*/ 2725317 h 2984797"/>
                <a:gd name="connsiteX330" fmla="*/ 720566 w 2803728"/>
                <a:gd name="connsiteY330" fmla="*/ 2567214 h 2984797"/>
                <a:gd name="connsiteX331" fmla="*/ 714178 w 2803728"/>
                <a:gd name="connsiteY331" fmla="*/ 2549114 h 2984797"/>
                <a:gd name="connsiteX332" fmla="*/ 656153 w 2803728"/>
                <a:gd name="connsiteY332" fmla="*/ 2519836 h 2984797"/>
                <a:gd name="connsiteX333" fmla="*/ 623681 w 2803728"/>
                <a:gd name="connsiteY333" fmla="*/ 2529418 h 2984797"/>
                <a:gd name="connsiteX334" fmla="*/ 544895 w 2803728"/>
                <a:gd name="connsiteY334" fmla="*/ 2683263 h 2984797"/>
                <a:gd name="connsiteX335" fmla="*/ 452801 w 2803728"/>
                <a:gd name="connsiteY335" fmla="*/ 2859998 h 2984797"/>
                <a:gd name="connsiteX336" fmla="*/ 453866 w 2803728"/>
                <a:gd name="connsiteY336" fmla="*/ 2880760 h 2984797"/>
                <a:gd name="connsiteX337" fmla="*/ 491129 w 2803728"/>
                <a:gd name="connsiteY337" fmla="*/ 2921217 h 2984797"/>
                <a:gd name="connsiteX338" fmla="*/ 519343 w 2803728"/>
                <a:gd name="connsiteY338" fmla="*/ 2932928 h 2984797"/>
                <a:gd name="connsiteX339" fmla="*/ 1944938 w 2803728"/>
                <a:gd name="connsiteY339" fmla="*/ 33295 h 2984797"/>
                <a:gd name="connsiteX340" fmla="*/ 1925242 w 2803728"/>
                <a:gd name="connsiteY340" fmla="*/ 44474 h 2984797"/>
                <a:gd name="connsiteX341" fmla="*/ 1866685 w 2803728"/>
                <a:gd name="connsiteY341" fmla="*/ 157329 h 2984797"/>
                <a:gd name="connsiteX342" fmla="*/ 1813451 w 2803728"/>
                <a:gd name="connsiteY342" fmla="*/ 259005 h 2984797"/>
                <a:gd name="connsiteX343" fmla="*/ 1779914 w 2803728"/>
                <a:gd name="connsiteY343" fmla="*/ 322886 h 2984797"/>
                <a:gd name="connsiteX344" fmla="*/ 1784173 w 2803728"/>
                <a:gd name="connsiteY344" fmla="*/ 340453 h 2984797"/>
                <a:gd name="connsiteX345" fmla="*/ 1857635 w 2803728"/>
                <a:gd name="connsiteY345" fmla="*/ 379313 h 2984797"/>
                <a:gd name="connsiteX346" fmla="*/ 1874137 w 2803728"/>
                <a:gd name="connsiteY346" fmla="*/ 373990 h 2984797"/>
                <a:gd name="connsiteX347" fmla="*/ 1881590 w 2803728"/>
                <a:gd name="connsiteY347" fmla="*/ 358552 h 2984797"/>
                <a:gd name="connsiteX348" fmla="*/ 2013609 w 2803728"/>
                <a:gd name="connsiteY348" fmla="*/ 92384 h 2984797"/>
                <a:gd name="connsiteX349" fmla="*/ 2010948 w 2803728"/>
                <a:gd name="connsiteY349" fmla="*/ 64703 h 2984797"/>
                <a:gd name="connsiteX350" fmla="*/ 1944938 w 2803728"/>
                <a:gd name="connsiteY350" fmla="*/ 33295 h 298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2803728" h="2984797">
                  <a:moveTo>
                    <a:pt x="1364160" y="2984565"/>
                  </a:moveTo>
                  <a:cubicBezTo>
                    <a:pt x="1348722" y="2984565"/>
                    <a:pt x="1332752" y="2984032"/>
                    <a:pt x="1317314" y="2984565"/>
                  </a:cubicBezTo>
                  <a:cubicBezTo>
                    <a:pt x="1263548" y="2986162"/>
                    <a:pt x="1210847" y="2979242"/>
                    <a:pt x="1158146" y="2972321"/>
                  </a:cubicBezTo>
                  <a:cubicBezTo>
                    <a:pt x="1118221" y="2966998"/>
                    <a:pt x="1078828" y="2959545"/>
                    <a:pt x="1039967" y="2949963"/>
                  </a:cubicBezTo>
                  <a:cubicBezTo>
                    <a:pt x="984604" y="2936122"/>
                    <a:pt x="930306" y="2919620"/>
                    <a:pt x="876540" y="2898859"/>
                  </a:cubicBezTo>
                  <a:cubicBezTo>
                    <a:pt x="805207" y="2871710"/>
                    <a:pt x="737068" y="2839237"/>
                    <a:pt x="671059" y="2800909"/>
                  </a:cubicBezTo>
                  <a:cubicBezTo>
                    <a:pt x="661477" y="2795053"/>
                    <a:pt x="657750" y="2796118"/>
                    <a:pt x="652427" y="2806765"/>
                  </a:cubicBezTo>
                  <a:cubicBezTo>
                    <a:pt x="640183" y="2831785"/>
                    <a:pt x="627940" y="2856804"/>
                    <a:pt x="616228" y="2881824"/>
                  </a:cubicBezTo>
                  <a:cubicBezTo>
                    <a:pt x="607178" y="2900988"/>
                    <a:pt x="597596" y="2920152"/>
                    <a:pt x="588547" y="2939316"/>
                  </a:cubicBezTo>
                  <a:cubicBezTo>
                    <a:pt x="586417" y="2943043"/>
                    <a:pt x="584820" y="2947302"/>
                    <a:pt x="581094" y="2949431"/>
                  </a:cubicBezTo>
                  <a:cubicBezTo>
                    <a:pt x="556607" y="2965401"/>
                    <a:pt x="531054" y="2976047"/>
                    <a:pt x="501244" y="2969660"/>
                  </a:cubicBezTo>
                  <a:cubicBezTo>
                    <a:pt x="482612" y="2965401"/>
                    <a:pt x="468239" y="2953690"/>
                    <a:pt x="454398" y="2940913"/>
                  </a:cubicBezTo>
                  <a:cubicBezTo>
                    <a:pt x="444284" y="2931331"/>
                    <a:pt x="435766" y="2919620"/>
                    <a:pt x="427249" y="2908441"/>
                  </a:cubicBezTo>
                  <a:cubicBezTo>
                    <a:pt x="416602" y="2894068"/>
                    <a:pt x="412876" y="2878098"/>
                    <a:pt x="411279" y="2861063"/>
                  </a:cubicBezTo>
                  <a:cubicBezTo>
                    <a:pt x="410214" y="2851481"/>
                    <a:pt x="413941" y="2843496"/>
                    <a:pt x="417667" y="2835511"/>
                  </a:cubicBezTo>
                  <a:cubicBezTo>
                    <a:pt x="459721" y="2754064"/>
                    <a:pt x="501776" y="2673149"/>
                    <a:pt x="543831" y="2591701"/>
                  </a:cubicBezTo>
                  <a:cubicBezTo>
                    <a:pt x="559268" y="2561358"/>
                    <a:pt x="575238" y="2531547"/>
                    <a:pt x="590676" y="2501204"/>
                  </a:cubicBezTo>
                  <a:cubicBezTo>
                    <a:pt x="596532" y="2490025"/>
                    <a:pt x="595467" y="2486299"/>
                    <a:pt x="583756" y="2479378"/>
                  </a:cubicBezTo>
                  <a:cubicBezTo>
                    <a:pt x="539572" y="2453294"/>
                    <a:pt x="498582" y="2423483"/>
                    <a:pt x="458657" y="2391543"/>
                  </a:cubicBezTo>
                  <a:cubicBezTo>
                    <a:pt x="416602" y="2358006"/>
                    <a:pt x="376677" y="2321275"/>
                    <a:pt x="339946" y="2282414"/>
                  </a:cubicBezTo>
                  <a:cubicBezTo>
                    <a:pt x="277130" y="2216404"/>
                    <a:pt x="220703" y="2146136"/>
                    <a:pt x="173857" y="2067883"/>
                  </a:cubicBezTo>
                  <a:cubicBezTo>
                    <a:pt x="128609" y="1992823"/>
                    <a:pt x="91345" y="1914038"/>
                    <a:pt x="63664" y="1830993"/>
                  </a:cubicBezTo>
                  <a:cubicBezTo>
                    <a:pt x="48226" y="1784148"/>
                    <a:pt x="35450" y="1737302"/>
                    <a:pt x="25336" y="1689392"/>
                  </a:cubicBezTo>
                  <a:cubicBezTo>
                    <a:pt x="14156" y="1635094"/>
                    <a:pt x="6704" y="1580795"/>
                    <a:pt x="2977" y="1525432"/>
                  </a:cubicBezTo>
                  <a:cubicBezTo>
                    <a:pt x="-1814" y="1456761"/>
                    <a:pt x="-749" y="1387557"/>
                    <a:pt x="5639" y="1318886"/>
                  </a:cubicBezTo>
                  <a:cubicBezTo>
                    <a:pt x="11495" y="1257667"/>
                    <a:pt x="21609" y="1197514"/>
                    <a:pt x="36515" y="1137892"/>
                  </a:cubicBezTo>
                  <a:cubicBezTo>
                    <a:pt x="49823" y="1084126"/>
                    <a:pt x="67390" y="1031957"/>
                    <a:pt x="88151" y="980853"/>
                  </a:cubicBezTo>
                  <a:cubicBezTo>
                    <a:pt x="109977" y="927087"/>
                    <a:pt x="135529" y="874918"/>
                    <a:pt x="164807" y="824878"/>
                  </a:cubicBezTo>
                  <a:cubicBezTo>
                    <a:pt x="193554" y="775371"/>
                    <a:pt x="226558" y="729058"/>
                    <a:pt x="262225" y="683809"/>
                  </a:cubicBezTo>
                  <a:cubicBezTo>
                    <a:pt x="306409" y="627914"/>
                    <a:pt x="355384" y="576810"/>
                    <a:pt x="408085" y="529432"/>
                  </a:cubicBezTo>
                  <a:cubicBezTo>
                    <a:pt x="476756" y="467149"/>
                    <a:pt x="552348" y="413383"/>
                    <a:pt x="633795" y="369199"/>
                  </a:cubicBezTo>
                  <a:cubicBezTo>
                    <a:pt x="689158" y="338856"/>
                    <a:pt x="746650" y="312239"/>
                    <a:pt x="806272" y="290946"/>
                  </a:cubicBezTo>
                  <a:cubicBezTo>
                    <a:pt x="856312" y="272846"/>
                    <a:pt x="907416" y="257408"/>
                    <a:pt x="959585" y="245697"/>
                  </a:cubicBezTo>
                  <a:cubicBezTo>
                    <a:pt x="989395" y="238777"/>
                    <a:pt x="1019739" y="234518"/>
                    <a:pt x="1050082" y="229195"/>
                  </a:cubicBezTo>
                  <a:cubicBezTo>
                    <a:pt x="1082022" y="223871"/>
                    <a:pt x="1113962" y="223339"/>
                    <a:pt x="1145902" y="218548"/>
                  </a:cubicBezTo>
                  <a:cubicBezTo>
                    <a:pt x="1150693" y="218016"/>
                    <a:pt x="1155484" y="218016"/>
                    <a:pt x="1160275" y="218016"/>
                  </a:cubicBezTo>
                  <a:cubicBezTo>
                    <a:pt x="1212977" y="218016"/>
                    <a:pt x="1266210" y="216419"/>
                    <a:pt x="1318911" y="218548"/>
                  </a:cubicBezTo>
                  <a:cubicBezTo>
                    <a:pt x="1349787" y="219613"/>
                    <a:pt x="1381195" y="222807"/>
                    <a:pt x="1411538" y="227598"/>
                  </a:cubicBezTo>
                  <a:cubicBezTo>
                    <a:pt x="1432299" y="231324"/>
                    <a:pt x="1453592" y="233986"/>
                    <a:pt x="1474353" y="237712"/>
                  </a:cubicBezTo>
                  <a:cubicBezTo>
                    <a:pt x="1507358" y="243568"/>
                    <a:pt x="1539831" y="251020"/>
                    <a:pt x="1572303" y="260070"/>
                  </a:cubicBezTo>
                  <a:cubicBezTo>
                    <a:pt x="1610631" y="270717"/>
                    <a:pt x="1648959" y="282961"/>
                    <a:pt x="1686223" y="297866"/>
                  </a:cubicBezTo>
                  <a:cubicBezTo>
                    <a:pt x="1697934" y="302657"/>
                    <a:pt x="1710178" y="306383"/>
                    <a:pt x="1721357" y="312239"/>
                  </a:cubicBezTo>
                  <a:cubicBezTo>
                    <a:pt x="1731472" y="317562"/>
                    <a:pt x="1736795" y="315433"/>
                    <a:pt x="1742118" y="305319"/>
                  </a:cubicBezTo>
                  <a:cubicBezTo>
                    <a:pt x="1781511" y="229195"/>
                    <a:pt x="1820904" y="153071"/>
                    <a:pt x="1860829" y="76414"/>
                  </a:cubicBezTo>
                  <a:cubicBezTo>
                    <a:pt x="1870943" y="56718"/>
                    <a:pt x="1881590" y="37554"/>
                    <a:pt x="1892237" y="17857"/>
                  </a:cubicBezTo>
                  <a:cubicBezTo>
                    <a:pt x="1897560" y="7743"/>
                    <a:pt x="1905545" y="3484"/>
                    <a:pt x="1917257" y="2420"/>
                  </a:cubicBezTo>
                  <a:cubicBezTo>
                    <a:pt x="1930033" y="1355"/>
                    <a:pt x="1942276" y="-775"/>
                    <a:pt x="1955052" y="290"/>
                  </a:cubicBezTo>
                  <a:cubicBezTo>
                    <a:pt x="1999236" y="2420"/>
                    <a:pt x="2032241" y="23181"/>
                    <a:pt x="2051937" y="62573"/>
                  </a:cubicBezTo>
                  <a:cubicBezTo>
                    <a:pt x="2059923" y="78544"/>
                    <a:pt x="2062052" y="95578"/>
                    <a:pt x="2051405" y="112613"/>
                  </a:cubicBezTo>
                  <a:cubicBezTo>
                    <a:pt x="2046082" y="120598"/>
                    <a:pt x="2047146" y="123792"/>
                    <a:pt x="2055132" y="129115"/>
                  </a:cubicBezTo>
                  <a:cubicBezTo>
                    <a:pt x="2066311" y="136036"/>
                    <a:pt x="2078022" y="142424"/>
                    <a:pt x="2089201" y="149344"/>
                  </a:cubicBezTo>
                  <a:cubicBezTo>
                    <a:pt x="2150952" y="187672"/>
                    <a:pt x="2209509" y="230792"/>
                    <a:pt x="2264872" y="278169"/>
                  </a:cubicBezTo>
                  <a:cubicBezTo>
                    <a:pt x="2325026" y="329806"/>
                    <a:pt x="2381453" y="384637"/>
                    <a:pt x="2433090" y="444258"/>
                  </a:cubicBezTo>
                  <a:cubicBezTo>
                    <a:pt x="2502826" y="525173"/>
                    <a:pt x="2563512" y="613009"/>
                    <a:pt x="2614616" y="707232"/>
                  </a:cubicBezTo>
                  <a:cubicBezTo>
                    <a:pt x="2648686" y="770580"/>
                    <a:pt x="2678497" y="835525"/>
                    <a:pt x="2703516" y="902599"/>
                  </a:cubicBezTo>
                  <a:cubicBezTo>
                    <a:pt x="2720551" y="948913"/>
                    <a:pt x="2735989" y="996291"/>
                    <a:pt x="2748765" y="1043668"/>
                  </a:cubicBezTo>
                  <a:cubicBezTo>
                    <a:pt x="2764735" y="1103822"/>
                    <a:pt x="2778043" y="1164509"/>
                    <a:pt x="2786561" y="1226260"/>
                  </a:cubicBezTo>
                  <a:cubicBezTo>
                    <a:pt x="2792949" y="1274170"/>
                    <a:pt x="2797740" y="1321548"/>
                    <a:pt x="2800402" y="1369990"/>
                  </a:cubicBezTo>
                  <a:cubicBezTo>
                    <a:pt x="2803063" y="1412577"/>
                    <a:pt x="2804128" y="1455164"/>
                    <a:pt x="2803595" y="1497219"/>
                  </a:cubicBezTo>
                  <a:cubicBezTo>
                    <a:pt x="2803063" y="1531820"/>
                    <a:pt x="2799869" y="1565890"/>
                    <a:pt x="2798272" y="1600492"/>
                  </a:cubicBezTo>
                  <a:cubicBezTo>
                    <a:pt x="2795610" y="1642546"/>
                    <a:pt x="2789755" y="1684068"/>
                    <a:pt x="2783899" y="1725591"/>
                  </a:cubicBezTo>
                  <a:cubicBezTo>
                    <a:pt x="2780173" y="1753272"/>
                    <a:pt x="2774317" y="1780421"/>
                    <a:pt x="2768461" y="1807570"/>
                  </a:cubicBezTo>
                  <a:cubicBezTo>
                    <a:pt x="2762073" y="1836317"/>
                    <a:pt x="2755685" y="1864530"/>
                    <a:pt x="2748233" y="1892744"/>
                  </a:cubicBezTo>
                  <a:cubicBezTo>
                    <a:pt x="2739715" y="1923620"/>
                    <a:pt x="2730133" y="1954495"/>
                    <a:pt x="2720019" y="1984838"/>
                  </a:cubicBezTo>
                  <a:cubicBezTo>
                    <a:pt x="2706178" y="2025828"/>
                    <a:pt x="2690740" y="2066286"/>
                    <a:pt x="2673173" y="2106211"/>
                  </a:cubicBezTo>
                  <a:cubicBezTo>
                    <a:pt x="2644427" y="2171156"/>
                    <a:pt x="2611955" y="2233971"/>
                    <a:pt x="2574691" y="2294125"/>
                  </a:cubicBezTo>
                  <a:cubicBezTo>
                    <a:pt x="2534766" y="2359070"/>
                    <a:pt x="2490582" y="2420821"/>
                    <a:pt x="2441075" y="2478846"/>
                  </a:cubicBezTo>
                  <a:cubicBezTo>
                    <a:pt x="2394762" y="2533144"/>
                    <a:pt x="2344722" y="2583716"/>
                    <a:pt x="2291489" y="2631626"/>
                  </a:cubicBezTo>
                  <a:cubicBezTo>
                    <a:pt x="2233464" y="2683795"/>
                    <a:pt x="2171181" y="2730641"/>
                    <a:pt x="2105703" y="2772695"/>
                  </a:cubicBezTo>
                  <a:cubicBezTo>
                    <a:pt x="2057793" y="2803571"/>
                    <a:pt x="2008286" y="2830188"/>
                    <a:pt x="1957182" y="2854675"/>
                  </a:cubicBezTo>
                  <a:cubicBezTo>
                    <a:pt x="1898093" y="2882889"/>
                    <a:pt x="1836874" y="2906844"/>
                    <a:pt x="1774058" y="2926008"/>
                  </a:cubicBezTo>
                  <a:cubicBezTo>
                    <a:pt x="1733068" y="2938784"/>
                    <a:pt x="1691546" y="2949431"/>
                    <a:pt x="1649492" y="2957948"/>
                  </a:cubicBezTo>
                  <a:cubicBezTo>
                    <a:pt x="1615955" y="2964869"/>
                    <a:pt x="1581885" y="2970192"/>
                    <a:pt x="1547816" y="2975515"/>
                  </a:cubicBezTo>
                  <a:cubicBezTo>
                    <a:pt x="1537701" y="2977112"/>
                    <a:pt x="1527054" y="2977112"/>
                    <a:pt x="1516940" y="2978709"/>
                  </a:cubicBezTo>
                  <a:cubicBezTo>
                    <a:pt x="1465304" y="2986162"/>
                    <a:pt x="1414732" y="2984565"/>
                    <a:pt x="1364160" y="2984565"/>
                  </a:cubicBezTo>
                  <a:close/>
                  <a:moveTo>
                    <a:pt x="1237464" y="249423"/>
                  </a:moveTo>
                  <a:cubicBezTo>
                    <a:pt x="1185827" y="251553"/>
                    <a:pt x="1137385" y="253682"/>
                    <a:pt x="1088942" y="260070"/>
                  </a:cubicBezTo>
                  <a:cubicBezTo>
                    <a:pt x="1078828" y="261135"/>
                    <a:pt x="1076166" y="265926"/>
                    <a:pt x="1080425" y="275508"/>
                  </a:cubicBezTo>
                  <a:cubicBezTo>
                    <a:pt x="1085216" y="286155"/>
                    <a:pt x="1088942" y="296269"/>
                    <a:pt x="1090007" y="307980"/>
                  </a:cubicBezTo>
                  <a:cubicBezTo>
                    <a:pt x="1092136" y="335129"/>
                    <a:pt x="1092136" y="362279"/>
                    <a:pt x="1090007" y="389960"/>
                  </a:cubicBezTo>
                  <a:cubicBezTo>
                    <a:pt x="1087878" y="417109"/>
                    <a:pt x="1080957" y="443194"/>
                    <a:pt x="1071375" y="468213"/>
                  </a:cubicBezTo>
                  <a:cubicBezTo>
                    <a:pt x="1057535" y="502283"/>
                    <a:pt x="1038370" y="533691"/>
                    <a:pt x="1018674" y="565098"/>
                  </a:cubicBezTo>
                  <a:cubicBezTo>
                    <a:pt x="1010157" y="578407"/>
                    <a:pt x="1000574" y="590651"/>
                    <a:pt x="988863" y="600765"/>
                  </a:cubicBezTo>
                  <a:cubicBezTo>
                    <a:pt x="929242" y="656128"/>
                    <a:pt x="860038" y="688600"/>
                    <a:pt x="776994" y="688068"/>
                  </a:cubicBezTo>
                  <a:cubicBezTo>
                    <a:pt x="758894" y="688068"/>
                    <a:pt x="742392" y="693391"/>
                    <a:pt x="728019" y="703506"/>
                  </a:cubicBezTo>
                  <a:cubicBezTo>
                    <a:pt x="699273" y="723202"/>
                    <a:pt x="676382" y="748754"/>
                    <a:pt x="656153" y="776968"/>
                  </a:cubicBezTo>
                  <a:cubicBezTo>
                    <a:pt x="629004" y="814764"/>
                    <a:pt x="599726" y="851495"/>
                    <a:pt x="565124" y="883435"/>
                  </a:cubicBezTo>
                  <a:cubicBezTo>
                    <a:pt x="544895" y="902067"/>
                    <a:pt x="525199" y="921231"/>
                    <a:pt x="507632" y="942525"/>
                  </a:cubicBezTo>
                  <a:cubicBezTo>
                    <a:pt x="478353" y="977659"/>
                    <a:pt x="442687" y="1001082"/>
                    <a:pt x="396906" y="1008002"/>
                  </a:cubicBezTo>
                  <a:cubicBezTo>
                    <a:pt x="345802" y="1015455"/>
                    <a:pt x="296294" y="1011728"/>
                    <a:pt x="249449" y="987773"/>
                  </a:cubicBezTo>
                  <a:cubicBezTo>
                    <a:pt x="220703" y="972868"/>
                    <a:pt x="196215" y="952107"/>
                    <a:pt x="171196" y="931878"/>
                  </a:cubicBezTo>
                  <a:cubicBezTo>
                    <a:pt x="160016" y="923361"/>
                    <a:pt x="156822" y="923361"/>
                    <a:pt x="150967" y="935604"/>
                  </a:cubicBezTo>
                  <a:cubicBezTo>
                    <a:pt x="121688" y="997355"/>
                    <a:pt x="98266" y="1060703"/>
                    <a:pt x="80166" y="1126181"/>
                  </a:cubicBezTo>
                  <a:cubicBezTo>
                    <a:pt x="65261" y="1181011"/>
                    <a:pt x="54082" y="1236374"/>
                    <a:pt x="46097" y="1292269"/>
                  </a:cubicBezTo>
                  <a:cubicBezTo>
                    <a:pt x="40241" y="1333792"/>
                    <a:pt x="37579" y="1375846"/>
                    <a:pt x="35982" y="1417901"/>
                  </a:cubicBezTo>
                  <a:cubicBezTo>
                    <a:pt x="34385" y="1468472"/>
                    <a:pt x="38112" y="1519044"/>
                    <a:pt x="43967" y="1569084"/>
                  </a:cubicBezTo>
                  <a:cubicBezTo>
                    <a:pt x="48226" y="1605815"/>
                    <a:pt x="54082" y="1642014"/>
                    <a:pt x="61534" y="1678213"/>
                  </a:cubicBezTo>
                  <a:cubicBezTo>
                    <a:pt x="70584" y="1720267"/>
                    <a:pt x="82295" y="1761257"/>
                    <a:pt x="95072" y="1802247"/>
                  </a:cubicBezTo>
                  <a:cubicBezTo>
                    <a:pt x="100395" y="1819282"/>
                    <a:pt x="105186" y="1820879"/>
                    <a:pt x="117962" y="1809700"/>
                  </a:cubicBezTo>
                  <a:cubicBezTo>
                    <a:pt x="122221" y="1805973"/>
                    <a:pt x="125947" y="1801715"/>
                    <a:pt x="130206" y="1797988"/>
                  </a:cubicBezTo>
                  <a:cubicBezTo>
                    <a:pt x="149902" y="1777227"/>
                    <a:pt x="162678" y="1752740"/>
                    <a:pt x="173857" y="1727188"/>
                  </a:cubicBezTo>
                  <a:cubicBezTo>
                    <a:pt x="194086" y="1680874"/>
                    <a:pt x="211653" y="1634029"/>
                    <a:pt x="226026" y="1585054"/>
                  </a:cubicBezTo>
                  <a:cubicBezTo>
                    <a:pt x="235608" y="1551517"/>
                    <a:pt x="241996" y="1516915"/>
                    <a:pt x="243061" y="1481781"/>
                  </a:cubicBezTo>
                  <a:cubicBezTo>
                    <a:pt x="244126" y="1454632"/>
                    <a:pt x="247852" y="1428015"/>
                    <a:pt x="253175" y="1401930"/>
                  </a:cubicBezTo>
                  <a:cubicBezTo>
                    <a:pt x="259031" y="1374249"/>
                    <a:pt x="269678" y="1347632"/>
                    <a:pt x="284583" y="1323677"/>
                  </a:cubicBezTo>
                  <a:cubicBezTo>
                    <a:pt x="302682" y="1294399"/>
                    <a:pt x="322379" y="1265653"/>
                    <a:pt x="347399" y="1242230"/>
                  </a:cubicBezTo>
                  <a:cubicBezTo>
                    <a:pt x="385727" y="1206563"/>
                    <a:pt x="429378" y="1181011"/>
                    <a:pt x="479950" y="1166106"/>
                  </a:cubicBezTo>
                  <a:cubicBezTo>
                    <a:pt x="522005" y="1153862"/>
                    <a:pt x="563527" y="1155459"/>
                    <a:pt x="602387" y="1175688"/>
                  </a:cubicBezTo>
                  <a:cubicBezTo>
                    <a:pt x="663606" y="1207628"/>
                    <a:pt x="713646" y="1252876"/>
                    <a:pt x="749844" y="1313030"/>
                  </a:cubicBezTo>
                  <a:cubicBezTo>
                    <a:pt x="779655" y="1362538"/>
                    <a:pt x="819048" y="1401930"/>
                    <a:pt x="868555" y="1432274"/>
                  </a:cubicBezTo>
                  <a:cubicBezTo>
                    <a:pt x="910077" y="1457826"/>
                    <a:pt x="954261" y="1478055"/>
                    <a:pt x="1000042" y="1495089"/>
                  </a:cubicBezTo>
                  <a:cubicBezTo>
                    <a:pt x="1027191" y="1505204"/>
                    <a:pt x="1054340" y="1516383"/>
                    <a:pt x="1077763" y="1535014"/>
                  </a:cubicBezTo>
                  <a:cubicBezTo>
                    <a:pt x="1108106" y="1558437"/>
                    <a:pt x="1128867" y="1586651"/>
                    <a:pt x="1132594" y="1625511"/>
                  </a:cubicBezTo>
                  <a:cubicBezTo>
                    <a:pt x="1135255" y="1652128"/>
                    <a:pt x="1135788" y="1678213"/>
                    <a:pt x="1126738" y="1703765"/>
                  </a:cubicBezTo>
                  <a:cubicBezTo>
                    <a:pt x="1115027" y="1736770"/>
                    <a:pt x="1095330" y="1764984"/>
                    <a:pt x="1072440" y="1790536"/>
                  </a:cubicBezTo>
                  <a:cubicBezTo>
                    <a:pt x="1049549" y="1816088"/>
                    <a:pt x="1022933" y="1837381"/>
                    <a:pt x="997913" y="1859739"/>
                  </a:cubicBezTo>
                  <a:cubicBezTo>
                    <a:pt x="965440" y="1889018"/>
                    <a:pt x="929774" y="1913505"/>
                    <a:pt x="889316" y="1930540"/>
                  </a:cubicBezTo>
                  <a:cubicBezTo>
                    <a:pt x="876008" y="1935863"/>
                    <a:pt x="862700" y="1940654"/>
                    <a:pt x="850456" y="1947575"/>
                  </a:cubicBezTo>
                  <a:cubicBezTo>
                    <a:pt x="842471" y="1951833"/>
                    <a:pt x="839277" y="1957689"/>
                    <a:pt x="838744" y="1966739"/>
                  </a:cubicBezTo>
                  <a:cubicBezTo>
                    <a:pt x="837680" y="1988565"/>
                    <a:pt x="838744" y="2010390"/>
                    <a:pt x="845132" y="2031151"/>
                  </a:cubicBezTo>
                  <a:cubicBezTo>
                    <a:pt x="851521" y="2051380"/>
                    <a:pt x="855247" y="2072141"/>
                    <a:pt x="855779" y="2093967"/>
                  </a:cubicBezTo>
                  <a:cubicBezTo>
                    <a:pt x="857376" y="2142410"/>
                    <a:pt x="835018" y="2181270"/>
                    <a:pt x="804143" y="2215872"/>
                  </a:cubicBezTo>
                  <a:cubicBezTo>
                    <a:pt x="782849" y="2239827"/>
                    <a:pt x="755168" y="2255797"/>
                    <a:pt x="726954" y="2270170"/>
                  </a:cubicBezTo>
                  <a:cubicBezTo>
                    <a:pt x="697143" y="2285608"/>
                    <a:pt x="664671" y="2295190"/>
                    <a:pt x="632731" y="2303707"/>
                  </a:cubicBezTo>
                  <a:cubicBezTo>
                    <a:pt x="610372" y="2309563"/>
                    <a:pt x="588014" y="2315419"/>
                    <a:pt x="565124" y="2318080"/>
                  </a:cubicBezTo>
                  <a:cubicBezTo>
                    <a:pt x="535845" y="2321275"/>
                    <a:pt x="507099" y="2325001"/>
                    <a:pt x="477821" y="2325001"/>
                  </a:cubicBezTo>
                  <a:cubicBezTo>
                    <a:pt x="471965" y="2325001"/>
                    <a:pt x="466642" y="2325001"/>
                    <a:pt x="460786" y="2325001"/>
                  </a:cubicBezTo>
                  <a:cubicBezTo>
                    <a:pt x="457060" y="2325001"/>
                    <a:pt x="452801" y="2326066"/>
                    <a:pt x="451736" y="2330324"/>
                  </a:cubicBezTo>
                  <a:cubicBezTo>
                    <a:pt x="450672" y="2334583"/>
                    <a:pt x="453333" y="2337245"/>
                    <a:pt x="456527" y="2339906"/>
                  </a:cubicBezTo>
                  <a:cubicBezTo>
                    <a:pt x="488468" y="2364926"/>
                    <a:pt x="520408" y="2389946"/>
                    <a:pt x="553945" y="2412836"/>
                  </a:cubicBezTo>
                  <a:cubicBezTo>
                    <a:pt x="619955" y="2458085"/>
                    <a:pt x="690223" y="2495881"/>
                    <a:pt x="763685" y="2527288"/>
                  </a:cubicBezTo>
                  <a:cubicBezTo>
                    <a:pt x="828098" y="2554970"/>
                    <a:pt x="894107" y="2576796"/>
                    <a:pt x="962246" y="2593298"/>
                  </a:cubicBezTo>
                  <a:cubicBezTo>
                    <a:pt x="1013883" y="2606074"/>
                    <a:pt x="1066584" y="2614592"/>
                    <a:pt x="1119818" y="2619915"/>
                  </a:cubicBezTo>
                  <a:cubicBezTo>
                    <a:pt x="1166131" y="2624706"/>
                    <a:pt x="1212977" y="2627900"/>
                    <a:pt x="1259822" y="2626835"/>
                  </a:cubicBezTo>
                  <a:cubicBezTo>
                    <a:pt x="1268339" y="2626835"/>
                    <a:pt x="1276857" y="2625238"/>
                    <a:pt x="1285374" y="2624706"/>
                  </a:cubicBezTo>
                  <a:cubicBezTo>
                    <a:pt x="1324767" y="2622577"/>
                    <a:pt x="1364692" y="2619915"/>
                    <a:pt x="1403553" y="2614059"/>
                  </a:cubicBezTo>
                  <a:cubicBezTo>
                    <a:pt x="1438155" y="2608736"/>
                    <a:pt x="1472224" y="2602348"/>
                    <a:pt x="1506293" y="2595427"/>
                  </a:cubicBezTo>
                  <a:cubicBezTo>
                    <a:pt x="1515343" y="2593830"/>
                    <a:pt x="1521731" y="2589572"/>
                    <a:pt x="1524393" y="2579990"/>
                  </a:cubicBezTo>
                  <a:cubicBezTo>
                    <a:pt x="1527054" y="2570408"/>
                    <a:pt x="1525458" y="2562955"/>
                    <a:pt x="1518005" y="2556035"/>
                  </a:cubicBezTo>
                  <a:cubicBezTo>
                    <a:pt x="1504164" y="2543258"/>
                    <a:pt x="1492453" y="2528353"/>
                    <a:pt x="1484468" y="2510786"/>
                  </a:cubicBezTo>
                  <a:cubicBezTo>
                    <a:pt x="1477015" y="2493751"/>
                    <a:pt x="1469562" y="2477249"/>
                    <a:pt x="1461577" y="2460746"/>
                  </a:cubicBezTo>
                  <a:cubicBezTo>
                    <a:pt x="1458383" y="2454358"/>
                    <a:pt x="1455722" y="2446906"/>
                    <a:pt x="1454125" y="2439453"/>
                  </a:cubicBezTo>
                  <a:cubicBezTo>
                    <a:pt x="1451463" y="2421886"/>
                    <a:pt x="1452527" y="2404319"/>
                    <a:pt x="1455189" y="2387284"/>
                  </a:cubicBezTo>
                  <a:cubicBezTo>
                    <a:pt x="1462642" y="2340971"/>
                    <a:pt x="1476483" y="2296255"/>
                    <a:pt x="1500970" y="2255797"/>
                  </a:cubicBezTo>
                  <a:cubicBezTo>
                    <a:pt x="1525458" y="2214807"/>
                    <a:pt x="1552074" y="2175415"/>
                    <a:pt x="1577094" y="2134957"/>
                  </a:cubicBezTo>
                  <a:cubicBezTo>
                    <a:pt x="1593064" y="2109405"/>
                    <a:pt x="1609034" y="2083853"/>
                    <a:pt x="1629263" y="2060962"/>
                  </a:cubicBezTo>
                  <a:cubicBezTo>
                    <a:pt x="1646830" y="2041798"/>
                    <a:pt x="1660671" y="2019972"/>
                    <a:pt x="1674512" y="1997614"/>
                  </a:cubicBezTo>
                  <a:cubicBezTo>
                    <a:pt x="1696870" y="1960351"/>
                    <a:pt x="1696870" y="1922555"/>
                    <a:pt x="1678238" y="1884227"/>
                  </a:cubicBezTo>
                  <a:cubicBezTo>
                    <a:pt x="1667059" y="1860272"/>
                    <a:pt x="1650024" y="1840575"/>
                    <a:pt x="1632457" y="1821411"/>
                  </a:cubicBezTo>
                  <a:cubicBezTo>
                    <a:pt x="1608502" y="1795327"/>
                    <a:pt x="1591467" y="1764984"/>
                    <a:pt x="1574965" y="1734108"/>
                  </a:cubicBezTo>
                  <a:cubicBezTo>
                    <a:pt x="1570174" y="1725058"/>
                    <a:pt x="1566980" y="1714944"/>
                    <a:pt x="1564850" y="1704829"/>
                  </a:cubicBezTo>
                  <a:cubicBezTo>
                    <a:pt x="1561656" y="1686730"/>
                    <a:pt x="1561124" y="1668098"/>
                    <a:pt x="1562189" y="1649999"/>
                  </a:cubicBezTo>
                  <a:cubicBezTo>
                    <a:pt x="1563253" y="1621785"/>
                    <a:pt x="1570174" y="1594636"/>
                    <a:pt x="1584014" y="1570149"/>
                  </a:cubicBezTo>
                  <a:cubicBezTo>
                    <a:pt x="1624472" y="1498816"/>
                    <a:pt x="1678770" y="1439726"/>
                    <a:pt x="1747442" y="1395010"/>
                  </a:cubicBezTo>
                  <a:cubicBezTo>
                    <a:pt x="1783108" y="1371587"/>
                    <a:pt x="1821436" y="1355085"/>
                    <a:pt x="1864023" y="1350826"/>
                  </a:cubicBezTo>
                  <a:cubicBezTo>
                    <a:pt x="1890107" y="1348165"/>
                    <a:pt x="1915660" y="1348697"/>
                    <a:pt x="1941744" y="1350826"/>
                  </a:cubicBezTo>
                  <a:cubicBezTo>
                    <a:pt x="1960376" y="1352423"/>
                    <a:pt x="1979540" y="1355085"/>
                    <a:pt x="1997107" y="1361473"/>
                  </a:cubicBezTo>
                  <a:cubicBezTo>
                    <a:pt x="2023191" y="1371055"/>
                    <a:pt x="2045550" y="1386493"/>
                    <a:pt x="2065246" y="1405657"/>
                  </a:cubicBezTo>
                  <a:cubicBezTo>
                    <a:pt x="2086539" y="1426950"/>
                    <a:pt x="2105171" y="1449841"/>
                    <a:pt x="2116883" y="1477522"/>
                  </a:cubicBezTo>
                  <a:cubicBezTo>
                    <a:pt x="2125400" y="1497751"/>
                    <a:pt x="2130723" y="1518512"/>
                    <a:pt x="2137111" y="1539273"/>
                  </a:cubicBezTo>
                  <a:cubicBezTo>
                    <a:pt x="2140838" y="1552049"/>
                    <a:pt x="2145629" y="1564293"/>
                    <a:pt x="2153614" y="1574940"/>
                  </a:cubicBezTo>
                  <a:cubicBezTo>
                    <a:pt x="2164793" y="1590910"/>
                    <a:pt x="2175439" y="1606880"/>
                    <a:pt x="2187151" y="1622317"/>
                  </a:cubicBezTo>
                  <a:cubicBezTo>
                    <a:pt x="2199927" y="1638288"/>
                    <a:pt x="2213768" y="1652661"/>
                    <a:pt x="2232399" y="1662243"/>
                  </a:cubicBezTo>
                  <a:cubicBezTo>
                    <a:pt x="2256354" y="1673954"/>
                    <a:pt x="2279245" y="1686730"/>
                    <a:pt x="2302135" y="1699506"/>
                  </a:cubicBezTo>
                  <a:cubicBezTo>
                    <a:pt x="2322896" y="1711218"/>
                    <a:pt x="2340464" y="1726655"/>
                    <a:pt x="2353240" y="1747416"/>
                  </a:cubicBezTo>
                  <a:cubicBezTo>
                    <a:pt x="2362289" y="1761789"/>
                    <a:pt x="2367613" y="1777227"/>
                    <a:pt x="2369742" y="1793730"/>
                  </a:cubicBezTo>
                  <a:cubicBezTo>
                    <a:pt x="2370274" y="1797456"/>
                    <a:pt x="2370807" y="1801715"/>
                    <a:pt x="2375598" y="1802247"/>
                  </a:cubicBezTo>
                  <a:cubicBezTo>
                    <a:pt x="2380389" y="1802779"/>
                    <a:pt x="2381986" y="1798521"/>
                    <a:pt x="2383050" y="1794794"/>
                  </a:cubicBezTo>
                  <a:cubicBezTo>
                    <a:pt x="2385180" y="1787342"/>
                    <a:pt x="2386777" y="1780421"/>
                    <a:pt x="2388906" y="1772969"/>
                  </a:cubicBezTo>
                  <a:cubicBezTo>
                    <a:pt x="2397956" y="1744222"/>
                    <a:pt x="2405941" y="1714944"/>
                    <a:pt x="2411796" y="1685666"/>
                  </a:cubicBezTo>
                  <a:cubicBezTo>
                    <a:pt x="2421378" y="1638820"/>
                    <a:pt x="2429896" y="1591442"/>
                    <a:pt x="2434155" y="1542999"/>
                  </a:cubicBezTo>
                  <a:cubicBezTo>
                    <a:pt x="2437349" y="1502010"/>
                    <a:pt x="2441607" y="1461020"/>
                    <a:pt x="2440010" y="1420030"/>
                  </a:cubicBezTo>
                  <a:cubicBezTo>
                    <a:pt x="2439478" y="1397672"/>
                    <a:pt x="2437349" y="1374781"/>
                    <a:pt x="2435752" y="1352423"/>
                  </a:cubicBezTo>
                  <a:cubicBezTo>
                    <a:pt x="2434687" y="1338050"/>
                    <a:pt x="2428831" y="1332727"/>
                    <a:pt x="2414458" y="1335921"/>
                  </a:cubicBezTo>
                  <a:cubicBezTo>
                    <a:pt x="2388374" y="1341777"/>
                    <a:pt x="2363354" y="1341777"/>
                    <a:pt x="2337270" y="1334324"/>
                  </a:cubicBezTo>
                  <a:cubicBezTo>
                    <a:pt x="2308523" y="1325806"/>
                    <a:pt x="2284568" y="1311433"/>
                    <a:pt x="2266469" y="1288011"/>
                  </a:cubicBezTo>
                  <a:cubicBezTo>
                    <a:pt x="2253161" y="1270444"/>
                    <a:pt x="2241449" y="1251279"/>
                    <a:pt x="2230270" y="1232115"/>
                  </a:cubicBezTo>
                  <a:cubicBezTo>
                    <a:pt x="2218026" y="1210822"/>
                    <a:pt x="2205250" y="1190061"/>
                    <a:pt x="2189812" y="1170897"/>
                  </a:cubicBezTo>
                  <a:cubicBezTo>
                    <a:pt x="2179698" y="1158121"/>
                    <a:pt x="2166390" y="1151200"/>
                    <a:pt x="2149887" y="1149603"/>
                  </a:cubicBezTo>
                  <a:cubicBezTo>
                    <a:pt x="2125400" y="1147474"/>
                    <a:pt x="2103574" y="1154394"/>
                    <a:pt x="2082281" y="1166106"/>
                  </a:cubicBezTo>
                  <a:cubicBezTo>
                    <a:pt x="2049808" y="1183673"/>
                    <a:pt x="2017336" y="1200708"/>
                    <a:pt x="1982734" y="1212951"/>
                  </a:cubicBezTo>
                  <a:cubicBezTo>
                    <a:pt x="1933227" y="1231051"/>
                    <a:pt x="1884252" y="1233180"/>
                    <a:pt x="1834745" y="1215613"/>
                  </a:cubicBezTo>
                  <a:cubicBezTo>
                    <a:pt x="1818775" y="1210290"/>
                    <a:pt x="1804401" y="1200708"/>
                    <a:pt x="1792690" y="1187399"/>
                  </a:cubicBezTo>
                  <a:cubicBezTo>
                    <a:pt x="1780979" y="1173558"/>
                    <a:pt x="1777785" y="1158653"/>
                    <a:pt x="1785237" y="1141618"/>
                  </a:cubicBezTo>
                  <a:cubicBezTo>
                    <a:pt x="1789496" y="1131504"/>
                    <a:pt x="1796416" y="1123519"/>
                    <a:pt x="1803869" y="1115001"/>
                  </a:cubicBezTo>
                  <a:cubicBezTo>
                    <a:pt x="1824630" y="1091046"/>
                    <a:pt x="1848053" y="1068156"/>
                    <a:pt x="1857103" y="1036216"/>
                  </a:cubicBezTo>
                  <a:cubicBezTo>
                    <a:pt x="1860829" y="1022907"/>
                    <a:pt x="1868282" y="1010131"/>
                    <a:pt x="1871476" y="996291"/>
                  </a:cubicBezTo>
                  <a:cubicBezTo>
                    <a:pt x="1877331" y="970738"/>
                    <a:pt x="1886381" y="946783"/>
                    <a:pt x="1896496" y="922828"/>
                  </a:cubicBezTo>
                  <a:cubicBezTo>
                    <a:pt x="1905545" y="902599"/>
                    <a:pt x="1918854" y="885565"/>
                    <a:pt x="1930565" y="867465"/>
                  </a:cubicBezTo>
                  <a:cubicBezTo>
                    <a:pt x="1951326" y="836057"/>
                    <a:pt x="1977410" y="808908"/>
                    <a:pt x="2008818" y="788680"/>
                  </a:cubicBezTo>
                  <a:cubicBezTo>
                    <a:pt x="2040758" y="767918"/>
                    <a:pt x="2072699" y="746093"/>
                    <a:pt x="2106768" y="729590"/>
                  </a:cubicBezTo>
                  <a:cubicBezTo>
                    <a:pt x="2125932" y="720541"/>
                    <a:pt x="2146161" y="713088"/>
                    <a:pt x="2167454" y="710959"/>
                  </a:cubicBezTo>
                  <a:cubicBezTo>
                    <a:pt x="2171713" y="710426"/>
                    <a:pt x="2175972" y="710426"/>
                    <a:pt x="2178101" y="706167"/>
                  </a:cubicBezTo>
                  <a:cubicBezTo>
                    <a:pt x="2180230" y="701377"/>
                    <a:pt x="2176504" y="698182"/>
                    <a:pt x="2173842" y="694988"/>
                  </a:cubicBezTo>
                  <a:cubicBezTo>
                    <a:pt x="2160534" y="679018"/>
                    <a:pt x="2146693" y="663581"/>
                    <a:pt x="2132853" y="648143"/>
                  </a:cubicBezTo>
                  <a:cubicBezTo>
                    <a:pt x="2091330" y="601297"/>
                    <a:pt x="2045550" y="559243"/>
                    <a:pt x="1997107" y="519850"/>
                  </a:cubicBezTo>
                  <a:cubicBezTo>
                    <a:pt x="1928968" y="465019"/>
                    <a:pt x="1856038" y="418706"/>
                    <a:pt x="1778317" y="379846"/>
                  </a:cubicBezTo>
                  <a:cubicBezTo>
                    <a:pt x="1719228" y="350035"/>
                    <a:pt x="1658009" y="325547"/>
                    <a:pt x="1594661" y="305851"/>
                  </a:cubicBezTo>
                  <a:cubicBezTo>
                    <a:pt x="1556865" y="294140"/>
                    <a:pt x="1518537" y="284025"/>
                    <a:pt x="1479677" y="276040"/>
                  </a:cubicBezTo>
                  <a:cubicBezTo>
                    <a:pt x="1449866" y="270184"/>
                    <a:pt x="1419523" y="265393"/>
                    <a:pt x="1389180" y="261135"/>
                  </a:cubicBezTo>
                  <a:cubicBezTo>
                    <a:pt x="1336478" y="254214"/>
                    <a:pt x="1285374" y="252085"/>
                    <a:pt x="1237464" y="249423"/>
                  </a:cubicBezTo>
                  <a:close/>
                  <a:moveTo>
                    <a:pt x="1364160" y="2947834"/>
                  </a:moveTo>
                  <a:cubicBezTo>
                    <a:pt x="1372677" y="2947302"/>
                    <a:pt x="1382792" y="2946237"/>
                    <a:pt x="1393438" y="2946769"/>
                  </a:cubicBezTo>
                  <a:cubicBezTo>
                    <a:pt x="1442413" y="2947302"/>
                    <a:pt x="1491388" y="2941446"/>
                    <a:pt x="1540363" y="2935058"/>
                  </a:cubicBezTo>
                  <a:cubicBezTo>
                    <a:pt x="1585079" y="2929202"/>
                    <a:pt x="1628731" y="2920685"/>
                    <a:pt x="1672382" y="2910038"/>
                  </a:cubicBezTo>
                  <a:cubicBezTo>
                    <a:pt x="1714969" y="2899391"/>
                    <a:pt x="1757024" y="2886615"/>
                    <a:pt x="1798546" y="2872242"/>
                  </a:cubicBezTo>
                  <a:cubicBezTo>
                    <a:pt x="1861361" y="2850416"/>
                    <a:pt x="1922580" y="2823800"/>
                    <a:pt x="1981669" y="2792924"/>
                  </a:cubicBezTo>
                  <a:cubicBezTo>
                    <a:pt x="2057793" y="2753531"/>
                    <a:pt x="2129126" y="2706686"/>
                    <a:pt x="2196733" y="2653984"/>
                  </a:cubicBezTo>
                  <a:cubicBezTo>
                    <a:pt x="2261146" y="2603945"/>
                    <a:pt x="2320235" y="2548582"/>
                    <a:pt x="2374001" y="2487363"/>
                  </a:cubicBezTo>
                  <a:cubicBezTo>
                    <a:pt x="2434155" y="2418692"/>
                    <a:pt x="2488985" y="2345762"/>
                    <a:pt x="2535831" y="2267509"/>
                  </a:cubicBezTo>
                  <a:cubicBezTo>
                    <a:pt x="2581612" y="2190852"/>
                    <a:pt x="2621537" y="2111002"/>
                    <a:pt x="2654009" y="2027957"/>
                  </a:cubicBezTo>
                  <a:cubicBezTo>
                    <a:pt x="2675835" y="1972062"/>
                    <a:pt x="2694467" y="1915102"/>
                    <a:pt x="2709372" y="1857078"/>
                  </a:cubicBezTo>
                  <a:cubicBezTo>
                    <a:pt x="2721084" y="1811297"/>
                    <a:pt x="2731198" y="1765516"/>
                    <a:pt x="2739183" y="1718670"/>
                  </a:cubicBezTo>
                  <a:cubicBezTo>
                    <a:pt x="2747168" y="1670228"/>
                    <a:pt x="2753024" y="1621785"/>
                    <a:pt x="2756750" y="1572810"/>
                  </a:cubicBezTo>
                  <a:cubicBezTo>
                    <a:pt x="2760476" y="1527562"/>
                    <a:pt x="2760476" y="1482313"/>
                    <a:pt x="2760476" y="1437065"/>
                  </a:cubicBezTo>
                  <a:cubicBezTo>
                    <a:pt x="2759944" y="1390219"/>
                    <a:pt x="2756750" y="1343906"/>
                    <a:pt x="2751427" y="1297593"/>
                  </a:cubicBezTo>
                  <a:cubicBezTo>
                    <a:pt x="2746636" y="1258200"/>
                    <a:pt x="2740780" y="1219339"/>
                    <a:pt x="2733327" y="1179946"/>
                  </a:cubicBezTo>
                  <a:cubicBezTo>
                    <a:pt x="2723213" y="1127245"/>
                    <a:pt x="2710437" y="1075076"/>
                    <a:pt x="2694999" y="1023440"/>
                  </a:cubicBezTo>
                  <a:cubicBezTo>
                    <a:pt x="2680626" y="973932"/>
                    <a:pt x="2663059" y="926022"/>
                    <a:pt x="2643363" y="878112"/>
                  </a:cubicBezTo>
                  <a:cubicBezTo>
                    <a:pt x="2609825" y="795600"/>
                    <a:pt x="2568836" y="717347"/>
                    <a:pt x="2521458" y="641755"/>
                  </a:cubicBezTo>
                  <a:cubicBezTo>
                    <a:pt x="2466095" y="552855"/>
                    <a:pt x="2401150" y="471407"/>
                    <a:pt x="2328220" y="396348"/>
                  </a:cubicBezTo>
                  <a:cubicBezTo>
                    <a:pt x="2278180" y="344711"/>
                    <a:pt x="2223882" y="297866"/>
                    <a:pt x="2165857" y="255279"/>
                  </a:cubicBezTo>
                  <a:cubicBezTo>
                    <a:pt x="2125932" y="225468"/>
                    <a:pt x="2084410" y="198851"/>
                    <a:pt x="2042356" y="172767"/>
                  </a:cubicBezTo>
                  <a:cubicBezTo>
                    <a:pt x="2028515" y="164250"/>
                    <a:pt x="2025853" y="164782"/>
                    <a:pt x="2018933" y="179155"/>
                  </a:cubicBezTo>
                  <a:cubicBezTo>
                    <a:pt x="2007221" y="203110"/>
                    <a:pt x="1995510" y="226533"/>
                    <a:pt x="1983266" y="249956"/>
                  </a:cubicBezTo>
                  <a:cubicBezTo>
                    <a:pt x="1976878" y="262199"/>
                    <a:pt x="1977410" y="265393"/>
                    <a:pt x="1989122" y="272846"/>
                  </a:cubicBezTo>
                  <a:cubicBezTo>
                    <a:pt x="2009351" y="286155"/>
                    <a:pt x="2029579" y="298398"/>
                    <a:pt x="2049808" y="312239"/>
                  </a:cubicBezTo>
                  <a:cubicBezTo>
                    <a:pt x="2125932" y="364408"/>
                    <a:pt x="2195668" y="424562"/>
                    <a:pt x="2260613" y="490571"/>
                  </a:cubicBezTo>
                  <a:cubicBezTo>
                    <a:pt x="2307459" y="537949"/>
                    <a:pt x="2350046" y="589054"/>
                    <a:pt x="2389438" y="642820"/>
                  </a:cubicBezTo>
                  <a:cubicBezTo>
                    <a:pt x="2430961" y="699247"/>
                    <a:pt x="2466627" y="759401"/>
                    <a:pt x="2498567" y="821684"/>
                  </a:cubicBezTo>
                  <a:cubicBezTo>
                    <a:pt x="2520393" y="864271"/>
                    <a:pt x="2540089" y="908455"/>
                    <a:pt x="2556592" y="953704"/>
                  </a:cubicBezTo>
                  <a:cubicBezTo>
                    <a:pt x="2569368" y="988838"/>
                    <a:pt x="2581612" y="1023972"/>
                    <a:pt x="2591726" y="1059639"/>
                  </a:cubicBezTo>
                  <a:cubicBezTo>
                    <a:pt x="2601840" y="1093708"/>
                    <a:pt x="2610358" y="1127777"/>
                    <a:pt x="2617278" y="1162379"/>
                  </a:cubicBezTo>
                  <a:cubicBezTo>
                    <a:pt x="2623666" y="1195916"/>
                    <a:pt x="2629522" y="1229986"/>
                    <a:pt x="2633781" y="1264055"/>
                  </a:cubicBezTo>
                  <a:cubicBezTo>
                    <a:pt x="2638039" y="1295996"/>
                    <a:pt x="2640168" y="1327936"/>
                    <a:pt x="2642298" y="1359876"/>
                  </a:cubicBezTo>
                  <a:cubicBezTo>
                    <a:pt x="2645492" y="1397672"/>
                    <a:pt x="2644427" y="1435468"/>
                    <a:pt x="2643895" y="1473263"/>
                  </a:cubicBezTo>
                  <a:cubicBezTo>
                    <a:pt x="2643895" y="1511592"/>
                    <a:pt x="2640168" y="1549920"/>
                    <a:pt x="2636442" y="1587716"/>
                  </a:cubicBezTo>
                  <a:cubicBezTo>
                    <a:pt x="2631651" y="1638820"/>
                    <a:pt x="2622601" y="1689392"/>
                    <a:pt x="2611422" y="1739964"/>
                  </a:cubicBezTo>
                  <a:cubicBezTo>
                    <a:pt x="2599711" y="1794262"/>
                    <a:pt x="2583741" y="1846963"/>
                    <a:pt x="2565641" y="1899132"/>
                  </a:cubicBezTo>
                  <a:cubicBezTo>
                    <a:pt x="2553930" y="1933202"/>
                    <a:pt x="2540089" y="1966206"/>
                    <a:pt x="2525716" y="1998679"/>
                  </a:cubicBezTo>
                  <a:cubicBezTo>
                    <a:pt x="2506020" y="2043395"/>
                    <a:pt x="2483129" y="2087047"/>
                    <a:pt x="2458110" y="2129634"/>
                  </a:cubicBezTo>
                  <a:cubicBezTo>
                    <a:pt x="2435752" y="2168494"/>
                    <a:pt x="2410200" y="2205758"/>
                    <a:pt x="2384115" y="2241957"/>
                  </a:cubicBezTo>
                  <a:cubicBezTo>
                    <a:pt x="2348449" y="2291464"/>
                    <a:pt x="2309588" y="2338309"/>
                    <a:pt x="2267001" y="2381961"/>
                  </a:cubicBezTo>
                  <a:cubicBezTo>
                    <a:pt x="2206847" y="2444244"/>
                    <a:pt x="2141370" y="2500672"/>
                    <a:pt x="2071102" y="2551244"/>
                  </a:cubicBezTo>
                  <a:cubicBezTo>
                    <a:pt x="2006689" y="2597557"/>
                    <a:pt x="1939615" y="2637482"/>
                    <a:pt x="1868282" y="2671551"/>
                  </a:cubicBezTo>
                  <a:cubicBezTo>
                    <a:pt x="1796949" y="2705621"/>
                    <a:pt x="1722954" y="2733835"/>
                    <a:pt x="1646298" y="2755128"/>
                  </a:cubicBezTo>
                  <a:cubicBezTo>
                    <a:pt x="1604243" y="2766840"/>
                    <a:pt x="1561656" y="2777486"/>
                    <a:pt x="1518537" y="2784939"/>
                  </a:cubicBezTo>
                  <a:cubicBezTo>
                    <a:pt x="1471692" y="2792924"/>
                    <a:pt x="1424314" y="2798780"/>
                    <a:pt x="1376936" y="2802506"/>
                  </a:cubicBezTo>
                  <a:cubicBezTo>
                    <a:pt x="1320508" y="2806233"/>
                    <a:pt x="1264613" y="2807297"/>
                    <a:pt x="1208185" y="2805168"/>
                  </a:cubicBezTo>
                  <a:cubicBezTo>
                    <a:pt x="1169857" y="2803571"/>
                    <a:pt x="1130997" y="2800909"/>
                    <a:pt x="1092669" y="2796118"/>
                  </a:cubicBezTo>
                  <a:cubicBezTo>
                    <a:pt x="1056470" y="2791327"/>
                    <a:pt x="1019739" y="2786004"/>
                    <a:pt x="983540" y="2779083"/>
                  </a:cubicBezTo>
                  <a:cubicBezTo>
                    <a:pt x="949470" y="2772163"/>
                    <a:pt x="915401" y="2763646"/>
                    <a:pt x="881864" y="2753531"/>
                  </a:cubicBezTo>
                  <a:cubicBezTo>
                    <a:pt x="847262" y="2743417"/>
                    <a:pt x="813725" y="2732238"/>
                    <a:pt x="780188" y="2719462"/>
                  </a:cubicBezTo>
                  <a:cubicBezTo>
                    <a:pt x="759959" y="2711477"/>
                    <a:pt x="739730" y="2703492"/>
                    <a:pt x="720034" y="2695507"/>
                  </a:cubicBezTo>
                  <a:cubicBezTo>
                    <a:pt x="709387" y="2691248"/>
                    <a:pt x="708855" y="2691248"/>
                    <a:pt x="703531" y="2701362"/>
                  </a:cubicBezTo>
                  <a:cubicBezTo>
                    <a:pt x="696611" y="2714138"/>
                    <a:pt x="690755" y="2727447"/>
                    <a:pt x="684367" y="2740755"/>
                  </a:cubicBezTo>
                  <a:cubicBezTo>
                    <a:pt x="677979" y="2753531"/>
                    <a:pt x="679044" y="2756193"/>
                    <a:pt x="691288" y="2763113"/>
                  </a:cubicBezTo>
                  <a:cubicBezTo>
                    <a:pt x="716840" y="2776954"/>
                    <a:pt x="741859" y="2790795"/>
                    <a:pt x="767412" y="2804103"/>
                  </a:cubicBezTo>
                  <a:cubicBezTo>
                    <a:pt x="823839" y="2833382"/>
                    <a:pt x="882396" y="2857337"/>
                    <a:pt x="942018" y="2877565"/>
                  </a:cubicBezTo>
                  <a:cubicBezTo>
                    <a:pt x="985137" y="2892471"/>
                    <a:pt x="1029321" y="2904182"/>
                    <a:pt x="1074037" y="2914829"/>
                  </a:cubicBezTo>
                  <a:cubicBezTo>
                    <a:pt x="1133126" y="2928670"/>
                    <a:pt x="1192748" y="2937187"/>
                    <a:pt x="1252369" y="2944107"/>
                  </a:cubicBezTo>
                  <a:cubicBezTo>
                    <a:pt x="1289633" y="2946769"/>
                    <a:pt x="1325832" y="2945172"/>
                    <a:pt x="1364160" y="2947834"/>
                  </a:cubicBezTo>
                  <a:close/>
                  <a:moveTo>
                    <a:pt x="2470353" y="1437065"/>
                  </a:moveTo>
                  <a:cubicBezTo>
                    <a:pt x="2470353" y="1437065"/>
                    <a:pt x="2470353" y="1437065"/>
                    <a:pt x="2470353" y="1437065"/>
                  </a:cubicBezTo>
                  <a:cubicBezTo>
                    <a:pt x="2470353" y="1446114"/>
                    <a:pt x="2470353" y="1455164"/>
                    <a:pt x="2470353" y="1464214"/>
                  </a:cubicBezTo>
                  <a:cubicBezTo>
                    <a:pt x="2470353" y="1487637"/>
                    <a:pt x="2471418" y="1511592"/>
                    <a:pt x="2469289" y="1535014"/>
                  </a:cubicBezTo>
                  <a:cubicBezTo>
                    <a:pt x="2465030" y="1579198"/>
                    <a:pt x="2460239" y="1623382"/>
                    <a:pt x="2451722" y="1667034"/>
                  </a:cubicBezTo>
                  <a:cubicBezTo>
                    <a:pt x="2444801" y="1702168"/>
                    <a:pt x="2437349" y="1737302"/>
                    <a:pt x="2427767" y="1771904"/>
                  </a:cubicBezTo>
                  <a:cubicBezTo>
                    <a:pt x="2414458" y="1818217"/>
                    <a:pt x="2399020" y="1863466"/>
                    <a:pt x="2380389" y="1908182"/>
                  </a:cubicBezTo>
                  <a:cubicBezTo>
                    <a:pt x="2357498" y="1962480"/>
                    <a:pt x="2330881" y="2015181"/>
                    <a:pt x="2300538" y="2065753"/>
                  </a:cubicBezTo>
                  <a:cubicBezTo>
                    <a:pt x="2277648" y="2103549"/>
                    <a:pt x="2252096" y="2138683"/>
                    <a:pt x="2227076" y="2174882"/>
                  </a:cubicBezTo>
                  <a:cubicBezTo>
                    <a:pt x="2207912" y="2202031"/>
                    <a:pt x="2187683" y="2228116"/>
                    <a:pt x="2163728" y="2251006"/>
                  </a:cubicBezTo>
                  <a:cubicBezTo>
                    <a:pt x="2153614" y="2260588"/>
                    <a:pt x="2144564" y="2272300"/>
                    <a:pt x="2134450" y="2281882"/>
                  </a:cubicBezTo>
                  <a:cubicBezTo>
                    <a:pt x="2121674" y="2294125"/>
                    <a:pt x="2114753" y="2310628"/>
                    <a:pt x="2101445" y="2322339"/>
                  </a:cubicBezTo>
                  <a:cubicBezTo>
                    <a:pt x="2093460" y="2329260"/>
                    <a:pt x="2083345" y="2332986"/>
                    <a:pt x="2077490" y="2342036"/>
                  </a:cubicBezTo>
                  <a:cubicBezTo>
                    <a:pt x="2074296" y="2347359"/>
                    <a:pt x="2068972" y="2350553"/>
                    <a:pt x="2063649" y="2353747"/>
                  </a:cubicBezTo>
                  <a:cubicBezTo>
                    <a:pt x="2058858" y="2355876"/>
                    <a:pt x="2054599" y="2358538"/>
                    <a:pt x="2050341" y="2362264"/>
                  </a:cubicBezTo>
                  <a:cubicBezTo>
                    <a:pt x="2032241" y="2377170"/>
                    <a:pt x="2013609" y="2392075"/>
                    <a:pt x="1994978" y="2406448"/>
                  </a:cubicBezTo>
                  <a:cubicBezTo>
                    <a:pt x="1940147" y="2449568"/>
                    <a:pt x="1881590" y="2486831"/>
                    <a:pt x="1820371" y="2519303"/>
                  </a:cubicBezTo>
                  <a:cubicBezTo>
                    <a:pt x="1769267" y="2546453"/>
                    <a:pt x="1716034" y="2569875"/>
                    <a:pt x="1661203" y="2589572"/>
                  </a:cubicBezTo>
                  <a:cubicBezTo>
                    <a:pt x="1602646" y="2610865"/>
                    <a:pt x="1542492" y="2626835"/>
                    <a:pt x="1481806" y="2639611"/>
                  </a:cubicBezTo>
                  <a:cubicBezTo>
                    <a:pt x="1431234" y="2649726"/>
                    <a:pt x="1380130" y="2655581"/>
                    <a:pt x="1329026" y="2659840"/>
                  </a:cubicBezTo>
                  <a:cubicBezTo>
                    <a:pt x="1266742" y="2664631"/>
                    <a:pt x="1204459" y="2663566"/>
                    <a:pt x="1142176" y="2659840"/>
                  </a:cubicBezTo>
                  <a:cubicBezTo>
                    <a:pt x="1121415" y="2658775"/>
                    <a:pt x="1100654" y="2657178"/>
                    <a:pt x="1080425" y="2653984"/>
                  </a:cubicBezTo>
                  <a:cubicBezTo>
                    <a:pt x="1044226" y="2648661"/>
                    <a:pt x="1007495" y="2643338"/>
                    <a:pt x="971828" y="2635885"/>
                  </a:cubicBezTo>
                  <a:cubicBezTo>
                    <a:pt x="939356" y="2628965"/>
                    <a:pt x="906883" y="2620980"/>
                    <a:pt x="874411" y="2610865"/>
                  </a:cubicBezTo>
                  <a:cubicBezTo>
                    <a:pt x="843003" y="2601283"/>
                    <a:pt x="811595" y="2591169"/>
                    <a:pt x="780720" y="2578393"/>
                  </a:cubicBezTo>
                  <a:cubicBezTo>
                    <a:pt x="766347" y="2572537"/>
                    <a:pt x="765282" y="2573602"/>
                    <a:pt x="758362" y="2587975"/>
                  </a:cubicBezTo>
                  <a:cubicBezTo>
                    <a:pt x="749844" y="2605542"/>
                    <a:pt x="741327" y="2622577"/>
                    <a:pt x="732810" y="2640144"/>
                  </a:cubicBezTo>
                  <a:cubicBezTo>
                    <a:pt x="727486" y="2651323"/>
                    <a:pt x="728019" y="2653984"/>
                    <a:pt x="740262" y="2659308"/>
                  </a:cubicBezTo>
                  <a:cubicBezTo>
                    <a:pt x="775397" y="2674745"/>
                    <a:pt x="811063" y="2688586"/>
                    <a:pt x="847262" y="2700298"/>
                  </a:cubicBezTo>
                  <a:cubicBezTo>
                    <a:pt x="888252" y="2713606"/>
                    <a:pt x="929242" y="2725317"/>
                    <a:pt x="971296" y="2734899"/>
                  </a:cubicBezTo>
                  <a:cubicBezTo>
                    <a:pt x="1025594" y="2747676"/>
                    <a:pt x="1080425" y="2756725"/>
                    <a:pt x="1135788" y="2763113"/>
                  </a:cubicBezTo>
                  <a:cubicBezTo>
                    <a:pt x="1171454" y="2767372"/>
                    <a:pt x="1207121" y="2768969"/>
                    <a:pt x="1243320" y="2770034"/>
                  </a:cubicBezTo>
                  <a:cubicBezTo>
                    <a:pt x="1278454" y="2771098"/>
                    <a:pt x="1313056" y="2770034"/>
                    <a:pt x="1348190" y="2767904"/>
                  </a:cubicBezTo>
                  <a:cubicBezTo>
                    <a:pt x="1385986" y="2765775"/>
                    <a:pt x="1423249" y="2760984"/>
                    <a:pt x="1460513" y="2755661"/>
                  </a:cubicBezTo>
                  <a:cubicBezTo>
                    <a:pt x="1500970" y="2750337"/>
                    <a:pt x="1541428" y="2741820"/>
                    <a:pt x="1581353" y="2732238"/>
                  </a:cubicBezTo>
                  <a:cubicBezTo>
                    <a:pt x="1624472" y="2722123"/>
                    <a:pt x="1666526" y="2708815"/>
                    <a:pt x="1708581" y="2694442"/>
                  </a:cubicBezTo>
                  <a:cubicBezTo>
                    <a:pt x="1769800" y="2672616"/>
                    <a:pt x="1828889" y="2647596"/>
                    <a:pt x="1886381" y="2617785"/>
                  </a:cubicBezTo>
                  <a:cubicBezTo>
                    <a:pt x="1944406" y="2587442"/>
                    <a:pt x="2000301" y="2552841"/>
                    <a:pt x="2054067" y="2514512"/>
                  </a:cubicBezTo>
                  <a:cubicBezTo>
                    <a:pt x="2107300" y="2476184"/>
                    <a:pt x="2157872" y="2434130"/>
                    <a:pt x="2204718" y="2387817"/>
                  </a:cubicBezTo>
                  <a:cubicBezTo>
                    <a:pt x="2271792" y="2321807"/>
                    <a:pt x="2330881" y="2249942"/>
                    <a:pt x="2382518" y="2171156"/>
                  </a:cubicBezTo>
                  <a:cubicBezTo>
                    <a:pt x="2427234" y="2103017"/>
                    <a:pt x="2465562" y="2031684"/>
                    <a:pt x="2497503" y="1957157"/>
                  </a:cubicBezTo>
                  <a:cubicBezTo>
                    <a:pt x="2521458" y="1900729"/>
                    <a:pt x="2541154" y="1842705"/>
                    <a:pt x="2558189" y="1783615"/>
                  </a:cubicBezTo>
                  <a:cubicBezTo>
                    <a:pt x="2570432" y="1740496"/>
                    <a:pt x="2579482" y="1696844"/>
                    <a:pt x="2586935" y="1652128"/>
                  </a:cubicBezTo>
                  <a:cubicBezTo>
                    <a:pt x="2592791" y="1615397"/>
                    <a:pt x="2598646" y="1578666"/>
                    <a:pt x="2600776" y="1541402"/>
                  </a:cubicBezTo>
                  <a:cubicBezTo>
                    <a:pt x="2601840" y="1525965"/>
                    <a:pt x="2602373" y="1510527"/>
                    <a:pt x="2603970" y="1494557"/>
                  </a:cubicBezTo>
                  <a:cubicBezTo>
                    <a:pt x="2607164" y="1459955"/>
                    <a:pt x="2607164" y="1425353"/>
                    <a:pt x="2604502" y="1391284"/>
                  </a:cubicBezTo>
                  <a:cubicBezTo>
                    <a:pt x="2601840" y="1351359"/>
                    <a:pt x="2600243" y="1311433"/>
                    <a:pt x="2594388" y="1271508"/>
                  </a:cubicBezTo>
                  <a:cubicBezTo>
                    <a:pt x="2589597" y="1237971"/>
                    <a:pt x="2584273" y="1204434"/>
                    <a:pt x="2576821" y="1171429"/>
                  </a:cubicBezTo>
                  <a:cubicBezTo>
                    <a:pt x="2569900" y="1140021"/>
                    <a:pt x="2562447" y="1109146"/>
                    <a:pt x="2553398" y="1078270"/>
                  </a:cubicBezTo>
                  <a:cubicBezTo>
                    <a:pt x="2540622" y="1034086"/>
                    <a:pt x="2525716" y="990967"/>
                    <a:pt x="2509214" y="948380"/>
                  </a:cubicBezTo>
                  <a:cubicBezTo>
                    <a:pt x="2487388" y="892485"/>
                    <a:pt x="2461304" y="838719"/>
                    <a:pt x="2431493" y="786550"/>
                  </a:cubicBezTo>
                  <a:cubicBezTo>
                    <a:pt x="2388374" y="711491"/>
                    <a:pt x="2339399" y="640690"/>
                    <a:pt x="2282971" y="574681"/>
                  </a:cubicBezTo>
                  <a:cubicBezTo>
                    <a:pt x="2194071" y="470875"/>
                    <a:pt x="2091863" y="383040"/>
                    <a:pt x="1975814" y="311174"/>
                  </a:cubicBezTo>
                  <a:cubicBezTo>
                    <a:pt x="1961973" y="302657"/>
                    <a:pt x="1958779" y="303189"/>
                    <a:pt x="1951858" y="317562"/>
                  </a:cubicBezTo>
                  <a:cubicBezTo>
                    <a:pt x="1938550" y="343647"/>
                    <a:pt x="1925774" y="369731"/>
                    <a:pt x="1912466" y="395816"/>
                  </a:cubicBezTo>
                  <a:cubicBezTo>
                    <a:pt x="1907674" y="405930"/>
                    <a:pt x="1908739" y="410189"/>
                    <a:pt x="1918854" y="417109"/>
                  </a:cubicBezTo>
                  <a:cubicBezTo>
                    <a:pt x="1934824" y="427756"/>
                    <a:pt x="1950794" y="438935"/>
                    <a:pt x="1966764" y="450114"/>
                  </a:cubicBezTo>
                  <a:cubicBezTo>
                    <a:pt x="2038629" y="500686"/>
                    <a:pt x="2101445" y="560840"/>
                    <a:pt x="2161066" y="625252"/>
                  </a:cubicBezTo>
                  <a:cubicBezTo>
                    <a:pt x="2230802" y="700312"/>
                    <a:pt x="2288295" y="784421"/>
                    <a:pt x="2336205" y="874918"/>
                  </a:cubicBezTo>
                  <a:cubicBezTo>
                    <a:pt x="2352707" y="905793"/>
                    <a:pt x="2367613" y="937201"/>
                    <a:pt x="2380921" y="969674"/>
                  </a:cubicBezTo>
                  <a:cubicBezTo>
                    <a:pt x="2399553" y="1013858"/>
                    <a:pt x="2414991" y="1059639"/>
                    <a:pt x="2428299" y="1105419"/>
                  </a:cubicBezTo>
                  <a:cubicBezTo>
                    <a:pt x="2436816" y="1134698"/>
                    <a:pt x="2443737" y="1164509"/>
                    <a:pt x="2449592" y="1194852"/>
                  </a:cubicBezTo>
                  <a:cubicBezTo>
                    <a:pt x="2454383" y="1217210"/>
                    <a:pt x="2457577" y="1239568"/>
                    <a:pt x="2460771" y="1261926"/>
                  </a:cubicBezTo>
                  <a:cubicBezTo>
                    <a:pt x="2466095" y="1302384"/>
                    <a:pt x="2471418" y="1342309"/>
                    <a:pt x="2471418" y="1383299"/>
                  </a:cubicBezTo>
                  <a:cubicBezTo>
                    <a:pt x="2470353" y="1399801"/>
                    <a:pt x="2470353" y="1418433"/>
                    <a:pt x="2470353" y="1437065"/>
                  </a:cubicBezTo>
                  <a:close/>
                  <a:moveTo>
                    <a:pt x="519343" y="2932928"/>
                  </a:moveTo>
                  <a:cubicBezTo>
                    <a:pt x="536378" y="2932396"/>
                    <a:pt x="548622" y="2924943"/>
                    <a:pt x="556074" y="2908973"/>
                  </a:cubicBezTo>
                  <a:cubicBezTo>
                    <a:pt x="585353" y="2847755"/>
                    <a:pt x="614631" y="2786536"/>
                    <a:pt x="644442" y="2725317"/>
                  </a:cubicBezTo>
                  <a:cubicBezTo>
                    <a:pt x="669994" y="2672616"/>
                    <a:pt x="695014" y="2619915"/>
                    <a:pt x="720566" y="2567214"/>
                  </a:cubicBezTo>
                  <a:cubicBezTo>
                    <a:pt x="725889" y="2556035"/>
                    <a:pt x="725357" y="2554438"/>
                    <a:pt x="714178" y="2549114"/>
                  </a:cubicBezTo>
                  <a:cubicBezTo>
                    <a:pt x="694481" y="2540065"/>
                    <a:pt x="674785" y="2530482"/>
                    <a:pt x="656153" y="2519836"/>
                  </a:cubicBezTo>
                  <a:cubicBezTo>
                    <a:pt x="634860" y="2508124"/>
                    <a:pt x="634860" y="2508124"/>
                    <a:pt x="623681" y="2529418"/>
                  </a:cubicBezTo>
                  <a:cubicBezTo>
                    <a:pt x="597596" y="2580522"/>
                    <a:pt x="571512" y="2632159"/>
                    <a:pt x="544895" y="2683263"/>
                  </a:cubicBezTo>
                  <a:cubicBezTo>
                    <a:pt x="514552" y="2742352"/>
                    <a:pt x="483677" y="2800909"/>
                    <a:pt x="452801" y="2859998"/>
                  </a:cubicBezTo>
                  <a:cubicBezTo>
                    <a:pt x="448542" y="2867451"/>
                    <a:pt x="449075" y="2873839"/>
                    <a:pt x="453866" y="2880760"/>
                  </a:cubicBezTo>
                  <a:cubicBezTo>
                    <a:pt x="465045" y="2895665"/>
                    <a:pt x="477289" y="2909505"/>
                    <a:pt x="491129" y="2921217"/>
                  </a:cubicBezTo>
                  <a:cubicBezTo>
                    <a:pt x="499114" y="2928137"/>
                    <a:pt x="508164" y="2933461"/>
                    <a:pt x="519343" y="2932928"/>
                  </a:cubicBezTo>
                  <a:close/>
                  <a:moveTo>
                    <a:pt x="1944938" y="33295"/>
                  </a:moveTo>
                  <a:cubicBezTo>
                    <a:pt x="1936953" y="31166"/>
                    <a:pt x="1930033" y="35424"/>
                    <a:pt x="1925242" y="44474"/>
                  </a:cubicBezTo>
                  <a:cubicBezTo>
                    <a:pt x="1905545" y="82270"/>
                    <a:pt x="1886381" y="120066"/>
                    <a:pt x="1866685" y="157329"/>
                  </a:cubicBezTo>
                  <a:cubicBezTo>
                    <a:pt x="1849118" y="191399"/>
                    <a:pt x="1831551" y="224936"/>
                    <a:pt x="1813451" y="259005"/>
                  </a:cubicBezTo>
                  <a:cubicBezTo>
                    <a:pt x="1802272" y="280299"/>
                    <a:pt x="1791093" y="301592"/>
                    <a:pt x="1779914" y="322886"/>
                  </a:cubicBezTo>
                  <a:cubicBezTo>
                    <a:pt x="1775123" y="331935"/>
                    <a:pt x="1776188" y="336194"/>
                    <a:pt x="1784173" y="340453"/>
                  </a:cubicBezTo>
                  <a:cubicBezTo>
                    <a:pt x="1809192" y="352697"/>
                    <a:pt x="1834212" y="364940"/>
                    <a:pt x="1857635" y="379313"/>
                  </a:cubicBezTo>
                  <a:cubicBezTo>
                    <a:pt x="1864555" y="383572"/>
                    <a:pt x="1869879" y="381443"/>
                    <a:pt x="1874137" y="373990"/>
                  </a:cubicBezTo>
                  <a:cubicBezTo>
                    <a:pt x="1876799" y="369199"/>
                    <a:pt x="1878928" y="363876"/>
                    <a:pt x="1881590" y="358552"/>
                  </a:cubicBezTo>
                  <a:cubicBezTo>
                    <a:pt x="1925242" y="269652"/>
                    <a:pt x="1969425" y="181284"/>
                    <a:pt x="2013609" y="92384"/>
                  </a:cubicBezTo>
                  <a:cubicBezTo>
                    <a:pt x="2018933" y="82270"/>
                    <a:pt x="2017336" y="73753"/>
                    <a:pt x="2010948" y="64703"/>
                  </a:cubicBezTo>
                  <a:cubicBezTo>
                    <a:pt x="1994445" y="45006"/>
                    <a:pt x="1973152" y="34892"/>
                    <a:pt x="1944938" y="33295"/>
                  </a:cubicBezTo>
                  <a:close/>
                </a:path>
              </a:pathLst>
            </a:custGeom>
            <a:grpFill/>
            <a:ln w="5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8529289" y="934527"/>
              <a:ext cx="400061" cy="490567"/>
            </a:xfrm>
            <a:custGeom>
              <a:avLst/>
              <a:gdLst>
                <a:gd name="connsiteX0" fmla="*/ 399530 w 400061"/>
                <a:gd name="connsiteY0" fmla="*/ 238552 h 490567"/>
                <a:gd name="connsiteX1" fmla="*/ 380366 w 400061"/>
                <a:gd name="connsiteY1" fmla="*/ 335437 h 490567"/>
                <a:gd name="connsiteX2" fmla="*/ 365993 w 400061"/>
                <a:gd name="connsiteY2" fmla="*/ 373765 h 490567"/>
                <a:gd name="connsiteX3" fmla="*/ 288804 w 400061"/>
                <a:gd name="connsiteY3" fmla="*/ 453083 h 490567"/>
                <a:gd name="connsiteX4" fmla="*/ 212148 w 400061"/>
                <a:gd name="connsiteY4" fmla="*/ 485023 h 490567"/>
                <a:gd name="connsiteX5" fmla="*/ 157317 w 400061"/>
                <a:gd name="connsiteY5" fmla="*/ 487685 h 490567"/>
                <a:gd name="connsiteX6" fmla="*/ 30089 w 400061"/>
                <a:gd name="connsiteY6" fmla="*/ 421143 h 490567"/>
                <a:gd name="connsiteX7" fmla="*/ 278 w 400061"/>
                <a:gd name="connsiteY7" fmla="*/ 351407 h 490567"/>
                <a:gd name="connsiteX8" fmla="*/ 2408 w 400061"/>
                <a:gd name="connsiteY8" fmla="*/ 312014 h 490567"/>
                <a:gd name="connsiteX9" fmla="*/ 32218 w 400061"/>
                <a:gd name="connsiteY9" fmla="*/ 265701 h 490567"/>
                <a:gd name="connsiteX10" fmla="*/ 71611 w 400061"/>
                <a:gd name="connsiteY10" fmla="*/ 243343 h 490567"/>
                <a:gd name="connsiteX11" fmla="*/ 93437 w 400061"/>
                <a:gd name="connsiteY11" fmla="*/ 223646 h 490567"/>
                <a:gd name="connsiteX12" fmla="*/ 99293 w 400061"/>
                <a:gd name="connsiteY12" fmla="*/ 199691 h 490567"/>
                <a:gd name="connsiteX13" fmla="*/ 91308 w 400061"/>
                <a:gd name="connsiteY13" fmla="*/ 152313 h 490567"/>
                <a:gd name="connsiteX14" fmla="*/ 88646 w 400061"/>
                <a:gd name="connsiteY14" fmla="*/ 90030 h 490567"/>
                <a:gd name="connsiteX15" fmla="*/ 136024 w 400061"/>
                <a:gd name="connsiteY15" fmla="*/ 10712 h 490567"/>
                <a:gd name="connsiteX16" fmla="*/ 175949 w 400061"/>
                <a:gd name="connsiteY16" fmla="*/ 65 h 490567"/>
                <a:gd name="connsiteX17" fmla="*/ 223859 w 400061"/>
                <a:gd name="connsiteY17" fmla="*/ 14970 h 490567"/>
                <a:gd name="connsiteX18" fmla="*/ 313824 w 400061"/>
                <a:gd name="connsiteY18" fmla="*/ 65542 h 490567"/>
                <a:gd name="connsiteX19" fmla="*/ 344699 w 400061"/>
                <a:gd name="connsiteY19" fmla="*/ 94289 h 490567"/>
                <a:gd name="connsiteX20" fmla="*/ 379834 w 400061"/>
                <a:gd name="connsiteY20" fmla="*/ 146990 h 490567"/>
                <a:gd name="connsiteX21" fmla="*/ 399530 w 400061"/>
                <a:gd name="connsiteY21" fmla="*/ 238552 h 49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0061" h="490567">
                  <a:moveTo>
                    <a:pt x="399530" y="238552"/>
                  </a:moveTo>
                  <a:cubicBezTo>
                    <a:pt x="401127" y="272621"/>
                    <a:pt x="391545" y="304029"/>
                    <a:pt x="380366" y="335437"/>
                  </a:cubicBezTo>
                  <a:cubicBezTo>
                    <a:pt x="375575" y="348213"/>
                    <a:pt x="371848" y="361521"/>
                    <a:pt x="365993" y="373765"/>
                  </a:cubicBezTo>
                  <a:cubicBezTo>
                    <a:pt x="349490" y="409431"/>
                    <a:pt x="324471" y="436048"/>
                    <a:pt x="288804" y="453083"/>
                  </a:cubicBezTo>
                  <a:cubicBezTo>
                    <a:pt x="263784" y="465327"/>
                    <a:pt x="237700" y="474376"/>
                    <a:pt x="212148" y="485023"/>
                  </a:cubicBezTo>
                  <a:cubicBezTo>
                    <a:pt x="194581" y="492476"/>
                    <a:pt x="175417" y="491411"/>
                    <a:pt x="157317" y="487685"/>
                  </a:cubicBezTo>
                  <a:cubicBezTo>
                    <a:pt x="108875" y="478103"/>
                    <a:pt x="65223" y="456809"/>
                    <a:pt x="30089" y="421143"/>
                  </a:cubicBezTo>
                  <a:cubicBezTo>
                    <a:pt x="11457" y="401979"/>
                    <a:pt x="1343" y="378024"/>
                    <a:pt x="278" y="351407"/>
                  </a:cubicBezTo>
                  <a:cubicBezTo>
                    <a:pt x="-254" y="338098"/>
                    <a:pt x="-254" y="325322"/>
                    <a:pt x="2408" y="312014"/>
                  </a:cubicBezTo>
                  <a:cubicBezTo>
                    <a:pt x="6134" y="292317"/>
                    <a:pt x="16781" y="277412"/>
                    <a:pt x="32218" y="265701"/>
                  </a:cubicBezTo>
                  <a:cubicBezTo>
                    <a:pt x="44462" y="256651"/>
                    <a:pt x="57770" y="249731"/>
                    <a:pt x="71611" y="243343"/>
                  </a:cubicBezTo>
                  <a:cubicBezTo>
                    <a:pt x="81193" y="239084"/>
                    <a:pt x="87581" y="231631"/>
                    <a:pt x="93437" y="223646"/>
                  </a:cubicBezTo>
                  <a:cubicBezTo>
                    <a:pt x="98760" y="216726"/>
                    <a:pt x="100890" y="208208"/>
                    <a:pt x="99293" y="199691"/>
                  </a:cubicBezTo>
                  <a:cubicBezTo>
                    <a:pt x="96631" y="183721"/>
                    <a:pt x="94502" y="167751"/>
                    <a:pt x="91308" y="152313"/>
                  </a:cubicBezTo>
                  <a:cubicBezTo>
                    <a:pt x="87581" y="131552"/>
                    <a:pt x="85452" y="110791"/>
                    <a:pt x="88646" y="90030"/>
                  </a:cubicBezTo>
                  <a:cubicBezTo>
                    <a:pt x="93969" y="58090"/>
                    <a:pt x="108875" y="29876"/>
                    <a:pt x="136024" y="10712"/>
                  </a:cubicBezTo>
                  <a:cubicBezTo>
                    <a:pt x="147735" y="2194"/>
                    <a:pt x="161044" y="-467"/>
                    <a:pt x="175949" y="65"/>
                  </a:cubicBezTo>
                  <a:cubicBezTo>
                    <a:pt x="193516" y="1130"/>
                    <a:pt x="208954" y="6453"/>
                    <a:pt x="223859" y="14970"/>
                  </a:cubicBezTo>
                  <a:cubicBezTo>
                    <a:pt x="254202" y="31473"/>
                    <a:pt x="286142" y="44781"/>
                    <a:pt x="313824" y="65542"/>
                  </a:cubicBezTo>
                  <a:cubicBezTo>
                    <a:pt x="325003" y="74060"/>
                    <a:pt x="336182" y="83110"/>
                    <a:pt x="344699" y="94289"/>
                  </a:cubicBezTo>
                  <a:cubicBezTo>
                    <a:pt x="357475" y="111323"/>
                    <a:pt x="369719" y="128358"/>
                    <a:pt x="379834" y="146990"/>
                  </a:cubicBezTo>
                  <a:cubicBezTo>
                    <a:pt x="394739" y="175736"/>
                    <a:pt x="402192" y="206079"/>
                    <a:pt x="399530" y="238552"/>
                  </a:cubicBezTo>
                  <a:close/>
                </a:path>
              </a:pathLst>
            </a:custGeom>
            <a:grpFill/>
            <a:ln w="5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图形 14"/>
          <p:cNvSpPr/>
          <p:nvPr userDrawn="1">
            <p:custDataLst>
              <p:tags r:id="rId8"/>
            </p:custDataLst>
          </p:nvPr>
        </p:nvSpPr>
        <p:spPr>
          <a:xfrm flipH="1">
            <a:off x="11063999" y="5546288"/>
            <a:ext cx="1088630" cy="1219637"/>
          </a:xfrm>
          <a:custGeom>
            <a:avLst/>
            <a:gdLst>
              <a:gd name="connsiteX0" fmla="*/ 1841854 w 2423720"/>
              <a:gd name="connsiteY0" fmla="*/ 3007888 h 3030582"/>
              <a:gd name="connsiteX1" fmla="*/ 2225688 w 2423720"/>
              <a:gd name="connsiteY1" fmla="*/ 3007888 h 3030582"/>
              <a:gd name="connsiteX2" fmla="*/ 2244033 w 2423720"/>
              <a:gd name="connsiteY2" fmla="*/ 3011651 h 3030582"/>
              <a:gd name="connsiteX3" fmla="*/ 2242622 w 2423720"/>
              <a:gd name="connsiteY3" fmla="*/ 3026233 h 3030582"/>
              <a:gd name="connsiteX4" fmla="*/ 2230392 w 2423720"/>
              <a:gd name="connsiteY4" fmla="*/ 3028585 h 3030582"/>
              <a:gd name="connsiteX5" fmla="*/ 2155130 w 2423720"/>
              <a:gd name="connsiteY5" fmla="*/ 3029525 h 3030582"/>
              <a:gd name="connsiteX6" fmla="*/ 1522933 w 2423720"/>
              <a:gd name="connsiteY6" fmla="*/ 3027644 h 3030582"/>
              <a:gd name="connsiteX7" fmla="*/ 1475894 w 2423720"/>
              <a:gd name="connsiteY7" fmla="*/ 3029055 h 3030582"/>
              <a:gd name="connsiteX8" fmla="*/ 1446260 w 2423720"/>
              <a:gd name="connsiteY8" fmla="*/ 3028114 h 3030582"/>
              <a:gd name="connsiteX9" fmla="*/ 1338071 w 2423720"/>
              <a:gd name="connsiteY9" fmla="*/ 3028585 h 3030582"/>
              <a:gd name="connsiteX10" fmla="*/ 1258576 w 2423720"/>
              <a:gd name="connsiteY10" fmla="*/ 3028114 h 3030582"/>
              <a:gd name="connsiteX11" fmla="*/ 1244465 w 2423720"/>
              <a:gd name="connsiteY11" fmla="*/ 3027644 h 3030582"/>
              <a:gd name="connsiteX12" fmla="*/ 690822 w 2423720"/>
              <a:gd name="connsiteY12" fmla="*/ 3027644 h 3030582"/>
              <a:gd name="connsiteX13" fmla="*/ 654602 w 2423720"/>
              <a:gd name="connsiteY13" fmla="*/ 3029996 h 3030582"/>
              <a:gd name="connsiteX14" fmla="*/ 639550 w 2423720"/>
              <a:gd name="connsiteY14" fmla="*/ 3027173 h 3030582"/>
              <a:gd name="connsiteX15" fmla="*/ 633435 w 2423720"/>
              <a:gd name="connsiteY15" fmla="*/ 3018706 h 3030582"/>
              <a:gd name="connsiteX16" fmla="*/ 640020 w 2423720"/>
              <a:gd name="connsiteY16" fmla="*/ 3010710 h 3030582"/>
              <a:gd name="connsiteX17" fmla="*/ 652250 w 2423720"/>
              <a:gd name="connsiteY17" fmla="*/ 3008358 h 3030582"/>
              <a:gd name="connsiteX18" fmla="*/ 707285 w 2423720"/>
              <a:gd name="connsiteY18" fmla="*/ 3007888 h 3030582"/>
              <a:gd name="connsiteX19" fmla="*/ 1245406 w 2423720"/>
              <a:gd name="connsiteY19" fmla="*/ 3007888 h 3030582"/>
              <a:gd name="connsiteX20" fmla="*/ 1356887 w 2423720"/>
              <a:gd name="connsiteY20" fmla="*/ 3008828 h 3030582"/>
              <a:gd name="connsiteX21" fmla="*/ 1380877 w 2423720"/>
              <a:gd name="connsiteY21" fmla="*/ 3002243 h 3030582"/>
              <a:gd name="connsiteX22" fmla="*/ 1393577 w 2423720"/>
              <a:gd name="connsiteY22" fmla="*/ 2980135 h 3030582"/>
              <a:gd name="connsiteX23" fmla="*/ 1394047 w 2423720"/>
              <a:gd name="connsiteY23" fmla="*/ 2906284 h 3030582"/>
              <a:gd name="connsiteX24" fmla="*/ 1394047 w 2423720"/>
              <a:gd name="connsiteY24" fmla="*/ 2641928 h 3030582"/>
              <a:gd name="connsiteX25" fmla="*/ 1391695 w 2423720"/>
              <a:gd name="connsiteY25" fmla="*/ 2610412 h 3030582"/>
              <a:gd name="connsiteX26" fmla="*/ 1368647 w 2423720"/>
              <a:gd name="connsiteY26" fmla="*/ 2586893 h 3030582"/>
              <a:gd name="connsiteX27" fmla="*/ 1331016 w 2423720"/>
              <a:gd name="connsiteY27" fmla="*/ 2585482 h 3030582"/>
              <a:gd name="connsiteX28" fmla="*/ 1318315 w 2423720"/>
              <a:gd name="connsiteY28" fmla="*/ 2585952 h 3030582"/>
              <a:gd name="connsiteX29" fmla="*/ 1219064 w 2423720"/>
              <a:gd name="connsiteY29" fmla="*/ 2585952 h 3030582"/>
              <a:gd name="connsiteX30" fmla="*/ 1188489 w 2423720"/>
              <a:gd name="connsiteY30" fmla="*/ 2564314 h 3030582"/>
              <a:gd name="connsiteX31" fmla="*/ 1173437 w 2423720"/>
              <a:gd name="connsiteY31" fmla="*/ 2506457 h 3030582"/>
              <a:gd name="connsiteX32" fmla="*/ 1154621 w 2423720"/>
              <a:gd name="connsiteY32" fmla="*/ 2436840 h 3030582"/>
              <a:gd name="connsiteX33" fmla="*/ 1140039 w 2423720"/>
              <a:gd name="connsiteY33" fmla="*/ 2419436 h 3030582"/>
              <a:gd name="connsiteX34" fmla="*/ 1105231 w 2423720"/>
              <a:gd name="connsiteY34" fmla="*/ 2410498 h 3030582"/>
              <a:gd name="connsiteX35" fmla="*/ 1034203 w 2423720"/>
              <a:gd name="connsiteY35" fmla="*/ 2398739 h 3030582"/>
              <a:gd name="connsiteX36" fmla="*/ 988105 w 2423720"/>
              <a:gd name="connsiteY36" fmla="*/ 2389802 h 3030582"/>
              <a:gd name="connsiteX37" fmla="*/ 900143 w 2423720"/>
              <a:gd name="connsiteY37" fmla="*/ 2365812 h 3030582"/>
              <a:gd name="connsiteX38" fmla="*/ 823470 w 2423720"/>
              <a:gd name="connsiteY38" fmla="*/ 2338059 h 3030582"/>
              <a:gd name="connsiteX39" fmla="*/ 711989 w 2423720"/>
              <a:gd name="connsiteY39" fmla="*/ 2290550 h 3030582"/>
              <a:gd name="connsiteX40" fmla="*/ 568521 w 2423720"/>
              <a:gd name="connsiteY40" fmla="*/ 2206351 h 3030582"/>
              <a:gd name="connsiteX41" fmla="*/ 487615 w 2423720"/>
              <a:gd name="connsiteY41" fmla="*/ 2144731 h 3030582"/>
              <a:gd name="connsiteX42" fmla="*/ 481500 w 2423720"/>
              <a:gd name="connsiteY42" fmla="*/ 2139557 h 3030582"/>
              <a:gd name="connsiteX43" fmla="*/ 406239 w 2423720"/>
              <a:gd name="connsiteY43" fmla="*/ 2077466 h 3030582"/>
              <a:gd name="connsiteX44" fmla="*/ 380367 w 2423720"/>
              <a:gd name="connsiteY44" fmla="*/ 2052065 h 3030582"/>
              <a:gd name="connsiteX45" fmla="*/ 316395 w 2423720"/>
              <a:gd name="connsiteY45" fmla="*/ 1985270 h 3030582"/>
              <a:gd name="connsiteX46" fmla="*/ 297109 w 2423720"/>
              <a:gd name="connsiteY46" fmla="*/ 1960340 h 3030582"/>
              <a:gd name="connsiteX47" fmla="*/ 206795 w 2423720"/>
              <a:gd name="connsiteY47" fmla="*/ 1843684 h 3030582"/>
              <a:gd name="connsiteX48" fmla="*/ 166813 w 2423720"/>
              <a:gd name="connsiteY48" fmla="*/ 1780182 h 3030582"/>
              <a:gd name="connsiteX49" fmla="*/ 140471 w 2423720"/>
              <a:gd name="connsiteY49" fmla="*/ 1735966 h 3030582"/>
              <a:gd name="connsiteX50" fmla="*/ 100959 w 2423720"/>
              <a:gd name="connsiteY50" fmla="*/ 1657412 h 3030582"/>
              <a:gd name="connsiteX51" fmla="*/ 60035 w 2423720"/>
              <a:gd name="connsiteY51" fmla="*/ 1550164 h 3030582"/>
              <a:gd name="connsiteX52" fmla="*/ 20993 w 2423720"/>
              <a:gd name="connsiteY52" fmla="*/ 1390233 h 3030582"/>
              <a:gd name="connsiteX53" fmla="*/ 5941 w 2423720"/>
              <a:gd name="connsiteY53" fmla="*/ 1257585 h 3030582"/>
              <a:gd name="connsiteX54" fmla="*/ 3589 w 2423720"/>
              <a:gd name="connsiteY54" fmla="*/ 1232654 h 3030582"/>
              <a:gd name="connsiteX55" fmla="*/ 3119 w 2423720"/>
              <a:gd name="connsiteY55" fmla="*/ 1143751 h 3030582"/>
              <a:gd name="connsiteX56" fmla="*/ 5941 w 2423720"/>
              <a:gd name="connsiteY56" fmla="*/ 1115528 h 3030582"/>
              <a:gd name="connsiteX57" fmla="*/ 13937 w 2423720"/>
              <a:gd name="connsiteY57" fmla="*/ 1023333 h 3030582"/>
              <a:gd name="connsiteX58" fmla="*/ 35105 w 2423720"/>
              <a:gd name="connsiteY58" fmla="*/ 906207 h 3030582"/>
              <a:gd name="connsiteX59" fmla="*/ 71795 w 2423720"/>
              <a:gd name="connsiteY59" fmla="*/ 776381 h 3030582"/>
              <a:gd name="connsiteX60" fmla="*/ 97196 w 2423720"/>
              <a:gd name="connsiteY60" fmla="*/ 707234 h 3030582"/>
              <a:gd name="connsiteX61" fmla="*/ 121185 w 2423720"/>
              <a:gd name="connsiteY61" fmla="*/ 655962 h 3030582"/>
              <a:gd name="connsiteX62" fmla="*/ 144705 w 2423720"/>
              <a:gd name="connsiteY62" fmla="*/ 609864 h 3030582"/>
              <a:gd name="connsiteX63" fmla="*/ 191273 w 2423720"/>
              <a:gd name="connsiteY63" fmla="*/ 529899 h 3030582"/>
              <a:gd name="connsiteX64" fmla="*/ 218085 w 2423720"/>
              <a:gd name="connsiteY64" fmla="*/ 493209 h 3030582"/>
              <a:gd name="connsiteX65" fmla="*/ 300872 w 2423720"/>
              <a:gd name="connsiteY65" fmla="*/ 388783 h 3030582"/>
              <a:gd name="connsiteX66" fmla="*/ 336151 w 2423720"/>
              <a:gd name="connsiteY66" fmla="*/ 348801 h 3030582"/>
              <a:gd name="connsiteX67" fmla="*/ 343677 w 2423720"/>
              <a:gd name="connsiteY67" fmla="*/ 340804 h 3030582"/>
              <a:gd name="connsiteX68" fmla="*/ 422232 w 2423720"/>
              <a:gd name="connsiteY68" fmla="*/ 268365 h 3030582"/>
              <a:gd name="connsiteX69" fmla="*/ 427876 w 2423720"/>
              <a:gd name="connsiteY69" fmla="*/ 263190 h 3030582"/>
              <a:gd name="connsiteX70" fmla="*/ 429758 w 2423720"/>
              <a:gd name="connsiteY70" fmla="*/ 229323 h 3030582"/>
              <a:gd name="connsiteX71" fmla="*/ 390246 w 2423720"/>
              <a:gd name="connsiteY71" fmla="*/ 182755 h 3030582"/>
              <a:gd name="connsiteX72" fmla="*/ 356378 w 2423720"/>
              <a:gd name="connsiteY72" fmla="*/ 172877 h 3030582"/>
              <a:gd name="connsiteX73" fmla="*/ 305106 w 2423720"/>
              <a:gd name="connsiteY73" fmla="*/ 177580 h 3030582"/>
              <a:gd name="connsiteX74" fmla="*/ 253363 w 2423720"/>
              <a:gd name="connsiteY74" fmla="*/ 166291 h 3030582"/>
              <a:gd name="connsiteX75" fmla="*/ 235959 w 2423720"/>
              <a:gd name="connsiteY75" fmla="*/ 151239 h 3030582"/>
              <a:gd name="connsiteX76" fmla="*/ 218555 w 2423720"/>
              <a:gd name="connsiteY76" fmla="*/ 77859 h 3030582"/>
              <a:gd name="connsiteX77" fmla="*/ 247248 w 2423720"/>
              <a:gd name="connsiteY77" fmla="*/ 17649 h 3030582"/>
              <a:gd name="connsiteX78" fmla="*/ 284409 w 2423720"/>
              <a:gd name="connsiteY78" fmla="*/ 2597 h 3030582"/>
              <a:gd name="connsiteX79" fmla="*/ 345089 w 2423720"/>
              <a:gd name="connsiteY79" fmla="*/ 3538 h 3030582"/>
              <a:gd name="connsiteX80" fmla="*/ 394479 w 2423720"/>
              <a:gd name="connsiteY80" fmla="*/ 35054 h 3030582"/>
              <a:gd name="connsiteX81" fmla="*/ 405768 w 2423720"/>
              <a:gd name="connsiteY81" fmla="*/ 51988 h 3030582"/>
              <a:gd name="connsiteX82" fmla="*/ 411883 w 2423720"/>
              <a:gd name="connsiteY82" fmla="*/ 113608 h 3030582"/>
              <a:gd name="connsiteX83" fmla="*/ 402476 w 2423720"/>
              <a:gd name="connsiteY83" fmla="*/ 138538 h 3030582"/>
              <a:gd name="connsiteX84" fmla="*/ 408591 w 2423720"/>
              <a:gd name="connsiteY84" fmla="*/ 166762 h 3030582"/>
              <a:gd name="connsiteX85" fmla="*/ 428347 w 2423720"/>
              <a:gd name="connsiteY85" fmla="*/ 190751 h 3030582"/>
              <a:gd name="connsiteX86" fmla="*/ 491849 w 2423720"/>
              <a:gd name="connsiteY86" fmla="*/ 264602 h 3030582"/>
              <a:gd name="connsiteX87" fmla="*/ 548765 w 2423720"/>
              <a:gd name="connsiteY87" fmla="*/ 327163 h 3030582"/>
              <a:gd name="connsiteX88" fmla="*/ 583574 w 2423720"/>
              <a:gd name="connsiteY88" fmla="*/ 363382 h 3030582"/>
              <a:gd name="connsiteX89" fmla="*/ 607093 w 2423720"/>
              <a:gd name="connsiteY89" fmla="*/ 363382 h 3030582"/>
              <a:gd name="connsiteX90" fmla="*/ 829115 w 2423720"/>
              <a:gd name="connsiteY90" fmla="*/ 227441 h 3030582"/>
              <a:gd name="connsiteX91" fmla="*/ 1147566 w 2423720"/>
              <a:gd name="connsiteY91" fmla="*/ 133835 h 3030582"/>
              <a:gd name="connsiteX92" fmla="*/ 1332427 w 2423720"/>
              <a:gd name="connsiteY92" fmla="*/ 122545 h 3030582"/>
              <a:gd name="connsiteX93" fmla="*/ 1875251 w 2423720"/>
              <a:gd name="connsiteY93" fmla="*/ 272128 h 3030582"/>
              <a:gd name="connsiteX94" fmla="*/ 1929816 w 2423720"/>
              <a:gd name="connsiteY94" fmla="*/ 303173 h 3030582"/>
              <a:gd name="connsiteX95" fmla="*/ 2024363 w 2423720"/>
              <a:gd name="connsiteY95" fmla="*/ 373261 h 3030582"/>
              <a:gd name="connsiteX96" fmla="*/ 2026715 w 2423720"/>
              <a:gd name="connsiteY96" fmla="*/ 375142 h 3030582"/>
              <a:gd name="connsiteX97" fmla="*/ 2111855 w 2423720"/>
              <a:gd name="connsiteY97" fmla="*/ 449463 h 3030582"/>
              <a:gd name="connsiteX98" fmla="*/ 2148545 w 2423720"/>
              <a:gd name="connsiteY98" fmla="*/ 488035 h 3030582"/>
              <a:gd name="connsiteX99" fmla="*/ 2236507 w 2423720"/>
              <a:gd name="connsiteY99" fmla="*/ 598575 h 3030582"/>
              <a:gd name="connsiteX100" fmla="*/ 2273197 w 2423720"/>
              <a:gd name="connsiteY100" fmla="*/ 651258 h 3030582"/>
              <a:gd name="connsiteX101" fmla="*/ 2293424 w 2423720"/>
              <a:gd name="connsiteY101" fmla="*/ 686537 h 3030582"/>
              <a:gd name="connsiteX102" fmla="*/ 2361629 w 2423720"/>
              <a:gd name="connsiteY102" fmla="*/ 826241 h 3030582"/>
              <a:gd name="connsiteX103" fmla="*/ 2386089 w 2423720"/>
              <a:gd name="connsiteY103" fmla="*/ 905266 h 3030582"/>
              <a:gd name="connsiteX104" fmla="*/ 2388441 w 2423720"/>
              <a:gd name="connsiteY104" fmla="*/ 914203 h 3030582"/>
              <a:gd name="connsiteX105" fmla="*/ 2412901 w 2423720"/>
              <a:gd name="connsiteY105" fmla="*/ 1030859 h 3030582"/>
              <a:gd name="connsiteX106" fmla="*/ 2421839 w 2423720"/>
              <a:gd name="connsiteY106" fmla="*/ 1140459 h 3030582"/>
              <a:gd name="connsiteX107" fmla="*/ 2423720 w 2423720"/>
              <a:gd name="connsiteY107" fmla="*/ 1192201 h 3030582"/>
              <a:gd name="connsiteX108" fmla="*/ 2158423 w 2423720"/>
              <a:gd name="connsiteY108" fmla="*/ 1892605 h 3030582"/>
              <a:gd name="connsiteX109" fmla="*/ 2084102 w 2423720"/>
              <a:gd name="connsiteY109" fmla="*/ 1969277 h 3030582"/>
              <a:gd name="connsiteX110" fmla="*/ 2083632 w 2423720"/>
              <a:gd name="connsiteY110" fmla="*/ 1983859 h 3030582"/>
              <a:gd name="connsiteX111" fmla="*/ 2162186 w 2423720"/>
              <a:gd name="connsiteY111" fmla="*/ 2065236 h 3030582"/>
              <a:gd name="connsiteX112" fmla="*/ 2204991 w 2423720"/>
              <a:gd name="connsiteY112" fmla="*/ 2115097 h 3030582"/>
              <a:gd name="connsiteX113" fmla="*/ 2212517 w 2423720"/>
              <a:gd name="connsiteY113" fmla="*/ 2123093 h 3030582"/>
              <a:gd name="connsiteX114" fmla="*/ 2241681 w 2423720"/>
              <a:gd name="connsiteY114" fmla="*/ 2156020 h 3030582"/>
              <a:gd name="connsiteX115" fmla="*/ 2266141 w 2423720"/>
              <a:gd name="connsiteY115" fmla="*/ 2180480 h 3030582"/>
              <a:gd name="connsiteX116" fmla="*/ 2306124 w 2423720"/>
              <a:gd name="connsiteY116" fmla="*/ 2179539 h 3030582"/>
              <a:gd name="connsiteX117" fmla="*/ 2317884 w 2423720"/>
              <a:gd name="connsiteY117" fmla="*/ 2169191 h 3030582"/>
              <a:gd name="connsiteX118" fmla="*/ 2330584 w 2423720"/>
              <a:gd name="connsiteY118" fmla="*/ 2163546 h 3030582"/>
              <a:gd name="connsiteX119" fmla="*/ 2339521 w 2423720"/>
              <a:gd name="connsiteY119" fmla="*/ 2176247 h 3030582"/>
              <a:gd name="connsiteX120" fmla="*/ 2331995 w 2423720"/>
              <a:gd name="connsiteY120" fmla="*/ 2186125 h 3030582"/>
              <a:gd name="connsiteX121" fmla="*/ 2310828 w 2423720"/>
              <a:gd name="connsiteY121" fmla="*/ 2204940 h 3030582"/>
              <a:gd name="connsiteX122" fmla="*/ 2245444 w 2423720"/>
              <a:gd name="connsiteY122" fmla="*/ 2256212 h 3030582"/>
              <a:gd name="connsiteX123" fmla="*/ 2231333 w 2423720"/>
              <a:gd name="connsiteY123" fmla="*/ 2262798 h 3030582"/>
              <a:gd name="connsiteX124" fmla="*/ 2220984 w 2423720"/>
              <a:gd name="connsiteY124" fmla="*/ 2250097 h 3030582"/>
              <a:gd name="connsiteX125" fmla="*/ 2226158 w 2423720"/>
              <a:gd name="connsiteY125" fmla="*/ 2242571 h 3030582"/>
              <a:gd name="connsiteX126" fmla="*/ 2236037 w 2423720"/>
              <a:gd name="connsiteY126" fmla="*/ 2234574 h 3030582"/>
              <a:gd name="connsiteX127" fmla="*/ 2242622 w 2423720"/>
              <a:gd name="connsiteY127" fmla="*/ 2193181 h 3030582"/>
              <a:gd name="connsiteX128" fmla="*/ 2214399 w 2423720"/>
              <a:gd name="connsiteY128" fmla="*/ 2159313 h 3030582"/>
              <a:gd name="connsiteX129" fmla="*/ 2202169 w 2423720"/>
              <a:gd name="connsiteY129" fmla="*/ 2143320 h 3030582"/>
              <a:gd name="connsiteX130" fmla="*/ 2151367 w 2423720"/>
              <a:gd name="connsiteY130" fmla="*/ 2136734 h 3030582"/>
              <a:gd name="connsiteX131" fmla="*/ 2117970 w 2423720"/>
              <a:gd name="connsiteY131" fmla="*/ 2164958 h 3030582"/>
              <a:gd name="connsiteX132" fmla="*/ 2021541 w 2423720"/>
              <a:gd name="connsiteY132" fmla="*/ 2229400 h 3030582"/>
              <a:gd name="connsiteX133" fmla="*/ 1887481 w 2423720"/>
              <a:gd name="connsiteY133" fmla="*/ 2301840 h 3030582"/>
              <a:gd name="connsiteX134" fmla="*/ 1767063 w 2423720"/>
              <a:gd name="connsiteY134" fmla="*/ 2351700 h 3030582"/>
              <a:gd name="connsiteX135" fmla="*/ 1739780 w 2423720"/>
              <a:gd name="connsiteY135" fmla="*/ 2359697 h 3030582"/>
              <a:gd name="connsiteX136" fmla="*/ 1682864 w 2423720"/>
              <a:gd name="connsiteY136" fmla="*/ 2377572 h 3030582"/>
              <a:gd name="connsiteX137" fmla="*/ 1656992 w 2423720"/>
              <a:gd name="connsiteY137" fmla="*/ 2414261 h 3030582"/>
              <a:gd name="connsiteX138" fmla="*/ 1646174 w 2423720"/>
              <a:gd name="connsiteY138" fmla="*/ 2461771 h 3030582"/>
              <a:gd name="connsiteX139" fmla="*/ 1636296 w 2423720"/>
              <a:gd name="connsiteY139" fmla="*/ 2510690 h 3030582"/>
              <a:gd name="connsiteX140" fmla="*/ 1621714 w 2423720"/>
              <a:gd name="connsiteY140" fmla="*/ 2566666 h 3030582"/>
              <a:gd name="connsiteX141" fmla="*/ 1607602 w 2423720"/>
              <a:gd name="connsiteY141" fmla="*/ 2580308 h 3030582"/>
              <a:gd name="connsiteX142" fmla="*/ 1595372 w 2423720"/>
              <a:gd name="connsiteY142" fmla="*/ 2582660 h 3030582"/>
              <a:gd name="connsiteX143" fmla="*/ 1471661 w 2423720"/>
              <a:gd name="connsiteY143" fmla="*/ 2582660 h 3030582"/>
              <a:gd name="connsiteX144" fmla="*/ 1445319 w 2423720"/>
              <a:gd name="connsiteY144" fmla="*/ 2582189 h 3030582"/>
              <a:gd name="connsiteX145" fmla="*/ 1418037 w 2423720"/>
              <a:gd name="connsiteY145" fmla="*/ 2621701 h 3030582"/>
              <a:gd name="connsiteX146" fmla="*/ 1418037 w 2423720"/>
              <a:gd name="connsiteY146" fmla="*/ 2662154 h 3030582"/>
              <a:gd name="connsiteX147" fmla="*/ 1418507 w 2423720"/>
              <a:gd name="connsiteY147" fmla="*/ 2868183 h 3030582"/>
              <a:gd name="connsiteX148" fmla="*/ 1420389 w 2423720"/>
              <a:gd name="connsiteY148" fmla="*/ 2957556 h 3030582"/>
              <a:gd name="connsiteX149" fmla="*/ 1419918 w 2423720"/>
              <a:gd name="connsiteY149" fmla="*/ 2970257 h 3030582"/>
              <a:gd name="connsiteX150" fmla="*/ 1437323 w 2423720"/>
              <a:gd name="connsiteY150" fmla="*/ 3001302 h 3030582"/>
              <a:gd name="connsiteX151" fmla="*/ 1458960 w 2423720"/>
              <a:gd name="connsiteY151" fmla="*/ 3005065 h 3030582"/>
              <a:gd name="connsiteX152" fmla="*/ 1597254 w 2423720"/>
              <a:gd name="connsiteY152" fmla="*/ 3004125 h 3030582"/>
              <a:gd name="connsiteX153" fmla="*/ 1841854 w 2423720"/>
              <a:gd name="connsiteY153" fmla="*/ 3007888 h 3030582"/>
              <a:gd name="connsiteX154" fmla="*/ 1841854 w 2423720"/>
              <a:gd name="connsiteY154" fmla="*/ 3007888 h 3030582"/>
              <a:gd name="connsiteX155" fmla="*/ 1335720 w 2423720"/>
              <a:gd name="connsiteY155" fmla="*/ 2401091 h 3030582"/>
              <a:gd name="connsiteX156" fmla="*/ 1475424 w 2423720"/>
              <a:gd name="connsiteY156" fmla="*/ 2394976 h 3030582"/>
              <a:gd name="connsiteX157" fmla="*/ 1555860 w 2423720"/>
              <a:gd name="connsiteY157" fmla="*/ 2382275 h 3030582"/>
              <a:gd name="connsiteX158" fmla="*/ 1637236 w 2423720"/>
              <a:gd name="connsiteY158" fmla="*/ 2365812 h 3030582"/>
              <a:gd name="connsiteX159" fmla="*/ 1690860 w 2423720"/>
              <a:gd name="connsiteY159" fmla="*/ 2353582 h 3030582"/>
              <a:gd name="connsiteX160" fmla="*/ 1717672 w 2423720"/>
              <a:gd name="connsiteY160" fmla="*/ 2344645 h 3030582"/>
              <a:gd name="connsiteX161" fmla="*/ 1823979 w 2423720"/>
              <a:gd name="connsiteY161" fmla="*/ 2306073 h 3030582"/>
              <a:gd name="connsiteX162" fmla="*/ 1875722 w 2423720"/>
              <a:gd name="connsiteY162" fmla="*/ 2283024 h 3030582"/>
              <a:gd name="connsiteX163" fmla="*/ 1959920 w 2423720"/>
              <a:gd name="connsiteY163" fmla="*/ 2241160 h 3030582"/>
              <a:gd name="connsiteX164" fmla="*/ 2072813 w 2423720"/>
              <a:gd name="connsiteY164" fmla="*/ 2170132 h 3030582"/>
              <a:gd name="connsiteX165" fmla="*/ 2138667 w 2423720"/>
              <a:gd name="connsiteY165" fmla="*/ 2121212 h 3030582"/>
              <a:gd name="connsiteX166" fmla="*/ 2144311 w 2423720"/>
              <a:gd name="connsiteY166" fmla="*/ 2085462 h 3030582"/>
              <a:gd name="connsiteX167" fmla="*/ 2135374 w 2423720"/>
              <a:gd name="connsiteY167" fmla="*/ 2074643 h 3030582"/>
              <a:gd name="connsiteX168" fmla="*/ 2098684 w 2423720"/>
              <a:gd name="connsiteY168" fmla="*/ 2037953 h 3030582"/>
              <a:gd name="connsiteX169" fmla="*/ 2064816 w 2423720"/>
              <a:gd name="connsiteY169" fmla="*/ 2000793 h 3030582"/>
              <a:gd name="connsiteX170" fmla="*/ 2050705 w 2423720"/>
              <a:gd name="connsiteY170" fmla="*/ 1999852 h 3030582"/>
              <a:gd name="connsiteX171" fmla="*/ 2018248 w 2423720"/>
              <a:gd name="connsiteY171" fmla="*/ 2027135 h 3030582"/>
              <a:gd name="connsiteX172" fmla="*/ 1392636 w 2423720"/>
              <a:gd name="connsiteY172" fmla="*/ 2271735 h 3030582"/>
              <a:gd name="connsiteX173" fmla="*/ 1204012 w 2423720"/>
              <a:gd name="connsiteY173" fmla="*/ 2269853 h 3030582"/>
              <a:gd name="connsiteX174" fmla="*/ 976345 w 2423720"/>
              <a:gd name="connsiteY174" fmla="*/ 2225637 h 3030582"/>
              <a:gd name="connsiteX175" fmla="*/ 433521 w 2423720"/>
              <a:gd name="connsiteY175" fmla="*/ 1863911 h 3030582"/>
              <a:gd name="connsiteX176" fmla="*/ 195976 w 2423720"/>
              <a:gd name="connsiteY176" fmla="*/ 1258055 h 3030582"/>
              <a:gd name="connsiteX177" fmla="*/ 222318 w 2423720"/>
              <a:gd name="connsiteY177" fmla="*/ 959831 h 3030582"/>
              <a:gd name="connsiteX178" fmla="*/ 483382 w 2423720"/>
              <a:gd name="connsiteY178" fmla="*/ 477216 h 3030582"/>
              <a:gd name="connsiteX179" fmla="*/ 563818 w 2423720"/>
              <a:gd name="connsiteY179" fmla="*/ 399602 h 3030582"/>
              <a:gd name="connsiteX180" fmla="*/ 565699 w 2423720"/>
              <a:gd name="connsiteY180" fmla="*/ 380316 h 3030582"/>
              <a:gd name="connsiteX181" fmla="*/ 544061 w 2423720"/>
              <a:gd name="connsiteY181" fmla="*/ 355856 h 3030582"/>
              <a:gd name="connsiteX182" fmla="*/ 483382 w 2423720"/>
              <a:gd name="connsiteY182" fmla="*/ 290473 h 3030582"/>
              <a:gd name="connsiteX183" fmla="*/ 438225 w 2423720"/>
              <a:gd name="connsiteY183" fmla="*/ 286710 h 3030582"/>
              <a:gd name="connsiteX184" fmla="*/ 370019 w 2423720"/>
              <a:gd name="connsiteY184" fmla="*/ 348801 h 3030582"/>
              <a:gd name="connsiteX185" fmla="*/ 306987 w 2423720"/>
              <a:gd name="connsiteY185" fmla="*/ 416536 h 3030582"/>
              <a:gd name="connsiteX186" fmla="*/ 229844 w 2423720"/>
              <a:gd name="connsiteY186" fmla="*/ 515317 h 3030582"/>
              <a:gd name="connsiteX187" fmla="*/ 205855 w 2423720"/>
              <a:gd name="connsiteY187" fmla="*/ 552477 h 3030582"/>
              <a:gd name="connsiteX188" fmla="*/ 161638 w 2423720"/>
              <a:gd name="connsiteY188" fmla="*/ 628209 h 3030582"/>
              <a:gd name="connsiteX189" fmla="*/ 153642 w 2423720"/>
              <a:gd name="connsiteY189" fmla="*/ 641850 h 3030582"/>
              <a:gd name="connsiteX190" fmla="*/ 140941 w 2423720"/>
              <a:gd name="connsiteY190" fmla="*/ 665370 h 3030582"/>
              <a:gd name="connsiteX191" fmla="*/ 108485 w 2423720"/>
              <a:gd name="connsiteY191" fmla="*/ 740161 h 3030582"/>
              <a:gd name="connsiteX192" fmla="*/ 105192 w 2423720"/>
              <a:gd name="connsiteY192" fmla="*/ 747217 h 3030582"/>
              <a:gd name="connsiteX193" fmla="*/ 90610 w 2423720"/>
              <a:gd name="connsiteY193" fmla="*/ 785318 h 3030582"/>
              <a:gd name="connsiteX194" fmla="*/ 62387 w 2423720"/>
              <a:gd name="connsiteY194" fmla="*/ 881747 h 3030582"/>
              <a:gd name="connsiteX195" fmla="*/ 29460 w 2423720"/>
              <a:gd name="connsiteY195" fmla="*/ 1073194 h 3030582"/>
              <a:gd name="connsiteX196" fmla="*/ 27579 w 2423720"/>
              <a:gd name="connsiteY196" fmla="*/ 1137636 h 3030582"/>
              <a:gd name="connsiteX197" fmla="*/ 25697 w 2423720"/>
              <a:gd name="connsiteY197" fmla="*/ 1224187 h 3030582"/>
              <a:gd name="connsiteX198" fmla="*/ 33694 w 2423720"/>
              <a:gd name="connsiteY198" fmla="*/ 1321087 h 3030582"/>
              <a:gd name="connsiteX199" fmla="*/ 55802 w 2423720"/>
              <a:gd name="connsiteY199" fmla="*/ 1447620 h 3030582"/>
              <a:gd name="connsiteX200" fmla="*/ 82614 w 2423720"/>
              <a:gd name="connsiteY200" fmla="*/ 1542638 h 3030582"/>
              <a:gd name="connsiteX201" fmla="*/ 100488 w 2423720"/>
              <a:gd name="connsiteY201" fmla="*/ 1597673 h 3030582"/>
              <a:gd name="connsiteX202" fmla="*/ 124008 w 2423720"/>
              <a:gd name="connsiteY202" fmla="*/ 1652238 h 3030582"/>
              <a:gd name="connsiteX203" fmla="*/ 158346 w 2423720"/>
              <a:gd name="connsiteY203" fmla="*/ 1720914 h 3030582"/>
              <a:gd name="connsiteX204" fmla="*/ 211029 w 2423720"/>
              <a:gd name="connsiteY204" fmla="*/ 1809817 h 3030582"/>
              <a:gd name="connsiteX205" fmla="*/ 275942 w 2423720"/>
              <a:gd name="connsiteY205" fmla="*/ 1900131 h 3030582"/>
              <a:gd name="connsiteX206" fmla="*/ 342737 w 2423720"/>
              <a:gd name="connsiteY206" fmla="*/ 1979155 h 3030582"/>
              <a:gd name="connsiteX207" fmla="*/ 405298 w 2423720"/>
              <a:gd name="connsiteY207" fmla="*/ 2043128 h 3030582"/>
              <a:gd name="connsiteX208" fmla="*/ 443399 w 2423720"/>
              <a:gd name="connsiteY208" fmla="*/ 2080288 h 3030582"/>
              <a:gd name="connsiteX209" fmla="*/ 485734 w 2423720"/>
              <a:gd name="connsiteY209" fmla="*/ 2115567 h 3030582"/>
              <a:gd name="connsiteX210" fmla="*/ 502668 w 2423720"/>
              <a:gd name="connsiteY210" fmla="*/ 2129679 h 3030582"/>
              <a:gd name="connsiteX211" fmla="*/ 570873 w 2423720"/>
              <a:gd name="connsiteY211" fmla="*/ 2180010 h 3030582"/>
              <a:gd name="connsiteX212" fmla="*/ 648957 w 2423720"/>
              <a:gd name="connsiteY212" fmla="*/ 2229871 h 3030582"/>
              <a:gd name="connsiteX213" fmla="*/ 809359 w 2423720"/>
              <a:gd name="connsiteY213" fmla="*/ 2309366 h 3030582"/>
              <a:gd name="connsiteX214" fmla="*/ 937303 w 2423720"/>
              <a:gd name="connsiteY214" fmla="*/ 2353112 h 3030582"/>
              <a:gd name="connsiteX215" fmla="*/ 1084064 w 2423720"/>
              <a:gd name="connsiteY215" fmla="*/ 2386979 h 3030582"/>
              <a:gd name="connsiteX216" fmla="*/ 1098175 w 2423720"/>
              <a:gd name="connsiteY216" fmla="*/ 2388390 h 3030582"/>
              <a:gd name="connsiteX217" fmla="*/ 1165440 w 2423720"/>
              <a:gd name="connsiteY217" fmla="*/ 2395446 h 3030582"/>
              <a:gd name="connsiteX218" fmla="*/ 1198367 w 2423720"/>
              <a:gd name="connsiteY218" fmla="*/ 2396857 h 3030582"/>
              <a:gd name="connsiteX219" fmla="*/ 1221886 w 2423720"/>
              <a:gd name="connsiteY219" fmla="*/ 2397798 h 3030582"/>
              <a:gd name="connsiteX220" fmla="*/ 1265632 w 2423720"/>
              <a:gd name="connsiteY220" fmla="*/ 2401091 h 3030582"/>
              <a:gd name="connsiteX221" fmla="*/ 1335720 w 2423720"/>
              <a:gd name="connsiteY221" fmla="*/ 2401091 h 3030582"/>
              <a:gd name="connsiteX222" fmla="*/ 1081241 w 2423720"/>
              <a:gd name="connsiteY222" fmla="*/ 1529938 h 3030582"/>
              <a:gd name="connsiteX223" fmla="*/ 1109935 w 2423720"/>
              <a:gd name="connsiteY223" fmla="*/ 1523352 h 3030582"/>
              <a:gd name="connsiteX224" fmla="*/ 1160266 w 2423720"/>
              <a:gd name="connsiteY224" fmla="*/ 1494659 h 3030582"/>
              <a:gd name="connsiteX225" fmla="*/ 1253873 w 2423720"/>
              <a:gd name="connsiteY225" fmla="*/ 1437272 h 3030582"/>
              <a:gd name="connsiteX226" fmla="*/ 1373821 w 2423720"/>
              <a:gd name="connsiteY226" fmla="*/ 1354484 h 3030582"/>
              <a:gd name="connsiteX227" fmla="*/ 1436852 w 2423720"/>
              <a:gd name="connsiteY227" fmla="*/ 1307445 h 3030582"/>
              <a:gd name="connsiteX228" fmla="*/ 1547393 w 2423720"/>
              <a:gd name="connsiteY228" fmla="*/ 1214780 h 3030582"/>
              <a:gd name="connsiteX229" fmla="*/ 1596783 w 2423720"/>
              <a:gd name="connsiteY229" fmla="*/ 1169152 h 3030582"/>
              <a:gd name="connsiteX230" fmla="*/ 1703561 w 2423720"/>
              <a:gd name="connsiteY230" fmla="*/ 1056260 h 3030582"/>
              <a:gd name="connsiteX231" fmla="*/ 1721906 w 2423720"/>
              <a:gd name="connsiteY231" fmla="*/ 1036974 h 3030582"/>
              <a:gd name="connsiteX232" fmla="*/ 1770826 w 2423720"/>
              <a:gd name="connsiteY232" fmla="*/ 979587 h 3030582"/>
              <a:gd name="connsiteX233" fmla="*/ 1783996 w 2423720"/>
              <a:gd name="connsiteY233" fmla="*/ 956538 h 3030582"/>
              <a:gd name="connsiteX234" fmla="*/ 1781645 w 2423720"/>
              <a:gd name="connsiteY234" fmla="*/ 927845 h 3030582"/>
              <a:gd name="connsiteX235" fmla="*/ 1768003 w 2423720"/>
              <a:gd name="connsiteY235" fmla="*/ 908559 h 3030582"/>
              <a:gd name="connsiteX236" fmla="*/ 1729902 w 2423720"/>
              <a:gd name="connsiteY236" fmla="*/ 866695 h 3030582"/>
              <a:gd name="connsiteX237" fmla="*/ 1638647 w 2423720"/>
              <a:gd name="connsiteY237" fmla="*/ 771206 h 3030582"/>
              <a:gd name="connsiteX238" fmla="*/ 1627829 w 2423720"/>
              <a:gd name="connsiteY238" fmla="*/ 762269 h 3030582"/>
              <a:gd name="connsiteX239" fmla="*/ 1610895 w 2423720"/>
              <a:gd name="connsiteY239" fmla="*/ 748157 h 3030582"/>
              <a:gd name="connsiteX240" fmla="*/ 1566208 w 2423720"/>
              <a:gd name="connsiteY240" fmla="*/ 708175 h 3030582"/>
              <a:gd name="connsiteX241" fmla="*/ 1487654 w 2423720"/>
              <a:gd name="connsiteY241" fmla="*/ 645614 h 3030582"/>
              <a:gd name="connsiteX242" fmla="*/ 1425563 w 2423720"/>
              <a:gd name="connsiteY242" fmla="*/ 600457 h 3030582"/>
              <a:gd name="connsiteX243" fmla="*/ 1405336 w 2423720"/>
              <a:gd name="connsiteY243" fmla="*/ 588227 h 3030582"/>
              <a:gd name="connsiteX244" fmla="*/ 1377113 w 2423720"/>
              <a:gd name="connsiteY244" fmla="*/ 595753 h 3030582"/>
              <a:gd name="connsiteX245" fmla="*/ 1350302 w 2423720"/>
              <a:gd name="connsiteY245" fmla="*/ 638558 h 3030582"/>
              <a:gd name="connsiteX246" fmla="*/ 1299029 w 2423720"/>
              <a:gd name="connsiteY246" fmla="*/ 705823 h 3030582"/>
              <a:gd name="connsiteX247" fmla="*/ 1255284 w 2423720"/>
              <a:gd name="connsiteY247" fmla="*/ 743924 h 3030582"/>
              <a:gd name="connsiteX248" fmla="*/ 1161207 w 2423720"/>
              <a:gd name="connsiteY248" fmla="*/ 834238 h 3030582"/>
              <a:gd name="connsiteX249" fmla="*/ 1062896 w 2423720"/>
              <a:gd name="connsiteY249" fmla="*/ 912322 h 3030582"/>
              <a:gd name="connsiteX250" fmla="*/ 1057722 w 2423720"/>
              <a:gd name="connsiteY250" fmla="*/ 915615 h 3030582"/>
              <a:gd name="connsiteX251" fmla="*/ 1015858 w 2423720"/>
              <a:gd name="connsiteY251" fmla="*/ 943367 h 3030582"/>
              <a:gd name="connsiteX252" fmla="*/ 918958 w 2423720"/>
              <a:gd name="connsiteY252" fmla="*/ 1004517 h 3030582"/>
              <a:gd name="connsiteX253" fmla="*/ 858749 w 2423720"/>
              <a:gd name="connsiteY253" fmla="*/ 1037915 h 3030582"/>
              <a:gd name="connsiteX254" fmla="*/ 768906 w 2423720"/>
              <a:gd name="connsiteY254" fmla="*/ 1083542 h 3030582"/>
              <a:gd name="connsiteX255" fmla="*/ 759027 w 2423720"/>
              <a:gd name="connsiteY255" fmla="*/ 1112236 h 3030582"/>
              <a:gd name="connsiteX256" fmla="*/ 781606 w 2423720"/>
              <a:gd name="connsiteY256" fmla="*/ 1156922 h 3030582"/>
              <a:gd name="connsiteX257" fmla="*/ 832408 w 2423720"/>
              <a:gd name="connsiteY257" fmla="*/ 1240180 h 3030582"/>
              <a:gd name="connsiteX258" fmla="*/ 891206 w 2423720"/>
              <a:gd name="connsiteY258" fmla="*/ 1327672 h 3030582"/>
              <a:gd name="connsiteX259" fmla="*/ 899202 w 2423720"/>
              <a:gd name="connsiteY259" fmla="*/ 1337550 h 3030582"/>
              <a:gd name="connsiteX260" fmla="*/ 977286 w 2423720"/>
              <a:gd name="connsiteY260" fmla="*/ 1429745 h 3030582"/>
              <a:gd name="connsiteX261" fmla="*/ 1013035 w 2423720"/>
              <a:gd name="connsiteY261" fmla="*/ 1469258 h 3030582"/>
              <a:gd name="connsiteX262" fmla="*/ 1032792 w 2423720"/>
              <a:gd name="connsiteY262" fmla="*/ 1493718 h 3030582"/>
              <a:gd name="connsiteX263" fmla="*/ 1071834 w 2423720"/>
              <a:gd name="connsiteY263" fmla="*/ 1527115 h 3030582"/>
              <a:gd name="connsiteX264" fmla="*/ 1081241 w 2423720"/>
              <a:gd name="connsiteY264" fmla="*/ 1529938 h 3030582"/>
              <a:gd name="connsiteX265" fmla="*/ 497023 w 2423720"/>
              <a:gd name="connsiteY265" fmla="*/ 1800409 h 3030582"/>
              <a:gd name="connsiteX266" fmla="*/ 497964 w 2423720"/>
              <a:gd name="connsiteY266" fmla="*/ 1804172 h 3030582"/>
              <a:gd name="connsiteX267" fmla="*/ 505490 w 2423720"/>
              <a:gd name="connsiteY267" fmla="*/ 1814050 h 3030582"/>
              <a:gd name="connsiteX268" fmla="*/ 644254 w 2423720"/>
              <a:gd name="connsiteY268" fmla="*/ 1952814 h 3030582"/>
              <a:gd name="connsiteX269" fmla="*/ 972582 w 2423720"/>
              <a:gd name="connsiteY269" fmla="*/ 2134382 h 3030582"/>
              <a:gd name="connsiteX270" fmla="*/ 992338 w 2423720"/>
              <a:gd name="connsiteY270" fmla="*/ 2136734 h 3030582"/>
              <a:gd name="connsiteX271" fmla="*/ 1064778 w 2423720"/>
              <a:gd name="connsiteY271" fmla="*/ 2122623 h 3030582"/>
              <a:gd name="connsiteX272" fmla="*/ 1154621 w 2423720"/>
              <a:gd name="connsiteY272" fmla="*/ 2100985 h 3030582"/>
              <a:gd name="connsiteX273" fmla="*/ 1287740 w 2423720"/>
              <a:gd name="connsiteY273" fmla="*/ 2065236 h 3030582"/>
              <a:gd name="connsiteX274" fmla="*/ 1483891 w 2423720"/>
              <a:gd name="connsiteY274" fmla="*/ 1995148 h 3030582"/>
              <a:gd name="connsiteX275" fmla="*/ 1490476 w 2423720"/>
              <a:gd name="connsiteY275" fmla="*/ 1990915 h 3030582"/>
              <a:gd name="connsiteX276" fmla="*/ 1514936 w 2423720"/>
              <a:gd name="connsiteY276" fmla="*/ 1980096 h 3030582"/>
              <a:gd name="connsiteX277" fmla="*/ 1563386 w 2423720"/>
              <a:gd name="connsiteY277" fmla="*/ 1957988 h 3030582"/>
              <a:gd name="connsiteX278" fmla="*/ 1561504 w 2423720"/>
              <a:gd name="connsiteY278" fmla="*/ 1917535 h 3030582"/>
              <a:gd name="connsiteX279" fmla="*/ 1517758 w 2423720"/>
              <a:gd name="connsiteY279" fmla="*/ 1893545 h 3030582"/>
              <a:gd name="connsiteX280" fmla="*/ 1352183 w 2423720"/>
              <a:gd name="connsiteY280" fmla="*/ 1794294 h 3030582"/>
              <a:gd name="connsiteX281" fmla="*/ 1229413 w 2423720"/>
              <a:gd name="connsiteY281" fmla="*/ 1706802 h 3030582"/>
              <a:gd name="connsiteX282" fmla="*/ 1085004 w 2423720"/>
              <a:gd name="connsiteY282" fmla="*/ 1585443 h 3030582"/>
              <a:gd name="connsiteX283" fmla="*/ 1045962 w 2423720"/>
              <a:gd name="connsiteY283" fmla="*/ 1581210 h 3030582"/>
              <a:gd name="connsiteX284" fmla="*/ 1000335 w 2423720"/>
              <a:gd name="connsiteY284" fmla="*/ 1605199 h 3030582"/>
              <a:gd name="connsiteX285" fmla="*/ 950474 w 2423720"/>
              <a:gd name="connsiteY285" fmla="*/ 1628248 h 3030582"/>
              <a:gd name="connsiteX286" fmla="*/ 867686 w 2423720"/>
              <a:gd name="connsiteY286" fmla="*/ 1666820 h 3030582"/>
              <a:gd name="connsiteX287" fmla="*/ 696466 w 2423720"/>
              <a:gd name="connsiteY287" fmla="*/ 1733144 h 3030582"/>
              <a:gd name="connsiteX288" fmla="*/ 562877 w 2423720"/>
              <a:gd name="connsiteY288" fmla="*/ 1779242 h 3030582"/>
              <a:gd name="connsiteX289" fmla="*/ 497023 w 2423720"/>
              <a:gd name="connsiteY289" fmla="*/ 1800409 h 3030582"/>
              <a:gd name="connsiteX290" fmla="*/ 2056820 w 2423720"/>
              <a:gd name="connsiteY290" fmla="*/ 524254 h 3030582"/>
              <a:gd name="connsiteX291" fmla="*/ 2052116 w 2423720"/>
              <a:gd name="connsiteY291" fmla="*/ 533662 h 3030582"/>
              <a:gd name="connsiteX292" fmla="*/ 1984851 w 2423720"/>
              <a:gd name="connsiteY292" fmla="*/ 680422 h 3030582"/>
              <a:gd name="connsiteX293" fmla="*/ 1984381 w 2423720"/>
              <a:gd name="connsiteY293" fmla="*/ 681833 h 3030582"/>
              <a:gd name="connsiteX294" fmla="*/ 1952865 w 2423720"/>
              <a:gd name="connsiteY294" fmla="*/ 744865 h 3030582"/>
              <a:gd name="connsiteX295" fmla="*/ 1931227 w 2423720"/>
              <a:gd name="connsiteY295" fmla="*/ 790022 h 3030582"/>
              <a:gd name="connsiteX296" fmla="*/ 1878073 w 2423720"/>
              <a:gd name="connsiteY296" fmla="*/ 871869 h 3030582"/>
              <a:gd name="connsiteX297" fmla="*/ 1865843 w 2423720"/>
              <a:gd name="connsiteY297" fmla="*/ 888332 h 3030582"/>
              <a:gd name="connsiteX298" fmla="*/ 1845147 w 2423720"/>
              <a:gd name="connsiteY298" fmla="*/ 917967 h 3030582"/>
              <a:gd name="connsiteX299" fmla="*/ 1844676 w 2423720"/>
              <a:gd name="connsiteY299" fmla="*/ 963124 h 3030582"/>
              <a:gd name="connsiteX300" fmla="*/ 1864432 w 2423720"/>
              <a:gd name="connsiteY300" fmla="*/ 987584 h 3030582"/>
              <a:gd name="connsiteX301" fmla="*/ 1936872 w 2423720"/>
              <a:gd name="connsiteY301" fmla="*/ 1092009 h 3030582"/>
              <a:gd name="connsiteX302" fmla="*/ 2015426 w 2423720"/>
              <a:gd name="connsiteY302" fmla="*/ 1224187 h 3030582"/>
              <a:gd name="connsiteX303" fmla="*/ 2034241 w 2423720"/>
              <a:gd name="connsiteY303" fmla="*/ 1262289 h 3030582"/>
              <a:gd name="connsiteX304" fmla="*/ 2073754 w 2423720"/>
              <a:gd name="connsiteY304" fmla="*/ 1344135 h 3030582"/>
              <a:gd name="connsiteX305" fmla="*/ 2101977 w 2423720"/>
              <a:gd name="connsiteY305" fmla="*/ 1412341 h 3030582"/>
              <a:gd name="connsiteX306" fmla="*/ 2120322 w 2423720"/>
              <a:gd name="connsiteY306" fmla="*/ 1453735 h 3030582"/>
              <a:gd name="connsiteX307" fmla="*/ 2146663 w 2423720"/>
              <a:gd name="connsiteY307" fmla="*/ 1461732 h 3030582"/>
              <a:gd name="connsiteX308" fmla="*/ 2164538 w 2423720"/>
              <a:gd name="connsiteY308" fmla="*/ 1442446 h 3030582"/>
              <a:gd name="connsiteX309" fmla="*/ 2197935 w 2423720"/>
              <a:gd name="connsiteY309" fmla="*/ 1385529 h 3030582"/>
              <a:gd name="connsiteX310" fmla="*/ 2235096 w 2423720"/>
              <a:gd name="connsiteY310" fmla="*/ 1322027 h 3030582"/>
              <a:gd name="connsiteX311" fmla="*/ 2262849 w 2423720"/>
              <a:gd name="connsiteY311" fmla="*/ 1266052 h 3030582"/>
              <a:gd name="connsiteX312" fmla="*/ 2274138 w 2423720"/>
              <a:gd name="connsiteY312" fmla="*/ 1243943 h 3030582"/>
              <a:gd name="connsiteX313" fmla="*/ 2302361 w 2423720"/>
              <a:gd name="connsiteY313" fmla="*/ 1176208 h 3030582"/>
              <a:gd name="connsiteX314" fmla="*/ 2325880 w 2423720"/>
              <a:gd name="connsiteY314" fmla="*/ 1109884 h 3030582"/>
              <a:gd name="connsiteX315" fmla="*/ 2327291 w 2423720"/>
              <a:gd name="connsiteY315" fmla="*/ 1095772 h 3030582"/>
              <a:gd name="connsiteX316" fmla="*/ 2310828 w 2423720"/>
              <a:gd name="connsiteY316" fmla="*/ 995110 h 3030582"/>
              <a:gd name="connsiteX317" fmla="*/ 2092569 w 2423720"/>
              <a:gd name="connsiteY317" fmla="*/ 563296 h 3030582"/>
              <a:gd name="connsiteX318" fmla="*/ 2056820 w 2423720"/>
              <a:gd name="connsiteY318" fmla="*/ 524254 h 3030582"/>
              <a:gd name="connsiteX319" fmla="*/ 283939 w 2423720"/>
              <a:gd name="connsiteY319" fmla="*/ 1204431 h 3030582"/>
              <a:gd name="connsiteX320" fmla="*/ 294757 w 2423720"/>
              <a:gd name="connsiteY320" fmla="*/ 1204431 h 3030582"/>
              <a:gd name="connsiteX321" fmla="*/ 350263 w 2423720"/>
              <a:gd name="connsiteY321" fmla="*/ 1193612 h 3030582"/>
              <a:gd name="connsiteX322" fmla="*/ 427876 w 2423720"/>
              <a:gd name="connsiteY322" fmla="*/ 1174797 h 3030582"/>
              <a:gd name="connsiteX323" fmla="*/ 556291 w 2423720"/>
              <a:gd name="connsiteY323" fmla="*/ 1139518 h 3030582"/>
              <a:gd name="connsiteX324" fmla="*/ 677651 w 2423720"/>
              <a:gd name="connsiteY324" fmla="*/ 1096713 h 3030582"/>
              <a:gd name="connsiteX325" fmla="*/ 694585 w 2423720"/>
              <a:gd name="connsiteY325" fmla="*/ 1088716 h 3030582"/>
              <a:gd name="connsiteX326" fmla="*/ 703052 w 2423720"/>
              <a:gd name="connsiteY326" fmla="*/ 1062845 h 3030582"/>
              <a:gd name="connsiteX327" fmla="*/ 676710 w 2423720"/>
              <a:gd name="connsiteY327" fmla="*/ 1002636 h 3030582"/>
              <a:gd name="connsiteX328" fmla="*/ 634375 w 2423720"/>
              <a:gd name="connsiteY328" fmla="*/ 891155 h 3030582"/>
              <a:gd name="connsiteX329" fmla="*/ 610856 w 2423720"/>
              <a:gd name="connsiteY329" fmla="*/ 816363 h 3030582"/>
              <a:gd name="connsiteX330" fmla="*/ 579811 w 2423720"/>
              <a:gd name="connsiteY330" fmla="*/ 693122 h 3030582"/>
              <a:gd name="connsiteX331" fmla="*/ 557703 w 2423720"/>
              <a:gd name="connsiteY331" fmla="*/ 670074 h 3030582"/>
              <a:gd name="connsiteX332" fmla="*/ 516779 w 2423720"/>
              <a:gd name="connsiteY332" fmla="*/ 676659 h 3030582"/>
              <a:gd name="connsiteX333" fmla="*/ 500786 w 2423720"/>
              <a:gd name="connsiteY333" fmla="*/ 682774 h 3030582"/>
              <a:gd name="connsiteX334" fmla="*/ 432110 w 2423720"/>
              <a:gd name="connsiteY334" fmla="*/ 698767 h 3030582"/>
              <a:gd name="connsiteX335" fmla="*/ 416587 w 2423720"/>
              <a:gd name="connsiteY335" fmla="*/ 710527 h 3030582"/>
              <a:gd name="connsiteX336" fmla="*/ 368608 w 2423720"/>
              <a:gd name="connsiteY336" fmla="*/ 802722 h 3030582"/>
              <a:gd name="connsiteX337" fmla="*/ 282527 w 2423720"/>
              <a:gd name="connsiteY337" fmla="*/ 1187968 h 3030582"/>
              <a:gd name="connsiteX338" fmla="*/ 283939 w 2423720"/>
              <a:gd name="connsiteY338" fmla="*/ 1204431 h 3030582"/>
              <a:gd name="connsiteX339" fmla="*/ 1307967 w 2423720"/>
              <a:gd name="connsiteY339" fmla="*/ 210037 h 3030582"/>
              <a:gd name="connsiteX340" fmla="*/ 1150858 w 2423720"/>
              <a:gd name="connsiteY340" fmla="*/ 220856 h 3030582"/>
              <a:gd name="connsiteX341" fmla="*/ 1069011 w 2423720"/>
              <a:gd name="connsiteY341" fmla="*/ 236378 h 3030582"/>
              <a:gd name="connsiteX342" fmla="*/ 1055840 w 2423720"/>
              <a:gd name="connsiteY342" fmla="*/ 246257 h 3030582"/>
              <a:gd name="connsiteX343" fmla="*/ 1033732 w 2423720"/>
              <a:gd name="connsiteY343" fmla="*/ 287650 h 3030582"/>
              <a:gd name="connsiteX344" fmla="*/ 1014447 w 2423720"/>
              <a:gd name="connsiteY344" fmla="*/ 323400 h 3030582"/>
              <a:gd name="connsiteX345" fmla="*/ 1019621 w 2423720"/>
              <a:gd name="connsiteY345" fmla="*/ 353034 h 3030582"/>
              <a:gd name="connsiteX346" fmla="*/ 1045492 w 2423720"/>
              <a:gd name="connsiteY346" fmla="*/ 367616 h 3030582"/>
              <a:gd name="connsiteX347" fmla="*/ 1133454 w 2423720"/>
              <a:gd name="connsiteY347" fmla="*/ 405247 h 3030582"/>
              <a:gd name="connsiteX348" fmla="*/ 1332427 w 2423720"/>
              <a:gd name="connsiteY348" fmla="*/ 512024 h 3030582"/>
              <a:gd name="connsiteX349" fmla="*/ 1355476 w 2423720"/>
              <a:gd name="connsiteY349" fmla="*/ 525665 h 3030582"/>
              <a:gd name="connsiteX350" fmla="*/ 1399692 w 2423720"/>
              <a:gd name="connsiteY350" fmla="*/ 517198 h 3030582"/>
              <a:gd name="connsiteX351" fmla="*/ 1426974 w 2423720"/>
              <a:gd name="connsiteY351" fmla="*/ 475334 h 3030582"/>
              <a:gd name="connsiteX352" fmla="*/ 1463664 w 2423720"/>
              <a:gd name="connsiteY352" fmla="*/ 400543 h 3030582"/>
              <a:gd name="connsiteX353" fmla="*/ 1490947 w 2423720"/>
              <a:gd name="connsiteY353" fmla="*/ 344097 h 3030582"/>
              <a:gd name="connsiteX354" fmla="*/ 1493299 w 2423720"/>
              <a:gd name="connsiteY354" fmla="*/ 339863 h 3030582"/>
              <a:gd name="connsiteX355" fmla="*/ 1530459 w 2423720"/>
              <a:gd name="connsiteY355" fmla="*/ 255194 h 3030582"/>
              <a:gd name="connsiteX356" fmla="*/ 1531400 w 2423720"/>
              <a:gd name="connsiteY356" fmla="*/ 252372 h 3030582"/>
              <a:gd name="connsiteX357" fmla="*/ 1517758 w 2423720"/>
              <a:gd name="connsiteY357" fmla="*/ 230263 h 3030582"/>
              <a:gd name="connsiteX358" fmla="*/ 1307967 w 2423720"/>
              <a:gd name="connsiteY358" fmla="*/ 210037 h 3030582"/>
              <a:gd name="connsiteX359" fmla="*/ 1863491 w 2423720"/>
              <a:gd name="connsiteY359" fmla="*/ 2025723 h 3030582"/>
              <a:gd name="connsiteX360" fmla="*/ 1880425 w 2423720"/>
              <a:gd name="connsiteY360" fmla="*/ 2019138 h 3030582"/>
              <a:gd name="connsiteX361" fmla="*/ 2091158 w 2423720"/>
              <a:gd name="connsiteY361" fmla="*/ 1836158 h 3030582"/>
              <a:gd name="connsiteX362" fmla="*/ 2170183 w 2423720"/>
              <a:gd name="connsiteY362" fmla="*/ 1732674 h 3030582"/>
              <a:gd name="connsiteX363" fmla="*/ 2174887 w 2423720"/>
              <a:gd name="connsiteY363" fmla="*/ 1715740 h 3030582"/>
              <a:gd name="connsiteX364" fmla="*/ 2160775 w 2423720"/>
              <a:gd name="connsiteY364" fmla="*/ 1666349 h 3030582"/>
              <a:gd name="connsiteX365" fmla="*/ 2141019 w 2423720"/>
              <a:gd name="connsiteY365" fmla="*/ 1600025 h 3030582"/>
              <a:gd name="connsiteX366" fmla="*/ 2132552 w 2423720"/>
              <a:gd name="connsiteY366" fmla="*/ 1581210 h 3030582"/>
              <a:gd name="connsiteX367" fmla="*/ 2097273 w 2423720"/>
              <a:gd name="connsiteY367" fmla="*/ 1578387 h 3030582"/>
              <a:gd name="connsiteX368" fmla="*/ 2034712 w 2423720"/>
              <a:gd name="connsiteY368" fmla="*/ 1648945 h 3030582"/>
              <a:gd name="connsiteX369" fmla="*/ 1974502 w 2423720"/>
              <a:gd name="connsiteY369" fmla="*/ 1708214 h 3030582"/>
              <a:gd name="connsiteX370" fmla="*/ 1865843 w 2423720"/>
              <a:gd name="connsiteY370" fmla="*/ 1800879 h 3030582"/>
              <a:gd name="connsiteX371" fmla="*/ 1789641 w 2423720"/>
              <a:gd name="connsiteY371" fmla="*/ 1856385 h 3030582"/>
              <a:gd name="connsiteX372" fmla="*/ 1697446 w 2423720"/>
              <a:gd name="connsiteY372" fmla="*/ 1916124 h 3030582"/>
              <a:gd name="connsiteX373" fmla="*/ 1679571 w 2423720"/>
              <a:gd name="connsiteY373" fmla="*/ 1935880 h 3030582"/>
              <a:gd name="connsiteX374" fmla="*/ 1699798 w 2423720"/>
              <a:gd name="connsiteY374" fmla="*/ 1955636 h 3030582"/>
              <a:gd name="connsiteX375" fmla="*/ 1750129 w 2423720"/>
              <a:gd name="connsiteY375" fmla="*/ 1978215 h 3030582"/>
              <a:gd name="connsiteX376" fmla="*/ 1841854 w 2423720"/>
              <a:gd name="connsiteY376" fmla="*/ 2018668 h 3030582"/>
              <a:gd name="connsiteX377" fmla="*/ 1863491 w 2423720"/>
              <a:gd name="connsiteY377" fmla="*/ 2025723 h 3030582"/>
              <a:gd name="connsiteX378" fmla="*/ 610856 w 2423720"/>
              <a:gd name="connsiteY378" fmla="*/ 619742 h 3030582"/>
              <a:gd name="connsiteX379" fmla="*/ 629672 w 2423720"/>
              <a:gd name="connsiteY379" fmla="*/ 615039 h 3030582"/>
              <a:gd name="connsiteX380" fmla="*/ 655072 w 2423720"/>
              <a:gd name="connsiteY380" fmla="*/ 602338 h 3030582"/>
              <a:gd name="connsiteX381" fmla="*/ 763731 w 2423720"/>
              <a:gd name="connsiteY381" fmla="*/ 543070 h 3030582"/>
              <a:gd name="connsiteX382" fmla="*/ 775961 w 2423720"/>
              <a:gd name="connsiteY382" fmla="*/ 535543 h 3030582"/>
              <a:gd name="connsiteX383" fmla="*/ 833348 w 2423720"/>
              <a:gd name="connsiteY383" fmla="*/ 494620 h 3030582"/>
              <a:gd name="connsiteX384" fmla="*/ 890735 w 2423720"/>
              <a:gd name="connsiteY384" fmla="*/ 440996 h 3030582"/>
              <a:gd name="connsiteX385" fmla="*/ 939655 w 2423720"/>
              <a:gd name="connsiteY385" fmla="*/ 386431 h 3030582"/>
              <a:gd name="connsiteX386" fmla="*/ 927425 w 2423720"/>
              <a:gd name="connsiteY386" fmla="*/ 346449 h 3030582"/>
              <a:gd name="connsiteX387" fmla="*/ 864864 w 2423720"/>
              <a:gd name="connsiteY387" fmla="*/ 325281 h 3030582"/>
              <a:gd name="connsiteX388" fmla="*/ 813592 w 2423720"/>
              <a:gd name="connsiteY388" fmla="*/ 330926 h 3030582"/>
              <a:gd name="connsiteX389" fmla="*/ 731275 w 2423720"/>
              <a:gd name="connsiteY389" fmla="*/ 380316 h 3030582"/>
              <a:gd name="connsiteX390" fmla="*/ 580751 w 2423720"/>
              <a:gd name="connsiteY390" fmla="*/ 501205 h 3030582"/>
              <a:gd name="connsiteX391" fmla="*/ 571814 w 2423720"/>
              <a:gd name="connsiteY391" fmla="*/ 520021 h 3030582"/>
              <a:gd name="connsiteX392" fmla="*/ 584044 w 2423720"/>
              <a:gd name="connsiteY392" fmla="*/ 599045 h 3030582"/>
              <a:gd name="connsiteX393" fmla="*/ 610856 w 2423720"/>
              <a:gd name="connsiteY393" fmla="*/ 619742 h 303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2423720" h="3030582">
                <a:moveTo>
                  <a:pt x="1841854" y="3007888"/>
                </a:moveTo>
                <a:cubicBezTo>
                  <a:pt x="1969799" y="3007888"/>
                  <a:pt x="2097743" y="3007888"/>
                  <a:pt x="2225688" y="3007888"/>
                </a:cubicBezTo>
                <a:cubicBezTo>
                  <a:pt x="2231803" y="3007888"/>
                  <a:pt x="2238388" y="3007417"/>
                  <a:pt x="2244033" y="3011651"/>
                </a:cubicBezTo>
                <a:cubicBezTo>
                  <a:pt x="2250148" y="3016354"/>
                  <a:pt x="2249678" y="3023410"/>
                  <a:pt x="2242622" y="3026233"/>
                </a:cubicBezTo>
                <a:cubicBezTo>
                  <a:pt x="2238859" y="3027644"/>
                  <a:pt x="2234155" y="3029055"/>
                  <a:pt x="2230392" y="3028585"/>
                </a:cubicBezTo>
                <a:cubicBezTo>
                  <a:pt x="2204991" y="3024822"/>
                  <a:pt x="2180061" y="3029996"/>
                  <a:pt x="2155130" y="3029525"/>
                </a:cubicBezTo>
                <a:cubicBezTo>
                  <a:pt x="1944398" y="3025292"/>
                  <a:pt x="1733665" y="3028585"/>
                  <a:pt x="1522933" y="3027644"/>
                </a:cubicBezTo>
                <a:cubicBezTo>
                  <a:pt x="1507410" y="3027644"/>
                  <a:pt x="1491417" y="3026703"/>
                  <a:pt x="1475894" y="3029055"/>
                </a:cubicBezTo>
                <a:cubicBezTo>
                  <a:pt x="1466016" y="3030466"/>
                  <a:pt x="1455668" y="3027173"/>
                  <a:pt x="1446260" y="3028114"/>
                </a:cubicBezTo>
                <a:cubicBezTo>
                  <a:pt x="1410040" y="3030466"/>
                  <a:pt x="1374291" y="3027173"/>
                  <a:pt x="1338071" y="3028585"/>
                </a:cubicBezTo>
                <a:cubicBezTo>
                  <a:pt x="1311730" y="3029525"/>
                  <a:pt x="1284918" y="3032818"/>
                  <a:pt x="1258576" y="3028114"/>
                </a:cubicBezTo>
                <a:cubicBezTo>
                  <a:pt x="1253873" y="3027173"/>
                  <a:pt x="1249169" y="3027644"/>
                  <a:pt x="1244465" y="3027644"/>
                </a:cubicBezTo>
                <a:cubicBezTo>
                  <a:pt x="1060074" y="3027644"/>
                  <a:pt x="875213" y="3027644"/>
                  <a:pt x="690822" y="3027644"/>
                </a:cubicBezTo>
                <a:cubicBezTo>
                  <a:pt x="678592" y="3027644"/>
                  <a:pt x="666832" y="3029055"/>
                  <a:pt x="654602" y="3029996"/>
                </a:cubicBezTo>
                <a:cubicBezTo>
                  <a:pt x="649428" y="3030466"/>
                  <a:pt x="644254" y="3029996"/>
                  <a:pt x="639550" y="3027173"/>
                </a:cubicBezTo>
                <a:cubicBezTo>
                  <a:pt x="636257" y="3025292"/>
                  <a:pt x="633435" y="3022470"/>
                  <a:pt x="633435" y="3018706"/>
                </a:cubicBezTo>
                <a:cubicBezTo>
                  <a:pt x="633435" y="3014473"/>
                  <a:pt x="636257" y="3012121"/>
                  <a:pt x="640020" y="3010710"/>
                </a:cubicBezTo>
                <a:cubicBezTo>
                  <a:pt x="643783" y="3009299"/>
                  <a:pt x="648017" y="3008828"/>
                  <a:pt x="652250" y="3008358"/>
                </a:cubicBezTo>
                <a:cubicBezTo>
                  <a:pt x="670595" y="3007888"/>
                  <a:pt x="688940" y="3007888"/>
                  <a:pt x="707285" y="3007888"/>
                </a:cubicBezTo>
                <a:cubicBezTo>
                  <a:pt x="886502" y="3007888"/>
                  <a:pt x="1066189" y="3007888"/>
                  <a:pt x="1245406" y="3007888"/>
                </a:cubicBezTo>
                <a:cubicBezTo>
                  <a:pt x="1282566" y="3007888"/>
                  <a:pt x="1319726" y="3006947"/>
                  <a:pt x="1356887" y="3008828"/>
                </a:cubicBezTo>
                <a:cubicBezTo>
                  <a:pt x="1365354" y="3009299"/>
                  <a:pt x="1373350" y="3006476"/>
                  <a:pt x="1380877" y="3002243"/>
                </a:cubicBezTo>
                <a:cubicBezTo>
                  <a:pt x="1389343" y="2997539"/>
                  <a:pt x="1393577" y="2990013"/>
                  <a:pt x="1393577" y="2980135"/>
                </a:cubicBezTo>
                <a:cubicBezTo>
                  <a:pt x="1393577" y="2955675"/>
                  <a:pt x="1394047" y="2930745"/>
                  <a:pt x="1394047" y="2906284"/>
                </a:cubicBezTo>
                <a:cubicBezTo>
                  <a:pt x="1394047" y="2818322"/>
                  <a:pt x="1394047" y="2729890"/>
                  <a:pt x="1394047" y="2641928"/>
                </a:cubicBezTo>
                <a:cubicBezTo>
                  <a:pt x="1394047" y="2631579"/>
                  <a:pt x="1393577" y="2620761"/>
                  <a:pt x="1391695" y="2610412"/>
                </a:cubicBezTo>
                <a:cubicBezTo>
                  <a:pt x="1389343" y="2595360"/>
                  <a:pt x="1383699" y="2588775"/>
                  <a:pt x="1368647" y="2586893"/>
                </a:cubicBezTo>
                <a:cubicBezTo>
                  <a:pt x="1356416" y="2585482"/>
                  <a:pt x="1343716" y="2582189"/>
                  <a:pt x="1331016" y="2585482"/>
                </a:cubicBezTo>
                <a:cubicBezTo>
                  <a:pt x="1327253" y="2586423"/>
                  <a:pt x="1322549" y="2585952"/>
                  <a:pt x="1318315" y="2585952"/>
                </a:cubicBezTo>
                <a:cubicBezTo>
                  <a:pt x="1285388" y="2585952"/>
                  <a:pt x="1252461" y="2585952"/>
                  <a:pt x="1219064" y="2585952"/>
                </a:cubicBezTo>
                <a:cubicBezTo>
                  <a:pt x="1202130" y="2585952"/>
                  <a:pt x="1194134" y="2580308"/>
                  <a:pt x="1188489" y="2564314"/>
                </a:cubicBezTo>
                <a:cubicBezTo>
                  <a:pt x="1182374" y="2545499"/>
                  <a:pt x="1176259" y="2526213"/>
                  <a:pt x="1173437" y="2506457"/>
                </a:cubicBezTo>
                <a:cubicBezTo>
                  <a:pt x="1169674" y="2482467"/>
                  <a:pt x="1160266" y="2460359"/>
                  <a:pt x="1154621" y="2436840"/>
                </a:cubicBezTo>
                <a:cubicBezTo>
                  <a:pt x="1152740" y="2428844"/>
                  <a:pt x="1147095" y="2423199"/>
                  <a:pt x="1140039" y="2419436"/>
                </a:cubicBezTo>
                <a:cubicBezTo>
                  <a:pt x="1129220" y="2413321"/>
                  <a:pt x="1117461" y="2410498"/>
                  <a:pt x="1105231" y="2410498"/>
                </a:cubicBezTo>
                <a:cubicBezTo>
                  <a:pt x="1080771" y="2410969"/>
                  <a:pt x="1057722" y="2405795"/>
                  <a:pt x="1034203" y="2398739"/>
                </a:cubicBezTo>
                <a:cubicBezTo>
                  <a:pt x="1019150" y="2394035"/>
                  <a:pt x="1003628" y="2392624"/>
                  <a:pt x="988105" y="2389802"/>
                </a:cubicBezTo>
                <a:cubicBezTo>
                  <a:pt x="958471" y="2383687"/>
                  <a:pt x="929777" y="2372397"/>
                  <a:pt x="900143" y="2365812"/>
                </a:cubicBezTo>
                <a:cubicBezTo>
                  <a:pt x="873331" y="2359697"/>
                  <a:pt x="848401" y="2348408"/>
                  <a:pt x="823470" y="2338059"/>
                </a:cubicBezTo>
                <a:cubicBezTo>
                  <a:pt x="786310" y="2323007"/>
                  <a:pt x="747738" y="2310306"/>
                  <a:pt x="711989" y="2290550"/>
                </a:cubicBezTo>
                <a:cubicBezTo>
                  <a:pt x="663539" y="2263738"/>
                  <a:pt x="614149" y="2237867"/>
                  <a:pt x="568521" y="2206351"/>
                </a:cubicBezTo>
                <a:cubicBezTo>
                  <a:pt x="540298" y="2187066"/>
                  <a:pt x="512546" y="2167780"/>
                  <a:pt x="487615" y="2144731"/>
                </a:cubicBezTo>
                <a:cubicBezTo>
                  <a:pt x="485734" y="2142849"/>
                  <a:pt x="483852" y="2140968"/>
                  <a:pt x="481500" y="2139557"/>
                </a:cubicBezTo>
                <a:cubicBezTo>
                  <a:pt x="453277" y="2122623"/>
                  <a:pt x="432110" y="2097692"/>
                  <a:pt x="406239" y="2077466"/>
                </a:cubicBezTo>
                <a:cubicBezTo>
                  <a:pt x="396831" y="2069940"/>
                  <a:pt x="388834" y="2061002"/>
                  <a:pt x="380367" y="2052065"/>
                </a:cubicBezTo>
                <a:cubicBezTo>
                  <a:pt x="359200" y="2029957"/>
                  <a:pt x="338033" y="2007378"/>
                  <a:pt x="316395" y="1985270"/>
                </a:cubicBezTo>
                <a:cubicBezTo>
                  <a:pt x="308869" y="1977744"/>
                  <a:pt x="304635" y="1967866"/>
                  <a:pt x="297109" y="1960340"/>
                </a:cubicBezTo>
                <a:cubicBezTo>
                  <a:pt x="262771" y="1924591"/>
                  <a:pt x="236430" y="1883197"/>
                  <a:pt x="206795" y="1843684"/>
                </a:cubicBezTo>
                <a:cubicBezTo>
                  <a:pt x="191273" y="1823458"/>
                  <a:pt x="180924" y="1800879"/>
                  <a:pt x="166813" y="1780182"/>
                </a:cubicBezTo>
                <a:cubicBezTo>
                  <a:pt x="156935" y="1766071"/>
                  <a:pt x="148468" y="1751019"/>
                  <a:pt x="140471" y="1735966"/>
                </a:cubicBezTo>
                <a:cubicBezTo>
                  <a:pt x="126830" y="1710095"/>
                  <a:pt x="111778" y="1684694"/>
                  <a:pt x="100959" y="1657412"/>
                </a:cubicBezTo>
                <a:cubicBezTo>
                  <a:pt x="86847" y="1622133"/>
                  <a:pt x="72265" y="1586854"/>
                  <a:pt x="60035" y="1550164"/>
                </a:cubicBezTo>
                <a:cubicBezTo>
                  <a:pt x="42161" y="1497951"/>
                  <a:pt x="31342" y="1443857"/>
                  <a:pt x="20993" y="1390233"/>
                </a:cubicBezTo>
                <a:cubicBezTo>
                  <a:pt x="12526" y="1346958"/>
                  <a:pt x="5000" y="1302742"/>
                  <a:pt x="5941" y="1257585"/>
                </a:cubicBezTo>
                <a:cubicBezTo>
                  <a:pt x="5941" y="1249118"/>
                  <a:pt x="5000" y="1241121"/>
                  <a:pt x="3589" y="1232654"/>
                </a:cubicBezTo>
                <a:cubicBezTo>
                  <a:pt x="-1115" y="1203020"/>
                  <a:pt x="-1115" y="1173386"/>
                  <a:pt x="3119" y="1143751"/>
                </a:cubicBezTo>
                <a:cubicBezTo>
                  <a:pt x="4530" y="1134344"/>
                  <a:pt x="5941" y="1125406"/>
                  <a:pt x="5941" y="1115528"/>
                </a:cubicBezTo>
                <a:cubicBezTo>
                  <a:pt x="6882" y="1084483"/>
                  <a:pt x="10645" y="1053908"/>
                  <a:pt x="13937" y="1023333"/>
                </a:cubicBezTo>
                <a:cubicBezTo>
                  <a:pt x="17701" y="983820"/>
                  <a:pt x="27108" y="944778"/>
                  <a:pt x="35105" y="906207"/>
                </a:cubicBezTo>
                <a:cubicBezTo>
                  <a:pt x="44042" y="862461"/>
                  <a:pt x="54391" y="818245"/>
                  <a:pt x="71795" y="776381"/>
                </a:cubicBezTo>
                <a:cubicBezTo>
                  <a:pt x="81203" y="753802"/>
                  <a:pt x="88729" y="730283"/>
                  <a:pt x="97196" y="707234"/>
                </a:cubicBezTo>
                <a:cubicBezTo>
                  <a:pt x="103781" y="689359"/>
                  <a:pt x="112718" y="672896"/>
                  <a:pt x="121185" y="655962"/>
                </a:cubicBezTo>
                <a:cubicBezTo>
                  <a:pt x="128711" y="640439"/>
                  <a:pt x="137178" y="625387"/>
                  <a:pt x="144705" y="609864"/>
                </a:cubicBezTo>
                <a:cubicBezTo>
                  <a:pt x="157405" y="581641"/>
                  <a:pt x="177631" y="557652"/>
                  <a:pt x="191273" y="529899"/>
                </a:cubicBezTo>
                <a:cubicBezTo>
                  <a:pt x="197858" y="516258"/>
                  <a:pt x="209618" y="505909"/>
                  <a:pt x="218085" y="493209"/>
                </a:cubicBezTo>
                <a:cubicBezTo>
                  <a:pt x="243015" y="456048"/>
                  <a:pt x="270768" y="421710"/>
                  <a:pt x="300872" y="388783"/>
                </a:cubicBezTo>
                <a:cubicBezTo>
                  <a:pt x="312632" y="375612"/>
                  <a:pt x="325332" y="363382"/>
                  <a:pt x="336151" y="348801"/>
                </a:cubicBezTo>
                <a:cubicBezTo>
                  <a:pt x="338503" y="345978"/>
                  <a:pt x="340855" y="343156"/>
                  <a:pt x="343677" y="340804"/>
                </a:cubicBezTo>
                <a:cubicBezTo>
                  <a:pt x="372371" y="319166"/>
                  <a:pt x="394009" y="290473"/>
                  <a:pt x="422232" y="268365"/>
                </a:cubicBezTo>
                <a:cubicBezTo>
                  <a:pt x="424113" y="266954"/>
                  <a:pt x="425995" y="265072"/>
                  <a:pt x="427876" y="263190"/>
                </a:cubicBezTo>
                <a:cubicBezTo>
                  <a:pt x="438225" y="252372"/>
                  <a:pt x="440106" y="239671"/>
                  <a:pt x="429758" y="229323"/>
                </a:cubicBezTo>
                <a:cubicBezTo>
                  <a:pt x="415176" y="214741"/>
                  <a:pt x="403887" y="197807"/>
                  <a:pt x="390246" y="182755"/>
                </a:cubicBezTo>
                <a:cubicBezTo>
                  <a:pt x="380838" y="171936"/>
                  <a:pt x="369549" y="169113"/>
                  <a:pt x="356378" y="172877"/>
                </a:cubicBezTo>
                <a:cubicBezTo>
                  <a:pt x="339444" y="177580"/>
                  <a:pt x="322040" y="178051"/>
                  <a:pt x="305106" y="177580"/>
                </a:cubicBezTo>
                <a:cubicBezTo>
                  <a:pt x="286761" y="177580"/>
                  <a:pt x="270297" y="170054"/>
                  <a:pt x="253363" y="166291"/>
                </a:cubicBezTo>
                <a:cubicBezTo>
                  <a:pt x="245367" y="164410"/>
                  <a:pt x="239722" y="158765"/>
                  <a:pt x="235959" y="151239"/>
                </a:cubicBezTo>
                <a:cubicBezTo>
                  <a:pt x="223729" y="128190"/>
                  <a:pt x="214322" y="104671"/>
                  <a:pt x="218555" y="77859"/>
                </a:cubicBezTo>
                <a:cubicBezTo>
                  <a:pt x="222318" y="54810"/>
                  <a:pt x="232667" y="34583"/>
                  <a:pt x="247248" y="17649"/>
                </a:cubicBezTo>
                <a:cubicBezTo>
                  <a:pt x="256186" y="7301"/>
                  <a:pt x="271709" y="5890"/>
                  <a:pt x="284409" y="2597"/>
                </a:cubicBezTo>
                <a:cubicBezTo>
                  <a:pt x="304635" y="-2577"/>
                  <a:pt x="324862" y="1186"/>
                  <a:pt x="345089" y="3538"/>
                </a:cubicBezTo>
                <a:cubicBezTo>
                  <a:pt x="367197" y="5890"/>
                  <a:pt x="383660" y="15768"/>
                  <a:pt x="394479" y="35054"/>
                </a:cubicBezTo>
                <a:cubicBezTo>
                  <a:pt x="397772" y="41169"/>
                  <a:pt x="401535" y="46343"/>
                  <a:pt x="405768" y="51988"/>
                </a:cubicBezTo>
                <a:cubicBezTo>
                  <a:pt x="419409" y="71273"/>
                  <a:pt x="418939" y="91970"/>
                  <a:pt x="411883" y="113608"/>
                </a:cubicBezTo>
                <a:cubicBezTo>
                  <a:pt x="409061" y="122075"/>
                  <a:pt x="405768" y="130071"/>
                  <a:pt x="402476" y="138538"/>
                </a:cubicBezTo>
                <a:cubicBezTo>
                  <a:pt x="398242" y="149357"/>
                  <a:pt x="399653" y="159235"/>
                  <a:pt x="408591" y="166762"/>
                </a:cubicBezTo>
                <a:cubicBezTo>
                  <a:pt x="416587" y="173817"/>
                  <a:pt x="421761" y="182755"/>
                  <a:pt x="428347" y="190751"/>
                </a:cubicBezTo>
                <a:cubicBezTo>
                  <a:pt x="449044" y="215682"/>
                  <a:pt x="469270" y="241082"/>
                  <a:pt x="491849" y="264602"/>
                </a:cubicBezTo>
                <a:cubicBezTo>
                  <a:pt x="511135" y="285299"/>
                  <a:pt x="529950" y="305996"/>
                  <a:pt x="548765" y="327163"/>
                </a:cubicBezTo>
                <a:cubicBezTo>
                  <a:pt x="560055" y="339393"/>
                  <a:pt x="572755" y="350682"/>
                  <a:pt x="583574" y="363382"/>
                </a:cubicBezTo>
                <a:cubicBezTo>
                  <a:pt x="592041" y="373261"/>
                  <a:pt x="595333" y="372790"/>
                  <a:pt x="607093" y="363382"/>
                </a:cubicBezTo>
                <a:cubicBezTo>
                  <a:pt x="675769" y="309288"/>
                  <a:pt x="750090" y="264131"/>
                  <a:pt x="829115" y="227441"/>
                </a:cubicBezTo>
                <a:cubicBezTo>
                  <a:pt x="930718" y="180403"/>
                  <a:pt x="1036555" y="149357"/>
                  <a:pt x="1147566" y="133835"/>
                </a:cubicBezTo>
                <a:cubicBezTo>
                  <a:pt x="1209186" y="125368"/>
                  <a:pt x="1270806" y="121134"/>
                  <a:pt x="1332427" y="122545"/>
                </a:cubicBezTo>
                <a:cubicBezTo>
                  <a:pt x="1525755" y="127249"/>
                  <a:pt x="1706853" y="176640"/>
                  <a:pt x="1875251" y="272128"/>
                </a:cubicBezTo>
                <a:cubicBezTo>
                  <a:pt x="1893596" y="282476"/>
                  <a:pt x="1912882" y="290943"/>
                  <a:pt x="1929816" y="303173"/>
                </a:cubicBezTo>
                <a:cubicBezTo>
                  <a:pt x="1961802" y="325752"/>
                  <a:pt x="1996140" y="345508"/>
                  <a:pt x="2024363" y="373261"/>
                </a:cubicBezTo>
                <a:cubicBezTo>
                  <a:pt x="2025304" y="374201"/>
                  <a:pt x="2025774" y="374672"/>
                  <a:pt x="2026715" y="375142"/>
                </a:cubicBezTo>
                <a:cubicBezTo>
                  <a:pt x="2059642" y="394898"/>
                  <a:pt x="2083161" y="425003"/>
                  <a:pt x="2111855" y="449463"/>
                </a:cubicBezTo>
                <a:cubicBezTo>
                  <a:pt x="2125496" y="461223"/>
                  <a:pt x="2137726" y="473923"/>
                  <a:pt x="2148545" y="488035"/>
                </a:cubicBezTo>
                <a:cubicBezTo>
                  <a:pt x="2177709" y="525195"/>
                  <a:pt x="2210636" y="559063"/>
                  <a:pt x="2236507" y="598575"/>
                </a:cubicBezTo>
                <a:cubicBezTo>
                  <a:pt x="2248267" y="616450"/>
                  <a:pt x="2260026" y="634795"/>
                  <a:pt x="2273197" y="651258"/>
                </a:cubicBezTo>
                <a:cubicBezTo>
                  <a:pt x="2281664" y="662077"/>
                  <a:pt x="2286368" y="675248"/>
                  <a:pt x="2293424" y="686537"/>
                </a:cubicBezTo>
                <a:cubicBezTo>
                  <a:pt x="2320706" y="730753"/>
                  <a:pt x="2342344" y="777792"/>
                  <a:pt x="2361629" y="826241"/>
                </a:cubicBezTo>
                <a:cubicBezTo>
                  <a:pt x="2371978" y="851642"/>
                  <a:pt x="2382797" y="877513"/>
                  <a:pt x="2386089" y="905266"/>
                </a:cubicBezTo>
                <a:cubicBezTo>
                  <a:pt x="2386560" y="908559"/>
                  <a:pt x="2387030" y="911381"/>
                  <a:pt x="2388441" y="914203"/>
                </a:cubicBezTo>
                <a:cubicBezTo>
                  <a:pt x="2401612" y="951834"/>
                  <a:pt x="2406786" y="991817"/>
                  <a:pt x="2412901" y="1030859"/>
                </a:cubicBezTo>
                <a:cubicBezTo>
                  <a:pt x="2418546" y="1067079"/>
                  <a:pt x="2421368" y="1103769"/>
                  <a:pt x="2421839" y="1140459"/>
                </a:cubicBezTo>
                <a:cubicBezTo>
                  <a:pt x="2422309" y="1157863"/>
                  <a:pt x="2423720" y="1174797"/>
                  <a:pt x="2423720" y="1192201"/>
                </a:cubicBezTo>
                <a:cubicBezTo>
                  <a:pt x="2422309" y="1458439"/>
                  <a:pt x="2332936" y="1691750"/>
                  <a:pt x="2158423" y="1892605"/>
                </a:cubicBezTo>
                <a:cubicBezTo>
                  <a:pt x="2134904" y="1919416"/>
                  <a:pt x="2109973" y="1944817"/>
                  <a:pt x="2084102" y="1969277"/>
                </a:cubicBezTo>
                <a:cubicBezTo>
                  <a:pt x="2076576" y="1976333"/>
                  <a:pt x="2076576" y="1976803"/>
                  <a:pt x="2083632" y="1983859"/>
                </a:cubicBezTo>
                <a:cubicBezTo>
                  <a:pt x="2109973" y="2011141"/>
                  <a:pt x="2137256" y="2037013"/>
                  <a:pt x="2162186" y="2065236"/>
                </a:cubicBezTo>
                <a:cubicBezTo>
                  <a:pt x="2176768" y="2081699"/>
                  <a:pt x="2193232" y="2096281"/>
                  <a:pt x="2204991" y="2115097"/>
                </a:cubicBezTo>
                <a:cubicBezTo>
                  <a:pt x="2206873" y="2118389"/>
                  <a:pt x="2209695" y="2120741"/>
                  <a:pt x="2212517" y="2123093"/>
                </a:cubicBezTo>
                <a:cubicBezTo>
                  <a:pt x="2224277" y="2132501"/>
                  <a:pt x="2233214" y="2143790"/>
                  <a:pt x="2241681" y="2156020"/>
                </a:cubicBezTo>
                <a:cubicBezTo>
                  <a:pt x="2248267" y="2165898"/>
                  <a:pt x="2256263" y="2173895"/>
                  <a:pt x="2266141" y="2180480"/>
                </a:cubicBezTo>
                <a:cubicBezTo>
                  <a:pt x="2281194" y="2191299"/>
                  <a:pt x="2291542" y="2190829"/>
                  <a:pt x="2306124" y="2179539"/>
                </a:cubicBezTo>
                <a:cubicBezTo>
                  <a:pt x="2310357" y="2176247"/>
                  <a:pt x="2314121" y="2172484"/>
                  <a:pt x="2317884" y="2169191"/>
                </a:cubicBezTo>
                <a:cubicBezTo>
                  <a:pt x="2321647" y="2165898"/>
                  <a:pt x="2325410" y="2163546"/>
                  <a:pt x="2330584" y="2163546"/>
                </a:cubicBezTo>
                <a:cubicBezTo>
                  <a:pt x="2338110" y="2163546"/>
                  <a:pt x="2342344" y="2169191"/>
                  <a:pt x="2339521" y="2176247"/>
                </a:cubicBezTo>
                <a:cubicBezTo>
                  <a:pt x="2338110" y="2180480"/>
                  <a:pt x="2335288" y="2183303"/>
                  <a:pt x="2331995" y="2186125"/>
                </a:cubicBezTo>
                <a:cubicBezTo>
                  <a:pt x="2324939" y="2192710"/>
                  <a:pt x="2318354" y="2199296"/>
                  <a:pt x="2310828" y="2204940"/>
                </a:cubicBezTo>
                <a:cubicBezTo>
                  <a:pt x="2287779" y="2220463"/>
                  <a:pt x="2268493" y="2241160"/>
                  <a:pt x="2245444" y="2256212"/>
                </a:cubicBezTo>
                <a:cubicBezTo>
                  <a:pt x="2241211" y="2259035"/>
                  <a:pt x="2236977" y="2262327"/>
                  <a:pt x="2231333" y="2262798"/>
                </a:cubicBezTo>
                <a:cubicBezTo>
                  <a:pt x="2222395" y="2263738"/>
                  <a:pt x="2218162" y="2258564"/>
                  <a:pt x="2220984" y="2250097"/>
                </a:cubicBezTo>
                <a:cubicBezTo>
                  <a:pt x="2221925" y="2247275"/>
                  <a:pt x="2223807" y="2244453"/>
                  <a:pt x="2226158" y="2242571"/>
                </a:cubicBezTo>
                <a:cubicBezTo>
                  <a:pt x="2228981" y="2239749"/>
                  <a:pt x="2232744" y="2237397"/>
                  <a:pt x="2236037" y="2234574"/>
                </a:cubicBezTo>
                <a:cubicBezTo>
                  <a:pt x="2253441" y="2220933"/>
                  <a:pt x="2255322" y="2211055"/>
                  <a:pt x="2242622" y="2193181"/>
                </a:cubicBezTo>
                <a:cubicBezTo>
                  <a:pt x="2234155" y="2181421"/>
                  <a:pt x="2226158" y="2169191"/>
                  <a:pt x="2214399" y="2159313"/>
                </a:cubicBezTo>
                <a:cubicBezTo>
                  <a:pt x="2209225" y="2155079"/>
                  <a:pt x="2205932" y="2148964"/>
                  <a:pt x="2202169" y="2143320"/>
                </a:cubicBezTo>
                <a:cubicBezTo>
                  <a:pt x="2189468" y="2124034"/>
                  <a:pt x="2169242" y="2121212"/>
                  <a:pt x="2151367" y="2136734"/>
                </a:cubicBezTo>
                <a:cubicBezTo>
                  <a:pt x="2140548" y="2146613"/>
                  <a:pt x="2129730" y="2156491"/>
                  <a:pt x="2117970" y="2164958"/>
                </a:cubicBezTo>
                <a:cubicBezTo>
                  <a:pt x="2086454" y="2187536"/>
                  <a:pt x="2053997" y="2208703"/>
                  <a:pt x="2021541" y="2229400"/>
                </a:cubicBezTo>
                <a:cubicBezTo>
                  <a:pt x="1978266" y="2256683"/>
                  <a:pt x="1933579" y="2280202"/>
                  <a:pt x="1887481" y="2301840"/>
                </a:cubicBezTo>
                <a:cubicBezTo>
                  <a:pt x="1847969" y="2320185"/>
                  <a:pt x="1807045" y="2335237"/>
                  <a:pt x="1767063" y="2351700"/>
                </a:cubicBezTo>
                <a:cubicBezTo>
                  <a:pt x="1758125" y="2354993"/>
                  <a:pt x="1749188" y="2357815"/>
                  <a:pt x="1739780" y="2359697"/>
                </a:cubicBezTo>
                <a:cubicBezTo>
                  <a:pt x="1720024" y="2363460"/>
                  <a:pt x="1701679" y="2370986"/>
                  <a:pt x="1682864" y="2377572"/>
                </a:cubicBezTo>
                <a:cubicBezTo>
                  <a:pt x="1666400" y="2383216"/>
                  <a:pt x="1658874" y="2397798"/>
                  <a:pt x="1656992" y="2414261"/>
                </a:cubicBezTo>
                <a:cubicBezTo>
                  <a:pt x="1655581" y="2430725"/>
                  <a:pt x="1651348" y="2446248"/>
                  <a:pt x="1646174" y="2461771"/>
                </a:cubicBezTo>
                <a:cubicBezTo>
                  <a:pt x="1640999" y="2477763"/>
                  <a:pt x="1637236" y="2493757"/>
                  <a:pt x="1636296" y="2510690"/>
                </a:cubicBezTo>
                <a:cubicBezTo>
                  <a:pt x="1635355" y="2530447"/>
                  <a:pt x="1626417" y="2548321"/>
                  <a:pt x="1621714" y="2566666"/>
                </a:cubicBezTo>
                <a:cubicBezTo>
                  <a:pt x="1619832" y="2573252"/>
                  <a:pt x="1614187" y="2577956"/>
                  <a:pt x="1607602" y="2580308"/>
                </a:cubicBezTo>
                <a:cubicBezTo>
                  <a:pt x="1603839" y="2581719"/>
                  <a:pt x="1599606" y="2583130"/>
                  <a:pt x="1595372" y="2582660"/>
                </a:cubicBezTo>
                <a:cubicBezTo>
                  <a:pt x="1553978" y="2579837"/>
                  <a:pt x="1512584" y="2580778"/>
                  <a:pt x="1471661" y="2582660"/>
                </a:cubicBezTo>
                <a:cubicBezTo>
                  <a:pt x="1462724" y="2583130"/>
                  <a:pt x="1454727" y="2579367"/>
                  <a:pt x="1445319" y="2582189"/>
                </a:cubicBezTo>
                <a:cubicBezTo>
                  <a:pt x="1425093" y="2588775"/>
                  <a:pt x="1415215" y="2601004"/>
                  <a:pt x="1418037" y="2621701"/>
                </a:cubicBezTo>
                <a:cubicBezTo>
                  <a:pt x="1419918" y="2635342"/>
                  <a:pt x="1417567" y="2648984"/>
                  <a:pt x="1418037" y="2662154"/>
                </a:cubicBezTo>
                <a:cubicBezTo>
                  <a:pt x="1418037" y="2730831"/>
                  <a:pt x="1417567" y="2799507"/>
                  <a:pt x="1418507" y="2868183"/>
                </a:cubicBezTo>
                <a:cubicBezTo>
                  <a:pt x="1418978" y="2897818"/>
                  <a:pt x="1420389" y="2927922"/>
                  <a:pt x="1420389" y="2957556"/>
                </a:cubicBezTo>
                <a:cubicBezTo>
                  <a:pt x="1420389" y="2961790"/>
                  <a:pt x="1420389" y="2966023"/>
                  <a:pt x="1419918" y="2970257"/>
                </a:cubicBezTo>
                <a:cubicBezTo>
                  <a:pt x="1418037" y="2985779"/>
                  <a:pt x="1423211" y="2994717"/>
                  <a:pt x="1437323" y="3001302"/>
                </a:cubicBezTo>
                <a:cubicBezTo>
                  <a:pt x="1444379" y="3004125"/>
                  <a:pt x="1451434" y="3005065"/>
                  <a:pt x="1458960" y="3005065"/>
                </a:cubicBezTo>
                <a:cubicBezTo>
                  <a:pt x="1505058" y="3004595"/>
                  <a:pt x="1551156" y="3004125"/>
                  <a:pt x="1597254" y="3004125"/>
                </a:cubicBezTo>
                <a:cubicBezTo>
                  <a:pt x="1677219" y="3007888"/>
                  <a:pt x="1759537" y="3007888"/>
                  <a:pt x="1841854" y="3007888"/>
                </a:cubicBezTo>
                <a:cubicBezTo>
                  <a:pt x="1841854" y="3007888"/>
                  <a:pt x="1841854" y="3007888"/>
                  <a:pt x="1841854" y="3007888"/>
                </a:cubicBezTo>
                <a:close/>
                <a:moveTo>
                  <a:pt x="1335720" y="2401091"/>
                </a:moveTo>
                <a:cubicBezTo>
                  <a:pt x="1382288" y="2401091"/>
                  <a:pt x="1428856" y="2402972"/>
                  <a:pt x="1475424" y="2394976"/>
                </a:cubicBezTo>
                <a:cubicBezTo>
                  <a:pt x="1502236" y="2390272"/>
                  <a:pt x="1529989" y="2390272"/>
                  <a:pt x="1555860" y="2382275"/>
                </a:cubicBezTo>
                <a:cubicBezTo>
                  <a:pt x="1582672" y="2374279"/>
                  <a:pt x="1609954" y="2370986"/>
                  <a:pt x="1637236" y="2365812"/>
                </a:cubicBezTo>
                <a:cubicBezTo>
                  <a:pt x="1655111" y="2362049"/>
                  <a:pt x="1672515" y="2356875"/>
                  <a:pt x="1690860" y="2353582"/>
                </a:cubicBezTo>
                <a:cubicBezTo>
                  <a:pt x="1699798" y="2351700"/>
                  <a:pt x="1708735" y="2346996"/>
                  <a:pt x="1717672" y="2344645"/>
                </a:cubicBezTo>
                <a:cubicBezTo>
                  <a:pt x="1754362" y="2334767"/>
                  <a:pt x="1789171" y="2321596"/>
                  <a:pt x="1823979" y="2306073"/>
                </a:cubicBezTo>
                <a:cubicBezTo>
                  <a:pt x="1841383" y="2298547"/>
                  <a:pt x="1858317" y="2290080"/>
                  <a:pt x="1875722" y="2283024"/>
                </a:cubicBezTo>
                <a:cubicBezTo>
                  <a:pt x="1904885" y="2270794"/>
                  <a:pt x="1932638" y="2256212"/>
                  <a:pt x="1959920" y="2241160"/>
                </a:cubicBezTo>
                <a:cubicBezTo>
                  <a:pt x="1998962" y="2219522"/>
                  <a:pt x="2036123" y="2195062"/>
                  <a:pt x="2072813" y="2170132"/>
                </a:cubicBezTo>
                <a:cubicBezTo>
                  <a:pt x="2095391" y="2155079"/>
                  <a:pt x="2117029" y="2138146"/>
                  <a:pt x="2138667" y="2121212"/>
                </a:cubicBezTo>
                <a:cubicBezTo>
                  <a:pt x="2151838" y="2111334"/>
                  <a:pt x="2153249" y="2099104"/>
                  <a:pt x="2144311" y="2085462"/>
                </a:cubicBezTo>
                <a:cubicBezTo>
                  <a:pt x="2141960" y="2081699"/>
                  <a:pt x="2139137" y="2077466"/>
                  <a:pt x="2135374" y="2074643"/>
                </a:cubicBezTo>
                <a:cubicBezTo>
                  <a:pt x="2121263" y="2064295"/>
                  <a:pt x="2110914" y="2050184"/>
                  <a:pt x="2098684" y="2037953"/>
                </a:cubicBezTo>
                <a:cubicBezTo>
                  <a:pt x="2086924" y="2026194"/>
                  <a:pt x="2077046" y="2012553"/>
                  <a:pt x="2064816" y="2000793"/>
                </a:cubicBezTo>
                <a:cubicBezTo>
                  <a:pt x="2059642" y="1995619"/>
                  <a:pt x="2056349" y="1994678"/>
                  <a:pt x="2050705" y="1999852"/>
                </a:cubicBezTo>
                <a:cubicBezTo>
                  <a:pt x="2040356" y="2009260"/>
                  <a:pt x="2029067" y="2018197"/>
                  <a:pt x="2018248" y="2027135"/>
                </a:cubicBezTo>
                <a:cubicBezTo>
                  <a:pt x="1834798" y="2172954"/>
                  <a:pt x="1625477" y="2253390"/>
                  <a:pt x="1392636" y="2271735"/>
                </a:cubicBezTo>
                <a:cubicBezTo>
                  <a:pt x="1329604" y="2276909"/>
                  <a:pt x="1267043" y="2275498"/>
                  <a:pt x="1204012" y="2269853"/>
                </a:cubicBezTo>
                <a:cubicBezTo>
                  <a:pt x="1126398" y="2262798"/>
                  <a:pt x="1050666" y="2248686"/>
                  <a:pt x="976345" y="2225637"/>
                </a:cubicBezTo>
                <a:cubicBezTo>
                  <a:pt x="759498" y="2159313"/>
                  <a:pt x="577459" y="2039835"/>
                  <a:pt x="433521" y="1863911"/>
                </a:cubicBezTo>
                <a:cubicBezTo>
                  <a:pt x="289583" y="1687987"/>
                  <a:pt x="209618" y="1485251"/>
                  <a:pt x="195976" y="1258055"/>
                </a:cubicBezTo>
                <a:cubicBezTo>
                  <a:pt x="189861" y="1157393"/>
                  <a:pt x="198799" y="1058141"/>
                  <a:pt x="222318" y="959831"/>
                </a:cubicBezTo>
                <a:cubicBezTo>
                  <a:pt x="266534" y="775910"/>
                  <a:pt x="354496" y="615509"/>
                  <a:pt x="483382" y="477216"/>
                </a:cubicBezTo>
                <a:cubicBezTo>
                  <a:pt x="508783" y="449933"/>
                  <a:pt x="535595" y="424533"/>
                  <a:pt x="563818" y="399602"/>
                </a:cubicBezTo>
                <a:cubicBezTo>
                  <a:pt x="573225" y="391606"/>
                  <a:pt x="573225" y="389254"/>
                  <a:pt x="565699" y="380316"/>
                </a:cubicBezTo>
                <a:cubicBezTo>
                  <a:pt x="558643" y="371849"/>
                  <a:pt x="551588" y="363382"/>
                  <a:pt x="544061" y="355856"/>
                </a:cubicBezTo>
                <a:cubicBezTo>
                  <a:pt x="522894" y="334689"/>
                  <a:pt x="502668" y="312581"/>
                  <a:pt x="483382" y="290473"/>
                </a:cubicBezTo>
                <a:cubicBezTo>
                  <a:pt x="469270" y="274480"/>
                  <a:pt x="453748" y="272598"/>
                  <a:pt x="438225" y="286710"/>
                </a:cubicBezTo>
                <a:cubicBezTo>
                  <a:pt x="413765" y="306466"/>
                  <a:pt x="391186" y="327163"/>
                  <a:pt x="370019" y="348801"/>
                </a:cubicBezTo>
                <a:cubicBezTo>
                  <a:pt x="348381" y="370909"/>
                  <a:pt x="326744" y="393017"/>
                  <a:pt x="306987" y="416536"/>
                </a:cubicBezTo>
                <a:cubicBezTo>
                  <a:pt x="280175" y="448522"/>
                  <a:pt x="251952" y="479568"/>
                  <a:pt x="229844" y="515317"/>
                </a:cubicBezTo>
                <a:cubicBezTo>
                  <a:pt x="222318" y="528017"/>
                  <a:pt x="214322" y="540247"/>
                  <a:pt x="205855" y="552477"/>
                </a:cubicBezTo>
                <a:cubicBezTo>
                  <a:pt x="188450" y="576467"/>
                  <a:pt x="173398" y="600927"/>
                  <a:pt x="161638" y="628209"/>
                </a:cubicBezTo>
                <a:cubicBezTo>
                  <a:pt x="159757" y="632913"/>
                  <a:pt x="156935" y="637617"/>
                  <a:pt x="153642" y="641850"/>
                </a:cubicBezTo>
                <a:cubicBezTo>
                  <a:pt x="148468" y="648906"/>
                  <a:pt x="144234" y="656903"/>
                  <a:pt x="140941" y="665370"/>
                </a:cubicBezTo>
                <a:cubicBezTo>
                  <a:pt x="131063" y="690771"/>
                  <a:pt x="115541" y="713349"/>
                  <a:pt x="108485" y="740161"/>
                </a:cubicBezTo>
                <a:cubicBezTo>
                  <a:pt x="108014" y="742513"/>
                  <a:pt x="106133" y="744865"/>
                  <a:pt x="105192" y="747217"/>
                </a:cubicBezTo>
                <a:cubicBezTo>
                  <a:pt x="100018" y="759917"/>
                  <a:pt x="93903" y="772147"/>
                  <a:pt x="90610" y="785318"/>
                </a:cubicBezTo>
                <a:cubicBezTo>
                  <a:pt x="82614" y="817774"/>
                  <a:pt x="70854" y="849290"/>
                  <a:pt x="62387" y="881747"/>
                </a:cubicBezTo>
                <a:cubicBezTo>
                  <a:pt x="46394" y="944778"/>
                  <a:pt x="34164" y="1008280"/>
                  <a:pt x="29460" y="1073194"/>
                </a:cubicBezTo>
                <a:cubicBezTo>
                  <a:pt x="28049" y="1094831"/>
                  <a:pt x="30871" y="1115999"/>
                  <a:pt x="27579" y="1137636"/>
                </a:cubicBezTo>
                <a:cubicBezTo>
                  <a:pt x="23345" y="1166330"/>
                  <a:pt x="23816" y="1195023"/>
                  <a:pt x="25697" y="1224187"/>
                </a:cubicBezTo>
                <a:cubicBezTo>
                  <a:pt x="27579" y="1256644"/>
                  <a:pt x="30871" y="1289100"/>
                  <a:pt x="33694" y="1321087"/>
                </a:cubicBezTo>
                <a:cubicBezTo>
                  <a:pt x="36986" y="1363892"/>
                  <a:pt x="42631" y="1406697"/>
                  <a:pt x="55802" y="1447620"/>
                </a:cubicBezTo>
                <a:cubicBezTo>
                  <a:pt x="65680" y="1479136"/>
                  <a:pt x="70384" y="1511593"/>
                  <a:pt x="82614" y="1542638"/>
                </a:cubicBezTo>
                <a:cubicBezTo>
                  <a:pt x="89669" y="1560513"/>
                  <a:pt x="94844" y="1579328"/>
                  <a:pt x="100488" y="1597673"/>
                </a:cubicBezTo>
                <a:cubicBezTo>
                  <a:pt x="106603" y="1616488"/>
                  <a:pt x="114600" y="1634833"/>
                  <a:pt x="124008" y="1652238"/>
                </a:cubicBezTo>
                <a:cubicBezTo>
                  <a:pt x="136238" y="1674816"/>
                  <a:pt x="146116" y="1698335"/>
                  <a:pt x="158346" y="1720914"/>
                </a:cubicBezTo>
                <a:cubicBezTo>
                  <a:pt x="174809" y="1751489"/>
                  <a:pt x="191273" y="1781594"/>
                  <a:pt x="211029" y="1809817"/>
                </a:cubicBezTo>
                <a:cubicBezTo>
                  <a:pt x="232667" y="1839921"/>
                  <a:pt x="253363" y="1870496"/>
                  <a:pt x="275942" y="1900131"/>
                </a:cubicBezTo>
                <a:cubicBezTo>
                  <a:pt x="296639" y="1927883"/>
                  <a:pt x="319688" y="1953755"/>
                  <a:pt x="342737" y="1979155"/>
                </a:cubicBezTo>
                <a:cubicBezTo>
                  <a:pt x="362493" y="2001263"/>
                  <a:pt x="380838" y="2025253"/>
                  <a:pt x="405298" y="2043128"/>
                </a:cubicBezTo>
                <a:cubicBezTo>
                  <a:pt x="419880" y="2053947"/>
                  <a:pt x="428817" y="2070410"/>
                  <a:pt x="443399" y="2080288"/>
                </a:cubicBezTo>
                <a:cubicBezTo>
                  <a:pt x="458922" y="2090637"/>
                  <a:pt x="472093" y="2102867"/>
                  <a:pt x="485734" y="2115567"/>
                </a:cubicBezTo>
                <a:cubicBezTo>
                  <a:pt x="490908" y="2120741"/>
                  <a:pt x="496553" y="2125915"/>
                  <a:pt x="502668" y="2129679"/>
                </a:cubicBezTo>
                <a:cubicBezTo>
                  <a:pt x="526657" y="2144731"/>
                  <a:pt x="546884" y="2164487"/>
                  <a:pt x="570873" y="2180010"/>
                </a:cubicBezTo>
                <a:cubicBezTo>
                  <a:pt x="596745" y="2196944"/>
                  <a:pt x="622616" y="2213407"/>
                  <a:pt x="648957" y="2229871"/>
                </a:cubicBezTo>
                <a:cubicBezTo>
                  <a:pt x="699759" y="2261857"/>
                  <a:pt x="754794" y="2284435"/>
                  <a:pt x="809359" y="2309366"/>
                </a:cubicBezTo>
                <a:cubicBezTo>
                  <a:pt x="850282" y="2328181"/>
                  <a:pt x="894028" y="2339941"/>
                  <a:pt x="937303" y="2353112"/>
                </a:cubicBezTo>
                <a:cubicBezTo>
                  <a:pt x="985283" y="2367694"/>
                  <a:pt x="1035614" y="2373338"/>
                  <a:pt x="1084064" y="2386979"/>
                </a:cubicBezTo>
                <a:cubicBezTo>
                  <a:pt x="1088297" y="2388390"/>
                  <a:pt x="1093471" y="2387920"/>
                  <a:pt x="1098175" y="2388390"/>
                </a:cubicBezTo>
                <a:cubicBezTo>
                  <a:pt x="1120754" y="2389802"/>
                  <a:pt x="1143332" y="2391213"/>
                  <a:pt x="1165440" y="2395446"/>
                </a:cubicBezTo>
                <a:cubicBezTo>
                  <a:pt x="1176259" y="2397328"/>
                  <a:pt x="1187548" y="2397798"/>
                  <a:pt x="1198367" y="2396857"/>
                </a:cubicBezTo>
                <a:cubicBezTo>
                  <a:pt x="1206364" y="2395917"/>
                  <a:pt x="1214360" y="2395917"/>
                  <a:pt x="1221886" y="2397798"/>
                </a:cubicBezTo>
                <a:cubicBezTo>
                  <a:pt x="1236468" y="2401561"/>
                  <a:pt x="1251050" y="2401091"/>
                  <a:pt x="1265632" y="2401091"/>
                </a:cubicBezTo>
                <a:cubicBezTo>
                  <a:pt x="1288681" y="2401091"/>
                  <a:pt x="1312200" y="2401091"/>
                  <a:pt x="1335720" y="2401091"/>
                </a:cubicBezTo>
                <a:close/>
                <a:moveTo>
                  <a:pt x="1081241" y="1529938"/>
                </a:moveTo>
                <a:cubicBezTo>
                  <a:pt x="1093471" y="1530408"/>
                  <a:pt x="1101938" y="1527586"/>
                  <a:pt x="1109935" y="1523352"/>
                </a:cubicBezTo>
                <a:cubicBezTo>
                  <a:pt x="1126869" y="1513945"/>
                  <a:pt x="1143802" y="1504537"/>
                  <a:pt x="1160266" y="1494659"/>
                </a:cubicBezTo>
                <a:cubicBezTo>
                  <a:pt x="1191782" y="1475843"/>
                  <a:pt x="1222827" y="1456557"/>
                  <a:pt x="1253873" y="1437272"/>
                </a:cubicBezTo>
                <a:cubicBezTo>
                  <a:pt x="1294796" y="1411400"/>
                  <a:pt x="1334779" y="1383648"/>
                  <a:pt x="1373821" y="1354484"/>
                </a:cubicBezTo>
                <a:cubicBezTo>
                  <a:pt x="1394988" y="1338961"/>
                  <a:pt x="1417567" y="1324850"/>
                  <a:pt x="1436852" y="1307445"/>
                </a:cubicBezTo>
                <a:cubicBezTo>
                  <a:pt x="1472602" y="1274989"/>
                  <a:pt x="1513995" y="1250058"/>
                  <a:pt x="1547393" y="1214780"/>
                </a:cubicBezTo>
                <a:cubicBezTo>
                  <a:pt x="1562915" y="1198786"/>
                  <a:pt x="1580320" y="1184675"/>
                  <a:pt x="1596783" y="1169152"/>
                </a:cubicBezTo>
                <a:cubicBezTo>
                  <a:pt x="1634884" y="1133873"/>
                  <a:pt x="1668752" y="1094361"/>
                  <a:pt x="1703561" y="1056260"/>
                </a:cubicBezTo>
                <a:cubicBezTo>
                  <a:pt x="1709676" y="1049674"/>
                  <a:pt x="1716731" y="1044030"/>
                  <a:pt x="1721906" y="1036974"/>
                </a:cubicBezTo>
                <a:cubicBezTo>
                  <a:pt x="1736488" y="1016277"/>
                  <a:pt x="1752951" y="997462"/>
                  <a:pt x="1770826" y="979587"/>
                </a:cubicBezTo>
                <a:cubicBezTo>
                  <a:pt x="1777411" y="973002"/>
                  <a:pt x="1780704" y="965005"/>
                  <a:pt x="1783996" y="956538"/>
                </a:cubicBezTo>
                <a:cubicBezTo>
                  <a:pt x="1787760" y="946660"/>
                  <a:pt x="1787289" y="937252"/>
                  <a:pt x="1781645" y="927845"/>
                </a:cubicBezTo>
                <a:cubicBezTo>
                  <a:pt x="1777411" y="921259"/>
                  <a:pt x="1774118" y="913733"/>
                  <a:pt x="1768003" y="908559"/>
                </a:cubicBezTo>
                <a:cubicBezTo>
                  <a:pt x="1753892" y="895858"/>
                  <a:pt x="1742132" y="881276"/>
                  <a:pt x="1729902" y="866695"/>
                </a:cubicBezTo>
                <a:cubicBezTo>
                  <a:pt x="1701209" y="833297"/>
                  <a:pt x="1668282" y="803663"/>
                  <a:pt x="1638647" y="771206"/>
                </a:cubicBezTo>
                <a:cubicBezTo>
                  <a:pt x="1635355" y="767914"/>
                  <a:pt x="1631592" y="765091"/>
                  <a:pt x="1627829" y="762269"/>
                </a:cubicBezTo>
                <a:cubicBezTo>
                  <a:pt x="1621714" y="758036"/>
                  <a:pt x="1616539" y="753332"/>
                  <a:pt x="1610895" y="748157"/>
                </a:cubicBezTo>
                <a:cubicBezTo>
                  <a:pt x="1596313" y="734516"/>
                  <a:pt x="1581731" y="720875"/>
                  <a:pt x="1566208" y="708175"/>
                </a:cubicBezTo>
                <a:cubicBezTo>
                  <a:pt x="1539867" y="687478"/>
                  <a:pt x="1513995" y="666311"/>
                  <a:pt x="1487654" y="645614"/>
                </a:cubicBezTo>
                <a:cubicBezTo>
                  <a:pt x="1467427" y="629620"/>
                  <a:pt x="1445319" y="616450"/>
                  <a:pt x="1425563" y="600457"/>
                </a:cubicBezTo>
                <a:cubicBezTo>
                  <a:pt x="1419448" y="595753"/>
                  <a:pt x="1412392" y="591990"/>
                  <a:pt x="1405336" y="588227"/>
                </a:cubicBezTo>
                <a:cubicBezTo>
                  <a:pt x="1393106" y="582112"/>
                  <a:pt x="1384640" y="584463"/>
                  <a:pt x="1377113" y="595753"/>
                </a:cubicBezTo>
                <a:cubicBezTo>
                  <a:pt x="1367706" y="609864"/>
                  <a:pt x="1358768" y="623976"/>
                  <a:pt x="1350302" y="638558"/>
                </a:cubicBezTo>
                <a:cubicBezTo>
                  <a:pt x="1336190" y="663488"/>
                  <a:pt x="1317845" y="684655"/>
                  <a:pt x="1299029" y="705823"/>
                </a:cubicBezTo>
                <a:cubicBezTo>
                  <a:pt x="1285859" y="720405"/>
                  <a:pt x="1268454" y="729812"/>
                  <a:pt x="1255284" y="743924"/>
                </a:cubicBezTo>
                <a:cubicBezTo>
                  <a:pt x="1225649" y="775440"/>
                  <a:pt x="1192722" y="804604"/>
                  <a:pt x="1161207" y="834238"/>
                </a:cubicBezTo>
                <a:cubicBezTo>
                  <a:pt x="1130632" y="862931"/>
                  <a:pt x="1094882" y="885040"/>
                  <a:pt x="1062896" y="912322"/>
                </a:cubicBezTo>
                <a:cubicBezTo>
                  <a:pt x="1061485" y="913733"/>
                  <a:pt x="1059603" y="914674"/>
                  <a:pt x="1057722" y="915615"/>
                </a:cubicBezTo>
                <a:cubicBezTo>
                  <a:pt x="1043610" y="924552"/>
                  <a:pt x="1029499" y="933489"/>
                  <a:pt x="1015858" y="943367"/>
                </a:cubicBezTo>
                <a:cubicBezTo>
                  <a:pt x="984812" y="965475"/>
                  <a:pt x="953296" y="987113"/>
                  <a:pt x="918958" y="1004517"/>
                </a:cubicBezTo>
                <a:cubicBezTo>
                  <a:pt x="898261" y="1014866"/>
                  <a:pt x="878976" y="1027566"/>
                  <a:pt x="858749" y="1037915"/>
                </a:cubicBezTo>
                <a:cubicBezTo>
                  <a:pt x="828644" y="1052967"/>
                  <a:pt x="798069" y="1066608"/>
                  <a:pt x="768906" y="1083542"/>
                </a:cubicBezTo>
                <a:cubicBezTo>
                  <a:pt x="753383" y="1092479"/>
                  <a:pt x="751501" y="1096242"/>
                  <a:pt x="759027" y="1112236"/>
                </a:cubicBezTo>
                <a:cubicBezTo>
                  <a:pt x="766083" y="1127288"/>
                  <a:pt x="772669" y="1142811"/>
                  <a:pt x="781606" y="1156922"/>
                </a:cubicBezTo>
                <a:cubicBezTo>
                  <a:pt x="798540" y="1184675"/>
                  <a:pt x="815474" y="1212428"/>
                  <a:pt x="832408" y="1240180"/>
                </a:cubicBezTo>
                <a:cubicBezTo>
                  <a:pt x="850753" y="1269815"/>
                  <a:pt x="873801" y="1296627"/>
                  <a:pt x="891206" y="1327672"/>
                </a:cubicBezTo>
                <a:cubicBezTo>
                  <a:pt x="893087" y="1331435"/>
                  <a:pt x="896380" y="1334257"/>
                  <a:pt x="899202" y="1337550"/>
                </a:cubicBezTo>
                <a:cubicBezTo>
                  <a:pt x="926014" y="1367655"/>
                  <a:pt x="949063" y="1401052"/>
                  <a:pt x="977286" y="1429745"/>
                </a:cubicBezTo>
                <a:cubicBezTo>
                  <a:pt x="989516" y="1442446"/>
                  <a:pt x="999394" y="1457498"/>
                  <a:pt x="1013035" y="1469258"/>
                </a:cubicBezTo>
                <a:cubicBezTo>
                  <a:pt x="1021032" y="1476314"/>
                  <a:pt x="1027147" y="1484781"/>
                  <a:pt x="1032792" y="1493718"/>
                </a:cubicBezTo>
                <a:cubicBezTo>
                  <a:pt x="1042199" y="1509241"/>
                  <a:pt x="1058192" y="1516767"/>
                  <a:pt x="1071834" y="1527115"/>
                </a:cubicBezTo>
                <a:cubicBezTo>
                  <a:pt x="1075597" y="1530408"/>
                  <a:pt x="1080300" y="1529938"/>
                  <a:pt x="1081241" y="1529938"/>
                </a:cubicBezTo>
                <a:close/>
                <a:moveTo>
                  <a:pt x="497023" y="1800409"/>
                </a:moveTo>
                <a:cubicBezTo>
                  <a:pt x="497493" y="1802291"/>
                  <a:pt x="497023" y="1803231"/>
                  <a:pt x="497964" y="1804172"/>
                </a:cubicBezTo>
                <a:cubicBezTo>
                  <a:pt x="500316" y="1807465"/>
                  <a:pt x="503138" y="1810757"/>
                  <a:pt x="505490" y="1814050"/>
                </a:cubicBezTo>
                <a:cubicBezTo>
                  <a:pt x="547354" y="1864852"/>
                  <a:pt x="593452" y="1910950"/>
                  <a:pt x="644254" y="1952814"/>
                </a:cubicBezTo>
                <a:cubicBezTo>
                  <a:pt x="742564" y="2033250"/>
                  <a:pt x="852164" y="2093459"/>
                  <a:pt x="972582" y="2134382"/>
                </a:cubicBezTo>
                <a:cubicBezTo>
                  <a:pt x="979168" y="2136734"/>
                  <a:pt x="985753" y="2138146"/>
                  <a:pt x="992338" y="2136734"/>
                </a:cubicBezTo>
                <a:cubicBezTo>
                  <a:pt x="1016328" y="2132031"/>
                  <a:pt x="1040788" y="2127797"/>
                  <a:pt x="1064778" y="2122623"/>
                </a:cubicBezTo>
                <a:cubicBezTo>
                  <a:pt x="1094882" y="2115567"/>
                  <a:pt x="1124987" y="2108982"/>
                  <a:pt x="1154621" y="2100985"/>
                </a:cubicBezTo>
                <a:cubicBezTo>
                  <a:pt x="1198837" y="2088755"/>
                  <a:pt x="1243994" y="2079347"/>
                  <a:pt x="1287740" y="2065236"/>
                </a:cubicBezTo>
                <a:cubicBezTo>
                  <a:pt x="1354065" y="2043598"/>
                  <a:pt x="1419448" y="2020079"/>
                  <a:pt x="1483891" y="1995148"/>
                </a:cubicBezTo>
                <a:cubicBezTo>
                  <a:pt x="1486243" y="1994208"/>
                  <a:pt x="1488595" y="1992796"/>
                  <a:pt x="1490476" y="1990915"/>
                </a:cubicBezTo>
                <a:cubicBezTo>
                  <a:pt x="1497532" y="1985270"/>
                  <a:pt x="1505999" y="1982918"/>
                  <a:pt x="1514936" y="1980096"/>
                </a:cubicBezTo>
                <a:cubicBezTo>
                  <a:pt x="1531870" y="1974922"/>
                  <a:pt x="1547863" y="1966925"/>
                  <a:pt x="1563386" y="1957988"/>
                </a:cubicBezTo>
                <a:cubicBezTo>
                  <a:pt x="1587376" y="1943876"/>
                  <a:pt x="1586435" y="1930235"/>
                  <a:pt x="1561504" y="1917535"/>
                </a:cubicBezTo>
                <a:cubicBezTo>
                  <a:pt x="1546452" y="1910009"/>
                  <a:pt x="1532340" y="1901071"/>
                  <a:pt x="1517758" y="1893545"/>
                </a:cubicBezTo>
                <a:cubicBezTo>
                  <a:pt x="1460372" y="1864381"/>
                  <a:pt x="1406277" y="1829103"/>
                  <a:pt x="1352183" y="1794294"/>
                </a:cubicBezTo>
                <a:cubicBezTo>
                  <a:pt x="1309848" y="1767012"/>
                  <a:pt x="1269395" y="1737377"/>
                  <a:pt x="1229413" y="1706802"/>
                </a:cubicBezTo>
                <a:cubicBezTo>
                  <a:pt x="1179552" y="1668231"/>
                  <a:pt x="1132513" y="1627307"/>
                  <a:pt x="1085004" y="1585443"/>
                </a:cubicBezTo>
                <a:cubicBezTo>
                  <a:pt x="1069482" y="1571802"/>
                  <a:pt x="1062426" y="1569920"/>
                  <a:pt x="1045962" y="1581210"/>
                </a:cubicBezTo>
                <a:cubicBezTo>
                  <a:pt x="1031380" y="1591088"/>
                  <a:pt x="1015858" y="1598143"/>
                  <a:pt x="1000335" y="1605199"/>
                </a:cubicBezTo>
                <a:cubicBezTo>
                  <a:pt x="983401" y="1612725"/>
                  <a:pt x="967408" y="1620722"/>
                  <a:pt x="950474" y="1628248"/>
                </a:cubicBezTo>
                <a:cubicBezTo>
                  <a:pt x="922721" y="1640949"/>
                  <a:pt x="895910" y="1655530"/>
                  <a:pt x="867686" y="1666820"/>
                </a:cubicBezTo>
                <a:cubicBezTo>
                  <a:pt x="810770" y="1688928"/>
                  <a:pt x="754794" y="1713858"/>
                  <a:pt x="696466" y="1733144"/>
                </a:cubicBezTo>
                <a:cubicBezTo>
                  <a:pt x="651780" y="1747726"/>
                  <a:pt x="607093" y="1762308"/>
                  <a:pt x="562877" y="1779242"/>
                </a:cubicBezTo>
                <a:cubicBezTo>
                  <a:pt x="542180" y="1786768"/>
                  <a:pt x="519601" y="1793353"/>
                  <a:pt x="497023" y="1800409"/>
                </a:cubicBezTo>
                <a:close/>
                <a:moveTo>
                  <a:pt x="2056820" y="524254"/>
                </a:moveTo>
                <a:cubicBezTo>
                  <a:pt x="2054468" y="528958"/>
                  <a:pt x="2053057" y="531310"/>
                  <a:pt x="2052116" y="533662"/>
                </a:cubicBezTo>
                <a:cubicBezTo>
                  <a:pt x="2029067" y="582112"/>
                  <a:pt x="2014956" y="635265"/>
                  <a:pt x="1984851" y="680422"/>
                </a:cubicBezTo>
                <a:cubicBezTo>
                  <a:pt x="1984381" y="680892"/>
                  <a:pt x="1984381" y="681363"/>
                  <a:pt x="1984381" y="681833"/>
                </a:cubicBezTo>
                <a:cubicBezTo>
                  <a:pt x="1974973" y="703471"/>
                  <a:pt x="1965565" y="724638"/>
                  <a:pt x="1952865" y="744865"/>
                </a:cubicBezTo>
                <a:cubicBezTo>
                  <a:pt x="1943927" y="758976"/>
                  <a:pt x="1936872" y="774029"/>
                  <a:pt x="1931227" y="790022"/>
                </a:cubicBezTo>
                <a:cubicBezTo>
                  <a:pt x="1920408" y="821538"/>
                  <a:pt x="1904415" y="850231"/>
                  <a:pt x="1878073" y="871869"/>
                </a:cubicBezTo>
                <a:cubicBezTo>
                  <a:pt x="1872899" y="876102"/>
                  <a:pt x="1869136" y="882217"/>
                  <a:pt x="1865843" y="888332"/>
                </a:cubicBezTo>
                <a:cubicBezTo>
                  <a:pt x="1860199" y="899151"/>
                  <a:pt x="1853143" y="908559"/>
                  <a:pt x="1845147" y="917967"/>
                </a:cubicBezTo>
                <a:cubicBezTo>
                  <a:pt x="1832916" y="931608"/>
                  <a:pt x="1832446" y="949482"/>
                  <a:pt x="1844676" y="963124"/>
                </a:cubicBezTo>
                <a:cubicBezTo>
                  <a:pt x="1851732" y="971120"/>
                  <a:pt x="1858788" y="978646"/>
                  <a:pt x="1864432" y="987584"/>
                </a:cubicBezTo>
                <a:cubicBezTo>
                  <a:pt x="1887952" y="1022862"/>
                  <a:pt x="1914293" y="1055789"/>
                  <a:pt x="1936872" y="1092009"/>
                </a:cubicBezTo>
                <a:cubicBezTo>
                  <a:pt x="1963684" y="1135755"/>
                  <a:pt x="1989555" y="1179971"/>
                  <a:pt x="2015426" y="1224187"/>
                </a:cubicBezTo>
                <a:cubicBezTo>
                  <a:pt x="2022482" y="1236417"/>
                  <a:pt x="2026715" y="1250058"/>
                  <a:pt x="2034241" y="1262289"/>
                </a:cubicBezTo>
                <a:cubicBezTo>
                  <a:pt x="2049764" y="1288630"/>
                  <a:pt x="2062464" y="1316383"/>
                  <a:pt x="2073754" y="1344135"/>
                </a:cubicBezTo>
                <a:cubicBezTo>
                  <a:pt x="2083161" y="1366714"/>
                  <a:pt x="2093039" y="1389292"/>
                  <a:pt x="2101977" y="1412341"/>
                </a:cubicBezTo>
                <a:cubicBezTo>
                  <a:pt x="2107151" y="1426453"/>
                  <a:pt x="2114677" y="1439624"/>
                  <a:pt x="2120322" y="1453735"/>
                </a:cubicBezTo>
                <a:cubicBezTo>
                  <a:pt x="2125496" y="1467376"/>
                  <a:pt x="2134433" y="1469258"/>
                  <a:pt x="2146663" y="1461732"/>
                </a:cubicBezTo>
                <a:cubicBezTo>
                  <a:pt x="2154190" y="1457028"/>
                  <a:pt x="2159364" y="1449972"/>
                  <a:pt x="2164538" y="1442446"/>
                </a:cubicBezTo>
                <a:cubicBezTo>
                  <a:pt x="2176768" y="1424101"/>
                  <a:pt x="2183824" y="1402934"/>
                  <a:pt x="2197935" y="1385529"/>
                </a:cubicBezTo>
                <a:cubicBezTo>
                  <a:pt x="2213458" y="1366243"/>
                  <a:pt x="2223807" y="1343665"/>
                  <a:pt x="2235096" y="1322027"/>
                </a:cubicBezTo>
                <a:cubicBezTo>
                  <a:pt x="2244503" y="1303682"/>
                  <a:pt x="2253441" y="1284397"/>
                  <a:pt x="2262849" y="1266052"/>
                </a:cubicBezTo>
                <a:cubicBezTo>
                  <a:pt x="2266612" y="1258525"/>
                  <a:pt x="2271315" y="1251470"/>
                  <a:pt x="2274138" y="1243943"/>
                </a:cubicBezTo>
                <a:cubicBezTo>
                  <a:pt x="2282605" y="1220895"/>
                  <a:pt x="2291542" y="1198316"/>
                  <a:pt x="2302361" y="1176208"/>
                </a:cubicBezTo>
                <a:cubicBezTo>
                  <a:pt x="2312709" y="1155041"/>
                  <a:pt x="2318354" y="1131992"/>
                  <a:pt x="2325880" y="1109884"/>
                </a:cubicBezTo>
                <a:cubicBezTo>
                  <a:pt x="2327291" y="1105180"/>
                  <a:pt x="2327762" y="1100476"/>
                  <a:pt x="2327291" y="1095772"/>
                </a:cubicBezTo>
                <a:cubicBezTo>
                  <a:pt x="2323058" y="1061904"/>
                  <a:pt x="2317884" y="1028507"/>
                  <a:pt x="2310828" y="995110"/>
                </a:cubicBezTo>
                <a:cubicBezTo>
                  <a:pt x="2275078" y="832827"/>
                  <a:pt x="2201228" y="689359"/>
                  <a:pt x="2092569" y="563296"/>
                </a:cubicBezTo>
                <a:cubicBezTo>
                  <a:pt x="2081280" y="550596"/>
                  <a:pt x="2069991" y="538366"/>
                  <a:pt x="2056820" y="524254"/>
                </a:cubicBezTo>
                <a:close/>
                <a:moveTo>
                  <a:pt x="283939" y="1204431"/>
                </a:moveTo>
                <a:cubicBezTo>
                  <a:pt x="287702" y="1205842"/>
                  <a:pt x="290994" y="1205372"/>
                  <a:pt x="294757" y="1204431"/>
                </a:cubicBezTo>
                <a:cubicBezTo>
                  <a:pt x="313102" y="1199257"/>
                  <a:pt x="331447" y="1196905"/>
                  <a:pt x="350263" y="1193612"/>
                </a:cubicBezTo>
                <a:cubicBezTo>
                  <a:pt x="376604" y="1188908"/>
                  <a:pt x="402005" y="1180912"/>
                  <a:pt x="427876" y="1174797"/>
                </a:cubicBezTo>
                <a:cubicBezTo>
                  <a:pt x="471152" y="1164919"/>
                  <a:pt x="513016" y="1148926"/>
                  <a:pt x="556291" y="1139518"/>
                </a:cubicBezTo>
                <a:cubicBezTo>
                  <a:pt x="598626" y="1130110"/>
                  <a:pt x="636727" y="1108943"/>
                  <a:pt x="677651" y="1096713"/>
                </a:cubicBezTo>
                <a:cubicBezTo>
                  <a:pt x="683766" y="1094831"/>
                  <a:pt x="689410" y="1092009"/>
                  <a:pt x="694585" y="1088716"/>
                </a:cubicBezTo>
                <a:cubicBezTo>
                  <a:pt x="706344" y="1081661"/>
                  <a:pt x="708696" y="1075546"/>
                  <a:pt x="703052" y="1062845"/>
                </a:cubicBezTo>
                <a:cubicBezTo>
                  <a:pt x="694114" y="1042619"/>
                  <a:pt x="685177" y="1022862"/>
                  <a:pt x="676710" y="1002636"/>
                </a:cubicBezTo>
                <a:cubicBezTo>
                  <a:pt x="661187" y="965946"/>
                  <a:pt x="647076" y="928785"/>
                  <a:pt x="634375" y="891155"/>
                </a:cubicBezTo>
                <a:cubicBezTo>
                  <a:pt x="625908" y="866224"/>
                  <a:pt x="619793" y="840823"/>
                  <a:pt x="610856" y="816363"/>
                </a:cubicBezTo>
                <a:cubicBezTo>
                  <a:pt x="595804" y="776381"/>
                  <a:pt x="588748" y="734516"/>
                  <a:pt x="579811" y="693122"/>
                </a:cubicBezTo>
                <a:cubicBezTo>
                  <a:pt x="576988" y="679481"/>
                  <a:pt x="571344" y="672896"/>
                  <a:pt x="557703" y="670074"/>
                </a:cubicBezTo>
                <a:cubicBezTo>
                  <a:pt x="543121" y="667251"/>
                  <a:pt x="529950" y="670544"/>
                  <a:pt x="516779" y="676659"/>
                </a:cubicBezTo>
                <a:cubicBezTo>
                  <a:pt x="511605" y="679011"/>
                  <a:pt x="506431" y="682774"/>
                  <a:pt x="500786" y="682774"/>
                </a:cubicBezTo>
                <a:cubicBezTo>
                  <a:pt x="477267" y="684185"/>
                  <a:pt x="454688" y="692182"/>
                  <a:pt x="432110" y="698767"/>
                </a:cubicBezTo>
                <a:cubicBezTo>
                  <a:pt x="425054" y="700649"/>
                  <a:pt x="420350" y="704412"/>
                  <a:pt x="416587" y="710527"/>
                </a:cubicBezTo>
                <a:cubicBezTo>
                  <a:pt x="399183" y="740631"/>
                  <a:pt x="383190" y="771206"/>
                  <a:pt x="368608" y="802722"/>
                </a:cubicBezTo>
                <a:cubicBezTo>
                  <a:pt x="313102" y="925022"/>
                  <a:pt x="284409" y="1053437"/>
                  <a:pt x="282527" y="1187968"/>
                </a:cubicBezTo>
                <a:cubicBezTo>
                  <a:pt x="282527" y="1193142"/>
                  <a:pt x="281587" y="1198786"/>
                  <a:pt x="283939" y="1204431"/>
                </a:cubicBezTo>
                <a:close/>
                <a:moveTo>
                  <a:pt x="1307967" y="210037"/>
                </a:moveTo>
                <a:cubicBezTo>
                  <a:pt x="1256225" y="208626"/>
                  <a:pt x="1203541" y="213330"/>
                  <a:pt x="1150858" y="220856"/>
                </a:cubicBezTo>
                <a:cubicBezTo>
                  <a:pt x="1123576" y="225089"/>
                  <a:pt x="1096294" y="231204"/>
                  <a:pt x="1069011" y="236378"/>
                </a:cubicBezTo>
                <a:cubicBezTo>
                  <a:pt x="1062896" y="237319"/>
                  <a:pt x="1058192" y="239671"/>
                  <a:pt x="1055840" y="246257"/>
                </a:cubicBezTo>
                <a:cubicBezTo>
                  <a:pt x="1051137" y="261309"/>
                  <a:pt x="1042199" y="274480"/>
                  <a:pt x="1033732" y="287650"/>
                </a:cubicBezTo>
                <a:cubicBezTo>
                  <a:pt x="1026676" y="298940"/>
                  <a:pt x="1020562" y="311170"/>
                  <a:pt x="1014447" y="323400"/>
                </a:cubicBezTo>
                <a:cubicBezTo>
                  <a:pt x="1007861" y="336100"/>
                  <a:pt x="1009743" y="343156"/>
                  <a:pt x="1019621" y="353034"/>
                </a:cubicBezTo>
                <a:cubicBezTo>
                  <a:pt x="1027147" y="360090"/>
                  <a:pt x="1036084" y="364323"/>
                  <a:pt x="1045492" y="367616"/>
                </a:cubicBezTo>
                <a:cubicBezTo>
                  <a:pt x="1075597" y="378435"/>
                  <a:pt x="1105231" y="391135"/>
                  <a:pt x="1133454" y="405247"/>
                </a:cubicBezTo>
                <a:cubicBezTo>
                  <a:pt x="1200719" y="438644"/>
                  <a:pt x="1269866" y="469690"/>
                  <a:pt x="1332427" y="512024"/>
                </a:cubicBezTo>
                <a:cubicBezTo>
                  <a:pt x="1339953" y="517198"/>
                  <a:pt x="1347479" y="521432"/>
                  <a:pt x="1355476" y="525665"/>
                </a:cubicBezTo>
                <a:cubicBezTo>
                  <a:pt x="1372880" y="535073"/>
                  <a:pt x="1387932" y="532251"/>
                  <a:pt x="1399692" y="517198"/>
                </a:cubicBezTo>
                <a:cubicBezTo>
                  <a:pt x="1410040" y="504028"/>
                  <a:pt x="1419448" y="490386"/>
                  <a:pt x="1426974" y="475334"/>
                </a:cubicBezTo>
                <a:cubicBezTo>
                  <a:pt x="1439204" y="450404"/>
                  <a:pt x="1450964" y="425003"/>
                  <a:pt x="1463664" y="400543"/>
                </a:cubicBezTo>
                <a:cubicBezTo>
                  <a:pt x="1473542" y="382198"/>
                  <a:pt x="1485302" y="364794"/>
                  <a:pt x="1490947" y="344097"/>
                </a:cubicBezTo>
                <a:cubicBezTo>
                  <a:pt x="1491417" y="342686"/>
                  <a:pt x="1492358" y="341274"/>
                  <a:pt x="1493299" y="339863"/>
                </a:cubicBezTo>
                <a:cubicBezTo>
                  <a:pt x="1509292" y="313522"/>
                  <a:pt x="1516347" y="282476"/>
                  <a:pt x="1530459" y="255194"/>
                </a:cubicBezTo>
                <a:cubicBezTo>
                  <a:pt x="1530929" y="254253"/>
                  <a:pt x="1530929" y="253312"/>
                  <a:pt x="1531400" y="252372"/>
                </a:cubicBezTo>
                <a:cubicBezTo>
                  <a:pt x="1537044" y="234027"/>
                  <a:pt x="1537044" y="234027"/>
                  <a:pt x="1517758" y="230263"/>
                </a:cubicBezTo>
                <a:cubicBezTo>
                  <a:pt x="1449082" y="217093"/>
                  <a:pt x="1379936" y="209096"/>
                  <a:pt x="1307967" y="210037"/>
                </a:cubicBezTo>
                <a:close/>
                <a:moveTo>
                  <a:pt x="1863491" y="2025723"/>
                </a:moveTo>
                <a:cubicBezTo>
                  <a:pt x="1869136" y="2026194"/>
                  <a:pt x="1869136" y="2026664"/>
                  <a:pt x="1880425" y="2019138"/>
                </a:cubicBezTo>
                <a:cubicBezTo>
                  <a:pt x="1958980" y="1967866"/>
                  <a:pt x="2029538" y="1907186"/>
                  <a:pt x="2091158" y="1836158"/>
                </a:cubicBezTo>
                <a:cubicBezTo>
                  <a:pt x="2119851" y="1803231"/>
                  <a:pt x="2146193" y="1768893"/>
                  <a:pt x="2170183" y="1732674"/>
                </a:cubicBezTo>
                <a:cubicBezTo>
                  <a:pt x="2173475" y="1727499"/>
                  <a:pt x="2178650" y="1722795"/>
                  <a:pt x="2174887" y="1715740"/>
                </a:cubicBezTo>
                <a:cubicBezTo>
                  <a:pt x="2166890" y="1700217"/>
                  <a:pt x="2165008" y="1682813"/>
                  <a:pt x="2160775" y="1666349"/>
                </a:cubicBezTo>
                <a:cubicBezTo>
                  <a:pt x="2155130" y="1644241"/>
                  <a:pt x="2148075" y="1622133"/>
                  <a:pt x="2141019" y="1600025"/>
                </a:cubicBezTo>
                <a:cubicBezTo>
                  <a:pt x="2139137" y="1593440"/>
                  <a:pt x="2136315" y="1587324"/>
                  <a:pt x="2132552" y="1581210"/>
                </a:cubicBezTo>
                <a:cubicBezTo>
                  <a:pt x="2118911" y="1559572"/>
                  <a:pt x="2112325" y="1558631"/>
                  <a:pt x="2097273" y="1578387"/>
                </a:cubicBezTo>
                <a:cubicBezTo>
                  <a:pt x="2077987" y="1603318"/>
                  <a:pt x="2055409" y="1625426"/>
                  <a:pt x="2034712" y="1648945"/>
                </a:cubicBezTo>
                <a:cubicBezTo>
                  <a:pt x="2016367" y="1670112"/>
                  <a:pt x="1994259" y="1688457"/>
                  <a:pt x="1974502" y="1708214"/>
                </a:cubicBezTo>
                <a:cubicBezTo>
                  <a:pt x="1941105" y="1742081"/>
                  <a:pt x="1903945" y="1772656"/>
                  <a:pt x="1865843" y="1800879"/>
                </a:cubicBezTo>
                <a:cubicBezTo>
                  <a:pt x="1840913" y="1819695"/>
                  <a:pt x="1815512" y="1838510"/>
                  <a:pt x="1789641" y="1856385"/>
                </a:cubicBezTo>
                <a:cubicBezTo>
                  <a:pt x="1759066" y="1877082"/>
                  <a:pt x="1728491" y="1896838"/>
                  <a:pt x="1697446" y="1916124"/>
                </a:cubicBezTo>
                <a:cubicBezTo>
                  <a:pt x="1689919" y="1920828"/>
                  <a:pt x="1678630" y="1924591"/>
                  <a:pt x="1679571" y="1935880"/>
                </a:cubicBezTo>
                <a:cubicBezTo>
                  <a:pt x="1680512" y="1947169"/>
                  <a:pt x="1691331" y="1951403"/>
                  <a:pt x="1699798" y="1955636"/>
                </a:cubicBezTo>
                <a:cubicBezTo>
                  <a:pt x="1716261" y="1963633"/>
                  <a:pt x="1733195" y="1970688"/>
                  <a:pt x="1750129" y="1978215"/>
                </a:cubicBezTo>
                <a:cubicBezTo>
                  <a:pt x="1780704" y="1991856"/>
                  <a:pt x="1812220" y="2002675"/>
                  <a:pt x="1841854" y="2018668"/>
                </a:cubicBezTo>
                <a:cubicBezTo>
                  <a:pt x="1848910" y="2021960"/>
                  <a:pt x="1856436" y="2023372"/>
                  <a:pt x="1863491" y="2025723"/>
                </a:cubicBezTo>
                <a:close/>
                <a:moveTo>
                  <a:pt x="610856" y="619742"/>
                </a:moveTo>
                <a:cubicBezTo>
                  <a:pt x="616971" y="620683"/>
                  <a:pt x="623557" y="617861"/>
                  <a:pt x="629672" y="615039"/>
                </a:cubicBezTo>
                <a:cubicBezTo>
                  <a:pt x="638138" y="611275"/>
                  <a:pt x="646605" y="607042"/>
                  <a:pt x="655072" y="602338"/>
                </a:cubicBezTo>
                <a:cubicBezTo>
                  <a:pt x="691762" y="583523"/>
                  <a:pt x="731275" y="569882"/>
                  <a:pt x="763731" y="543070"/>
                </a:cubicBezTo>
                <a:cubicBezTo>
                  <a:pt x="767494" y="540247"/>
                  <a:pt x="771728" y="538366"/>
                  <a:pt x="775961" y="535543"/>
                </a:cubicBezTo>
                <a:cubicBezTo>
                  <a:pt x="795717" y="522373"/>
                  <a:pt x="815474" y="510143"/>
                  <a:pt x="833348" y="494620"/>
                </a:cubicBezTo>
                <a:cubicBezTo>
                  <a:pt x="853104" y="477686"/>
                  <a:pt x="872390" y="459811"/>
                  <a:pt x="890735" y="440996"/>
                </a:cubicBezTo>
                <a:cubicBezTo>
                  <a:pt x="907669" y="423592"/>
                  <a:pt x="926955" y="408069"/>
                  <a:pt x="939655" y="386431"/>
                </a:cubicBezTo>
                <a:cubicBezTo>
                  <a:pt x="948593" y="370909"/>
                  <a:pt x="944359" y="352093"/>
                  <a:pt x="927425" y="346449"/>
                </a:cubicBezTo>
                <a:cubicBezTo>
                  <a:pt x="906728" y="339393"/>
                  <a:pt x="886502" y="329515"/>
                  <a:pt x="864864" y="325281"/>
                </a:cubicBezTo>
                <a:cubicBezTo>
                  <a:pt x="847460" y="321989"/>
                  <a:pt x="830526" y="321048"/>
                  <a:pt x="813592" y="330926"/>
                </a:cubicBezTo>
                <a:cubicBezTo>
                  <a:pt x="786310" y="347389"/>
                  <a:pt x="758087" y="362442"/>
                  <a:pt x="731275" y="380316"/>
                </a:cubicBezTo>
                <a:cubicBezTo>
                  <a:pt x="677180" y="416066"/>
                  <a:pt x="627320" y="456048"/>
                  <a:pt x="580751" y="501205"/>
                </a:cubicBezTo>
                <a:cubicBezTo>
                  <a:pt x="575577" y="506380"/>
                  <a:pt x="570403" y="511083"/>
                  <a:pt x="571814" y="520021"/>
                </a:cubicBezTo>
                <a:cubicBezTo>
                  <a:pt x="576048" y="546362"/>
                  <a:pt x="579340" y="572704"/>
                  <a:pt x="584044" y="599045"/>
                </a:cubicBezTo>
                <a:cubicBezTo>
                  <a:pt x="586396" y="613157"/>
                  <a:pt x="596274" y="619742"/>
                  <a:pt x="610856" y="619742"/>
                </a:cubicBezTo>
                <a:close/>
              </a:path>
            </a:pathLst>
          </a:custGeom>
          <a:solidFill>
            <a:schemeClr val="accent1"/>
          </a:solidFill>
          <a:ln w="46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0" name="图形 13"/>
          <p:cNvGrpSpPr/>
          <p:nvPr userDrawn="1">
            <p:custDataLst>
              <p:tags r:id="rId9"/>
            </p:custDataLst>
          </p:nvPr>
        </p:nvGrpSpPr>
        <p:grpSpPr>
          <a:xfrm flipH="1">
            <a:off x="183985" y="5837300"/>
            <a:ext cx="853630" cy="882001"/>
            <a:chOff x="7263890" y="269415"/>
            <a:chExt cx="2803728" cy="2984797"/>
          </a:xfrm>
          <a:solidFill>
            <a:schemeClr val="accent1"/>
          </a:solidFill>
        </p:grpSpPr>
        <p:sp>
          <p:nvSpPr>
            <p:cNvPr id="11" name="任意多边形: 形状 10"/>
            <p:cNvSpPr/>
            <p:nvPr>
              <p:custDataLst>
                <p:tags r:id="rId10"/>
              </p:custDataLst>
            </p:nvPr>
          </p:nvSpPr>
          <p:spPr>
            <a:xfrm>
              <a:off x="7263890" y="269415"/>
              <a:ext cx="2803728" cy="2984797"/>
            </a:xfrm>
            <a:custGeom>
              <a:avLst/>
              <a:gdLst>
                <a:gd name="connsiteX0" fmla="*/ 1364160 w 2803728"/>
                <a:gd name="connsiteY0" fmla="*/ 2984565 h 2984797"/>
                <a:gd name="connsiteX1" fmla="*/ 1317314 w 2803728"/>
                <a:gd name="connsiteY1" fmla="*/ 2984565 h 2984797"/>
                <a:gd name="connsiteX2" fmla="*/ 1158146 w 2803728"/>
                <a:gd name="connsiteY2" fmla="*/ 2972321 h 2984797"/>
                <a:gd name="connsiteX3" fmla="*/ 1039967 w 2803728"/>
                <a:gd name="connsiteY3" fmla="*/ 2949963 h 2984797"/>
                <a:gd name="connsiteX4" fmla="*/ 876540 w 2803728"/>
                <a:gd name="connsiteY4" fmla="*/ 2898859 h 2984797"/>
                <a:gd name="connsiteX5" fmla="*/ 671059 w 2803728"/>
                <a:gd name="connsiteY5" fmla="*/ 2800909 h 2984797"/>
                <a:gd name="connsiteX6" fmla="*/ 652427 w 2803728"/>
                <a:gd name="connsiteY6" fmla="*/ 2806765 h 2984797"/>
                <a:gd name="connsiteX7" fmla="*/ 616228 w 2803728"/>
                <a:gd name="connsiteY7" fmla="*/ 2881824 h 2984797"/>
                <a:gd name="connsiteX8" fmla="*/ 588547 w 2803728"/>
                <a:gd name="connsiteY8" fmla="*/ 2939316 h 2984797"/>
                <a:gd name="connsiteX9" fmla="*/ 581094 w 2803728"/>
                <a:gd name="connsiteY9" fmla="*/ 2949431 h 2984797"/>
                <a:gd name="connsiteX10" fmla="*/ 501244 w 2803728"/>
                <a:gd name="connsiteY10" fmla="*/ 2969660 h 2984797"/>
                <a:gd name="connsiteX11" fmla="*/ 454398 w 2803728"/>
                <a:gd name="connsiteY11" fmla="*/ 2940913 h 2984797"/>
                <a:gd name="connsiteX12" fmla="*/ 427249 w 2803728"/>
                <a:gd name="connsiteY12" fmla="*/ 2908441 h 2984797"/>
                <a:gd name="connsiteX13" fmla="*/ 411279 w 2803728"/>
                <a:gd name="connsiteY13" fmla="*/ 2861063 h 2984797"/>
                <a:gd name="connsiteX14" fmla="*/ 417667 w 2803728"/>
                <a:gd name="connsiteY14" fmla="*/ 2835511 h 2984797"/>
                <a:gd name="connsiteX15" fmla="*/ 543831 w 2803728"/>
                <a:gd name="connsiteY15" fmla="*/ 2591701 h 2984797"/>
                <a:gd name="connsiteX16" fmla="*/ 590676 w 2803728"/>
                <a:gd name="connsiteY16" fmla="*/ 2501204 h 2984797"/>
                <a:gd name="connsiteX17" fmla="*/ 583756 w 2803728"/>
                <a:gd name="connsiteY17" fmla="*/ 2479378 h 2984797"/>
                <a:gd name="connsiteX18" fmla="*/ 458657 w 2803728"/>
                <a:gd name="connsiteY18" fmla="*/ 2391543 h 2984797"/>
                <a:gd name="connsiteX19" fmla="*/ 339946 w 2803728"/>
                <a:gd name="connsiteY19" fmla="*/ 2282414 h 2984797"/>
                <a:gd name="connsiteX20" fmla="*/ 173857 w 2803728"/>
                <a:gd name="connsiteY20" fmla="*/ 2067883 h 2984797"/>
                <a:gd name="connsiteX21" fmla="*/ 63664 w 2803728"/>
                <a:gd name="connsiteY21" fmla="*/ 1830993 h 2984797"/>
                <a:gd name="connsiteX22" fmla="*/ 25336 w 2803728"/>
                <a:gd name="connsiteY22" fmla="*/ 1689392 h 2984797"/>
                <a:gd name="connsiteX23" fmla="*/ 2977 w 2803728"/>
                <a:gd name="connsiteY23" fmla="*/ 1525432 h 2984797"/>
                <a:gd name="connsiteX24" fmla="*/ 5639 w 2803728"/>
                <a:gd name="connsiteY24" fmla="*/ 1318886 h 2984797"/>
                <a:gd name="connsiteX25" fmla="*/ 36515 w 2803728"/>
                <a:gd name="connsiteY25" fmla="*/ 1137892 h 2984797"/>
                <a:gd name="connsiteX26" fmla="*/ 88151 w 2803728"/>
                <a:gd name="connsiteY26" fmla="*/ 980853 h 2984797"/>
                <a:gd name="connsiteX27" fmla="*/ 164807 w 2803728"/>
                <a:gd name="connsiteY27" fmla="*/ 824878 h 2984797"/>
                <a:gd name="connsiteX28" fmla="*/ 262225 w 2803728"/>
                <a:gd name="connsiteY28" fmla="*/ 683809 h 2984797"/>
                <a:gd name="connsiteX29" fmla="*/ 408085 w 2803728"/>
                <a:gd name="connsiteY29" fmla="*/ 529432 h 2984797"/>
                <a:gd name="connsiteX30" fmla="*/ 633795 w 2803728"/>
                <a:gd name="connsiteY30" fmla="*/ 369199 h 2984797"/>
                <a:gd name="connsiteX31" fmla="*/ 806272 w 2803728"/>
                <a:gd name="connsiteY31" fmla="*/ 290946 h 2984797"/>
                <a:gd name="connsiteX32" fmla="*/ 959585 w 2803728"/>
                <a:gd name="connsiteY32" fmla="*/ 245697 h 2984797"/>
                <a:gd name="connsiteX33" fmla="*/ 1050082 w 2803728"/>
                <a:gd name="connsiteY33" fmla="*/ 229195 h 2984797"/>
                <a:gd name="connsiteX34" fmla="*/ 1145902 w 2803728"/>
                <a:gd name="connsiteY34" fmla="*/ 218548 h 2984797"/>
                <a:gd name="connsiteX35" fmla="*/ 1160275 w 2803728"/>
                <a:gd name="connsiteY35" fmla="*/ 218016 h 2984797"/>
                <a:gd name="connsiteX36" fmla="*/ 1318911 w 2803728"/>
                <a:gd name="connsiteY36" fmla="*/ 218548 h 2984797"/>
                <a:gd name="connsiteX37" fmla="*/ 1411538 w 2803728"/>
                <a:gd name="connsiteY37" fmla="*/ 227598 h 2984797"/>
                <a:gd name="connsiteX38" fmla="*/ 1474353 w 2803728"/>
                <a:gd name="connsiteY38" fmla="*/ 237712 h 2984797"/>
                <a:gd name="connsiteX39" fmla="*/ 1572303 w 2803728"/>
                <a:gd name="connsiteY39" fmla="*/ 260070 h 2984797"/>
                <a:gd name="connsiteX40" fmla="*/ 1686223 w 2803728"/>
                <a:gd name="connsiteY40" fmla="*/ 297866 h 2984797"/>
                <a:gd name="connsiteX41" fmla="*/ 1721357 w 2803728"/>
                <a:gd name="connsiteY41" fmla="*/ 312239 h 2984797"/>
                <a:gd name="connsiteX42" fmla="*/ 1742118 w 2803728"/>
                <a:gd name="connsiteY42" fmla="*/ 305319 h 2984797"/>
                <a:gd name="connsiteX43" fmla="*/ 1860829 w 2803728"/>
                <a:gd name="connsiteY43" fmla="*/ 76414 h 2984797"/>
                <a:gd name="connsiteX44" fmla="*/ 1892237 w 2803728"/>
                <a:gd name="connsiteY44" fmla="*/ 17857 h 2984797"/>
                <a:gd name="connsiteX45" fmla="*/ 1917257 w 2803728"/>
                <a:gd name="connsiteY45" fmla="*/ 2420 h 2984797"/>
                <a:gd name="connsiteX46" fmla="*/ 1955052 w 2803728"/>
                <a:gd name="connsiteY46" fmla="*/ 290 h 2984797"/>
                <a:gd name="connsiteX47" fmla="*/ 2051937 w 2803728"/>
                <a:gd name="connsiteY47" fmla="*/ 62573 h 2984797"/>
                <a:gd name="connsiteX48" fmla="*/ 2051405 w 2803728"/>
                <a:gd name="connsiteY48" fmla="*/ 112613 h 2984797"/>
                <a:gd name="connsiteX49" fmla="*/ 2055132 w 2803728"/>
                <a:gd name="connsiteY49" fmla="*/ 129115 h 2984797"/>
                <a:gd name="connsiteX50" fmla="*/ 2089201 w 2803728"/>
                <a:gd name="connsiteY50" fmla="*/ 149344 h 2984797"/>
                <a:gd name="connsiteX51" fmla="*/ 2264872 w 2803728"/>
                <a:gd name="connsiteY51" fmla="*/ 278169 h 2984797"/>
                <a:gd name="connsiteX52" fmla="*/ 2433090 w 2803728"/>
                <a:gd name="connsiteY52" fmla="*/ 444258 h 2984797"/>
                <a:gd name="connsiteX53" fmla="*/ 2614616 w 2803728"/>
                <a:gd name="connsiteY53" fmla="*/ 707232 h 2984797"/>
                <a:gd name="connsiteX54" fmla="*/ 2703516 w 2803728"/>
                <a:gd name="connsiteY54" fmla="*/ 902599 h 2984797"/>
                <a:gd name="connsiteX55" fmla="*/ 2748765 w 2803728"/>
                <a:gd name="connsiteY55" fmla="*/ 1043668 h 2984797"/>
                <a:gd name="connsiteX56" fmla="*/ 2786561 w 2803728"/>
                <a:gd name="connsiteY56" fmla="*/ 1226260 h 2984797"/>
                <a:gd name="connsiteX57" fmla="*/ 2800402 w 2803728"/>
                <a:gd name="connsiteY57" fmla="*/ 1369990 h 2984797"/>
                <a:gd name="connsiteX58" fmla="*/ 2803595 w 2803728"/>
                <a:gd name="connsiteY58" fmla="*/ 1497219 h 2984797"/>
                <a:gd name="connsiteX59" fmla="*/ 2798272 w 2803728"/>
                <a:gd name="connsiteY59" fmla="*/ 1600492 h 2984797"/>
                <a:gd name="connsiteX60" fmla="*/ 2783899 w 2803728"/>
                <a:gd name="connsiteY60" fmla="*/ 1725591 h 2984797"/>
                <a:gd name="connsiteX61" fmla="*/ 2768461 w 2803728"/>
                <a:gd name="connsiteY61" fmla="*/ 1807570 h 2984797"/>
                <a:gd name="connsiteX62" fmla="*/ 2748233 w 2803728"/>
                <a:gd name="connsiteY62" fmla="*/ 1892744 h 2984797"/>
                <a:gd name="connsiteX63" fmla="*/ 2720019 w 2803728"/>
                <a:gd name="connsiteY63" fmla="*/ 1984838 h 2984797"/>
                <a:gd name="connsiteX64" fmla="*/ 2673173 w 2803728"/>
                <a:gd name="connsiteY64" fmla="*/ 2106211 h 2984797"/>
                <a:gd name="connsiteX65" fmla="*/ 2574691 w 2803728"/>
                <a:gd name="connsiteY65" fmla="*/ 2294125 h 2984797"/>
                <a:gd name="connsiteX66" fmla="*/ 2441075 w 2803728"/>
                <a:gd name="connsiteY66" fmla="*/ 2478846 h 2984797"/>
                <a:gd name="connsiteX67" fmla="*/ 2291489 w 2803728"/>
                <a:gd name="connsiteY67" fmla="*/ 2631626 h 2984797"/>
                <a:gd name="connsiteX68" fmla="*/ 2105703 w 2803728"/>
                <a:gd name="connsiteY68" fmla="*/ 2772695 h 2984797"/>
                <a:gd name="connsiteX69" fmla="*/ 1957182 w 2803728"/>
                <a:gd name="connsiteY69" fmla="*/ 2854675 h 2984797"/>
                <a:gd name="connsiteX70" fmla="*/ 1774058 w 2803728"/>
                <a:gd name="connsiteY70" fmla="*/ 2926008 h 2984797"/>
                <a:gd name="connsiteX71" fmla="*/ 1649492 w 2803728"/>
                <a:gd name="connsiteY71" fmla="*/ 2957948 h 2984797"/>
                <a:gd name="connsiteX72" fmla="*/ 1547816 w 2803728"/>
                <a:gd name="connsiteY72" fmla="*/ 2975515 h 2984797"/>
                <a:gd name="connsiteX73" fmla="*/ 1516940 w 2803728"/>
                <a:gd name="connsiteY73" fmla="*/ 2978709 h 2984797"/>
                <a:gd name="connsiteX74" fmla="*/ 1364160 w 2803728"/>
                <a:gd name="connsiteY74" fmla="*/ 2984565 h 2984797"/>
                <a:gd name="connsiteX75" fmla="*/ 1237464 w 2803728"/>
                <a:gd name="connsiteY75" fmla="*/ 249423 h 2984797"/>
                <a:gd name="connsiteX76" fmla="*/ 1088942 w 2803728"/>
                <a:gd name="connsiteY76" fmla="*/ 260070 h 2984797"/>
                <a:gd name="connsiteX77" fmla="*/ 1080425 w 2803728"/>
                <a:gd name="connsiteY77" fmla="*/ 275508 h 2984797"/>
                <a:gd name="connsiteX78" fmla="*/ 1090007 w 2803728"/>
                <a:gd name="connsiteY78" fmla="*/ 307980 h 2984797"/>
                <a:gd name="connsiteX79" fmla="*/ 1090007 w 2803728"/>
                <a:gd name="connsiteY79" fmla="*/ 389960 h 2984797"/>
                <a:gd name="connsiteX80" fmla="*/ 1071375 w 2803728"/>
                <a:gd name="connsiteY80" fmla="*/ 468213 h 2984797"/>
                <a:gd name="connsiteX81" fmla="*/ 1018674 w 2803728"/>
                <a:gd name="connsiteY81" fmla="*/ 565098 h 2984797"/>
                <a:gd name="connsiteX82" fmla="*/ 988863 w 2803728"/>
                <a:gd name="connsiteY82" fmla="*/ 600765 h 2984797"/>
                <a:gd name="connsiteX83" fmla="*/ 776994 w 2803728"/>
                <a:gd name="connsiteY83" fmla="*/ 688068 h 2984797"/>
                <a:gd name="connsiteX84" fmla="*/ 728019 w 2803728"/>
                <a:gd name="connsiteY84" fmla="*/ 703506 h 2984797"/>
                <a:gd name="connsiteX85" fmla="*/ 656153 w 2803728"/>
                <a:gd name="connsiteY85" fmla="*/ 776968 h 2984797"/>
                <a:gd name="connsiteX86" fmla="*/ 565124 w 2803728"/>
                <a:gd name="connsiteY86" fmla="*/ 883435 h 2984797"/>
                <a:gd name="connsiteX87" fmla="*/ 507632 w 2803728"/>
                <a:gd name="connsiteY87" fmla="*/ 942525 h 2984797"/>
                <a:gd name="connsiteX88" fmla="*/ 396906 w 2803728"/>
                <a:gd name="connsiteY88" fmla="*/ 1008002 h 2984797"/>
                <a:gd name="connsiteX89" fmla="*/ 249449 w 2803728"/>
                <a:gd name="connsiteY89" fmla="*/ 987773 h 2984797"/>
                <a:gd name="connsiteX90" fmla="*/ 171196 w 2803728"/>
                <a:gd name="connsiteY90" fmla="*/ 931878 h 2984797"/>
                <a:gd name="connsiteX91" fmla="*/ 150967 w 2803728"/>
                <a:gd name="connsiteY91" fmla="*/ 935604 h 2984797"/>
                <a:gd name="connsiteX92" fmla="*/ 80166 w 2803728"/>
                <a:gd name="connsiteY92" fmla="*/ 1126181 h 2984797"/>
                <a:gd name="connsiteX93" fmla="*/ 46097 w 2803728"/>
                <a:gd name="connsiteY93" fmla="*/ 1292269 h 2984797"/>
                <a:gd name="connsiteX94" fmla="*/ 35982 w 2803728"/>
                <a:gd name="connsiteY94" fmla="*/ 1417901 h 2984797"/>
                <a:gd name="connsiteX95" fmla="*/ 43967 w 2803728"/>
                <a:gd name="connsiteY95" fmla="*/ 1569084 h 2984797"/>
                <a:gd name="connsiteX96" fmla="*/ 61534 w 2803728"/>
                <a:gd name="connsiteY96" fmla="*/ 1678213 h 2984797"/>
                <a:gd name="connsiteX97" fmla="*/ 95072 w 2803728"/>
                <a:gd name="connsiteY97" fmla="*/ 1802247 h 2984797"/>
                <a:gd name="connsiteX98" fmla="*/ 117962 w 2803728"/>
                <a:gd name="connsiteY98" fmla="*/ 1809700 h 2984797"/>
                <a:gd name="connsiteX99" fmla="*/ 130206 w 2803728"/>
                <a:gd name="connsiteY99" fmla="*/ 1797988 h 2984797"/>
                <a:gd name="connsiteX100" fmla="*/ 173857 w 2803728"/>
                <a:gd name="connsiteY100" fmla="*/ 1727188 h 2984797"/>
                <a:gd name="connsiteX101" fmla="*/ 226026 w 2803728"/>
                <a:gd name="connsiteY101" fmla="*/ 1585054 h 2984797"/>
                <a:gd name="connsiteX102" fmla="*/ 243061 w 2803728"/>
                <a:gd name="connsiteY102" fmla="*/ 1481781 h 2984797"/>
                <a:gd name="connsiteX103" fmla="*/ 253175 w 2803728"/>
                <a:gd name="connsiteY103" fmla="*/ 1401930 h 2984797"/>
                <a:gd name="connsiteX104" fmla="*/ 284583 w 2803728"/>
                <a:gd name="connsiteY104" fmla="*/ 1323677 h 2984797"/>
                <a:gd name="connsiteX105" fmla="*/ 347399 w 2803728"/>
                <a:gd name="connsiteY105" fmla="*/ 1242230 h 2984797"/>
                <a:gd name="connsiteX106" fmla="*/ 479950 w 2803728"/>
                <a:gd name="connsiteY106" fmla="*/ 1166106 h 2984797"/>
                <a:gd name="connsiteX107" fmla="*/ 602387 w 2803728"/>
                <a:gd name="connsiteY107" fmla="*/ 1175688 h 2984797"/>
                <a:gd name="connsiteX108" fmla="*/ 749844 w 2803728"/>
                <a:gd name="connsiteY108" fmla="*/ 1313030 h 2984797"/>
                <a:gd name="connsiteX109" fmla="*/ 868555 w 2803728"/>
                <a:gd name="connsiteY109" fmla="*/ 1432274 h 2984797"/>
                <a:gd name="connsiteX110" fmla="*/ 1000042 w 2803728"/>
                <a:gd name="connsiteY110" fmla="*/ 1495089 h 2984797"/>
                <a:gd name="connsiteX111" fmla="*/ 1077763 w 2803728"/>
                <a:gd name="connsiteY111" fmla="*/ 1535014 h 2984797"/>
                <a:gd name="connsiteX112" fmla="*/ 1132594 w 2803728"/>
                <a:gd name="connsiteY112" fmla="*/ 1625511 h 2984797"/>
                <a:gd name="connsiteX113" fmla="*/ 1126738 w 2803728"/>
                <a:gd name="connsiteY113" fmla="*/ 1703765 h 2984797"/>
                <a:gd name="connsiteX114" fmla="*/ 1072440 w 2803728"/>
                <a:gd name="connsiteY114" fmla="*/ 1790536 h 2984797"/>
                <a:gd name="connsiteX115" fmla="*/ 997913 w 2803728"/>
                <a:gd name="connsiteY115" fmla="*/ 1859739 h 2984797"/>
                <a:gd name="connsiteX116" fmla="*/ 889316 w 2803728"/>
                <a:gd name="connsiteY116" fmla="*/ 1930540 h 2984797"/>
                <a:gd name="connsiteX117" fmla="*/ 850456 w 2803728"/>
                <a:gd name="connsiteY117" fmla="*/ 1947575 h 2984797"/>
                <a:gd name="connsiteX118" fmla="*/ 838744 w 2803728"/>
                <a:gd name="connsiteY118" fmla="*/ 1966739 h 2984797"/>
                <a:gd name="connsiteX119" fmla="*/ 845132 w 2803728"/>
                <a:gd name="connsiteY119" fmla="*/ 2031151 h 2984797"/>
                <a:gd name="connsiteX120" fmla="*/ 855779 w 2803728"/>
                <a:gd name="connsiteY120" fmla="*/ 2093967 h 2984797"/>
                <a:gd name="connsiteX121" fmla="*/ 804143 w 2803728"/>
                <a:gd name="connsiteY121" fmla="*/ 2215872 h 2984797"/>
                <a:gd name="connsiteX122" fmla="*/ 726954 w 2803728"/>
                <a:gd name="connsiteY122" fmla="*/ 2270170 h 2984797"/>
                <a:gd name="connsiteX123" fmla="*/ 632731 w 2803728"/>
                <a:gd name="connsiteY123" fmla="*/ 2303707 h 2984797"/>
                <a:gd name="connsiteX124" fmla="*/ 565124 w 2803728"/>
                <a:gd name="connsiteY124" fmla="*/ 2318080 h 2984797"/>
                <a:gd name="connsiteX125" fmla="*/ 477821 w 2803728"/>
                <a:gd name="connsiteY125" fmla="*/ 2325001 h 2984797"/>
                <a:gd name="connsiteX126" fmla="*/ 460786 w 2803728"/>
                <a:gd name="connsiteY126" fmla="*/ 2325001 h 2984797"/>
                <a:gd name="connsiteX127" fmla="*/ 451736 w 2803728"/>
                <a:gd name="connsiteY127" fmla="*/ 2330324 h 2984797"/>
                <a:gd name="connsiteX128" fmla="*/ 456527 w 2803728"/>
                <a:gd name="connsiteY128" fmla="*/ 2339906 h 2984797"/>
                <a:gd name="connsiteX129" fmla="*/ 553945 w 2803728"/>
                <a:gd name="connsiteY129" fmla="*/ 2412836 h 2984797"/>
                <a:gd name="connsiteX130" fmla="*/ 763685 w 2803728"/>
                <a:gd name="connsiteY130" fmla="*/ 2527288 h 2984797"/>
                <a:gd name="connsiteX131" fmla="*/ 962246 w 2803728"/>
                <a:gd name="connsiteY131" fmla="*/ 2593298 h 2984797"/>
                <a:gd name="connsiteX132" fmla="*/ 1119818 w 2803728"/>
                <a:gd name="connsiteY132" fmla="*/ 2619915 h 2984797"/>
                <a:gd name="connsiteX133" fmla="*/ 1259822 w 2803728"/>
                <a:gd name="connsiteY133" fmla="*/ 2626835 h 2984797"/>
                <a:gd name="connsiteX134" fmla="*/ 1285374 w 2803728"/>
                <a:gd name="connsiteY134" fmla="*/ 2624706 h 2984797"/>
                <a:gd name="connsiteX135" fmla="*/ 1403553 w 2803728"/>
                <a:gd name="connsiteY135" fmla="*/ 2614059 h 2984797"/>
                <a:gd name="connsiteX136" fmla="*/ 1506293 w 2803728"/>
                <a:gd name="connsiteY136" fmla="*/ 2595427 h 2984797"/>
                <a:gd name="connsiteX137" fmla="*/ 1524393 w 2803728"/>
                <a:gd name="connsiteY137" fmla="*/ 2579990 h 2984797"/>
                <a:gd name="connsiteX138" fmla="*/ 1518005 w 2803728"/>
                <a:gd name="connsiteY138" fmla="*/ 2556035 h 2984797"/>
                <a:gd name="connsiteX139" fmla="*/ 1484468 w 2803728"/>
                <a:gd name="connsiteY139" fmla="*/ 2510786 h 2984797"/>
                <a:gd name="connsiteX140" fmla="*/ 1461577 w 2803728"/>
                <a:gd name="connsiteY140" fmla="*/ 2460746 h 2984797"/>
                <a:gd name="connsiteX141" fmla="*/ 1454125 w 2803728"/>
                <a:gd name="connsiteY141" fmla="*/ 2439453 h 2984797"/>
                <a:gd name="connsiteX142" fmla="*/ 1455189 w 2803728"/>
                <a:gd name="connsiteY142" fmla="*/ 2387284 h 2984797"/>
                <a:gd name="connsiteX143" fmla="*/ 1500970 w 2803728"/>
                <a:gd name="connsiteY143" fmla="*/ 2255797 h 2984797"/>
                <a:gd name="connsiteX144" fmla="*/ 1577094 w 2803728"/>
                <a:gd name="connsiteY144" fmla="*/ 2134957 h 2984797"/>
                <a:gd name="connsiteX145" fmla="*/ 1629263 w 2803728"/>
                <a:gd name="connsiteY145" fmla="*/ 2060962 h 2984797"/>
                <a:gd name="connsiteX146" fmla="*/ 1674512 w 2803728"/>
                <a:gd name="connsiteY146" fmla="*/ 1997614 h 2984797"/>
                <a:gd name="connsiteX147" fmla="*/ 1678238 w 2803728"/>
                <a:gd name="connsiteY147" fmla="*/ 1884227 h 2984797"/>
                <a:gd name="connsiteX148" fmla="*/ 1632457 w 2803728"/>
                <a:gd name="connsiteY148" fmla="*/ 1821411 h 2984797"/>
                <a:gd name="connsiteX149" fmla="*/ 1574965 w 2803728"/>
                <a:gd name="connsiteY149" fmla="*/ 1734108 h 2984797"/>
                <a:gd name="connsiteX150" fmla="*/ 1564850 w 2803728"/>
                <a:gd name="connsiteY150" fmla="*/ 1704829 h 2984797"/>
                <a:gd name="connsiteX151" fmla="*/ 1562189 w 2803728"/>
                <a:gd name="connsiteY151" fmla="*/ 1649999 h 2984797"/>
                <a:gd name="connsiteX152" fmla="*/ 1584014 w 2803728"/>
                <a:gd name="connsiteY152" fmla="*/ 1570149 h 2984797"/>
                <a:gd name="connsiteX153" fmla="*/ 1747442 w 2803728"/>
                <a:gd name="connsiteY153" fmla="*/ 1395010 h 2984797"/>
                <a:gd name="connsiteX154" fmla="*/ 1864023 w 2803728"/>
                <a:gd name="connsiteY154" fmla="*/ 1350826 h 2984797"/>
                <a:gd name="connsiteX155" fmla="*/ 1941744 w 2803728"/>
                <a:gd name="connsiteY155" fmla="*/ 1350826 h 2984797"/>
                <a:gd name="connsiteX156" fmla="*/ 1997107 w 2803728"/>
                <a:gd name="connsiteY156" fmla="*/ 1361473 h 2984797"/>
                <a:gd name="connsiteX157" fmla="*/ 2065246 w 2803728"/>
                <a:gd name="connsiteY157" fmla="*/ 1405657 h 2984797"/>
                <a:gd name="connsiteX158" fmla="*/ 2116883 w 2803728"/>
                <a:gd name="connsiteY158" fmla="*/ 1477522 h 2984797"/>
                <a:gd name="connsiteX159" fmla="*/ 2137111 w 2803728"/>
                <a:gd name="connsiteY159" fmla="*/ 1539273 h 2984797"/>
                <a:gd name="connsiteX160" fmla="*/ 2153614 w 2803728"/>
                <a:gd name="connsiteY160" fmla="*/ 1574940 h 2984797"/>
                <a:gd name="connsiteX161" fmla="*/ 2187151 w 2803728"/>
                <a:gd name="connsiteY161" fmla="*/ 1622317 h 2984797"/>
                <a:gd name="connsiteX162" fmla="*/ 2232399 w 2803728"/>
                <a:gd name="connsiteY162" fmla="*/ 1662243 h 2984797"/>
                <a:gd name="connsiteX163" fmla="*/ 2302135 w 2803728"/>
                <a:gd name="connsiteY163" fmla="*/ 1699506 h 2984797"/>
                <a:gd name="connsiteX164" fmla="*/ 2353240 w 2803728"/>
                <a:gd name="connsiteY164" fmla="*/ 1747416 h 2984797"/>
                <a:gd name="connsiteX165" fmla="*/ 2369742 w 2803728"/>
                <a:gd name="connsiteY165" fmla="*/ 1793730 h 2984797"/>
                <a:gd name="connsiteX166" fmla="*/ 2375598 w 2803728"/>
                <a:gd name="connsiteY166" fmla="*/ 1802247 h 2984797"/>
                <a:gd name="connsiteX167" fmla="*/ 2383050 w 2803728"/>
                <a:gd name="connsiteY167" fmla="*/ 1794794 h 2984797"/>
                <a:gd name="connsiteX168" fmla="*/ 2388906 w 2803728"/>
                <a:gd name="connsiteY168" fmla="*/ 1772969 h 2984797"/>
                <a:gd name="connsiteX169" fmla="*/ 2411796 w 2803728"/>
                <a:gd name="connsiteY169" fmla="*/ 1685666 h 2984797"/>
                <a:gd name="connsiteX170" fmla="*/ 2434155 w 2803728"/>
                <a:gd name="connsiteY170" fmla="*/ 1542999 h 2984797"/>
                <a:gd name="connsiteX171" fmla="*/ 2440010 w 2803728"/>
                <a:gd name="connsiteY171" fmla="*/ 1420030 h 2984797"/>
                <a:gd name="connsiteX172" fmla="*/ 2435752 w 2803728"/>
                <a:gd name="connsiteY172" fmla="*/ 1352423 h 2984797"/>
                <a:gd name="connsiteX173" fmla="*/ 2414458 w 2803728"/>
                <a:gd name="connsiteY173" fmla="*/ 1335921 h 2984797"/>
                <a:gd name="connsiteX174" fmla="*/ 2337270 w 2803728"/>
                <a:gd name="connsiteY174" fmla="*/ 1334324 h 2984797"/>
                <a:gd name="connsiteX175" fmla="*/ 2266469 w 2803728"/>
                <a:gd name="connsiteY175" fmla="*/ 1288011 h 2984797"/>
                <a:gd name="connsiteX176" fmla="*/ 2230270 w 2803728"/>
                <a:gd name="connsiteY176" fmla="*/ 1232115 h 2984797"/>
                <a:gd name="connsiteX177" fmla="*/ 2189812 w 2803728"/>
                <a:gd name="connsiteY177" fmla="*/ 1170897 h 2984797"/>
                <a:gd name="connsiteX178" fmla="*/ 2149887 w 2803728"/>
                <a:gd name="connsiteY178" fmla="*/ 1149603 h 2984797"/>
                <a:gd name="connsiteX179" fmla="*/ 2082281 w 2803728"/>
                <a:gd name="connsiteY179" fmla="*/ 1166106 h 2984797"/>
                <a:gd name="connsiteX180" fmla="*/ 1982734 w 2803728"/>
                <a:gd name="connsiteY180" fmla="*/ 1212951 h 2984797"/>
                <a:gd name="connsiteX181" fmla="*/ 1834745 w 2803728"/>
                <a:gd name="connsiteY181" fmla="*/ 1215613 h 2984797"/>
                <a:gd name="connsiteX182" fmla="*/ 1792690 w 2803728"/>
                <a:gd name="connsiteY182" fmla="*/ 1187399 h 2984797"/>
                <a:gd name="connsiteX183" fmla="*/ 1785237 w 2803728"/>
                <a:gd name="connsiteY183" fmla="*/ 1141618 h 2984797"/>
                <a:gd name="connsiteX184" fmla="*/ 1803869 w 2803728"/>
                <a:gd name="connsiteY184" fmla="*/ 1115001 h 2984797"/>
                <a:gd name="connsiteX185" fmla="*/ 1857103 w 2803728"/>
                <a:gd name="connsiteY185" fmla="*/ 1036216 h 2984797"/>
                <a:gd name="connsiteX186" fmla="*/ 1871476 w 2803728"/>
                <a:gd name="connsiteY186" fmla="*/ 996291 h 2984797"/>
                <a:gd name="connsiteX187" fmla="*/ 1896496 w 2803728"/>
                <a:gd name="connsiteY187" fmla="*/ 922828 h 2984797"/>
                <a:gd name="connsiteX188" fmla="*/ 1930565 w 2803728"/>
                <a:gd name="connsiteY188" fmla="*/ 867465 h 2984797"/>
                <a:gd name="connsiteX189" fmla="*/ 2008818 w 2803728"/>
                <a:gd name="connsiteY189" fmla="*/ 788680 h 2984797"/>
                <a:gd name="connsiteX190" fmla="*/ 2106768 w 2803728"/>
                <a:gd name="connsiteY190" fmla="*/ 729590 h 2984797"/>
                <a:gd name="connsiteX191" fmla="*/ 2167454 w 2803728"/>
                <a:gd name="connsiteY191" fmla="*/ 710959 h 2984797"/>
                <a:gd name="connsiteX192" fmla="*/ 2178101 w 2803728"/>
                <a:gd name="connsiteY192" fmla="*/ 706167 h 2984797"/>
                <a:gd name="connsiteX193" fmla="*/ 2173842 w 2803728"/>
                <a:gd name="connsiteY193" fmla="*/ 694988 h 2984797"/>
                <a:gd name="connsiteX194" fmla="*/ 2132853 w 2803728"/>
                <a:gd name="connsiteY194" fmla="*/ 648143 h 2984797"/>
                <a:gd name="connsiteX195" fmla="*/ 1997107 w 2803728"/>
                <a:gd name="connsiteY195" fmla="*/ 519850 h 2984797"/>
                <a:gd name="connsiteX196" fmla="*/ 1778317 w 2803728"/>
                <a:gd name="connsiteY196" fmla="*/ 379846 h 2984797"/>
                <a:gd name="connsiteX197" fmla="*/ 1594661 w 2803728"/>
                <a:gd name="connsiteY197" fmla="*/ 305851 h 2984797"/>
                <a:gd name="connsiteX198" fmla="*/ 1479677 w 2803728"/>
                <a:gd name="connsiteY198" fmla="*/ 276040 h 2984797"/>
                <a:gd name="connsiteX199" fmla="*/ 1389180 w 2803728"/>
                <a:gd name="connsiteY199" fmla="*/ 261135 h 2984797"/>
                <a:gd name="connsiteX200" fmla="*/ 1237464 w 2803728"/>
                <a:gd name="connsiteY200" fmla="*/ 249423 h 2984797"/>
                <a:gd name="connsiteX201" fmla="*/ 1364160 w 2803728"/>
                <a:gd name="connsiteY201" fmla="*/ 2947834 h 2984797"/>
                <a:gd name="connsiteX202" fmla="*/ 1393438 w 2803728"/>
                <a:gd name="connsiteY202" fmla="*/ 2946769 h 2984797"/>
                <a:gd name="connsiteX203" fmla="*/ 1540363 w 2803728"/>
                <a:gd name="connsiteY203" fmla="*/ 2935058 h 2984797"/>
                <a:gd name="connsiteX204" fmla="*/ 1672382 w 2803728"/>
                <a:gd name="connsiteY204" fmla="*/ 2910038 h 2984797"/>
                <a:gd name="connsiteX205" fmla="*/ 1798546 w 2803728"/>
                <a:gd name="connsiteY205" fmla="*/ 2872242 h 2984797"/>
                <a:gd name="connsiteX206" fmla="*/ 1981669 w 2803728"/>
                <a:gd name="connsiteY206" fmla="*/ 2792924 h 2984797"/>
                <a:gd name="connsiteX207" fmla="*/ 2196733 w 2803728"/>
                <a:gd name="connsiteY207" fmla="*/ 2653984 h 2984797"/>
                <a:gd name="connsiteX208" fmla="*/ 2374001 w 2803728"/>
                <a:gd name="connsiteY208" fmla="*/ 2487363 h 2984797"/>
                <a:gd name="connsiteX209" fmla="*/ 2535831 w 2803728"/>
                <a:gd name="connsiteY209" fmla="*/ 2267509 h 2984797"/>
                <a:gd name="connsiteX210" fmla="*/ 2654009 w 2803728"/>
                <a:gd name="connsiteY210" fmla="*/ 2027957 h 2984797"/>
                <a:gd name="connsiteX211" fmla="*/ 2709372 w 2803728"/>
                <a:gd name="connsiteY211" fmla="*/ 1857078 h 2984797"/>
                <a:gd name="connsiteX212" fmla="*/ 2739183 w 2803728"/>
                <a:gd name="connsiteY212" fmla="*/ 1718670 h 2984797"/>
                <a:gd name="connsiteX213" fmla="*/ 2756750 w 2803728"/>
                <a:gd name="connsiteY213" fmla="*/ 1572810 h 2984797"/>
                <a:gd name="connsiteX214" fmla="*/ 2760476 w 2803728"/>
                <a:gd name="connsiteY214" fmla="*/ 1437065 h 2984797"/>
                <a:gd name="connsiteX215" fmla="*/ 2751427 w 2803728"/>
                <a:gd name="connsiteY215" fmla="*/ 1297593 h 2984797"/>
                <a:gd name="connsiteX216" fmla="*/ 2733327 w 2803728"/>
                <a:gd name="connsiteY216" fmla="*/ 1179946 h 2984797"/>
                <a:gd name="connsiteX217" fmla="*/ 2694999 w 2803728"/>
                <a:gd name="connsiteY217" fmla="*/ 1023440 h 2984797"/>
                <a:gd name="connsiteX218" fmla="*/ 2643363 w 2803728"/>
                <a:gd name="connsiteY218" fmla="*/ 878112 h 2984797"/>
                <a:gd name="connsiteX219" fmla="*/ 2521458 w 2803728"/>
                <a:gd name="connsiteY219" fmla="*/ 641755 h 2984797"/>
                <a:gd name="connsiteX220" fmla="*/ 2328220 w 2803728"/>
                <a:gd name="connsiteY220" fmla="*/ 396348 h 2984797"/>
                <a:gd name="connsiteX221" fmla="*/ 2165857 w 2803728"/>
                <a:gd name="connsiteY221" fmla="*/ 255279 h 2984797"/>
                <a:gd name="connsiteX222" fmla="*/ 2042356 w 2803728"/>
                <a:gd name="connsiteY222" fmla="*/ 172767 h 2984797"/>
                <a:gd name="connsiteX223" fmla="*/ 2018933 w 2803728"/>
                <a:gd name="connsiteY223" fmla="*/ 179155 h 2984797"/>
                <a:gd name="connsiteX224" fmla="*/ 1983266 w 2803728"/>
                <a:gd name="connsiteY224" fmla="*/ 249956 h 2984797"/>
                <a:gd name="connsiteX225" fmla="*/ 1989122 w 2803728"/>
                <a:gd name="connsiteY225" fmla="*/ 272846 h 2984797"/>
                <a:gd name="connsiteX226" fmla="*/ 2049808 w 2803728"/>
                <a:gd name="connsiteY226" fmla="*/ 312239 h 2984797"/>
                <a:gd name="connsiteX227" fmla="*/ 2260613 w 2803728"/>
                <a:gd name="connsiteY227" fmla="*/ 490571 h 2984797"/>
                <a:gd name="connsiteX228" fmla="*/ 2389438 w 2803728"/>
                <a:gd name="connsiteY228" fmla="*/ 642820 h 2984797"/>
                <a:gd name="connsiteX229" fmla="*/ 2498567 w 2803728"/>
                <a:gd name="connsiteY229" fmla="*/ 821684 h 2984797"/>
                <a:gd name="connsiteX230" fmla="*/ 2556592 w 2803728"/>
                <a:gd name="connsiteY230" fmla="*/ 953704 h 2984797"/>
                <a:gd name="connsiteX231" fmla="*/ 2591726 w 2803728"/>
                <a:gd name="connsiteY231" fmla="*/ 1059639 h 2984797"/>
                <a:gd name="connsiteX232" fmla="*/ 2617278 w 2803728"/>
                <a:gd name="connsiteY232" fmla="*/ 1162379 h 2984797"/>
                <a:gd name="connsiteX233" fmla="*/ 2633781 w 2803728"/>
                <a:gd name="connsiteY233" fmla="*/ 1264055 h 2984797"/>
                <a:gd name="connsiteX234" fmla="*/ 2642298 w 2803728"/>
                <a:gd name="connsiteY234" fmla="*/ 1359876 h 2984797"/>
                <a:gd name="connsiteX235" fmla="*/ 2643895 w 2803728"/>
                <a:gd name="connsiteY235" fmla="*/ 1473263 h 2984797"/>
                <a:gd name="connsiteX236" fmla="*/ 2636442 w 2803728"/>
                <a:gd name="connsiteY236" fmla="*/ 1587716 h 2984797"/>
                <a:gd name="connsiteX237" fmla="*/ 2611422 w 2803728"/>
                <a:gd name="connsiteY237" fmla="*/ 1739964 h 2984797"/>
                <a:gd name="connsiteX238" fmla="*/ 2565641 w 2803728"/>
                <a:gd name="connsiteY238" fmla="*/ 1899132 h 2984797"/>
                <a:gd name="connsiteX239" fmla="*/ 2525716 w 2803728"/>
                <a:gd name="connsiteY239" fmla="*/ 1998679 h 2984797"/>
                <a:gd name="connsiteX240" fmla="*/ 2458110 w 2803728"/>
                <a:gd name="connsiteY240" fmla="*/ 2129634 h 2984797"/>
                <a:gd name="connsiteX241" fmla="*/ 2384115 w 2803728"/>
                <a:gd name="connsiteY241" fmla="*/ 2241957 h 2984797"/>
                <a:gd name="connsiteX242" fmla="*/ 2267001 w 2803728"/>
                <a:gd name="connsiteY242" fmla="*/ 2381961 h 2984797"/>
                <a:gd name="connsiteX243" fmla="*/ 2071102 w 2803728"/>
                <a:gd name="connsiteY243" fmla="*/ 2551244 h 2984797"/>
                <a:gd name="connsiteX244" fmla="*/ 1868282 w 2803728"/>
                <a:gd name="connsiteY244" fmla="*/ 2671551 h 2984797"/>
                <a:gd name="connsiteX245" fmla="*/ 1646298 w 2803728"/>
                <a:gd name="connsiteY245" fmla="*/ 2755128 h 2984797"/>
                <a:gd name="connsiteX246" fmla="*/ 1518537 w 2803728"/>
                <a:gd name="connsiteY246" fmla="*/ 2784939 h 2984797"/>
                <a:gd name="connsiteX247" fmla="*/ 1376936 w 2803728"/>
                <a:gd name="connsiteY247" fmla="*/ 2802506 h 2984797"/>
                <a:gd name="connsiteX248" fmla="*/ 1208185 w 2803728"/>
                <a:gd name="connsiteY248" fmla="*/ 2805168 h 2984797"/>
                <a:gd name="connsiteX249" fmla="*/ 1092669 w 2803728"/>
                <a:gd name="connsiteY249" fmla="*/ 2796118 h 2984797"/>
                <a:gd name="connsiteX250" fmla="*/ 983540 w 2803728"/>
                <a:gd name="connsiteY250" fmla="*/ 2779083 h 2984797"/>
                <a:gd name="connsiteX251" fmla="*/ 881864 w 2803728"/>
                <a:gd name="connsiteY251" fmla="*/ 2753531 h 2984797"/>
                <a:gd name="connsiteX252" fmla="*/ 780188 w 2803728"/>
                <a:gd name="connsiteY252" fmla="*/ 2719462 h 2984797"/>
                <a:gd name="connsiteX253" fmla="*/ 720034 w 2803728"/>
                <a:gd name="connsiteY253" fmla="*/ 2695507 h 2984797"/>
                <a:gd name="connsiteX254" fmla="*/ 703531 w 2803728"/>
                <a:gd name="connsiteY254" fmla="*/ 2701362 h 2984797"/>
                <a:gd name="connsiteX255" fmla="*/ 684367 w 2803728"/>
                <a:gd name="connsiteY255" fmla="*/ 2740755 h 2984797"/>
                <a:gd name="connsiteX256" fmla="*/ 691288 w 2803728"/>
                <a:gd name="connsiteY256" fmla="*/ 2763113 h 2984797"/>
                <a:gd name="connsiteX257" fmla="*/ 767412 w 2803728"/>
                <a:gd name="connsiteY257" fmla="*/ 2804103 h 2984797"/>
                <a:gd name="connsiteX258" fmla="*/ 942018 w 2803728"/>
                <a:gd name="connsiteY258" fmla="*/ 2877565 h 2984797"/>
                <a:gd name="connsiteX259" fmla="*/ 1074037 w 2803728"/>
                <a:gd name="connsiteY259" fmla="*/ 2914829 h 2984797"/>
                <a:gd name="connsiteX260" fmla="*/ 1252369 w 2803728"/>
                <a:gd name="connsiteY260" fmla="*/ 2944107 h 2984797"/>
                <a:gd name="connsiteX261" fmla="*/ 1364160 w 2803728"/>
                <a:gd name="connsiteY261" fmla="*/ 2947834 h 2984797"/>
                <a:gd name="connsiteX262" fmla="*/ 2470353 w 2803728"/>
                <a:gd name="connsiteY262" fmla="*/ 1437065 h 2984797"/>
                <a:gd name="connsiteX263" fmla="*/ 2470353 w 2803728"/>
                <a:gd name="connsiteY263" fmla="*/ 1437065 h 2984797"/>
                <a:gd name="connsiteX264" fmla="*/ 2470353 w 2803728"/>
                <a:gd name="connsiteY264" fmla="*/ 1464214 h 2984797"/>
                <a:gd name="connsiteX265" fmla="*/ 2469289 w 2803728"/>
                <a:gd name="connsiteY265" fmla="*/ 1535014 h 2984797"/>
                <a:gd name="connsiteX266" fmla="*/ 2451722 w 2803728"/>
                <a:gd name="connsiteY266" fmla="*/ 1667034 h 2984797"/>
                <a:gd name="connsiteX267" fmla="*/ 2427767 w 2803728"/>
                <a:gd name="connsiteY267" fmla="*/ 1771904 h 2984797"/>
                <a:gd name="connsiteX268" fmla="*/ 2380389 w 2803728"/>
                <a:gd name="connsiteY268" fmla="*/ 1908182 h 2984797"/>
                <a:gd name="connsiteX269" fmla="*/ 2300538 w 2803728"/>
                <a:gd name="connsiteY269" fmla="*/ 2065753 h 2984797"/>
                <a:gd name="connsiteX270" fmla="*/ 2227076 w 2803728"/>
                <a:gd name="connsiteY270" fmla="*/ 2174882 h 2984797"/>
                <a:gd name="connsiteX271" fmla="*/ 2163728 w 2803728"/>
                <a:gd name="connsiteY271" fmla="*/ 2251006 h 2984797"/>
                <a:gd name="connsiteX272" fmla="*/ 2134450 w 2803728"/>
                <a:gd name="connsiteY272" fmla="*/ 2281882 h 2984797"/>
                <a:gd name="connsiteX273" fmla="*/ 2101445 w 2803728"/>
                <a:gd name="connsiteY273" fmla="*/ 2322339 h 2984797"/>
                <a:gd name="connsiteX274" fmla="*/ 2077490 w 2803728"/>
                <a:gd name="connsiteY274" fmla="*/ 2342036 h 2984797"/>
                <a:gd name="connsiteX275" fmla="*/ 2063649 w 2803728"/>
                <a:gd name="connsiteY275" fmla="*/ 2353747 h 2984797"/>
                <a:gd name="connsiteX276" fmla="*/ 2050341 w 2803728"/>
                <a:gd name="connsiteY276" fmla="*/ 2362264 h 2984797"/>
                <a:gd name="connsiteX277" fmla="*/ 1994978 w 2803728"/>
                <a:gd name="connsiteY277" fmla="*/ 2406448 h 2984797"/>
                <a:gd name="connsiteX278" fmla="*/ 1820371 w 2803728"/>
                <a:gd name="connsiteY278" fmla="*/ 2519303 h 2984797"/>
                <a:gd name="connsiteX279" fmla="*/ 1661203 w 2803728"/>
                <a:gd name="connsiteY279" fmla="*/ 2589572 h 2984797"/>
                <a:gd name="connsiteX280" fmla="*/ 1481806 w 2803728"/>
                <a:gd name="connsiteY280" fmla="*/ 2639611 h 2984797"/>
                <a:gd name="connsiteX281" fmla="*/ 1329026 w 2803728"/>
                <a:gd name="connsiteY281" fmla="*/ 2659840 h 2984797"/>
                <a:gd name="connsiteX282" fmla="*/ 1142176 w 2803728"/>
                <a:gd name="connsiteY282" fmla="*/ 2659840 h 2984797"/>
                <a:gd name="connsiteX283" fmla="*/ 1080425 w 2803728"/>
                <a:gd name="connsiteY283" fmla="*/ 2653984 h 2984797"/>
                <a:gd name="connsiteX284" fmla="*/ 971828 w 2803728"/>
                <a:gd name="connsiteY284" fmla="*/ 2635885 h 2984797"/>
                <a:gd name="connsiteX285" fmla="*/ 874411 w 2803728"/>
                <a:gd name="connsiteY285" fmla="*/ 2610865 h 2984797"/>
                <a:gd name="connsiteX286" fmla="*/ 780720 w 2803728"/>
                <a:gd name="connsiteY286" fmla="*/ 2578393 h 2984797"/>
                <a:gd name="connsiteX287" fmla="*/ 758362 w 2803728"/>
                <a:gd name="connsiteY287" fmla="*/ 2587975 h 2984797"/>
                <a:gd name="connsiteX288" fmla="*/ 732810 w 2803728"/>
                <a:gd name="connsiteY288" fmla="*/ 2640144 h 2984797"/>
                <a:gd name="connsiteX289" fmla="*/ 740262 w 2803728"/>
                <a:gd name="connsiteY289" fmla="*/ 2659308 h 2984797"/>
                <a:gd name="connsiteX290" fmla="*/ 847262 w 2803728"/>
                <a:gd name="connsiteY290" fmla="*/ 2700298 h 2984797"/>
                <a:gd name="connsiteX291" fmla="*/ 971296 w 2803728"/>
                <a:gd name="connsiteY291" fmla="*/ 2734899 h 2984797"/>
                <a:gd name="connsiteX292" fmla="*/ 1135788 w 2803728"/>
                <a:gd name="connsiteY292" fmla="*/ 2763113 h 2984797"/>
                <a:gd name="connsiteX293" fmla="*/ 1243320 w 2803728"/>
                <a:gd name="connsiteY293" fmla="*/ 2770034 h 2984797"/>
                <a:gd name="connsiteX294" fmla="*/ 1348190 w 2803728"/>
                <a:gd name="connsiteY294" fmla="*/ 2767904 h 2984797"/>
                <a:gd name="connsiteX295" fmla="*/ 1460513 w 2803728"/>
                <a:gd name="connsiteY295" fmla="*/ 2755661 h 2984797"/>
                <a:gd name="connsiteX296" fmla="*/ 1581353 w 2803728"/>
                <a:gd name="connsiteY296" fmla="*/ 2732238 h 2984797"/>
                <a:gd name="connsiteX297" fmla="*/ 1708581 w 2803728"/>
                <a:gd name="connsiteY297" fmla="*/ 2694442 h 2984797"/>
                <a:gd name="connsiteX298" fmla="*/ 1886381 w 2803728"/>
                <a:gd name="connsiteY298" fmla="*/ 2617785 h 2984797"/>
                <a:gd name="connsiteX299" fmla="*/ 2054067 w 2803728"/>
                <a:gd name="connsiteY299" fmla="*/ 2514512 h 2984797"/>
                <a:gd name="connsiteX300" fmla="*/ 2204718 w 2803728"/>
                <a:gd name="connsiteY300" fmla="*/ 2387817 h 2984797"/>
                <a:gd name="connsiteX301" fmla="*/ 2382518 w 2803728"/>
                <a:gd name="connsiteY301" fmla="*/ 2171156 h 2984797"/>
                <a:gd name="connsiteX302" fmla="*/ 2497503 w 2803728"/>
                <a:gd name="connsiteY302" fmla="*/ 1957157 h 2984797"/>
                <a:gd name="connsiteX303" fmla="*/ 2558189 w 2803728"/>
                <a:gd name="connsiteY303" fmla="*/ 1783615 h 2984797"/>
                <a:gd name="connsiteX304" fmla="*/ 2586935 w 2803728"/>
                <a:gd name="connsiteY304" fmla="*/ 1652128 h 2984797"/>
                <a:gd name="connsiteX305" fmla="*/ 2600776 w 2803728"/>
                <a:gd name="connsiteY305" fmla="*/ 1541402 h 2984797"/>
                <a:gd name="connsiteX306" fmla="*/ 2603970 w 2803728"/>
                <a:gd name="connsiteY306" fmla="*/ 1494557 h 2984797"/>
                <a:gd name="connsiteX307" fmla="*/ 2604502 w 2803728"/>
                <a:gd name="connsiteY307" fmla="*/ 1391284 h 2984797"/>
                <a:gd name="connsiteX308" fmla="*/ 2594388 w 2803728"/>
                <a:gd name="connsiteY308" fmla="*/ 1271508 h 2984797"/>
                <a:gd name="connsiteX309" fmla="*/ 2576821 w 2803728"/>
                <a:gd name="connsiteY309" fmla="*/ 1171429 h 2984797"/>
                <a:gd name="connsiteX310" fmla="*/ 2553398 w 2803728"/>
                <a:gd name="connsiteY310" fmla="*/ 1078270 h 2984797"/>
                <a:gd name="connsiteX311" fmla="*/ 2509214 w 2803728"/>
                <a:gd name="connsiteY311" fmla="*/ 948380 h 2984797"/>
                <a:gd name="connsiteX312" fmla="*/ 2431493 w 2803728"/>
                <a:gd name="connsiteY312" fmla="*/ 786550 h 2984797"/>
                <a:gd name="connsiteX313" fmla="*/ 2282971 w 2803728"/>
                <a:gd name="connsiteY313" fmla="*/ 574681 h 2984797"/>
                <a:gd name="connsiteX314" fmla="*/ 1975814 w 2803728"/>
                <a:gd name="connsiteY314" fmla="*/ 311174 h 2984797"/>
                <a:gd name="connsiteX315" fmla="*/ 1951858 w 2803728"/>
                <a:gd name="connsiteY315" fmla="*/ 317562 h 2984797"/>
                <a:gd name="connsiteX316" fmla="*/ 1912466 w 2803728"/>
                <a:gd name="connsiteY316" fmla="*/ 395816 h 2984797"/>
                <a:gd name="connsiteX317" fmla="*/ 1918854 w 2803728"/>
                <a:gd name="connsiteY317" fmla="*/ 417109 h 2984797"/>
                <a:gd name="connsiteX318" fmla="*/ 1966764 w 2803728"/>
                <a:gd name="connsiteY318" fmla="*/ 450114 h 2984797"/>
                <a:gd name="connsiteX319" fmla="*/ 2161066 w 2803728"/>
                <a:gd name="connsiteY319" fmla="*/ 625252 h 2984797"/>
                <a:gd name="connsiteX320" fmla="*/ 2336205 w 2803728"/>
                <a:gd name="connsiteY320" fmla="*/ 874918 h 2984797"/>
                <a:gd name="connsiteX321" fmla="*/ 2380921 w 2803728"/>
                <a:gd name="connsiteY321" fmla="*/ 969674 h 2984797"/>
                <a:gd name="connsiteX322" fmla="*/ 2428299 w 2803728"/>
                <a:gd name="connsiteY322" fmla="*/ 1105419 h 2984797"/>
                <a:gd name="connsiteX323" fmla="*/ 2449592 w 2803728"/>
                <a:gd name="connsiteY323" fmla="*/ 1194852 h 2984797"/>
                <a:gd name="connsiteX324" fmla="*/ 2460771 w 2803728"/>
                <a:gd name="connsiteY324" fmla="*/ 1261926 h 2984797"/>
                <a:gd name="connsiteX325" fmla="*/ 2471418 w 2803728"/>
                <a:gd name="connsiteY325" fmla="*/ 1383299 h 2984797"/>
                <a:gd name="connsiteX326" fmla="*/ 2470353 w 2803728"/>
                <a:gd name="connsiteY326" fmla="*/ 1437065 h 2984797"/>
                <a:gd name="connsiteX327" fmla="*/ 519343 w 2803728"/>
                <a:gd name="connsiteY327" fmla="*/ 2932928 h 2984797"/>
                <a:gd name="connsiteX328" fmla="*/ 556074 w 2803728"/>
                <a:gd name="connsiteY328" fmla="*/ 2908973 h 2984797"/>
                <a:gd name="connsiteX329" fmla="*/ 644442 w 2803728"/>
                <a:gd name="connsiteY329" fmla="*/ 2725317 h 2984797"/>
                <a:gd name="connsiteX330" fmla="*/ 720566 w 2803728"/>
                <a:gd name="connsiteY330" fmla="*/ 2567214 h 2984797"/>
                <a:gd name="connsiteX331" fmla="*/ 714178 w 2803728"/>
                <a:gd name="connsiteY331" fmla="*/ 2549114 h 2984797"/>
                <a:gd name="connsiteX332" fmla="*/ 656153 w 2803728"/>
                <a:gd name="connsiteY332" fmla="*/ 2519836 h 2984797"/>
                <a:gd name="connsiteX333" fmla="*/ 623681 w 2803728"/>
                <a:gd name="connsiteY333" fmla="*/ 2529418 h 2984797"/>
                <a:gd name="connsiteX334" fmla="*/ 544895 w 2803728"/>
                <a:gd name="connsiteY334" fmla="*/ 2683263 h 2984797"/>
                <a:gd name="connsiteX335" fmla="*/ 452801 w 2803728"/>
                <a:gd name="connsiteY335" fmla="*/ 2859998 h 2984797"/>
                <a:gd name="connsiteX336" fmla="*/ 453866 w 2803728"/>
                <a:gd name="connsiteY336" fmla="*/ 2880760 h 2984797"/>
                <a:gd name="connsiteX337" fmla="*/ 491129 w 2803728"/>
                <a:gd name="connsiteY337" fmla="*/ 2921217 h 2984797"/>
                <a:gd name="connsiteX338" fmla="*/ 519343 w 2803728"/>
                <a:gd name="connsiteY338" fmla="*/ 2932928 h 2984797"/>
                <a:gd name="connsiteX339" fmla="*/ 1944938 w 2803728"/>
                <a:gd name="connsiteY339" fmla="*/ 33295 h 2984797"/>
                <a:gd name="connsiteX340" fmla="*/ 1925242 w 2803728"/>
                <a:gd name="connsiteY340" fmla="*/ 44474 h 2984797"/>
                <a:gd name="connsiteX341" fmla="*/ 1866685 w 2803728"/>
                <a:gd name="connsiteY341" fmla="*/ 157329 h 2984797"/>
                <a:gd name="connsiteX342" fmla="*/ 1813451 w 2803728"/>
                <a:gd name="connsiteY342" fmla="*/ 259005 h 2984797"/>
                <a:gd name="connsiteX343" fmla="*/ 1779914 w 2803728"/>
                <a:gd name="connsiteY343" fmla="*/ 322886 h 2984797"/>
                <a:gd name="connsiteX344" fmla="*/ 1784173 w 2803728"/>
                <a:gd name="connsiteY344" fmla="*/ 340453 h 2984797"/>
                <a:gd name="connsiteX345" fmla="*/ 1857635 w 2803728"/>
                <a:gd name="connsiteY345" fmla="*/ 379313 h 2984797"/>
                <a:gd name="connsiteX346" fmla="*/ 1874137 w 2803728"/>
                <a:gd name="connsiteY346" fmla="*/ 373990 h 2984797"/>
                <a:gd name="connsiteX347" fmla="*/ 1881590 w 2803728"/>
                <a:gd name="connsiteY347" fmla="*/ 358552 h 2984797"/>
                <a:gd name="connsiteX348" fmla="*/ 2013609 w 2803728"/>
                <a:gd name="connsiteY348" fmla="*/ 92384 h 2984797"/>
                <a:gd name="connsiteX349" fmla="*/ 2010948 w 2803728"/>
                <a:gd name="connsiteY349" fmla="*/ 64703 h 2984797"/>
                <a:gd name="connsiteX350" fmla="*/ 1944938 w 2803728"/>
                <a:gd name="connsiteY350" fmla="*/ 33295 h 298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2803728" h="2984797">
                  <a:moveTo>
                    <a:pt x="1364160" y="2984565"/>
                  </a:moveTo>
                  <a:cubicBezTo>
                    <a:pt x="1348722" y="2984565"/>
                    <a:pt x="1332752" y="2984032"/>
                    <a:pt x="1317314" y="2984565"/>
                  </a:cubicBezTo>
                  <a:cubicBezTo>
                    <a:pt x="1263548" y="2986162"/>
                    <a:pt x="1210847" y="2979242"/>
                    <a:pt x="1158146" y="2972321"/>
                  </a:cubicBezTo>
                  <a:cubicBezTo>
                    <a:pt x="1118221" y="2966998"/>
                    <a:pt x="1078828" y="2959545"/>
                    <a:pt x="1039967" y="2949963"/>
                  </a:cubicBezTo>
                  <a:cubicBezTo>
                    <a:pt x="984604" y="2936122"/>
                    <a:pt x="930306" y="2919620"/>
                    <a:pt x="876540" y="2898859"/>
                  </a:cubicBezTo>
                  <a:cubicBezTo>
                    <a:pt x="805207" y="2871710"/>
                    <a:pt x="737068" y="2839237"/>
                    <a:pt x="671059" y="2800909"/>
                  </a:cubicBezTo>
                  <a:cubicBezTo>
                    <a:pt x="661477" y="2795053"/>
                    <a:pt x="657750" y="2796118"/>
                    <a:pt x="652427" y="2806765"/>
                  </a:cubicBezTo>
                  <a:cubicBezTo>
                    <a:pt x="640183" y="2831785"/>
                    <a:pt x="627940" y="2856804"/>
                    <a:pt x="616228" y="2881824"/>
                  </a:cubicBezTo>
                  <a:cubicBezTo>
                    <a:pt x="607178" y="2900988"/>
                    <a:pt x="597596" y="2920152"/>
                    <a:pt x="588547" y="2939316"/>
                  </a:cubicBezTo>
                  <a:cubicBezTo>
                    <a:pt x="586417" y="2943043"/>
                    <a:pt x="584820" y="2947302"/>
                    <a:pt x="581094" y="2949431"/>
                  </a:cubicBezTo>
                  <a:cubicBezTo>
                    <a:pt x="556607" y="2965401"/>
                    <a:pt x="531054" y="2976047"/>
                    <a:pt x="501244" y="2969660"/>
                  </a:cubicBezTo>
                  <a:cubicBezTo>
                    <a:pt x="482612" y="2965401"/>
                    <a:pt x="468239" y="2953690"/>
                    <a:pt x="454398" y="2940913"/>
                  </a:cubicBezTo>
                  <a:cubicBezTo>
                    <a:pt x="444284" y="2931331"/>
                    <a:pt x="435766" y="2919620"/>
                    <a:pt x="427249" y="2908441"/>
                  </a:cubicBezTo>
                  <a:cubicBezTo>
                    <a:pt x="416602" y="2894068"/>
                    <a:pt x="412876" y="2878098"/>
                    <a:pt x="411279" y="2861063"/>
                  </a:cubicBezTo>
                  <a:cubicBezTo>
                    <a:pt x="410214" y="2851481"/>
                    <a:pt x="413941" y="2843496"/>
                    <a:pt x="417667" y="2835511"/>
                  </a:cubicBezTo>
                  <a:cubicBezTo>
                    <a:pt x="459721" y="2754064"/>
                    <a:pt x="501776" y="2673149"/>
                    <a:pt x="543831" y="2591701"/>
                  </a:cubicBezTo>
                  <a:cubicBezTo>
                    <a:pt x="559268" y="2561358"/>
                    <a:pt x="575238" y="2531547"/>
                    <a:pt x="590676" y="2501204"/>
                  </a:cubicBezTo>
                  <a:cubicBezTo>
                    <a:pt x="596532" y="2490025"/>
                    <a:pt x="595467" y="2486299"/>
                    <a:pt x="583756" y="2479378"/>
                  </a:cubicBezTo>
                  <a:cubicBezTo>
                    <a:pt x="539572" y="2453294"/>
                    <a:pt x="498582" y="2423483"/>
                    <a:pt x="458657" y="2391543"/>
                  </a:cubicBezTo>
                  <a:cubicBezTo>
                    <a:pt x="416602" y="2358006"/>
                    <a:pt x="376677" y="2321275"/>
                    <a:pt x="339946" y="2282414"/>
                  </a:cubicBezTo>
                  <a:cubicBezTo>
                    <a:pt x="277130" y="2216404"/>
                    <a:pt x="220703" y="2146136"/>
                    <a:pt x="173857" y="2067883"/>
                  </a:cubicBezTo>
                  <a:cubicBezTo>
                    <a:pt x="128609" y="1992823"/>
                    <a:pt x="91345" y="1914038"/>
                    <a:pt x="63664" y="1830993"/>
                  </a:cubicBezTo>
                  <a:cubicBezTo>
                    <a:pt x="48226" y="1784148"/>
                    <a:pt x="35450" y="1737302"/>
                    <a:pt x="25336" y="1689392"/>
                  </a:cubicBezTo>
                  <a:cubicBezTo>
                    <a:pt x="14156" y="1635094"/>
                    <a:pt x="6704" y="1580795"/>
                    <a:pt x="2977" y="1525432"/>
                  </a:cubicBezTo>
                  <a:cubicBezTo>
                    <a:pt x="-1814" y="1456761"/>
                    <a:pt x="-749" y="1387557"/>
                    <a:pt x="5639" y="1318886"/>
                  </a:cubicBezTo>
                  <a:cubicBezTo>
                    <a:pt x="11495" y="1257667"/>
                    <a:pt x="21609" y="1197514"/>
                    <a:pt x="36515" y="1137892"/>
                  </a:cubicBezTo>
                  <a:cubicBezTo>
                    <a:pt x="49823" y="1084126"/>
                    <a:pt x="67390" y="1031957"/>
                    <a:pt x="88151" y="980853"/>
                  </a:cubicBezTo>
                  <a:cubicBezTo>
                    <a:pt x="109977" y="927087"/>
                    <a:pt x="135529" y="874918"/>
                    <a:pt x="164807" y="824878"/>
                  </a:cubicBezTo>
                  <a:cubicBezTo>
                    <a:pt x="193554" y="775371"/>
                    <a:pt x="226558" y="729058"/>
                    <a:pt x="262225" y="683809"/>
                  </a:cubicBezTo>
                  <a:cubicBezTo>
                    <a:pt x="306409" y="627914"/>
                    <a:pt x="355384" y="576810"/>
                    <a:pt x="408085" y="529432"/>
                  </a:cubicBezTo>
                  <a:cubicBezTo>
                    <a:pt x="476756" y="467149"/>
                    <a:pt x="552348" y="413383"/>
                    <a:pt x="633795" y="369199"/>
                  </a:cubicBezTo>
                  <a:cubicBezTo>
                    <a:pt x="689158" y="338856"/>
                    <a:pt x="746650" y="312239"/>
                    <a:pt x="806272" y="290946"/>
                  </a:cubicBezTo>
                  <a:cubicBezTo>
                    <a:pt x="856312" y="272846"/>
                    <a:pt x="907416" y="257408"/>
                    <a:pt x="959585" y="245697"/>
                  </a:cubicBezTo>
                  <a:cubicBezTo>
                    <a:pt x="989395" y="238777"/>
                    <a:pt x="1019739" y="234518"/>
                    <a:pt x="1050082" y="229195"/>
                  </a:cubicBezTo>
                  <a:cubicBezTo>
                    <a:pt x="1082022" y="223871"/>
                    <a:pt x="1113962" y="223339"/>
                    <a:pt x="1145902" y="218548"/>
                  </a:cubicBezTo>
                  <a:cubicBezTo>
                    <a:pt x="1150693" y="218016"/>
                    <a:pt x="1155484" y="218016"/>
                    <a:pt x="1160275" y="218016"/>
                  </a:cubicBezTo>
                  <a:cubicBezTo>
                    <a:pt x="1212977" y="218016"/>
                    <a:pt x="1266210" y="216419"/>
                    <a:pt x="1318911" y="218548"/>
                  </a:cubicBezTo>
                  <a:cubicBezTo>
                    <a:pt x="1349787" y="219613"/>
                    <a:pt x="1381195" y="222807"/>
                    <a:pt x="1411538" y="227598"/>
                  </a:cubicBezTo>
                  <a:cubicBezTo>
                    <a:pt x="1432299" y="231324"/>
                    <a:pt x="1453592" y="233986"/>
                    <a:pt x="1474353" y="237712"/>
                  </a:cubicBezTo>
                  <a:cubicBezTo>
                    <a:pt x="1507358" y="243568"/>
                    <a:pt x="1539831" y="251020"/>
                    <a:pt x="1572303" y="260070"/>
                  </a:cubicBezTo>
                  <a:cubicBezTo>
                    <a:pt x="1610631" y="270717"/>
                    <a:pt x="1648959" y="282961"/>
                    <a:pt x="1686223" y="297866"/>
                  </a:cubicBezTo>
                  <a:cubicBezTo>
                    <a:pt x="1697934" y="302657"/>
                    <a:pt x="1710178" y="306383"/>
                    <a:pt x="1721357" y="312239"/>
                  </a:cubicBezTo>
                  <a:cubicBezTo>
                    <a:pt x="1731472" y="317562"/>
                    <a:pt x="1736795" y="315433"/>
                    <a:pt x="1742118" y="305319"/>
                  </a:cubicBezTo>
                  <a:cubicBezTo>
                    <a:pt x="1781511" y="229195"/>
                    <a:pt x="1820904" y="153071"/>
                    <a:pt x="1860829" y="76414"/>
                  </a:cubicBezTo>
                  <a:cubicBezTo>
                    <a:pt x="1870943" y="56718"/>
                    <a:pt x="1881590" y="37554"/>
                    <a:pt x="1892237" y="17857"/>
                  </a:cubicBezTo>
                  <a:cubicBezTo>
                    <a:pt x="1897560" y="7743"/>
                    <a:pt x="1905545" y="3484"/>
                    <a:pt x="1917257" y="2420"/>
                  </a:cubicBezTo>
                  <a:cubicBezTo>
                    <a:pt x="1930033" y="1355"/>
                    <a:pt x="1942276" y="-775"/>
                    <a:pt x="1955052" y="290"/>
                  </a:cubicBezTo>
                  <a:cubicBezTo>
                    <a:pt x="1999236" y="2420"/>
                    <a:pt x="2032241" y="23181"/>
                    <a:pt x="2051937" y="62573"/>
                  </a:cubicBezTo>
                  <a:cubicBezTo>
                    <a:pt x="2059923" y="78544"/>
                    <a:pt x="2062052" y="95578"/>
                    <a:pt x="2051405" y="112613"/>
                  </a:cubicBezTo>
                  <a:cubicBezTo>
                    <a:pt x="2046082" y="120598"/>
                    <a:pt x="2047146" y="123792"/>
                    <a:pt x="2055132" y="129115"/>
                  </a:cubicBezTo>
                  <a:cubicBezTo>
                    <a:pt x="2066311" y="136036"/>
                    <a:pt x="2078022" y="142424"/>
                    <a:pt x="2089201" y="149344"/>
                  </a:cubicBezTo>
                  <a:cubicBezTo>
                    <a:pt x="2150952" y="187672"/>
                    <a:pt x="2209509" y="230792"/>
                    <a:pt x="2264872" y="278169"/>
                  </a:cubicBezTo>
                  <a:cubicBezTo>
                    <a:pt x="2325026" y="329806"/>
                    <a:pt x="2381453" y="384637"/>
                    <a:pt x="2433090" y="444258"/>
                  </a:cubicBezTo>
                  <a:cubicBezTo>
                    <a:pt x="2502826" y="525173"/>
                    <a:pt x="2563512" y="613009"/>
                    <a:pt x="2614616" y="707232"/>
                  </a:cubicBezTo>
                  <a:cubicBezTo>
                    <a:pt x="2648686" y="770580"/>
                    <a:pt x="2678497" y="835525"/>
                    <a:pt x="2703516" y="902599"/>
                  </a:cubicBezTo>
                  <a:cubicBezTo>
                    <a:pt x="2720551" y="948913"/>
                    <a:pt x="2735989" y="996291"/>
                    <a:pt x="2748765" y="1043668"/>
                  </a:cubicBezTo>
                  <a:cubicBezTo>
                    <a:pt x="2764735" y="1103822"/>
                    <a:pt x="2778043" y="1164509"/>
                    <a:pt x="2786561" y="1226260"/>
                  </a:cubicBezTo>
                  <a:cubicBezTo>
                    <a:pt x="2792949" y="1274170"/>
                    <a:pt x="2797740" y="1321548"/>
                    <a:pt x="2800402" y="1369990"/>
                  </a:cubicBezTo>
                  <a:cubicBezTo>
                    <a:pt x="2803063" y="1412577"/>
                    <a:pt x="2804128" y="1455164"/>
                    <a:pt x="2803595" y="1497219"/>
                  </a:cubicBezTo>
                  <a:cubicBezTo>
                    <a:pt x="2803063" y="1531820"/>
                    <a:pt x="2799869" y="1565890"/>
                    <a:pt x="2798272" y="1600492"/>
                  </a:cubicBezTo>
                  <a:cubicBezTo>
                    <a:pt x="2795610" y="1642546"/>
                    <a:pt x="2789755" y="1684068"/>
                    <a:pt x="2783899" y="1725591"/>
                  </a:cubicBezTo>
                  <a:cubicBezTo>
                    <a:pt x="2780173" y="1753272"/>
                    <a:pt x="2774317" y="1780421"/>
                    <a:pt x="2768461" y="1807570"/>
                  </a:cubicBezTo>
                  <a:cubicBezTo>
                    <a:pt x="2762073" y="1836317"/>
                    <a:pt x="2755685" y="1864530"/>
                    <a:pt x="2748233" y="1892744"/>
                  </a:cubicBezTo>
                  <a:cubicBezTo>
                    <a:pt x="2739715" y="1923620"/>
                    <a:pt x="2730133" y="1954495"/>
                    <a:pt x="2720019" y="1984838"/>
                  </a:cubicBezTo>
                  <a:cubicBezTo>
                    <a:pt x="2706178" y="2025828"/>
                    <a:pt x="2690740" y="2066286"/>
                    <a:pt x="2673173" y="2106211"/>
                  </a:cubicBezTo>
                  <a:cubicBezTo>
                    <a:pt x="2644427" y="2171156"/>
                    <a:pt x="2611955" y="2233971"/>
                    <a:pt x="2574691" y="2294125"/>
                  </a:cubicBezTo>
                  <a:cubicBezTo>
                    <a:pt x="2534766" y="2359070"/>
                    <a:pt x="2490582" y="2420821"/>
                    <a:pt x="2441075" y="2478846"/>
                  </a:cubicBezTo>
                  <a:cubicBezTo>
                    <a:pt x="2394762" y="2533144"/>
                    <a:pt x="2344722" y="2583716"/>
                    <a:pt x="2291489" y="2631626"/>
                  </a:cubicBezTo>
                  <a:cubicBezTo>
                    <a:pt x="2233464" y="2683795"/>
                    <a:pt x="2171181" y="2730641"/>
                    <a:pt x="2105703" y="2772695"/>
                  </a:cubicBezTo>
                  <a:cubicBezTo>
                    <a:pt x="2057793" y="2803571"/>
                    <a:pt x="2008286" y="2830188"/>
                    <a:pt x="1957182" y="2854675"/>
                  </a:cubicBezTo>
                  <a:cubicBezTo>
                    <a:pt x="1898093" y="2882889"/>
                    <a:pt x="1836874" y="2906844"/>
                    <a:pt x="1774058" y="2926008"/>
                  </a:cubicBezTo>
                  <a:cubicBezTo>
                    <a:pt x="1733068" y="2938784"/>
                    <a:pt x="1691546" y="2949431"/>
                    <a:pt x="1649492" y="2957948"/>
                  </a:cubicBezTo>
                  <a:cubicBezTo>
                    <a:pt x="1615955" y="2964869"/>
                    <a:pt x="1581885" y="2970192"/>
                    <a:pt x="1547816" y="2975515"/>
                  </a:cubicBezTo>
                  <a:cubicBezTo>
                    <a:pt x="1537701" y="2977112"/>
                    <a:pt x="1527054" y="2977112"/>
                    <a:pt x="1516940" y="2978709"/>
                  </a:cubicBezTo>
                  <a:cubicBezTo>
                    <a:pt x="1465304" y="2986162"/>
                    <a:pt x="1414732" y="2984565"/>
                    <a:pt x="1364160" y="2984565"/>
                  </a:cubicBezTo>
                  <a:close/>
                  <a:moveTo>
                    <a:pt x="1237464" y="249423"/>
                  </a:moveTo>
                  <a:cubicBezTo>
                    <a:pt x="1185827" y="251553"/>
                    <a:pt x="1137385" y="253682"/>
                    <a:pt x="1088942" y="260070"/>
                  </a:cubicBezTo>
                  <a:cubicBezTo>
                    <a:pt x="1078828" y="261135"/>
                    <a:pt x="1076166" y="265926"/>
                    <a:pt x="1080425" y="275508"/>
                  </a:cubicBezTo>
                  <a:cubicBezTo>
                    <a:pt x="1085216" y="286155"/>
                    <a:pt x="1088942" y="296269"/>
                    <a:pt x="1090007" y="307980"/>
                  </a:cubicBezTo>
                  <a:cubicBezTo>
                    <a:pt x="1092136" y="335129"/>
                    <a:pt x="1092136" y="362279"/>
                    <a:pt x="1090007" y="389960"/>
                  </a:cubicBezTo>
                  <a:cubicBezTo>
                    <a:pt x="1087878" y="417109"/>
                    <a:pt x="1080957" y="443194"/>
                    <a:pt x="1071375" y="468213"/>
                  </a:cubicBezTo>
                  <a:cubicBezTo>
                    <a:pt x="1057535" y="502283"/>
                    <a:pt x="1038370" y="533691"/>
                    <a:pt x="1018674" y="565098"/>
                  </a:cubicBezTo>
                  <a:cubicBezTo>
                    <a:pt x="1010157" y="578407"/>
                    <a:pt x="1000574" y="590651"/>
                    <a:pt x="988863" y="600765"/>
                  </a:cubicBezTo>
                  <a:cubicBezTo>
                    <a:pt x="929242" y="656128"/>
                    <a:pt x="860038" y="688600"/>
                    <a:pt x="776994" y="688068"/>
                  </a:cubicBezTo>
                  <a:cubicBezTo>
                    <a:pt x="758894" y="688068"/>
                    <a:pt x="742392" y="693391"/>
                    <a:pt x="728019" y="703506"/>
                  </a:cubicBezTo>
                  <a:cubicBezTo>
                    <a:pt x="699273" y="723202"/>
                    <a:pt x="676382" y="748754"/>
                    <a:pt x="656153" y="776968"/>
                  </a:cubicBezTo>
                  <a:cubicBezTo>
                    <a:pt x="629004" y="814764"/>
                    <a:pt x="599726" y="851495"/>
                    <a:pt x="565124" y="883435"/>
                  </a:cubicBezTo>
                  <a:cubicBezTo>
                    <a:pt x="544895" y="902067"/>
                    <a:pt x="525199" y="921231"/>
                    <a:pt x="507632" y="942525"/>
                  </a:cubicBezTo>
                  <a:cubicBezTo>
                    <a:pt x="478353" y="977659"/>
                    <a:pt x="442687" y="1001082"/>
                    <a:pt x="396906" y="1008002"/>
                  </a:cubicBezTo>
                  <a:cubicBezTo>
                    <a:pt x="345802" y="1015455"/>
                    <a:pt x="296294" y="1011728"/>
                    <a:pt x="249449" y="987773"/>
                  </a:cubicBezTo>
                  <a:cubicBezTo>
                    <a:pt x="220703" y="972868"/>
                    <a:pt x="196215" y="952107"/>
                    <a:pt x="171196" y="931878"/>
                  </a:cubicBezTo>
                  <a:cubicBezTo>
                    <a:pt x="160016" y="923361"/>
                    <a:pt x="156822" y="923361"/>
                    <a:pt x="150967" y="935604"/>
                  </a:cubicBezTo>
                  <a:cubicBezTo>
                    <a:pt x="121688" y="997355"/>
                    <a:pt x="98266" y="1060703"/>
                    <a:pt x="80166" y="1126181"/>
                  </a:cubicBezTo>
                  <a:cubicBezTo>
                    <a:pt x="65261" y="1181011"/>
                    <a:pt x="54082" y="1236374"/>
                    <a:pt x="46097" y="1292269"/>
                  </a:cubicBezTo>
                  <a:cubicBezTo>
                    <a:pt x="40241" y="1333792"/>
                    <a:pt x="37579" y="1375846"/>
                    <a:pt x="35982" y="1417901"/>
                  </a:cubicBezTo>
                  <a:cubicBezTo>
                    <a:pt x="34385" y="1468472"/>
                    <a:pt x="38112" y="1519044"/>
                    <a:pt x="43967" y="1569084"/>
                  </a:cubicBezTo>
                  <a:cubicBezTo>
                    <a:pt x="48226" y="1605815"/>
                    <a:pt x="54082" y="1642014"/>
                    <a:pt x="61534" y="1678213"/>
                  </a:cubicBezTo>
                  <a:cubicBezTo>
                    <a:pt x="70584" y="1720267"/>
                    <a:pt x="82295" y="1761257"/>
                    <a:pt x="95072" y="1802247"/>
                  </a:cubicBezTo>
                  <a:cubicBezTo>
                    <a:pt x="100395" y="1819282"/>
                    <a:pt x="105186" y="1820879"/>
                    <a:pt x="117962" y="1809700"/>
                  </a:cubicBezTo>
                  <a:cubicBezTo>
                    <a:pt x="122221" y="1805973"/>
                    <a:pt x="125947" y="1801715"/>
                    <a:pt x="130206" y="1797988"/>
                  </a:cubicBezTo>
                  <a:cubicBezTo>
                    <a:pt x="149902" y="1777227"/>
                    <a:pt x="162678" y="1752740"/>
                    <a:pt x="173857" y="1727188"/>
                  </a:cubicBezTo>
                  <a:cubicBezTo>
                    <a:pt x="194086" y="1680874"/>
                    <a:pt x="211653" y="1634029"/>
                    <a:pt x="226026" y="1585054"/>
                  </a:cubicBezTo>
                  <a:cubicBezTo>
                    <a:pt x="235608" y="1551517"/>
                    <a:pt x="241996" y="1516915"/>
                    <a:pt x="243061" y="1481781"/>
                  </a:cubicBezTo>
                  <a:cubicBezTo>
                    <a:pt x="244126" y="1454632"/>
                    <a:pt x="247852" y="1428015"/>
                    <a:pt x="253175" y="1401930"/>
                  </a:cubicBezTo>
                  <a:cubicBezTo>
                    <a:pt x="259031" y="1374249"/>
                    <a:pt x="269678" y="1347632"/>
                    <a:pt x="284583" y="1323677"/>
                  </a:cubicBezTo>
                  <a:cubicBezTo>
                    <a:pt x="302682" y="1294399"/>
                    <a:pt x="322379" y="1265653"/>
                    <a:pt x="347399" y="1242230"/>
                  </a:cubicBezTo>
                  <a:cubicBezTo>
                    <a:pt x="385727" y="1206563"/>
                    <a:pt x="429378" y="1181011"/>
                    <a:pt x="479950" y="1166106"/>
                  </a:cubicBezTo>
                  <a:cubicBezTo>
                    <a:pt x="522005" y="1153862"/>
                    <a:pt x="563527" y="1155459"/>
                    <a:pt x="602387" y="1175688"/>
                  </a:cubicBezTo>
                  <a:cubicBezTo>
                    <a:pt x="663606" y="1207628"/>
                    <a:pt x="713646" y="1252876"/>
                    <a:pt x="749844" y="1313030"/>
                  </a:cubicBezTo>
                  <a:cubicBezTo>
                    <a:pt x="779655" y="1362538"/>
                    <a:pt x="819048" y="1401930"/>
                    <a:pt x="868555" y="1432274"/>
                  </a:cubicBezTo>
                  <a:cubicBezTo>
                    <a:pt x="910077" y="1457826"/>
                    <a:pt x="954261" y="1478055"/>
                    <a:pt x="1000042" y="1495089"/>
                  </a:cubicBezTo>
                  <a:cubicBezTo>
                    <a:pt x="1027191" y="1505204"/>
                    <a:pt x="1054340" y="1516383"/>
                    <a:pt x="1077763" y="1535014"/>
                  </a:cubicBezTo>
                  <a:cubicBezTo>
                    <a:pt x="1108106" y="1558437"/>
                    <a:pt x="1128867" y="1586651"/>
                    <a:pt x="1132594" y="1625511"/>
                  </a:cubicBezTo>
                  <a:cubicBezTo>
                    <a:pt x="1135255" y="1652128"/>
                    <a:pt x="1135788" y="1678213"/>
                    <a:pt x="1126738" y="1703765"/>
                  </a:cubicBezTo>
                  <a:cubicBezTo>
                    <a:pt x="1115027" y="1736770"/>
                    <a:pt x="1095330" y="1764984"/>
                    <a:pt x="1072440" y="1790536"/>
                  </a:cubicBezTo>
                  <a:cubicBezTo>
                    <a:pt x="1049549" y="1816088"/>
                    <a:pt x="1022933" y="1837381"/>
                    <a:pt x="997913" y="1859739"/>
                  </a:cubicBezTo>
                  <a:cubicBezTo>
                    <a:pt x="965440" y="1889018"/>
                    <a:pt x="929774" y="1913505"/>
                    <a:pt x="889316" y="1930540"/>
                  </a:cubicBezTo>
                  <a:cubicBezTo>
                    <a:pt x="876008" y="1935863"/>
                    <a:pt x="862700" y="1940654"/>
                    <a:pt x="850456" y="1947575"/>
                  </a:cubicBezTo>
                  <a:cubicBezTo>
                    <a:pt x="842471" y="1951833"/>
                    <a:pt x="839277" y="1957689"/>
                    <a:pt x="838744" y="1966739"/>
                  </a:cubicBezTo>
                  <a:cubicBezTo>
                    <a:pt x="837680" y="1988565"/>
                    <a:pt x="838744" y="2010390"/>
                    <a:pt x="845132" y="2031151"/>
                  </a:cubicBezTo>
                  <a:cubicBezTo>
                    <a:pt x="851521" y="2051380"/>
                    <a:pt x="855247" y="2072141"/>
                    <a:pt x="855779" y="2093967"/>
                  </a:cubicBezTo>
                  <a:cubicBezTo>
                    <a:pt x="857376" y="2142410"/>
                    <a:pt x="835018" y="2181270"/>
                    <a:pt x="804143" y="2215872"/>
                  </a:cubicBezTo>
                  <a:cubicBezTo>
                    <a:pt x="782849" y="2239827"/>
                    <a:pt x="755168" y="2255797"/>
                    <a:pt x="726954" y="2270170"/>
                  </a:cubicBezTo>
                  <a:cubicBezTo>
                    <a:pt x="697143" y="2285608"/>
                    <a:pt x="664671" y="2295190"/>
                    <a:pt x="632731" y="2303707"/>
                  </a:cubicBezTo>
                  <a:cubicBezTo>
                    <a:pt x="610372" y="2309563"/>
                    <a:pt x="588014" y="2315419"/>
                    <a:pt x="565124" y="2318080"/>
                  </a:cubicBezTo>
                  <a:cubicBezTo>
                    <a:pt x="535845" y="2321275"/>
                    <a:pt x="507099" y="2325001"/>
                    <a:pt x="477821" y="2325001"/>
                  </a:cubicBezTo>
                  <a:cubicBezTo>
                    <a:pt x="471965" y="2325001"/>
                    <a:pt x="466642" y="2325001"/>
                    <a:pt x="460786" y="2325001"/>
                  </a:cubicBezTo>
                  <a:cubicBezTo>
                    <a:pt x="457060" y="2325001"/>
                    <a:pt x="452801" y="2326066"/>
                    <a:pt x="451736" y="2330324"/>
                  </a:cubicBezTo>
                  <a:cubicBezTo>
                    <a:pt x="450672" y="2334583"/>
                    <a:pt x="453333" y="2337245"/>
                    <a:pt x="456527" y="2339906"/>
                  </a:cubicBezTo>
                  <a:cubicBezTo>
                    <a:pt x="488468" y="2364926"/>
                    <a:pt x="520408" y="2389946"/>
                    <a:pt x="553945" y="2412836"/>
                  </a:cubicBezTo>
                  <a:cubicBezTo>
                    <a:pt x="619955" y="2458085"/>
                    <a:pt x="690223" y="2495881"/>
                    <a:pt x="763685" y="2527288"/>
                  </a:cubicBezTo>
                  <a:cubicBezTo>
                    <a:pt x="828098" y="2554970"/>
                    <a:pt x="894107" y="2576796"/>
                    <a:pt x="962246" y="2593298"/>
                  </a:cubicBezTo>
                  <a:cubicBezTo>
                    <a:pt x="1013883" y="2606074"/>
                    <a:pt x="1066584" y="2614592"/>
                    <a:pt x="1119818" y="2619915"/>
                  </a:cubicBezTo>
                  <a:cubicBezTo>
                    <a:pt x="1166131" y="2624706"/>
                    <a:pt x="1212977" y="2627900"/>
                    <a:pt x="1259822" y="2626835"/>
                  </a:cubicBezTo>
                  <a:cubicBezTo>
                    <a:pt x="1268339" y="2626835"/>
                    <a:pt x="1276857" y="2625238"/>
                    <a:pt x="1285374" y="2624706"/>
                  </a:cubicBezTo>
                  <a:cubicBezTo>
                    <a:pt x="1324767" y="2622577"/>
                    <a:pt x="1364692" y="2619915"/>
                    <a:pt x="1403553" y="2614059"/>
                  </a:cubicBezTo>
                  <a:cubicBezTo>
                    <a:pt x="1438155" y="2608736"/>
                    <a:pt x="1472224" y="2602348"/>
                    <a:pt x="1506293" y="2595427"/>
                  </a:cubicBezTo>
                  <a:cubicBezTo>
                    <a:pt x="1515343" y="2593830"/>
                    <a:pt x="1521731" y="2589572"/>
                    <a:pt x="1524393" y="2579990"/>
                  </a:cubicBezTo>
                  <a:cubicBezTo>
                    <a:pt x="1527054" y="2570408"/>
                    <a:pt x="1525458" y="2562955"/>
                    <a:pt x="1518005" y="2556035"/>
                  </a:cubicBezTo>
                  <a:cubicBezTo>
                    <a:pt x="1504164" y="2543258"/>
                    <a:pt x="1492453" y="2528353"/>
                    <a:pt x="1484468" y="2510786"/>
                  </a:cubicBezTo>
                  <a:cubicBezTo>
                    <a:pt x="1477015" y="2493751"/>
                    <a:pt x="1469562" y="2477249"/>
                    <a:pt x="1461577" y="2460746"/>
                  </a:cubicBezTo>
                  <a:cubicBezTo>
                    <a:pt x="1458383" y="2454358"/>
                    <a:pt x="1455722" y="2446906"/>
                    <a:pt x="1454125" y="2439453"/>
                  </a:cubicBezTo>
                  <a:cubicBezTo>
                    <a:pt x="1451463" y="2421886"/>
                    <a:pt x="1452527" y="2404319"/>
                    <a:pt x="1455189" y="2387284"/>
                  </a:cubicBezTo>
                  <a:cubicBezTo>
                    <a:pt x="1462642" y="2340971"/>
                    <a:pt x="1476483" y="2296255"/>
                    <a:pt x="1500970" y="2255797"/>
                  </a:cubicBezTo>
                  <a:cubicBezTo>
                    <a:pt x="1525458" y="2214807"/>
                    <a:pt x="1552074" y="2175415"/>
                    <a:pt x="1577094" y="2134957"/>
                  </a:cubicBezTo>
                  <a:cubicBezTo>
                    <a:pt x="1593064" y="2109405"/>
                    <a:pt x="1609034" y="2083853"/>
                    <a:pt x="1629263" y="2060962"/>
                  </a:cubicBezTo>
                  <a:cubicBezTo>
                    <a:pt x="1646830" y="2041798"/>
                    <a:pt x="1660671" y="2019972"/>
                    <a:pt x="1674512" y="1997614"/>
                  </a:cubicBezTo>
                  <a:cubicBezTo>
                    <a:pt x="1696870" y="1960351"/>
                    <a:pt x="1696870" y="1922555"/>
                    <a:pt x="1678238" y="1884227"/>
                  </a:cubicBezTo>
                  <a:cubicBezTo>
                    <a:pt x="1667059" y="1860272"/>
                    <a:pt x="1650024" y="1840575"/>
                    <a:pt x="1632457" y="1821411"/>
                  </a:cubicBezTo>
                  <a:cubicBezTo>
                    <a:pt x="1608502" y="1795327"/>
                    <a:pt x="1591467" y="1764984"/>
                    <a:pt x="1574965" y="1734108"/>
                  </a:cubicBezTo>
                  <a:cubicBezTo>
                    <a:pt x="1570174" y="1725058"/>
                    <a:pt x="1566980" y="1714944"/>
                    <a:pt x="1564850" y="1704829"/>
                  </a:cubicBezTo>
                  <a:cubicBezTo>
                    <a:pt x="1561656" y="1686730"/>
                    <a:pt x="1561124" y="1668098"/>
                    <a:pt x="1562189" y="1649999"/>
                  </a:cubicBezTo>
                  <a:cubicBezTo>
                    <a:pt x="1563253" y="1621785"/>
                    <a:pt x="1570174" y="1594636"/>
                    <a:pt x="1584014" y="1570149"/>
                  </a:cubicBezTo>
                  <a:cubicBezTo>
                    <a:pt x="1624472" y="1498816"/>
                    <a:pt x="1678770" y="1439726"/>
                    <a:pt x="1747442" y="1395010"/>
                  </a:cubicBezTo>
                  <a:cubicBezTo>
                    <a:pt x="1783108" y="1371587"/>
                    <a:pt x="1821436" y="1355085"/>
                    <a:pt x="1864023" y="1350826"/>
                  </a:cubicBezTo>
                  <a:cubicBezTo>
                    <a:pt x="1890107" y="1348165"/>
                    <a:pt x="1915660" y="1348697"/>
                    <a:pt x="1941744" y="1350826"/>
                  </a:cubicBezTo>
                  <a:cubicBezTo>
                    <a:pt x="1960376" y="1352423"/>
                    <a:pt x="1979540" y="1355085"/>
                    <a:pt x="1997107" y="1361473"/>
                  </a:cubicBezTo>
                  <a:cubicBezTo>
                    <a:pt x="2023191" y="1371055"/>
                    <a:pt x="2045550" y="1386493"/>
                    <a:pt x="2065246" y="1405657"/>
                  </a:cubicBezTo>
                  <a:cubicBezTo>
                    <a:pt x="2086539" y="1426950"/>
                    <a:pt x="2105171" y="1449841"/>
                    <a:pt x="2116883" y="1477522"/>
                  </a:cubicBezTo>
                  <a:cubicBezTo>
                    <a:pt x="2125400" y="1497751"/>
                    <a:pt x="2130723" y="1518512"/>
                    <a:pt x="2137111" y="1539273"/>
                  </a:cubicBezTo>
                  <a:cubicBezTo>
                    <a:pt x="2140838" y="1552049"/>
                    <a:pt x="2145629" y="1564293"/>
                    <a:pt x="2153614" y="1574940"/>
                  </a:cubicBezTo>
                  <a:cubicBezTo>
                    <a:pt x="2164793" y="1590910"/>
                    <a:pt x="2175439" y="1606880"/>
                    <a:pt x="2187151" y="1622317"/>
                  </a:cubicBezTo>
                  <a:cubicBezTo>
                    <a:pt x="2199927" y="1638288"/>
                    <a:pt x="2213768" y="1652661"/>
                    <a:pt x="2232399" y="1662243"/>
                  </a:cubicBezTo>
                  <a:cubicBezTo>
                    <a:pt x="2256354" y="1673954"/>
                    <a:pt x="2279245" y="1686730"/>
                    <a:pt x="2302135" y="1699506"/>
                  </a:cubicBezTo>
                  <a:cubicBezTo>
                    <a:pt x="2322896" y="1711218"/>
                    <a:pt x="2340464" y="1726655"/>
                    <a:pt x="2353240" y="1747416"/>
                  </a:cubicBezTo>
                  <a:cubicBezTo>
                    <a:pt x="2362289" y="1761789"/>
                    <a:pt x="2367613" y="1777227"/>
                    <a:pt x="2369742" y="1793730"/>
                  </a:cubicBezTo>
                  <a:cubicBezTo>
                    <a:pt x="2370274" y="1797456"/>
                    <a:pt x="2370807" y="1801715"/>
                    <a:pt x="2375598" y="1802247"/>
                  </a:cubicBezTo>
                  <a:cubicBezTo>
                    <a:pt x="2380389" y="1802779"/>
                    <a:pt x="2381986" y="1798521"/>
                    <a:pt x="2383050" y="1794794"/>
                  </a:cubicBezTo>
                  <a:cubicBezTo>
                    <a:pt x="2385180" y="1787342"/>
                    <a:pt x="2386777" y="1780421"/>
                    <a:pt x="2388906" y="1772969"/>
                  </a:cubicBezTo>
                  <a:cubicBezTo>
                    <a:pt x="2397956" y="1744222"/>
                    <a:pt x="2405941" y="1714944"/>
                    <a:pt x="2411796" y="1685666"/>
                  </a:cubicBezTo>
                  <a:cubicBezTo>
                    <a:pt x="2421378" y="1638820"/>
                    <a:pt x="2429896" y="1591442"/>
                    <a:pt x="2434155" y="1542999"/>
                  </a:cubicBezTo>
                  <a:cubicBezTo>
                    <a:pt x="2437349" y="1502010"/>
                    <a:pt x="2441607" y="1461020"/>
                    <a:pt x="2440010" y="1420030"/>
                  </a:cubicBezTo>
                  <a:cubicBezTo>
                    <a:pt x="2439478" y="1397672"/>
                    <a:pt x="2437349" y="1374781"/>
                    <a:pt x="2435752" y="1352423"/>
                  </a:cubicBezTo>
                  <a:cubicBezTo>
                    <a:pt x="2434687" y="1338050"/>
                    <a:pt x="2428831" y="1332727"/>
                    <a:pt x="2414458" y="1335921"/>
                  </a:cubicBezTo>
                  <a:cubicBezTo>
                    <a:pt x="2388374" y="1341777"/>
                    <a:pt x="2363354" y="1341777"/>
                    <a:pt x="2337270" y="1334324"/>
                  </a:cubicBezTo>
                  <a:cubicBezTo>
                    <a:pt x="2308523" y="1325806"/>
                    <a:pt x="2284568" y="1311433"/>
                    <a:pt x="2266469" y="1288011"/>
                  </a:cubicBezTo>
                  <a:cubicBezTo>
                    <a:pt x="2253161" y="1270444"/>
                    <a:pt x="2241449" y="1251279"/>
                    <a:pt x="2230270" y="1232115"/>
                  </a:cubicBezTo>
                  <a:cubicBezTo>
                    <a:pt x="2218026" y="1210822"/>
                    <a:pt x="2205250" y="1190061"/>
                    <a:pt x="2189812" y="1170897"/>
                  </a:cubicBezTo>
                  <a:cubicBezTo>
                    <a:pt x="2179698" y="1158121"/>
                    <a:pt x="2166390" y="1151200"/>
                    <a:pt x="2149887" y="1149603"/>
                  </a:cubicBezTo>
                  <a:cubicBezTo>
                    <a:pt x="2125400" y="1147474"/>
                    <a:pt x="2103574" y="1154394"/>
                    <a:pt x="2082281" y="1166106"/>
                  </a:cubicBezTo>
                  <a:cubicBezTo>
                    <a:pt x="2049808" y="1183673"/>
                    <a:pt x="2017336" y="1200708"/>
                    <a:pt x="1982734" y="1212951"/>
                  </a:cubicBezTo>
                  <a:cubicBezTo>
                    <a:pt x="1933227" y="1231051"/>
                    <a:pt x="1884252" y="1233180"/>
                    <a:pt x="1834745" y="1215613"/>
                  </a:cubicBezTo>
                  <a:cubicBezTo>
                    <a:pt x="1818775" y="1210290"/>
                    <a:pt x="1804401" y="1200708"/>
                    <a:pt x="1792690" y="1187399"/>
                  </a:cubicBezTo>
                  <a:cubicBezTo>
                    <a:pt x="1780979" y="1173558"/>
                    <a:pt x="1777785" y="1158653"/>
                    <a:pt x="1785237" y="1141618"/>
                  </a:cubicBezTo>
                  <a:cubicBezTo>
                    <a:pt x="1789496" y="1131504"/>
                    <a:pt x="1796416" y="1123519"/>
                    <a:pt x="1803869" y="1115001"/>
                  </a:cubicBezTo>
                  <a:cubicBezTo>
                    <a:pt x="1824630" y="1091046"/>
                    <a:pt x="1848053" y="1068156"/>
                    <a:pt x="1857103" y="1036216"/>
                  </a:cubicBezTo>
                  <a:cubicBezTo>
                    <a:pt x="1860829" y="1022907"/>
                    <a:pt x="1868282" y="1010131"/>
                    <a:pt x="1871476" y="996291"/>
                  </a:cubicBezTo>
                  <a:cubicBezTo>
                    <a:pt x="1877331" y="970738"/>
                    <a:pt x="1886381" y="946783"/>
                    <a:pt x="1896496" y="922828"/>
                  </a:cubicBezTo>
                  <a:cubicBezTo>
                    <a:pt x="1905545" y="902599"/>
                    <a:pt x="1918854" y="885565"/>
                    <a:pt x="1930565" y="867465"/>
                  </a:cubicBezTo>
                  <a:cubicBezTo>
                    <a:pt x="1951326" y="836057"/>
                    <a:pt x="1977410" y="808908"/>
                    <a:pt x="2008818" y="788680"/>
                  </a:cubicBezTo>
                  <a:cubicBezTo>
                    <a:pt x="2040758" y="767918"/>
                    <a:pt x="2072699" y="746093"/>
                    <a:pt x="2106768" y="729590"/>
                  </a:cubicBezTo>
                  <a:cubicBezTo>
                    <a:pt x="2125932" y="720541"/>
                    <a:pt x="2146161" y="713088"/>
                    <a:pt x="2167454" y="710959"/>
                  </a:cubicBezTo>
                  <a:cubicBezTo>
                    <a:pt x="2171713" y="710426"/>
                    <a:pt x="2175972" y="710426"/>
                    <a:pt x="2178101" y="706167"/>
                  </a:cubicBezTo>
                  <a:cubicBezTo>
                    <a:pt x="2180230" y="701377"/>
                    <a:pt x="2176504" y="698182"/>
                    <a:pt x="2173842" y="694988"/>
                  </a:cubicBezTo>
                  <a:cubicBezTo>
                    <a:pt x="2160534" y="679018"/>
                    <a:pt x="2146693" y="663581"/>
                    <a:pt x="2132853" y="648143"/>
                  </a:cubicBezTo>
                  <a:cubicBezTo>
                    <a:pt x="2091330" y="601297"/>
                    <a:pt x="2045550" y="559243"/>
                    <a:pt x="1997107" y="519850"/>
                  </a:cubicBezTo>
                  <a:cubicBezTo>
                    <a:pt x="1928968" y="465019"/>
                    <a:pt x="1856038" y="418706"/>
                    <a:pt x="1778317" y="379846"/>
                  </a:cubicBezTo>
                  <a:cubicBezTo>
                    <a:pt x="1719228" y="350035"/>
                    <a:pt x="1658009" y="325547"/>
                    <a:pt x="1594661" y="305851"/>
                  </a:cubicBezTo>
                  <a:cubicBezTo>
                    <a:pt x="1556865" y="294140"/>
                    <a:pt x="1518537" y="284025"/>
                    <a:pt x="1479677" y="276040"/>
                  </a:cubicBezTo>
                  <a:cubicBezTo>
                    <a:pt x="1449866" y="270184"/>
                    <a:pt x="1419523" y="265393"/>
                    <a:pt x="1389180" y="261135"/>
                  </a:cubicBezTo>
                  <a:cubicBezTo>
                    <a:pt x="1336478" y="254214"/>
                    <a:pt x="1285374" y="252085"/>
                    <a:pt x="1237464" y="249423"/>
                  </a:cubicBezTo>
                  <a:close/>
                  <a:moveTo>
                    <a:pt x="1364160" y="2947834"/>
                  </a:moveTo>
                  <a:cubicBezTo>
                    <a:pt x="1372677" y="2947302"/>
                    <a:pt x="1382792" y="2946237"/>
                    <a:pt x="1393438" y="2946769"/>
                  </a:cubicBezTo>
                  <a:cubicBezTo>
                    <a:pt x="1442413" y="2947302"/>
                    <a:pt x="1491388" y="2941446"/>
                    <a:pt x="1540363" y="2935058"/>
                  </a:cubicBezTo>
                  <a:cubicBezTo>
                    <a:pt x="1585079" y="2929202"/>
                    <a:pt x="1628731" y="2920685"/>
                    <a:pt x="1672382" y="2910038"/>
                  </a:cubicBezTo>
                  <a:cubicBezTo>
                    <a:pt x="1714969" y="2899391"/>
                    <a:pt x="1757024" y="2886615"/>
                    <a:pt x="1798546" y="2872242"/>
                  </a:cubicBezTo>
                  <a:cubicBezTo>
                    <a:pt x="1861361" y="2850416"/>
                    <a:pt x="1922580" y="2823800"/>
                    <a:pt x="1981669" y="2792924"/>
                  </a:cubicBezTo>
                  <a:cubicBezTo>
                    <a:pt x="2057793" y="2753531"/>
                    <a:pt x="2129126" y="2706686"/>
                    <a:pt x="2196733" y="2653984"/>
                  </a:cubicBezTo>
                  <a:cubicBezTo>
                    <a:pt x="2261146" y="2603945"/>
                    <a:pt x="2320235" y="2548582"/>
                    <a:pt x="2374001" y="2487363"/>
                  </a:cubicBezTo>
                  <a:cubicBezTo>
                    <a:pt x="2434155" y="2418692"/>
                    <a:pt x="2488985" y="2345762"/>
                    <a:pt x="2535831" y="2267509"/>
                  </a:cubicBezTo>
                  <a:cubicBezTo>
                    <a:pt x="2581612" y="2190852"/>
                    <a:pt x="2621537" y="2111002"/>
                    <a:pt x="2654009" y="2027957"/>
                  </a:cubicBezTo>
                  <a:cubicBezTo>
                    <a:pt x="2675835" y="1972062"/>
                    <a:pt x="2694467" y="1915102"/>
                    <a:pt x="2709372" y="1857078"/>
                  </a:cubicBezTo>
                  <a:cubicBezTo>
                    <a:pt x="2721084" y="1811297"/>
                    <a:pt x="2731198" y="1765516"/>
                    <a:pt x="2739183" y="1718670"/>
                  </a:cubicBezTo>
                  <a:cubicBezTo>
                    <a:pt x="2747168" y="1670228"/>
                    <a:pt x="2753024" y="1621785"/>
                    <a:pt x="2756750" y="1572810"/>
                  </a:cubicBezTo>
                  <a:cubicBezTo>
                    <a:pt x="2760476" y="1527562"/>
                    <a:pt x="2760476" y="1482313"/>
                    <a:pt x="2760476" y="1437065"/>
                  </a:cubicBezTo>
                  <a:cubicBezTo>
                    <a:pt x="2759944" y="1390219"/>
                    <a:pt x="2756750" y="1343906"/>
                    <a:pt x="2751427" y="1297593"/>
                  </a:cubicBezTo>
                  <a:cubicBezTo>
                    <a:pt x="2746636" y="1258200"/>
                    <a:pt x="2740780" y="1219339"/>
                    <a:pt x="2733327" y="1179946"/>
                  </a:cubicBezTo>
                  <a:cubicBezTo>
                    <a:pt x="2723213" y="1127245"/>
                    <a:pt x="2710437" y="1075076"/>
                    <a:pt x="2694999" y="1023440"/>
                  </a:cubicBezTo>
                  <a:cubicBezTo>
                    <a:pt x="2680626" y="973932"/>
                    <a:pt x="2663059" y="926022"/>
                    <a:pt x="2643363" y="878112"/>
                  </a:cubicBezTo>
                  <a:cubicBezTo>
                    <a:pt x="2609825" y="795600"/>
                    <a:pt x="2568836" y="717347"/>
                    <a:pt x="2521458" y="641755"/>
                  </a:cubicBezTo>
                  <a:cubicBezTo>
                    <a:pt x="2466095" y="552855"/>
                    <a:pt x="2401150" y="471407"/>
                    <a:pt x="2328220" y="396348"/>
                  </a:cubicBezTo>
                  <a:cubicBezTo>
                    <a:pt x="2278180" y="344711"/>
                    <a:pt x="2223882" y="297866"/>
                    <a:pt x="2165857" y="255279"/>
                  </a:cubicBezTo>
                  <a:cubicBezTo>
                    <a:pt x="2125932" y="225468"/>
                    <a:pt x="2084410" y="198851"/>
                    <a:pt x="2042356" y="172767"/>
                  </a:cubicBezTo>
                  <a:cubicBezTo>
                    <a:pt x="2028515" y="164250"/>
                    <a:pt x="2025853" y="164782"/>
                    <a:pt x="2018933" y="179155"/>
                  </a:cubicBezTo>
                  <a:cubicBezTo>
                    <a:pt x="2007221" y="203110"/>
                    <a:pt x="1995510" y="226533"/>
                    <a:pt x="1983266" y="249956"/>
                  </a:cubicBezTo>
                  <a:cubicBezTo>
                    <a:pt x="1976878" y="262199"/>
                    <a:pt x="1977410" y="265393"/>
                    <a:pt x="1989122" y="272846"/>
                  </a:cubicBezTo>
                  <a:cubicBezTo>
                    <a:pt x="2009351" y="286155"/>
                    <a:pt x="2029579" y="298398"/>
                    <a:pt x="2049808" y="312239"/>
                  </a:cubicBezTo>
                  <a:cubicBezTo>
                    <a:pt x="2125932" y="364408"/>
                    <a:pt x="2195668" y="424562"/>
                    <a:pt x="2260613" y="490571"/>
                  </a:cubicBezTo>
                  <a:cubicBezTo>
                    <a:pt x="2307459" y="537949"/>
                    <a:pt x="2350046" y="589054"/>
                    <a:pt x="2389438" y="642820"/>
                  </a:cubicBezTo>
                  <a:cubicBezTo>
                    <a:pt x="2430961" y="699247"/>
                    <a:pt x="2466627" y="759401"/>
                    <a:pt x="2498567" y="821684"/>
                  </a:cubicBezTo>
                  <a:cubicBezTo>
                    <a:pt x="2520393" y="864271"/>
                    <a:pt x="2540089" y="908455"/>
                    <a:pt x="2556592" y="953704"/>
                  </a:cubicBezTo>
                  <a:cubicBezTo>
                    <a:pt x="2569368" y="988838"/>
                    <a:pt x="2581612" y="1023972"/>
                    <a:pt x="2591726" y="1059639"/>
                  </a:cubicBezTo>
                  <a:cubicBezTo>
                    <a:pt x="2601840" y="1093708"/>
                    <a:pt x="2610358" y="1127777"/>
                    <a:pt x="2617278" y="1162379"/>
                  </a:cubicBezTo>
                  <a:cubicBezTo>
                    <a:pt x="2623666" y="1195916"/>
                    <a:pt x="2629522" y="1229986"/>
                    <a:pt x="2633781" y="1264055"/>
                  </a:cubicBezTo>
                  <a:cubicBezTo>
                    <a:pt x="2638039" y="1295996"/>
                    <a:pt x="2640168" y="1327936"/>
                    <a:pt x="2642298" y="1359876"/>
                  </a:cubicBezTo>
                  <a:cubicBezTo>
                    <a:pt x="2645492" y="1397672"/>
                    <a:pt x="2644427" y="1435468"/>
                    <a:pt x="2643895" y="1473263"/>
                  </a:cubicBezTo>
                  <a:cubicBezTo>
                    <a:pt x="2643895" y="1511592"/>
                    <a:pt x="2640168" y="1549920"/>
                    <a:pt x="2636442" y="1587716"/>
                  </a:cubicBezTo>
                  <a:cubicBezTo>
                    <a:pt x="2631651" y="1638820"/>
                    <a:pt x="2622601" y="1689392"/>
                    <a:pt x="2611422" y="1739964"/>
                  </a:cubicBezTo>
                  <a:cubicBezTo>
                    <a:pt x="2599711" y="1794262"/>
                    <a:pt x="2583741" y="1846963"/>
                    <a:pt x="2565641" y="1899132"/>
                  </a:cubicBezTo>
                  <a:cubicBezTo>
                    <a:pt x="2553930" y="1933202"/>
                    <a:pt x="2540089" y="1966206"/>
                    <a:pt x="2525716" y="1998679"/>
                  </a:cubicBezTo>
                  <a:cubicBezTo>
                    <a:pt x="2506020" y="2043395"/>
                    <a:pt x="2483129" y="2087047"/>
                    <a:pt x="2458110" y="2129634"/>
                  </a:cubicBezTo>
                  <a:cubicBezTo>
                    <a:pt x="2435752" y="2168494"/>
                    <a:pt x="2410200" y="2205758"/>
                    <a:pt x="2384115" y="2241957"/>
                  </a:cubicBezTo>
                  <a:cubicBezTo>
                    <a:pt x="2348449" y="2291464"/>
                    <a:pt x="2309588" y="2338309"/>
                    <a:pt x="2267001" y="2381961"/>
                  </a:cubicBezTo>
                  <a:cubicBezTo>
                    <a:pt x="2206847" y="2444244"/>
                    <a:pt x="2141370" y="2500672"/>
                    <a:pt x="2071102" y="2551244"/>
                  </a:cubicBezTo>
                  <a:cubicBezTo>
                    <a:pt x="2006689" y="2597557"/>
                    <a:pt x="1939615" y="2637482"/>
                    <a:pt x="1868282" y="2671551"/>
                  </a:cubicBezTo>
                  <a:cubicBezTo>
                    <a:pt x="1796949" y="2705621"/>
                    <a:pt x="1722954" y="2733835"/>
                    <a:pt x="1646298" y="2755128"/>
                  </a:cubicBezTo>
                  <a:cubicBezTo>
                    <a:pt x="1604243" y="2766840"/>
                    <a:pt x="1561656" y="2777486"/>
                    <a:pt x="1518537" y="2784939"/>
                  </a:cubicBezTo>
                  <a:cubicBezTo>
                    <a:pt x="1471692" y="2792924"/>
                    <a:pt x="1424314" y="2798780"/>
                    <a:pt x="1376936" y="2802506"/>
                  </a:cubicBezTo>
                  <a:cubicBezTo>
                    <a:pt x="1320508" y="2806233"/>
                    <a:pt x="1264613" y="2807297"/>
                    <a:pt x="1208185" y="2805168"/>
                  </a:cubicBezTo>
                  <a:cubicBezTo>
                    <a:pt x="1169857" y="2803571"/>
                    <a:pt x="1130997" y="2800909"/>
                    <a:pt x="1092669" y="2796118"/>
                  </a:cubicBezTo>
                  <a:cubicBezTo>
                    <a:pt x="1056470" y="2791327"/>
                    <a:pt x="1019739" y="2786004"/>
                    <a:pt x="983540" y="2779083"/>
                  </a:cubicBezTo>
                  <a:cubicBezTo>
                    <a:pt x="949470" y="2772163"/>
                    <a:pt x="915401" y="2763646"/>
                    <a:pt x="881864" y="2753531"/>
                  </a:cubicBezTo>
                  <a:cubicBezTo>
                    <a:pt x="847262" y="2743417"/>
                    <a:pt x="813725" y="2732238"/>
                    <a:pt x="780188" y="2719462"/>
                  </a:cubicBezTo>
                  <a:cubicBezTo>
                    <a:pt x="759959" y="2711477"/>
                    <a:pt x="739730" y="2703492"/>
                    <a:pt x="720034" y="2695507"/>
                  </a:cubicBezTo>
                  <a:cubicBezTo>
                    <a:pt x="709387" y="2691248"/>
                    <a:pt x="708855" y="2691248"/>
                    <a:pt x="703531" y="2701362"/>
                  </a:cubicBezTo>
                  <a:cubicBezTo>
                    <a:pt x="696611" y="2714138"/>
                    <a:pt x="690755" y="2727447"/>
                    <a:pt x="684367" y="2740755"/>
                  </a:cubicBezTo>
                  <a:cubicBezTo>
                    <a:pt x="677979" y="2753531"/>
                    <a:pt x="679044" y="2756193"/>
                    <a:pt x="691288" y="2763113"/>
                  </a:cubicBezTo>
                  <a:cubicBezTo>
                    <a:pt x="716840" y="2776954"/>
                    <a:pt x="741859" y="2790795"/>
                    <a:pt x="767412" y="2804103"/>
                  </a:cubicBezTo>
                  <a:cubicBezTo>
                    <a:pt x="823839" y="2833382"/>
                    <a:pt x="882396" y="2857337"/>
                    <a:pt x="942018" y="2877565"/>
                  </a:cubicBezTo>
                  <a:cubicBezTo>
                    <a:pt x="985137" y="2892471"/>
                    <a:pt x="1029321" y="2904182"/>
                    <a:pt x="1074037" y="2914829"/>
                  </a:cubicBezTo>
                  <a:cubicBezTo>
                    <a:pt x="1133126" y="2928670"/>
                    <a:pt x="1192748" y="2937187"/>
                    <a:pt x="1252369" y="2944107"/>
                  </a:cubicBezTo>
                  <a:cubicBezTo>
                    <a:pt x="1289633" y="2946769"/>
                    <a:pt x="1325832" y="2945172"/>
                    <a:pt x="1364160" y="2947834"/>
                  </a:cubicBezTo>
                  <a:close/>
                  <a:moveTo>
                    <a:pt x="2470353" y="1437065"/>
                  </a:moveTo>
                  <a:cubicBezTo>
                    <a:pt x="2470353" y="1437065"/>
                    <a:pt x="2470353" y="1437065"/>
                    <a:pt x="2470353" y="1437065"/>
                  </a:cubicBezTo>
                  <a:cubicBezTo>
                    <a:pt x="2470353" y="1446114"/>
                    <a:pt x="2470353" y="1455164"/>
                    <a:pt x="2470353" y="1464214"/>
                  </a:cubicBezTo>
                  <a:cubicBezTo>
                    <a:pt x="2470353" y="1487637"/>
                    <a:pt x="2471418" y="1511592"/>
                    <a:pt x="2469289" y="1535014"/>
                  </a:cubicBezTo>
                  <a:cubicBezTo>
                    <a:pt x="2465030" y="1579198"/>
                    <a:pt x="2460239" y="1623382"/>
                    <a:pt x="2451722" y="1667034"/>
                  </a:cubicBezTo>
                  <a:cubicBezTo>
                    <a:pt x="2444801" y="1702168"/>
                    <a:pt x="2437349" y="1737302"/>
                    <a:pt x="2427767" y="1771904"/>
                  </a:cubicBezTo>
                  <a:cubicBezTo>
                    <a:pt x="2414458" y="1818217"/>
                    <a:pt x="2399020" y="1863466"/>
                    <a:pt x="2380389" y="1908182"/>
                  </a:cubicBezTo>
                  <a:cubicBezTo>
                    <a:pt x="2357498" y="1962480"/>
                    <a:pt x="2330881" y="2015181"/>
                    <a:pt x="2300538" y="2065753"/>
                  </a:cubicBezTo>
                  <a:cubicBezTo>
                    <a:pt x="2277648" y="2103549"/>
                    <a:pt x="2252096" y="2138683"/>
                    <a:pt x="2227076" y="2174882"/>
                  </a:cubicBezTo>
                  <a:cubicBezTo>
                    <a:pt x="2207912" y="2202031"/>
                    <a:pt x="2187683" y="2228116"/>
                    <a:pt x="2163728" y="2251006"/>
                  </a:cubicBezTo>
                  <a:cubicBezTo>
                    <a:pt x="2153614" y="2260588"/>
                    <a:pt x="2144564" y="2272300"/>
                    <a:pt x="2134450" y="2281882"/>
                  </a:cubicBezTo>
                  <a:cubicBezTo>
                    <a:pt x="2121674" y="2294125"/>
                    <a:pt x="2114753" y="2310628"/>
                    <a:pt x="2101445" y="2322339"/>
                  </a:cubicBezTo>
                  <a:cubicBezTo>
                    <a:pt x="2093460" y="2329260"/>
                    <a:pt x="2083345" y="2332986"/>
                    <a:pt x="2077490" y="2342036"/>
                  </a:cubicBezTo>
                  <a:cubicBezTo>
                    <a:pt x="2074296" y="2347359"/>
                    <a:pt x="2068972" y="2350553"/>
                    <a:pt x="2063649" y="2353747"/>
                  </a:cubicBezTo>
                  <a:cubicBezTo>
                    <a:pt x="2058858" y="2355876"/>
                    <a:pt x="2054599" y="2358538"/>
                    <a:pt x="2050341" y="2362264"/>
                  </a:cubicBezTo>
                  <a:cubicBezTo>
                    <a:pt x="2032241" y="2377170"/>
                    <a:pt x="2013609" y="2392075"/>
                    <a:pt x="1994978" y="2406448"/>
                  </a:cubicBezTo>
                  <a:cubicBezTo>
                    <a:pt x="1940147" y="2449568"/>
                    <a:pt x="1881590" y="2486831"/>
                    <a:pt x="1820371" y="2519303"/>
                  </a:cubicBezTo>
                  <a:cubicBezTo>
                    <a:pt x="1769267" y="2546453"/>
                    <a:pt x="1716034" y="2569875"/>
                    <a:pt x="1661203" y="2589572"/>
                  </a:cubicBezTo>
                  <a:cubicBezTo>
                    <a:pt x="1602646" y="2610865"/>
                    <a:pt x="1542492" y="2626835"/>
                    <a:pt x="1481806" y="2639611"/>
                  </a:cubicBezTo>
                  <a:cubicBezTo>
                    <a:pt x="1431234" y="2649726"/>
                    <a:pt x="1380130" y="2655581"/>
                    <a:pt x="1329026" y="2659840"/>
                  </a:cubicBezTo>
                  <a:cubicBezTo>
                    <a:pt x="1266742" y="2664631"/>
                    <a:pt x="1204459" y="2663566"/>
                    <a:pt x="1142176" y="2659840"/>
                  </a:cubicBezTo>
                  <a:cubicBezTo>
                    <a:pt x="1121415" y="2658775"/>
                    <a:pt x="1100654" y="2657178"/>
                    <a:pt x="1080425" y="2653984"/>
                  </a:cubicBezTo>
                  <a:cubicBezTo>
                    <a:pt x="1044226" y="2648661"/>
                    <a:pt x="1007495" y="2643338"/>
                    <a:pt x="971828" y="2635885"/>
                  </a:cubicBezTo>
                  <a:cubicBezTo>
                    <a:pt x="939356" y="2628965"/>
                    <a:pt x="906883" y="2620980"/>
                    <a:pt x="874411" y="2610865"/>
                  </a:cubicBezTo>
                  <a:cubicBezTo>
                    <a:pt x="843003" y="2601283"/>
                    <a:pt x="811595" y="2591169"/>
                    <a:pt x="780720" y="2578393"/>
                  </a:cubicBezTo>
                  <a:cubicBezTo>
                    <a:pt x="766347" y="2572537"/>
                    <a:pt x="765282" y="2573602"/>
                    <a:pt x="758362" y="2587975"/>
                  </a:cubicBezTo>
                  <a:cubicBezTo>
                    <a:pt x="749844" y="2605542"/>
                    <a:pt x="741327" y="2622577"/>
                    <a:pt x="732810" y="2640144"/>
                  </a:cubicBezTo>
                  <a:cubicBezTo>
                    <a:pt x="727486" y="2651323"/>
                    <a:pt x="728019" y="2653984"/>
                    <a:pt x="740262" y="2659308"/>
                  </a:cubicBezTo>
                  <a:cubicBezTo>
                    <a:pt x="775397" y="2674745"/>
                    <a:pt x="811063" y="2688586"/>
                    <a:pt x="847262" y="2700298"/>
                  </a:cubicBezTo>
                  <a:cubicBezTo>
                    <a:pt x="888252" y="2713606"/>
                    <a:pt x="929242" y="2725317"/>
                    <a:pt x="971296" y="2734899"/>
                  </a:cubicBezTo>
                  <a:cubicBezTo>
                    <a:pt x="1025594" y="2747676"/>
                    <a:pt x="1080425" y="2756725"/>
                    <a:pt x="1135788" y="2763113"/>
                  </a:cubicBezTo>
                  <a:cubicBezTo>
                    <a:pt x="1171454" y="2767372"/>
                    <a:pt x="1207121" y="2768969"/>
                    <a:pt x="1243320" y="2770034"/>
                  </a:cubicBezTo>
                  <a:cubicBezTo>
                    <a:pt x="1278454" y="2771098"/>
                    <a:pt x="1313056" y="2770034"/>
                    <a:pt x="1348190" y="2767904"/>
                  </a:cubicBezTo>
                  <a:cubicBezTo>
                    <a:pt x="1385986" y="2765775"/>
                    <a:pt x="1423249" y="2760984"/>
                    <a:pt x="1460513" y="2755661"/>
                  </a:cubicBezTo>
                  <a:cubicBezTo>
                    <a:pt x="1500970" y="2750337"/>
                    <a:pt x="1541428" y="2741820"/>
                    <a:pt x="1581353" y="2732238"/>
                  </a:cubicBezTo>
                  <a:cubicBezTo>
                    <a:pt x="1624472" y="2722123"/>
                    <a:pt x="1666526" y="2708815"/>
                    <a:pt x="1708581" y="2694442"/>
                  </a:cubicBezTo>
                  <a:cubicBezTo>
                    <a:pt x="1769800" y="2672616"/>
                    <a:pt x="1828889" y="2647596"/>
                    <a:pt x="1886381" y="2617785"/>
                  </a:cubicBezTo>
                  <a:cubicBezTo>
                    <a:pt x="1944406" y="2587442"/>
                    <a:pt x="2000301" y="2552841"/>
                    <a:pt x="2054067" y="2514512"/>
                  </a:cubicBezTo>
                  <a:cubicBezTo>
                    <a:pt x="2107300" y="2476184"/>
                    <a:pt x="2157872" y="2434130"/>
                    <a:pt x="2204718" y="2387817"/>
                  </a:cubicBezTo>
                  <a:cubicBezTo>
                    <a:pt x="2271792" y="2321807"/>
                    <a:pt x="2330881" y="2249942"/>
                    <a:pt x="2382518" y="2171156"/>
                  </a:cubicBezTo>
                  <a:cubicBezTo>
                    <a:pt x="2427234" y="2103017"/>
                    <a:pt x="2465562" y="2031684"/>
                    <a:pt x="2497503" y="1957157"/>
                  </a:cubicBezTo>
                  <a:cubicBezTo>
                    <a:pt x="2521458" y="1900729"/>
                    <a:pt x="2541154" y="1842705"/>
                    <a:pt x="2558189" y="1783615"/>
                  </a:cubicBezTo>
                  <a:cubicBezTo>
                    <a:pt x="2570432" y="1740496"/>
                    <a:pt x="2579482" y="1696844"/>
                    <a:pt x="2586935" y="1652128"/>
                  </a:cubicBezTo>
                  <a:cubicBezTo>
                    <a:pt x="2592791" y="1615397"/>
                    <a:pt x="2598646" y="1578666"/>
                    <a:pt x="2600776" y="1541402"/>
                  </a:cubicBezTo>
                  <a:cubicBezTo>
                    <a:pt x="2601840" y="1525965"/>
                    <a:pt x="2602373" y="1510527"/>
                    <a:pt x="2603970" y="1494557"/>
                  </a:cubicBezTo>
                  <a:cubicBezTo>
                    <a:pt x="2607164" y="1459955"/>
                    <a:pt x="2607164" y="1425353"/>
                    <a:pt x="2604502" y="1391284"/>
                  </a:cubicBezTo>
                  <a:cubicBezTo>
                    <a:pt x="2601840" y="1351359"/>
                    <a:pt x="2600243" y="1311433"/>
                    <a:pt x="2594388" y="1271508"/>
                  </a:cubicBezTo>
                  <a:cubicBezTo>
                    <a:pt x="2589597" y="1237971"/>
                    <a:pt x="2584273" y="1204434"/>
                    <a:pt x="2576821" y="1171429"/>
                  </a:cubicBezTo>
                  <a:cubicBezTo>
                    <a:pt x="2569900" y="1140021"/>
                    <a:pt x="2562447" y="1109146"/>
                    <a:pt x="2553398" y="1078270"/>
                  </a:cubicBezTo>
                  <a:cubicBezTo>
                    <a:pt x="2540622" y="1034086"/>
                    <a:pt x="2525716" y="990967"/>
                    <a:pt x="2509214" y="948380"/>
                  </a:cubicBezTo>
                  <a:cubicBezTo>
                    <a:pt x="2487388" y="892485"/>
                    <a:pt x="2461304" y="838719"/>
                    <a:pt x="2431493" y="786550"/>
                  </a:cubicBezTo>
                  <a:cubicBezTo>
                    <a:pt x="2388374" y="711491"/>
                    <a:pt x="2339399" y="640690"/>
                    <a:pt x="2282971" y="574681"/>
                  </a:cubicBezTo>
                  <a:cubicBezTo>
                    <a:pt x="2194071" y="470875"/>
                    <a:pt x="2091863" y="383040"/>
                    <a:pt x="1975814" y="311174"/>
                  </a:cubicBezTo>
                  <a:cubicBezTo>
                    <a:pt x="1961973" y="302657"/>
                    <a:pt x="1958779" y="303189"/>
                    <a:pt x="1951858" y="317562"/>
                  </a:cubicBezTo>
                  <a:cubicBezTo>
                    <a:pt x="1938550" y="343647"/>
                    <a:pt x="1925774" y="369731"/>
                    <a:pt x="1912466" y="395816"/>
                  </a:cubicBezTo>
                  <a:cubicBezTo>
                    <a:pt x="1907674" y="405930"/>
                    <a:pt x="1908739" y="410189"/>
                    <a:pt x="1918854" y="417109"/>
                  </a:cubicBezTo>
                  <a:cubicBezTo>
                    <a:pt x="1934824" y="427756"/>
                    <a:pt x="1950794" y="438935"/>
                    <a:pt x="1966764" y="450114"/>
                  </a:cubicBezTo>
                  <a:cubicBezTo>
                    <a:pt x="2038629" y="500686"/>
                    <a:pt x="2101445" y="560840"/>
                    <a:pt x="2161066" y="625252"/>
                  </a:cubicBezTo>
                  <a:cubicBezTo>
                    <a:pt x="2230802" y="700312"/>
                    <a:pt x="2288295" y="784421"/>
                    <a:pt x="2336205" y="874918"/>
                  </a:cubicBezTo>
                  <a:cubicBezTo>
                    <a:pt x="2352707" y="905793"/>
                    <a:pt x="2367613" y="937201"/>
                    <a:pt x="2380921" y="969674"/>
                  </a:cubicBezTo>
                  <a:cubicBezTo>
                    <a:pt x="2399553" y="1013858"/>
                    <a:pt x="2414991" y="1059639"/>
                    <a:pt x="2428299" y="1105419"/>
                  </a:cubicBezTo>
                  <a:cubicBezTo>
                    <a:pt x="2436816" y="1134698"/>
                    <a:pt x="2443737" y="1164509"/>
                    <a:pt x="2449592" y="1194852"/>
                  </a:cubicBezTo>
                  <a:cubicBezTo>
                    <a:pt x="2454383" y="1217210"/>
                    <a:pt x="2457577" y="1239568"/>
                    <a:pt x="2460771" y="1261926"/>
                  </a:cubicBezTo>
                  <a:cubicBezTo>
                    <a:pt x="2466095" y="1302384"/>
                    <a:pt x="2471418" y="1342309"/>
                    <a:pt x="2471418" y="1383299"/>
                  </a:cubicBezTo>
                  <a:cubicBezTo>
                    <a:pt x="2470353" y="1399801"/>
                    <a:pt x="2470353" y="1418433"/>
                    <a:pt x="2470353" y="1437065"/>
                  </a:cubicBezTo>
                  <a:close/>
                  <a:moveTo>
                    <a:pt x="519343" y="2932928"/>
                  </a:moveTo>
                  <a:cubicBezTo>
                    <a:pt x="536378" y="2932396"/>
                    <a:pt x="548622" y="2924943"/>
                    <a:pt x="556074" y="2908973"/>
                  </a:cubicBezTo>
                  <a:cubicBezTo>
                    <a:pt x="585353" y="2847755"/>
                    <a:pt x="614631" y="2786536"/>
                    <a:pt x="644442" y="2725317"/>
                  </a:cubicBezTo>
                  <a:cubicBezTo>
                    <a:pt x="669994" y="2672616"/>
                    <a:pt x="695014" y="2619915"/>
                    <a:pt x="720566" y="2567214"/>
                  </a:cubicBezTo>
                  <a:cubicBezTo>
                    <a:pt x="725889" y="2556035"/>
                    <a:pt x="725357" y="2554438"/>
                    <a:pt x="714178" y="2549114"/>
                  </a:cubicBezTo>
                  <a:cubicBezTo>
                    <a:pt x="694481" y="2540065"/>
                    <a:pt x="674785" y="2530482"/>
                    <a:pt x="656153" y="2519836"/>
                  </a:cubicBezTo>
                  <a:cubicBezTo>
                    <a:pt x="634860" y="2508124"/>
                    <a:pt x="634860" y="2508124"/>
                    <a:pt x="623681" y="2529418"/>
                  </a:cubicBezTo>
                  <a:cubicBezTo>
                    <a:pt x="597596" y="2580522"/>
                    <a:pt x="571512" y="2632159"/>
                    <a:pt x="544895" y="2683263"/>
                  </a:cubicBezTo>
                  <a:cubicBezTo>
                    <a:pt x="514552" y="2742352"/>
                    <a:pt x="483677" y="2800909"/>
                    <a:pt x="452801" y="2859998"/>
                  </a:cubicBezTo>
                  <a:cubicBezTo>
                    <a:pt x="448542" y="2867451"/>
                    <a:pt x="449075" y="2873839"/>
                    <a:pt x="453866" y="2880760"/>
                  </a:cubicBezTo>
                  <a:cubicBezTo>
                    <a:pt x="465045" y="2895665"/>
                    <a:pt x="477289" y="2909505"/>
                    <a:pt x="491129" y="2921217"/>
                  </a:cubicBezTo>
                  <a:cubicBezTo>
                    <a:pt x="499114" y="2928137"/>
                    <a:pt x="508164" y="2933461"/>
                    <a:pt x="519343" y="2932928"/>
                  </a:cubicBezTo>
                  <a:close/>
                  <a:moveTo>
                    <a:pt x="1944938" y="33295"/>
                  </a:moveTo>
                  <a:cubicBezTo>
                    <a:pt x="1936953" y="31166"/>
                    <a:pt x="1930033" y="35424"/>
                    <a:pt x="1925242" y="44474"/>
                  </a:cubicBezTo>
                  <a:cubicBezTo>
                    <a:pt x="1905545" y="82270"/>
                    <a:pt x="1886381" y="120066"/>
                    <a:pt x="1866685" y="157329"/>
                  </a:cubicBezTo>
                  <a:cubicBezTo>
                    <a:pt x="1849118" y="191399"/>
                    <a:pt x="1831551" y="224936"/>
                    <a:pt x="1813451" y="259005"/>
                  </a:cubicBezTo>
                  <a:cubicBezTo>
                    <a:pt x="1802272" y="280299"/>
                    <a:pt x="1791093" y="301592"/>
                    <a:pt x="1779914" y="322886"/>
                  </a:cubicBezTo>
                  <a:cubicBezTo>
                    <a:pt x="1775123" y="331935"/>
                    <a:pt x="1776188" y="336194"/>
                    <a:pt x="1784173" y="340453"/>
                  </a:cubicBezTo>
                  <a:cubicBezTo>
                    <a:pt x="1809192" y="352697"/>
                    <a:pt x="1834212" y="364940"/>
                    <a:pt x="1857635" y="379313"/>
                  </a:cubicBezTo>
                  <a:cubicBezTo>
                    <a:pt x="1864555" y="383572"/>
                    <a:pt x="1869879" y="381443"/>
                    <a:pt x="1874137" y="373990"/>
                  </a:cubicBezTo>
                  <a:cubicBezTo>
                    <a:pt x="1876799" y="369199"/>
                    <a:pt x="1878928" y="363876"/>
                    <a:pt x="1881590" y="358552"/>
                  </a:cubicBezTo>
                  <a:cubicBezTo>
                    <a:pt x="1925242" y="269652"/>
                    <a:pt x="1969425" y="181284"/>
                    <a:pt x="2013609" y="92384"/>
                  </a:cubicBezTo>
                  <a:cubicBezTo>
                    <a:pt x="2018933" y="82270"/>
                    <a:pt x="2017336" y="73753"/>
                    <a:pt x="2010948" y="64703"/>
                  </a:cubicBezTo>
                  <a:cubicBezTo>
                    <a:pt x="1994445" y="45006"/>
                    <a:pt x="1973152" y="34892"/>
                    <a:pt x="1944938" y="33295"/>
                  </a:cubicBezTo>
                  <a:close/>
                </a:path>
              </a:pathLst>
            </a:custGeom>
            <a:grpFill/>
            <a:ln w="5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11"/>
              </p:custDataLst>
            </p:nvPr>
          </p:nvSpPr>
          <p:spPr>
            <a:xfrm>
              <a:off x="8529289" y="934527"/>
              <a:ext cx="400061" cy="490567"/>
            </a:xfrm>
            <a:custGeom>
              <a:avLst/>
              <a:gdLst>
                <a:gd name="connsiteX0" fmla="*/ 399530 w 400061"/>
                <a:gd name="connsiteY0" fmla="*/ 238552 h 490567"/>
                <a:gd name="connsiteX1" fmla="*/ 380366 w 400061"/>
                <a:gd name="connsiteY1" fmla="*/ 335437 h 490567"/>
                <a:gd name="connsiteX2" fmla="*/ 365993 w 400061"/>
                <a:gd name="connsiteY2" fmla="*/ 373765 h 490567"/>
                <a:gd name="connsiteX3" fmla="*/ 288804 w 400061"/>
                <a:gd name="connsiteY3" fmla="*/ 453083 h 490567"/>
                <a:gd name="connsiteX4" fmla="*/ 212148 w 400061"/>
                <a:gd name="connsiteY4" fmla="*/ 485023 h 490567"/>
                <a:gd name="connsiteX5" fmla="*/ 157317 w 400061"/>
                <a:gd name="connsiteY5" fmla="*/ 487685 h 490567"/>
                <a:gd name="connsiteX6" fmla="*/ 30089 w 400061"/>
                <a:gd name="connsiteY6" fmla="*/ 421143 h 490567"/>
                <a:gd name="connsiteX7" fmla="*/ 278 w 400061"/>
                <a:gd name="connsiteY7" fmla="*/ 351407 h 490567"/>
                <a:gd name="connsiteX8" fmla="*/ 2408 w 400061"/>
                <a:gd name="connsiteY8" fmla="*/ 312014 h 490567"/>
                <a:gd name="connsiteX9" fmla="*/ 32218 w 400061"/>
                <a:gd name="connsiteY9" fmla="*/ 265701 h 490567"/>
                <a:gd name="connsiteX10" fmla="*/ 71611 w 400061"/>
                <a:gd name="connsiteY10" fmla="*/ 243343 h 490567"/>
                <a:gd name="connsiteX11" fmla="*/ 93437 w 400061"/>
                <a:gd name="connsiteY11" fmla="*/ 223646 h 490567"/>
                <a:gd name="connsiteX12" fmla="*/ 99293 w 400061"/>
                <a:gd name="connsiteY12" fmla="*/ 199691 h 490567"/>
                <a:gd name="connsiteX13" fmla="*/ 91308 w 400061"/>
                <a:gd name="connsiteY13" fmla="*/ 152313 h 490567"/>
                <a:gd name="connsiteX14" fmla="*/ 88646 w 400061"/>
                <a:gd name="connsiteY14" fmla="*/ 90030 h 490567"/>
                <a:gd name="connsiteX15" fmla="*/ 136024 w 400061"/>
                <a:gd name="connsiteY15" fmla="*/ 10712 h 490567"/>
                <a:gd name="connsiteX16" fmla="*/ 175949 w 400061"/>
                <a:gd name="connsiteY16" fmla="*/ 65 h 490567"/>
                <a:gd name="connsiteX17" fmla="*/ 223859 w 400061"/>
                <a:gd name="connsiteY17" fmla="*/ 14970 h 490567"/>
                <a:gd name="connsiteX18" fmla="*/ 313824 w 400061"/>
                <a:gd name="connsiteY18" fmla="*/ 65542 h 490567"/>
                <a:gd name="connsiteX19" fmla="*/ 344699 w 400061"/>
                <a:gd name="connsiteY19" fmla="*/ 94289 h 490567"/>
                <a:gd name="connsiteX20" fmla="*/ 379834 w 400061"/>
                <a:gd name="connsiteY20" fmla="*/ 146990 h 490567"/>
                <a:gd name="connsiteX21" fmla="*/ 399530 w 400061"/>
                <a:gd name="connsiteY21" fmla="*/ 238552 h 49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0061" h="490567">
                  <a:moveTo>
                    <a:pt x="399530" y="238552"/>
                  </a:moveTo>
                  <a:cubicBezTo>
                    <a:pt x="401127" y="272621"/>
                    <a:pt x="391545" y="304029"/>
                    <a:pt x="380366" y="335437"/>
                  </a:cubicBezTo>
                  <a:cubicBezTo>
                    <a:pt x="375575" y="348213"/>
                    <a:pt x="371848" y="361521"/>
                    <a:pt x="365993" y="373765"/>
                  </a:cubicBezTo>
                  <a:cubicBezTo>
                    <a:pt x="349490" y="409431"/>
                    <a:pt x="324471" y="436048"/>
                    <a:pt x="288804" y="453083"/>
                  </a:cubicBezTo>
                  <a:cubicBezTo>
                    <a:pt x="263784" y="465327"/>
                    <a:pt x="237700" y="474376"/>
                    <a:pt x="212148" y="485023"/>
                  </a:cubicBezTo>
                  <a:cubicBezTo>
                    <a:pt x="194581" y="492476"/>
                    <a:pt x="175417" y="491411"/>
                    <a:pt x="157317" y="487685"/>
                  </a:cubicBezTo>
                  <a:cubicBezTo>
                    <a:pt x="108875" y="478103"/>
                    <a:pt x="65223" y="456809"/>
                    <a:pt x="30089" y="421143"/>
                  </a:cubicBezTo>
                  <a:cubicBezTo>
                    <a:pt x="11457" y="401979"/>
                    <a:pt x="1343" y="378024"/>
                    <a:pt x="278" y="351407"/>
                  </a:cubicBezTo>
                  <a:cubicBezTo>
                    <a:pt x="-254" y="338098"/>
                    <a:pt x="-254" y="325322"/>
                    <a:pt x="2408" y="312014"/>
                  </a:cubicBezTo>
                  <a:cubicBezTo>
                    <a:pt x="6134" y="292317"/>
                    <a:pt x="16781" y="277412"/>
                    <a:pt x="32218" y="265701"/>
                  </a:cubicBezTo>
                  <a:cubicBezTo>
                    <a:pt x="44462" y="256651"/>
                    <a:pt x="57770" y="249731"/>
                    <a:pt x="71611" y="243343"/>
                  </a:cubicBezTo>
                  <a:cubicBezTo>
                    <a:pt x="81193" y="239084"/>
                    <a:pt x="87581" y="231631"/>
                    <a:pt x="93437" y="223646"/>
                  </a:cubicBezTo>
                  <a:cubicBezTo>
                    <a:pt x="98760" y="216726"/>
                    <a:pt x="100890" y="208208"/>
                    <a:pt x="99293" y="199691"/>
                  </a:cubicBezTo>
                  <a:cubicBezTo>
                    <a:pt x="96631" y="183721"/>
                    <a:pt x="94502" y="167751"/>
                    <a:pt x="91308" y="152313"/>
                  </a:cubicBezTo>
                  <a:cubicBezTo>
                    <a:pt x="87581" y="131552"/>
                    <a:pt x="85452" y="110791"/>
                    <a:pt x="88646" y="90030"/>
                  </a:cubicBezTo>
                  <a:cubicBezTo>
                    <a:pt x="93969" y="58090"/>
                    <a:pt x="108875" y="29876"/>
                    <a:pt x="136024" y="10712"/>
                  </a:cubicBezTo>
                  <a:cubicBezTo>
                    <a:pt x="147735" y="2194"/>
                    <a:pt x="161044" y="-467"/>
                    <a:pt x="175949" y="65"/>
                  </a:cubicBezTo>
                  <a:cubicBezTo>
                    <a:pt x="193516" y="1130"/>
                    <a:pt x="208954" y="6453"/>
                    <a:pt x="223859" y="14970"/>
                  </a:cubicBezTo>
                  <a:cubicBezTo>
                    <a:pt x="254202" y="31473"/>
                    <a:pt x="286142" y="44781"/>
                    <a:pt x="313824" y="65542"/>
                  </a:cubicBezTo>
                  <a:cubicBezTo>
                    <a:pt x="325003" y="74060"/>
                    <a:pt x="336182" y="83110"/>
                    <a:pt x="344699" y="94289"/>
                  </a:cubicBezTo>
                  <a:cubicBezTo>
                    <a:pt x="357475" y="111323"/>
                    <a:pt x="369719" y="128358"/>
                    <a:pt x="379834" y="146990"/>
                  </a:cubicBezTo>
                  <a:cubicBezTo>
                    <a:pt x="394739" y="175736"/>
                    <a:pt x="402192" y="206079"/>
                    <a:pt x="399530" y="238552"/>
                  </a:cubicBezTo>
                  <a:close/>
                </a:path>
              </a:pathLst>
            </a:custGeom>
            <a:grpFill/>
            <a:ln w="5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6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图形 14"/>
          <p:cNvSpPr/>
          <p:nvPr userDrawn="1">
            <p:custDataLst>
              <p:tags r:id="rId7"/>
            </p:custDataLst>
          </p:nvPr>
        </p:nvSpPr>
        <p:spPr>
          <a:xfrm flipH="1">
            <a:off x="11378565" y="47625"/>
            <a:ext cx="815975" cy="916940"/>
          </a:xfrm>
          <a:custGeom>
            <a:avLst/>
            <a:gdLst>
              <a:gd name="connsiteX0" fmla="*/ 1841854 w 2423720"/>
              <a:gd name="connsiteY0" fmla="*/ 3007888 h 3030582"/>
              <a:gd name="connsiteX1" fmla="*/ 2225688 w 2423720"/>
              <a:gd name="connsiteY1" fmla="*/ 3007888 h 3030582"/>
              <a:gd name="connsiteX2" fmla="*/ 2244033 w 2423720"/>
              <a:gd name="connsiteY2" fmla="*/ 3011651 h 3030582"/>
              <a:gd name="connsiteX3" fmla="*/ 2242622 w 2423720"/>
              <a:gd name="connsiteY3" fmla="*/ 3026233 h 3030582"/>
              <a:gd name="connsiteX4" fmla="*/ 2230392 w 2423720"/>
              <a:gd name="connsiteY4" fmla="*/ 3028585 h 3030582"/>
              <a:gd name="connsiteX5" fmla="*/ 2155130 w 2423720"/>
              <a:gd name="connsiteY5" fmla="*/ 3029525 h 3030582"/>
              <a:gd name="connsiteX6" fmla="*/ 1522933 w 2423720"/>
              <a:gd name="connsiteY6" fmla="*/ 3027644 h 3030582"/>
              <a:gd name="connsiteX7" fmla="*/ 1475894 w 2423720"/>
              <a:gd name="connsiteY7" fmla="*/ 3029055 h 3030582"/>
              <a:gd name="connsiteX8" fmla="*/ 1446260 w 2423720"/>
              <a:gd name="connsiteY8" fmla="*/ 3028114 h 3030582"/>
              <a:gd name="connsiteX9" fmla="*/ 1338071 w 2423720"/>
              <a:gd name="connsiteY9" fmla="*/ 3028585 h 3030582"/>
              <a:gd name="connsiteX10" fmla="*/ 1258576 w 2423720"/>
              <a:gd name="connsiteY10" fmla="*/ 3028114 h 3030582"/>
              <a:gd name="connsiteX11" fmla="*/ 1244465 w 2423720"/>
              <a:gd name="connsiteY11" fmla="*/ 3027644 h 3030582"/>
              <a:gd name="connsiteX12" fmla="*/ 690822 w 2423720"/>
              <a:gd name="connsiteY12" fmla="*/ 3027644 h 3030582"/>
              <a:gd name="connsiteX13" fmla="*/ 654602 w 2423720"/>
              <a:gd name="connsiteY13" fmla="*/ 3029996 h 3030582"/>
              <a:gd name="connsiteX14" fmla="*/ 639550 w 2423720"/>
              <a:gd name="connsiteY14" fmla="*/ 3027173 h 3030582"/>
              <a:gd name="connsiteX15" fmla="*/ 633435 w 2423720"/>
              <a:gd name="connsiteY15" fmla="*/ 3018706 h 3030582"/>
              <a:gd name="connsiteX16" fmla="*/ 640020 w 2423720"/>
              <a:gd name="connsiteY16" fmla="*/ 3010710 h 3030582"/>
              <a:gd name="connsiteX17" fmla="*/ 652250 w 2423720"/>
              <a:gd name="connsiteY17" fmla="*/ 3008358 h 3030582"/>
              <a:gd name="connsiteX18" fmla="*/ 707285 w 2423720"/>
              <a:gd name="connsiteY18" fmla="*/ 3007888 h 3030582"/>
              <a:gd name="connsiteX19" fmla="*/ 1245406 w 2423720"/>
              <a:gd name="connsiteY19" fmla="*/ 3007888 h 3030582"/>
              <a:gd name="connsiteX20" fmla="*/ 1356887 w 2423720"/>
              <a:gd name="connsiteY20" fmla="*/ 3008828 h 3030582"/>
              <a:gd name="connsiteX21" fmla="*/ 1380877 w 2423720"/>
              <a:gd name="connsiteY21" fmla="*/ 3002243 h 3030582"/>
              <a:gd name="connsiteX22" fmla="*/ 1393577 w 2423720"/>
              <a:gd name="connsiteY22" fmla="*/ 2980135 h 3030582"/>
              <a:gd name="connsiteX23" fmla="*/ 1394047 w 2423720"/>
              <a:gd name="connsiteY23" fmla="*/ 2906284 h 3030582"/>
              <a:gd name="connsiteX24" fmla="*/ 1394047 w 2423720"/>
              <a:gd name="connsiteY24" fmla="*/ 2641928 h 3030582"/>
              <a:gd name="connsiteX25" fmla="*/ 1391695 w 2423720"/>
              <a:gd name="connsiteY25" fmla="*/ 2610412 h 3030582"/>
              <a:gd name="connsiteX26" fmla="*/ 1368647 w 2423720"/>
              <a:gd name="connsiteY26" fmla="*/ 2586893 h 3030582"/>
              <a:gd name="connsiteX27" fmla="*/ 1331016 w 2423720"/>
              <a:gd name="connsiteY27" fmla="*/ 2585482 h 3030582"/>
              <a:gd name="connsiteX28" fmla="*/ 1318315 w 2423720"/>
              <a:gd name="connsiteY28" fmla="*/ 2585952 h 3030582"/>
              <a:gd name="connsiteX29" fmla="*/ 1219064 w 2423720"/>
              <a:gd name="connsiteY29" fmla="*/ 2585952 h 3030582"/>
              <a:gd name="connsiteX30" fmla="*/ 1188489 w 2423720"/>
              <a:gd name="connsiteY30" fmla="*/ 2564314 h 3030582"/>
              <a:gd name="connsiteX31" fmla="*/ 1173437 w 2423720"/>
              <a:gd name="connsiteY31" fmla="*/ 2506457 h 3030582"/>
              <a:gd name="connsiteX32" fmla="*/ 1154621 w 2423720"/>
              <a:gd name="connsiteY32" fmla="*/ 2436840 h 3030582"/>
              <a:gd name="connsiteX33" fmla="*/ 1140039 w 2423720"/>
              <a:gd name="connsiteY33" fmla="*/ 2419436 h 3030582"/>
              <a:gd name="connsiteX34" fmla="*/ 1105231 w 2423720"/>
              <a:gd name="connsiteY34" fmla="*/ 2410498 h 3030582"/>
              <a:gd name="connsiteX35" fmla="*/ 1034203 w 2423720"/>
              <a:gd name="connsiteY35" fmla="*/ 2398739 h 3030582"/>
              <a:gd name="connsiteX36" fmla="*/ 988105 w 2423720"/>
              <a:gd name="connsiteY36" fmla="*/ 2389802 h 3030582"/>
              <a:gd name="connsiteX37" fmla="*/ 900143 w 2423720"/>
              <a:gd name="connsiteY37" fmla="*/ 2365812 h 3030582"/>
              <a:gd name="connsiteX38" fmla="*/ 823470 w 2423720"/>
              <a:gd name="connsiteY38" fmla="*/ 2338059 h 3030582"/>
              <a:gd name="connsiteX39" fmla="*/ 711989 w 2423720"/>
              <a:gd name="connsiteY39" fmla="*/ 2290550 h 3030582"/>
              <a:gd name="connsiteX40" fmla="*/ 568521 w 2423720"/>
              <a:gd name="connsiteY40" fmla="*/ 2206351 h 3030582"/>
              <a:gd name="connsiteX41" fmla="*/ 487615 w 2423720"/>
              <a:gd name="connsiteY41" fmla="*/ 2144731 h 3030582"/>
              <a:gd name="connsiteX42" fmla="*/ 481500 w 2423720"/>
              <a:gd name="connsiteY42" fmla="*/ 2139557 h 3030582"/>
              <a:gd name="connsiteX43" fmla="*/ 406239 w 2423720"/>
              <a:gd name="connsiteY43" fmla="*/ 2077466 h 3030582"/>
              <a:gd name="connsiteX44" fmla="*/ 380367 w 2423720"/>
              <a:gd name="connsiteY44" fmla="*/ 2052065 h 3030582"/>
              <a:gd name="connsiteX45" fmla="*/ 316395 w 2423720"/>
              <a:gd name="connsiteY45" fmla="*/ 1985270 h 3030582"/>
              <a:gd name="connsiteX46" fmla="*/ 297109 w 2423720"/>
              <a:gd name="connsiteY46" fmla="*/ 1960340 h 3030582"/>
              <a:gd name="connsiteX47" fmla="*/ 206795 w 2423720"/>
              <a:gd name="connsiteY47" fmla="*/ 1843684 h 3030582"/>
              <a:gd name="connsiteX48" fmla="*/ 166813 w 2423720"/>
              <a:gd name="connsiteY48" fmla="*/ 1780182 h 3030582"/>
              <a:gd name="connsiteX49" fmla="*/ 140471 w 2423720"/>
              <a:gd name="connsiteY49" fmla="*/ 1735966 h 3030582"/>
              <a:gd name="connsiteX50" fmla="*/ 100959 w 2423720"/>
              <a:gd name="connsiteY50" fmla="*/ 1657412 h 3030582"/>
              <a:gd name="connsiteX51" fmla="*/ 60035 w 2423720"/>
              <a:gd name="connsiteY51" fmla="*/ 1550164 h 3030582"/>
              <a:gd name="connsiteX52" fmla="*/ 20993 w 2423720"/>
              <a:gd name="connsiteY52" fmla="*/ 1390233 h 3030582"/>
              <a:gd name="connsiteX53" fmla="*/ 5941 w 2423720"/>
              <a:gd name="connsiteY53" fmla="*/ 1257585 h 3030582"/>
              <a:gd name="connsiteX54" fmla="*/ 3589 w 2423720"/>
              <a:gd name="connsiteY54" fmla="*/ 1232654 h 3030582"/>
              <a:gd name="connsiteX55" fmla="*/ 3119 w 2423720"/>
              <a:gd name="connsiteY55" fmla="*/ 1143751 h 3030582"/>
              <a:gd name="connsiteX56" fmla="*/ 5941 w 2423720"/>
              <a:gd name="connsiteY56" fmla="*/ 1115528 h 3030582"/>
              <a:gd name="connsiteX57" fmla="*/ 13937 w 2423720"/>
              <a:gd name="connsiteY57" fmla="*/ 1023333 h 3030582"/>
              <a:gd name="connsiteX58" fmla="*/ 35105 w 2423720"/>
              <a:gd name="connsiteY58" fmla="*/ 906207 h 3030582"/>
              <a:gd name="connsiteX59" fmla="*/ 71795 w 2423720"/>
              <a:gd name="connsiteY59" fmla="*/ 776381 h 3030582"/>
              <a:gd name="connsiteX60" fmla="*/ 97196 w 2423720"/>
              <a:gd name="connsiteY60" fmla="*/ 707234 h 3030582"/>
              <a:gd name="connsiteX61" fmla="*/ 121185 w 2423720"/>
              <a:gd name="connsiteY61" fmla="*/ 655962 h 3030582"/>
              <a:gd name="connsiteX62" fmla="*/ 144705 w 2423720"/>
              <a:gd name="connsiteY62" fmla="*/ 609864 h 3030582"/>
              <a:gd name="connsiteX63" fmla="*/ 191273 w 2423720"/>
              <a:gd name="connsiteY63" fmla="*/ 529899 h 3030582"/>
              <a:gd name="connsiteX64" fmla="*/ 218085 w 2423720"/>
              <a:gd name="connsiteY64" fmla="*/ 493209 h 3030582"/>
              <a:gd name="connsiteX65" fmla="*/ 300872 w 2423720"/>
              <a:gd name="connsiteY65" fmla="*/ 388783 h 3030582"/>
              <a:gd name="connsiteX66" fmla="*/ 336151 w 2423720"/>
              <a:gd name="connsiteY66" fmla="*/ 348801 h 3030582"/>
              <a:gd name="connsiteX67" fmla="*/ 343677 w 2423720"/>
              <a:gd name="connsiteY67" fmla="*/ 340804 h 3030582"/>
              <a:gd name="connsiteX68" fmla="*/ 422232 w 2423720"/>
              <a:gd name="connsiteY68" fmla="*/ 268365 h 3030582"/>
              <a:gd name="connsiteX69" fmla="*/ 427876 w 2423720"/>
              <a:gd name="connsiteY69" fmla="*/ 263190 h 3030582"/>
              <a:gd name="connsiteX70" fmla="*/ 429758 w 2423720"/>
              <a:gd name="connsiteY70" fmla="*/ 229323 h 3030582"/>
              <a:gd name="connsiteX71" fmla="*/ 390246 w 2423720"/>
              <a:gd name="connsiteY71" fmla="*/ 182755 h 3030582"/>
              <a:gd name="connsiteX72" fmla="*/ 356378 w 2423720"/>
              <a:gd name="connsiteY72" fmla="*/ 172877 h 3030582"/>
              <a:gd name="connsiteX73" fmla="*/ 305106 w 2423720"/>
              <a:gd name="connsiteY73" fmla="*/ 177580 h 3030582"/>
              <a:gd name="connsiteX74" fmla="*/ 253363 w 2423720"/>
              <a:gd name="connsiteY74" fmla="*/ 166291 h 3030582"/>
              <a:gd name="connsiteX75" fmla="*/ 235959 w 2423720"/>
              <a:gd name="connsiteY75" fmla="*/ 151239 h 3030582"/>
              <a:gd name="connsiteX76" fmla="*/ 218555 w 2423720"/>
              <a:gd name="connsiteY76" fmla="*/ 77859 h 3030582"/>
              <a:gd name="connsiteX77" fmla="*/ 247248 w 2423720"/>
              <a:gd name="connsiteY77" fmla="*/ 17649 h 3030582"/>
              <a:gd name="connsiteX78" fmla="*/ 284409 w 2423720"/>
              <a:gd name="connsiteY78" fmla="*/ 2597 h 3030582"/>
              <a:gd name="connsiteX79" fmla="*/ 345089 w 2423720"/>
              <a:gd name="connsiteY79" fmla="*/ 3538 h 3030582"/>
              <a:gd name="connsiteX80" fmla="*/ 394479 w 2423720"/>
              <a:gd name="connsiteY80" fmla="*/ 35054 h 3030582"/>
              <a:gd name="connsiteX81" fmla="*/ 405768 w 2423720"/>
              <a:gd name="connsiteY81" fmla="*/ 51988 h 3030582"/>
              <a:gd name="connsiteX82" fmla="*/ 411883 w 2423720"/>
              <a:gd name="connsiteY82" fmla="*/ 113608 h 3030582"/>
              <a:gd name="connsiteX83" fmla="*/ 402476 w 2423720"/>
              <a:gd name="connsiteY83" fmla="*/ 138538 h 3030582"/>
              <a:gd name="connsiteX84" fmla="*/ 408591 w 2423720"/>
              <a:gd name="connsiteY84" fmla="*/ 166762 h 3030582"/>
              <a:gd name="connsiteX85" fmla="*/ 428347 w 2423720"/>
              <a:gd name="connsiteY85" fmla="*/ 190751 h 3030582"/>
              <a:gd name="connsiteX86" fmla="*/ 491849 w 2423720"/>
              <a:gd name="connsiteY86" fmla="*/ 264602 h 3030582"/>
              <a:gd name="connsiteX87" fmla="*/ 548765 w 2423720"/>
              <a:gd name="connsiteY87" fmla="*/ 327163 h 3030582"/>
              <a:gd name="connsiteX88" fmla="*/ 583574 w 2423720"/>
              <a:gd name="connsiteY88" fmla="*/ 363382 h 3030582"/>
              <a:gd name="connsiteX89" fmla="*/ 607093 w 2423720"/>
              <a:gd name="connsiteY89" fmla="*/ 363382 h 3030582"/>
              <a:gd name="connsiteX90" fmla="*/ 829115 w 2423720"/>
              <a:gd name="connsiteY90" fmla="*/ 227441 h 3030582"/>
              <a:gd name="connsiteX91" fmla="*/ 1147566 w 2423720"/>
              <a:gd name="connsiteY91" fmla="*/ 133835 h 3030582"/>
              <a:gd name="connsiteX92" fmla="*/ 1332427 w 2423720"/>
              <a:gd name="connsiteY92" fmla="*/ 122545 h 3030582"/>
              <a:gd name="connsiteX93" fmla="*/ 1875251 w 2423720"/>
              <a:gd name="connsiteY93" fmla="*/ 272128 h 3030582"/>
              <a:gd name="connsiteX94" fmla="*/ 1929816 w 2423720"/>
              <a:gd name="connsiteY94" fmla="*/ 303173 h 3030582"/>
              <a:gd name="connsiteX95" fmla="*/ 2024363 w 2423720"/>
              <a:gd name="connsiteY95" fmla="*/ 373261 h 3030582"/>
              <a:gd name="connsiteX96" fmla="*/ 2026715 w 2423720"/>
              <a:gd name="connsiteY96" fmla="*/ 375142 h 3030582"/>
              <a:gd name="connsiteX97" fmla="*/ 2111855 w 2423720"/>
              <a:gd name="connsiteY97" fmla="*/ 449463 h 3030582"/>
              <a:gd name="connsiteX98" fmla="*/ 2148545 w 2423720"/>
              <a:gd name="connsiteY98" fmla="*/ 488035 h 3030582"/>
              <a:gd name="connsiteX99" fmla="*/ 2236507 w 2423720"/>
              <a:gd name="connsiteY99" fmla="*/ 598575 h 3030582"/>
              <a:gd name="connsiteX100" fmla="*/ 2273197 w 2423720"/>
              <a:gd name="connsiteY100" fmla="*/ 651258 h 3030582"/>
              <a:gd name="connsiteX101" fmla="*/ 2293424 w 2423720"/>
              <a:gd name="connsiteY101" fmla="*/ 686537 h 3030582"/>
              <a:gd name="connsiteX102" fmla="*/ 2361629 w 2423720"/>
              <a:gd name="connsiteY102" fmla="*/ 826241 h 3030582"/>
              <a:gd name="connsiteX103" fmla="*/ 2386089 w 2423720"/>
              <a:gd name="connsiteY103" fmla="*/ 905266 h 3030582"/>
              <a:gd name="connsiteX104" fmla="*/ 2388441 w 2423720"/>
              <a:gd name="connsiteY104" fmla="*/ 914203 h 3030582"/>
              <a:gd name="connsiteX105" fmla="*/ 2412901 w 2423720"/>
              <a:gd name="connsiteY105" fmla="*/ 1030859 h 3030582"/>
              <a:gd name="connsiteX106" fmla="*/ 2421839 w 2423720"/>
              <a:gd name="connsiteY106" fmla="*/ 1140459 h 3030582"/>
              <a:gd name="connsiteX107" fmla="*/ 2423720 w 2423720"/>
              <a:gd name="connsiteY107" fmla="*/ 1192201 h 3030582"/>
              <a:gd name="connsiteX108" fmla="*/ 2158423 w 2423720"/>
              <a:gd name="connsiteY108" fmla="*/ 1892605 h 3030582"/>
              <a:gd name="connsiteX109" fmla="*/ 2084102 w 2423720"/>
              <a:gd name="connsiteY109" fmla="*/ 1969277 h 3030582"/>
              <a:gd name="connsiteX110" fmla="*/ 2083632 w 2423720"/>
              <a:gd name="connsiteY110" fmla="*/ 1983859 h 3030582"/>
              <a:gd name="connsiteX111" fmla="*/ 2162186 w 2423720"/>
              <a:gd name="connsiteY111" fmla="*/ 2065236 h 3030582"/>
              <a:gd name="connsiteX112" fmla="*/ 2204991 w 2423720"/>
              <a:gd name="connsiteY112" fmla="*/ 2115097 h 3030582"/>
              <a:gd name="connsiteX113" fmla="*/ 2212517 w 2423720"/>
              <a:gd name="connsiteY113" fmla="*/ 2123093 h 3030582"/>
              <a:gd name="connsiteX114" fmla="*/ 2241681 w 2423720"/>
              <a:gd name="connsiteY114" fmla="*/ 2156020 h 3030582"/>
              <a:gd name="connsiteX115" fmla="*/ 2266141 w 2423720"/>
              <a:gd name="connsiteY115" fmla="*/ 2180480 h 3030582"/>
              <a:gd name="connsiteX116" fmla="*/ 2306124 w 2423720"/>
              <a:gd name="connsiteY116" fmla="*/ 2179539 h 3030582"/>
              <a:gd name="connsiteX117" fmla="*/ 2317884 w 2423720"/>
              <a:gd name="connsiteY117" fmla="*/ 2169191 h 3030582"/>
              <a:gd name="connsiteX118" fmla="*/ 2330584 w 2423720"/>
              <a:gd name="connsiteY118" fmla="*/ 2163546 h 3030582"/>
              <a:gd name="connsiteX119" fmla="*/ 2339521 w 2423720"/>
              <a:gd name="connsiteY119" fmla="*/ 2176247 h 3030582"/>
              <a:gd name="connsiteX120" fmla="*/ 2331995 w 2423720"/>
              <a:gd name="connsiteY120" fmla="*/ 2186125 h 3030582"/>
              <a:gd name="connsiteX121" fmla="*/ 2310828 w 2423720"/>
              <a:gd name="connsiteY121" fmla="*/ 2204940 h 3030582"/>
              <a:gd name="connsiteX122" fmla="*/ 2245444 w 2423720"/>
              <a:gd name="connsiteY122" fmla="*/ 2256212 h 3030582"/>
              <a:gd name="connsiteX123" fmla="*/ 2231333 w 2423720"/>
              <a:gd name="connsiteY123" fmla="*/ 2262798 h 3030582"/>
              <a:gd name="connsiteX124" fmla="*/ 2220984 w 2423720"/>
              <a:gd name="connsiteY124" fmla="*/ 2250097 h 3030582"/>
              <a:gd name="connsiteX125" fmla="*/ 2226158 w 2423720"/>
              <a:gd name="connsiteY125" fmla="*/ 2242571 h 3030582"/>
              <a:gd name="connsiteX126" fmla="*/ 2236037 w 2423720"/>
              <a:gd name="connsiteY126" fmla="*/ 2234574 h 3030582"/>
              <a:gd name="connsiteX127" fmla="*/ 2242622 w 2423720"/>
              <a:gd name="connsiteY127" fmla="*/ 2193181 h 3030582"/>
              <a:gd name="connsiteX128" fmla="*/ 2214399 w 2423720"/>
              <a:gd name="connsiteY128" fmla="*/ 2159313 h 3030582"/>
              <a:gd name="connsiteX129" fmla="*/ 2202169 w 2423720"/>
              <a:gd name="connsiteY129" fmla="*/ 2143320 h 3030582"/>
              <a:gd name="connsiteX130" fmla="*/ 2151367 w 2423720"/>
              <a:gd name="connsiteY130" fmla="*/ 2136734 h 3030582"/>
              <a:gd name="connsiteX131" fmla="*/ 2117970 w 2423720"/>
              <a:gd name="connsiteY131" fmla="*/ 2164958 h 3030582"/>
              <a:gd name="connsiteX132" fmla="*/ 2021541 w 2423720"/>
              <a:gd name="connsiteY132" fmla="*/ 2229400 h 3030582"/>
              <a:gd name="connsiteX133" fmla="*/ 1887481 w 2423720"/>
              <a:gd name="connsiteY133" fmla="*/ 2301840 h 3030582"/>
              <a:gd name="connsiteX134" fmla="*/ 1767063 w 2423720"/>
              <a:gd name="connsiteY134" fmla="*/ 2351700 h 3030582"/>
              <a:gd name="connsiteX135" fmla="*/ 1739780 w 2423720"/>
              <a:gd name="connsiteY135" fmla="*/ 2359697 h 3030582"/>
              <a:gd name="connsiteX136" fmla="*/ 1682864 w 2423720"/>
              <a:gd name="connsiteY136" fmla="*/ 2377572 h 3030582"/>
              <a:gd name="connsiteX137" fmla="*/ 1656992 w 2423720"/>
              <a:gd name="connsiteY137" fmla="*/ 2414261 h 3030582"/>
              <a:gd name="connsiteX138" fmla="*/ 1646174 w 2423720"/>
              <a:gd name="connsiteY138" fmla="*/ 2461771 h 3030582"/>
              <a:gd name="connsiteX139" fmla="*/ 1636296 w 2423720"/>
              <a:gd name="connsiteY139" fmla="*/ 2510690 h 3030582"/>
              <a:gd name="connsiteX140" fmla="*/ 1621714 w 2423720"/>
              <a:gd name="connsiteY140" fmla="*/ 2566666 h 3030582"/>
              <a:gd name="connsiteX141" fmla="*/ 1607602 w 2423720"/>
              <a:gd name="connsiteY141" fmla="*/ 2580308 h 3030582"/>
              <a:gd name="connsiteX142" fmla="*/ 1595372 w 2423720"/>
              <a:gd name="connsiteY142" fmla="*/ 2582660 h 3030582"/>
              <a:gd name="connsiteX143" fmla="*/ 1471661 w 2423720"/>
              <a:gd name="connsiteY143" fmla="*/ 2582660 h 3030582"/>
              <a:gd name="connsiteX144" fmla="*/ 1445319 w 2423720"/>
              <a:gd name="connsiteY144" fmla="*/ 2582189 h 3030582"/>
              <a:gd name="connsiteX145" fmla="*/ 1418037 w 2423720"/>
              <a:gd name="connsiteY145" fmla="*/ 2621701 h 3030582"/>
              <a:gd name="connsiteX146" fmla="*/ 1418037 w 2423720"/>
              <a:gd name="connsiteY146" fmla="*/ 2662154 h 3030582"/>
              <a:gd name="connsiteX147" fmla="*/ 1418507 w 2423720"/>
              <a:gd name="connsiteY147" fmla="*/ 2868183 h 3030582"/>
              <a:gd name="connsiteX148" fmla="*/ 1420389 w 2423720"/>
              <a:gd name="connsiteY148" fmla="*/ 2957556 h 3030582"/>
              <a:gd name="connsiteX149" fmla="*/ 1419918 w 2423720"/>
              <a:gd name="connsiteY149" fmla="*/ 2970257 h 3030582"/>
              <a:gd name="connsiteX150" fmla="*/ 1437323 w 2423720"/>
              <a:gd name="connsiteY150" fmla="*/ 3001302 h 3030582"/>
              <a:gd name="connsiteX151" fmla="*/ 1458960 w 2423720"/>
              <a:gd name="connsiteY151" fmla="*/ 3005065 h 3030582"/>
              <a:gd name="connsiteX152" fmla="*/ 1597254 w 2423720"/>
              <a:gd name="connsiteY152" fmla="*/ 3004125 h 3030582"/>
              <a:gd name="connsiteX153" fmla="*/ 1841854 w 2423720"/>
              <a:gd name="connsiteY153" fmla="*/ 3007888 h 3030582"/>
              <a:gd name="connsiteX154" fmla="*/ 1841854 w 2423720"/>
              <a:gd name="connsiteY154" fmla="*/ 3007888 h 3030582"/>
              <a:gd name="connsiteX155" fmla="*/ 1335720 w 2423720"/>
              <a:gd name="connsiteY155" fmla="*/ 2401091 h 3030582"/>
              <a:gd name="connsiteX156" fmla="*/ 1475424 w 2423720"/>
              <a:gd name="connsiteY156" fmla="*/ 2394976 h 3030582"/>
              <a:gd name="connsiteX157" fmla="*/ 1555860 w 2423720"/>
              <a:gd name="connsiteY157" fmla="*/ 2382275 h 3030582"/>
              <a:gd name="connsiteX158" fmla="*/ 1637236 w 2423720"/>
              <a:gd name="connsiteY158" fmla="*/ 2365812 h 3030582"/>
              <a:gd name="connsiteX159" fmla="*/ 1690860 w 2423720"/>
              <a:gd name="connsiteY159" fmla="*/ 2353582 h 3030582"/>
              <a:gd name="connsiteX160" fmla="*/ 1717672 w 2423720"/>
              <a:gd name="connsiteY160" fmla="*/ 2344645 h 3030582"/>
              <a:gd name="connsiteX161" fmla="*/ 1823979 w 2423720"/>
              <a:gd name="connsiteY161" fmla="*/ 2306073 h 3030582"/>
              <a:gd name="connsiteX162" fmla="*/ 1875722 w 2423720"/>
              <a:gd name="connsiteY162" fmla="*/ 2283024 h 3030582"/>
              <a:gd name="connsiteX163" fmla="*/ 1959920 w 2423720"/>
              <a:gd name="connsiteY163" fmla="*/ 2241160 h 3030582"/>
              <a:gd name="connsiteX164" fmla="*/ 2072813 w 2423720"/>
              <a:gd name="connsiteY164" fmla="*/ 2170132 h 3030582"/>
              <a:gd name="connsiteX165" fmla="*/ 2138667 w 2423720"/>
              <a:gd name="connsiteY165" fmla="*/ 2121212 h 3030582"/>
              <a:gd name="connsiteX166" fmla="*/ 2144311 w 2423720"/>
              <a:gd name="connsiteY166" fmla="*/ 2085462 h 3030582"/>
              <a:gd name="connsiteX167" fmla="*/ 2135374 w 2423720"/>
              <a:gd name="connsiteY167" fmla="*/ 2074643 h 3030582"/>
              <a:gd name="connsiteX168" fmla="*/ 2098684 w 2423720"/>
              <a:gd name="connsiteY168" fmla="*/ 2037953 h 3030582"/>
              <a:gd name="connsiteX169" fmla="*/ 2064816 w 2423720"/>
              <a:gd name="connsiteY169" fmla="*/ 2000793 h 3030582"/>
              <a:gd name="connsiteX170" fmla="*/ 2050705 w 2423720"/>
              <a:gd name="connsiteY170" fmla="*/ 1999852 h 3030582"/>
              <a:gd name="connsiteX171" fmla="*/ 2018248 w 2423720"/>
              <a:gd name="connsiteY171" fmla="*/ 2027135 h 3030582"/>
              <a:gd name="connsiteX172" fmla="*/ 1392636 w 2423720"/>
              <a:gd name="connsiteY172" fmla="*/ 2271735 h 3030582"/>
              <a:gd name="connsiteX173" fmla="*/ 1204012 w 2423720"/>
              <a:gd name="connsiteY173" fmla="*/ 2269853 h 3030582"/>
              <a:gd name="connsiteX174" fmla="*/ 976345 w 2423720"/>
              <a:gd name="connsiteY174" fmla="*/ 2225637 h 3030582"/>
              <a:gd name="connsiteX175" fmla="*/ 433521 w 2423720"/>
              <a:gd name="connsiteY175" fmla="*/ 1863911 h 3030582"/>
              <a:gd name="connsiteX176" fmla="*/ 195976 w 2423720"/>
              <a:gd name="connsiteY176" fmla="*/ 1258055 h 3030582"/>
              <a:gd name="connsiteX177" fmla="*/ 222318 w 2423720"/>
              <a:gd name="connsiteY177" fmla="*/ 959831 h 3030582"/>
              <a:gd name="connsiteX178" fmla="*/ 483382 w 2423720"/>
              <a:gd name="connsiteY178" fmla="*/ 477216 h 3030582"/>
              <a:gd name="connsiteX179" fmla="*/ 563818 w 2423720"/>
              <a:gd name="connsiteY179" fmla="*/ 399602 h 3030582"/>
              <a:gd name="connsiteX180" fmla="*/ 565699 w 2423720"/>
              <a:gd name="connsiteY180" fmla="*/ 380316 h 3030582"/>
              <a:gd name="connsiteX181" fmla="*/ 544061 w 2423720"/>
              <a:gd name="connsiteY181" fmla="*/ 355856 h 3030582"/>
              <a:gd name="connsiteX182" fmla="*/ 483382 w 2423720"/>
              <a:gd name="connsiteY182" fmla="*/ 290473 h 3030582"/>
              <a:gd name="connsiteX183" fmla="*/ 438225 w 2423720"/>
              <a:gd name="connsiteY183" fmla="*/ 286710 h 3030582"/>
              <a:gd name="connsiteX184" fmla="*/ 370019 w 2423720"/>
              <a:gd name="connsiteY184" fmla="*/ 348801 h 3030582"/>
              <a:gd name="connsiteX185" fmla="*/ 306987 w 2423720"/>
              <a:gd name="connsiteY185" fmla="*/ 416536 h 3030582"/>
              <a:gd name="connsiteX186" fmla="*/ 229844 w 2423720"/>
              <a:gd name="connsiteY186" fmla="*/ 515317 h 3030582"/>
              <a:gd name="connsiteX187" fmla="*/ 205855 w 2423720"/>
              <a:gd name="connsiteY187" fmla="*/ 552477 h 3030582"/>
              <a:gd name="connsiteX188" fmla="*/ 161638 w 2423720"/>
              <a:gd name="connsiteY188" fmla="*/ 628209 h 3030582"/>
              <a:gd name="connsiteX189" fmla="*/ 153642 w 2423720"/>
              <a:gd name="connsiteY189" fmla="*/ 641850 h 3030582"/>
              <a:gd name="connsiteX190" fmla="*/ 140941 w 2423720"/>
              <a:gd name="connsiteY190" fmla="*/ 665370 h 3030582"/>
              <a:gd name="connsiteX191" fmla="*/ 108485 w 2423720"/>
              <a:gd name="connsiteY191" fmla="*/ 740161 h 3030582"/>
              <a:gd name="connsiteX192" fmla="*/ 105192 w 2423720"/>
              <a:gd name="connsiteY192" fmla="*/ 747217 h 3030582"/>
              <a:gd name="connsiteX193" fmla="*/ 90610 w 2423720"/>
              <a:gd name="connsiteY193" fmla="*/ 785318 h 3030582"/>
              <a:gd name="connsiteX194" fmla="*/ 62387 w 2423720"/>
              <a:gd name="connsiteY194" fmla="*/ 881747 h 3030582"/>
              <a:gd name="connsiteX195" fmla="*/ 29460 w 2423720"/>
              <a:gd name="connsiteY195" fmla="*/ 1073194 h 3030582"/>
              <a:gd name="connsiteX196" fmla="*/ 27579 w 2423720"/>
              <a:gd name="connsiteY196" fmla="*/ 1137636 h 3030582"/>
              <a:gd name="connsiteX197" fmla="*/ 25697 w 2423720"/>
              <a:gd name="connsiteY197" fmla="*/ 1224187 h 3030582"/>
              <a:gd name="connsiteX198" fmla="*/ 33694 w 2423720"/>
              <a:gd name="connsiteY198" fmla="*/ 1321087 h 3030582"/>
              <a:gd name="connsiteX199" fmla="*/ 55802 w 2423720"/>
              <a:gd name="connsiteY199" fmla="*/ 1447620 h 3030582"/>
              <a:gd name="connsiteX200" fmla="*/ 82614 w 2423720"/>
              <a:gd name="connsiteY200" fmla="*/ 1542638 h 3030582"/>
              <a:gd name="connsiteX201" fmla="*/ 100488 w 2423720"/>
              <a:gd name="connsiteY201" fmla="*/ 1597673 h 3030582"/>
              <a:gd name="connsiteX202" fmla="*/ 124008 w 2423720"/>
              <a:gd name="connsiteY202" fmla="*/ 1652238 h 3030582"/>
              <a:gd name="connsiteX203" fmla="*/ 158346 w 2423720"/>
              <a:gd name="connsiteY203" fmla="*/ 1720914 h 3030582"/>
              <a:gd name="connsiteX204" fmla="*/ 211029 w 2423720"/>
              <a:gd name="connsiteY204" fmla="*/ 1809817 h 3030582"/>
              <a:gd name="connsiteX205" fmla="*/ 275942 w 2423720"/>
              <a:gd name="connsiteY205" fmla="*/ 1900131 h 3030582"/>
              <a:gd name="connsiteX206" fmla="*/ 342737 w 2423720"/>
              <a:gd name="connsiteY206" fmla="*/ 1979155 h 3030582"/>
              <a:gd name="connsiteX207" fmla="*/ 405298 w 2423720"/>
              <a:gd name="connsiteY207" fmla="*/ 2043128 h 3030582"/>
              <a:gd name="connsiteX208" fmla="*/ 443399 w 2423720"/>
              <a:gd name="connsiteY208" fmla="*/ 2080288 h 3030582"/>
              <a:gd name="connsiteX209" fmla="*/ 485734 w 2423720"/>
              <a:gd name="connsiteY209" fmla="*/ 2115567 h 3030582"/>
              <a:gd name="connsiteX210" fmla="*/ 502668 w 2423720"/>
              <a:gd name="connsiteY210" fmla="*/ 2129679 h 3030582"/>
              <a:gd name="connsiteX211" fmla="*/ 570873 w 2423720"/>
              <a:gd name="connsiteY211" fmla="*/ 2180010 h 3030582"/>
              <a:gd name="connsiteX212" fmla="*/ 648957 w 2423720"/>
              <a:gd name="connsiteY212" fmla="*/ 2229871 h 3030582"/>
              <a:gd name="connsiteX213" fmla="*/ 809359 w 2423720"/>
              <a:gd name="connsiteY213" fmla="*/ 2309366 h 3030582"/>
              <a:gd name="connsiteX214" fmla="*/ 937303 w 2423720"/>
              <a:gd name="connsiteY214" fmla="*/ 2353112 h 3030582"/>
              <a:gd name="connsiteX215" fmla="*/ 1084064 w 2423720"/>
              <a:gd name="connsiteY215" fmla="*/ 2386979 h 3030582"/>
              <a:gd name="connsiteX216" fmla="*/ 1098175 w 2423720"/>
              <a:gd name="connsiteY216" fmla="*/ 2388390 h 3030582"/>
              <a:gd name="connsiteX217" fmla="*/ 1165440 w 2423720"/>
              <a:gd name="connsiteY217" fmla="*/ 2395446 h 3030582"/>
              <a:gd name="connsiteX218" fmla="*/ 1198367 w 2423720"/>
              <a:gd name="connsiteY218" fmla="*/ 2396857 h 3030582"/>
              <a:gd name="connsiteX219" fmla="*/ 1221886 w 2423720"/>
              <a:gd name="connsiteY219" fmla="*/ 2397798 h 3030582"/>
              <a:gd name="connsiteX220" fmla="*/ 1265632 w 2423720"/>
              <a:gd name="connsiteY220" fmla="*/ 2401091 h 3030582"/>
              <a:gd name="connsiteX221" fmla="*/ 1335720 w 2423720"/>
              <a:gd name="connsiteY221" fmla="*/ 2401091 h 3030582"/>
              <a:gd name="connsiteX222" fmla="*/ 1081241 w 2423720"/>
              <a:gd name="connsiteY222" fmla="*/ 1529938 h 3030582"/>
              <a:gd name="connsiteX223" fmla="*/ 1109935 w 2423720"/>
              <a:gd name="connsiteY223" fmla="*/ 1523352 h 3030582"/>
              <a:gd name="connsiteX224" fmla="*/ 1160266 w 2423720"/>
              <a:gd name="connsiteY224" fmla="*/ 1494659 h 3030582"/>
              <a:gd name="connsiteX225" fmla="*/ 1253873 w 2423720"/>
              <a:gd name="connsiteY225" fmla="*/ 1437272 h 3030582"/>
              <a:gd name="connsiteX226" fmla="*/ 1373821 w 2423720"/>
              <a:gd name="connsiteY226" fmla="*/ 1354484 h 3030582"/>
              <a:gd name="connsiteX227" fmla="*/ 1436852 w 2423720"/>
              <a:gd name="connsiteY227" fmla="*/ 1307445 h 3030582"/>
              <a:gd name="connsiteX228" fmla="*/ 1547393 w 2423720"/>
              <a:gd name="connsiteY228" fmla="*/ 1214780 h 3030582"/>
              <a:gd name="connsiteX229" fmla="*/ 1596783 w 2423720"/>
              <a:gd name="connsiteY229" fmla="*/ 1169152 h 3030582"/>
              <a:gd name="connsiteX230" fmla="*/ 1703561 w 2423720"/>
              <a:gd name="connsiteY230" fmla="*/ 1056260 h 3030582"/>
              <a:gd name="connsiteX231" fmla="*/ 1721906 w 2423720"/>
              <a:gd name="connsiteY231" fmla="*/ 1036974 h 3030582"/>
              <a:gd name="connsiteX232" fmla="*/ 1770826 w 2423720"/>
              <a:gd name="connsiteY232" fmla="*/ 979587 h 3030582"/>
              <a:gd name="connsiteX233" fmla="*/ 1783996 w 2423720"/>
              <a:gd name="connsiteY233" fmla="*/ 956538 h 3030582"/>
              <a:gd name="connsiteX234" fmla="*/ 1781645 w 2423720"/>
              <a:gd name="connsiteY234" fmla="*/ 927845 h 3030582"/>
              <a:gd name="connsiteX235" fmla="*/ 1768003 w 2423720"/>
              <a:gd name="connsiteY235" fmla="*/ 908559 h 3030582"/>
              <a:gd name="connsiteX236" fmla="*/ 1729902 w 2423720"/>
              <a:gd name="connsiteY236" fmla="*/ 866695 h 3030582"/>
              <a:gd name="connsiteX237" fmla="*/ 1638647 w 2423720"/>
              <a:gd name="connsiteY237" fmla="*/ 771206 h 3030582"/>
              <a:gd name="connsiteX238" fmla="*/ 1627829 w 2423720"/>
              <a:gd name="connsiteY238" fmla="*/ 762269 h 3030582"/>
              <a:gd name="connsiteX239" fmla="*/ 1610895 w 2423720"/>
              <a:gd name="connsiteY239" fmla="*/ 748157 h 3030582"/>
              <a:gd name="connsiteX240" fmla="*/ 1566208 w 2423720"/>
              <a:gd name="connsiteY240" fmla="*/ 708175 h 3030582"/>
              <a:gd name="connsiteX241" fmla="*/ 1487654 w 2423720"/>
              <a:gd name="connsiteY241" fmla="*/ 645614 h 3030582"/>
              <a:gd name="connsiteX242" fmla="*/ 1425563 w 2423720"/>
              <a:gd name="connsiteY242" fmla="*/ 600457 h 3030582"/>
              <a:gd name="connsiteX243" fmla="*/ 1405336 w 2423720"/>
              <a:gd name="connsiteY243" fmla="*/ 588227 h 3030582"/>
              <a:gd name="connsiteX244" fmla="*/ 1377113 w 2423720"/>
              <a:gd name="connsiteY244" fmla="*/ 595753 h 3030582"/>
              <a:gd name="connsiteX245" fmla="*/ 1350302 w 2423720"/>
              <a:gd name="connsiteY245" fmla="*/ 638558 h 3030582"/>
              <a:gd name="connsiteX246" fmla="*/ 1299029 w 2423720"/>
              <a:gd name="connsiteY246" fmla="*/ 705823 h 3030582"/>
              <a:gd name="connsiteX247" fmla="*/ 1255284 w 2423720"/>
              <a:gd name="connsiteY247" fmla="*/ 743924 h 3030582"/>
              <a:gd name="connsiteX248" fmla="*/ 1161207 w 2423720"/>
              <a:gd name="connsiteY248" fmla="*/ 834238 h 3030582"/>
              <a:gd name="connsiteX249" fmla="*/ 1062896 w 2423720"/>
              <a:gd name="connsiteY249" fmla="*/ 912322 h 3030582"/>
              <a:gd name="connsiteX250" fmla="*/ 1057722 w 2423720"/>
              <a:gd name="connsiteY250" fmla="*/ 915615 h 3030582"/>
              <a:gd name="connsiteX251" fmla="*/ 1015858 w 2423720"/>
              <a:gd name="connsiteY251" fmla="*/ 943367 h 3030582"/>
              <a:gd name="connsiteX252" fmla="*/ 918958 w 2423720"/>
              <a:gd name="connsiteY252" fmla="*/ 1004517 h 3030582"/>
              <a:gd name="connsiteX253" fmla="*/ 858749 w 2423720"/>
              <a:gd name="connsiteY253" fmla="*/ 1037915 h 3030582"/>
              <a:gd name="connsiteX254" fmla="*/ 768906 w 2423720"/>
              <a:gd name="connsiteY254" fmla="*/ 1083542 h 3030582"/>
              <a:gd name="connsiteX255" fmla="*/ 759027 w 2423720"/>
              <a:gd name="connsiteY255" fmla="*/ 1112236 h 3030582"/>
              <a:gd name="connsiteX256" fmla="*/ 781606 w 2423720"/>
              <a:gd name="connsiteY256" fmla="*/ 1156922 h 3030582"/>
              <a:gd name="connsiteX257" fmla="*/ 832408 w 2423720"/>
              <a:gd name="connsiteY257" fmla="*/ 1240180 h 3030582"/>
              <a:gd name="connsiteX258" fmla="*/ 891206 w 2423720"/>
              <a:gd name="connsiteY258" fmla="*/ 1327672 h 3030582"/>
              <a:gd name="connsiteX259" fmla="*/ 899202 w 2423720"/>
              <a:gd name="connsiteY259" fmla="*/ 1337550 h 3030582"/>
              <a:gd name="connsiteX260" fmla="*/ 977286 w 2423720"/>
              <a:gd name="connsiteY260" fmla="*/ 1429745 h 3030582"/>
              <a:gd name="connsiteX261" fmla="*/ 1013035 w 2423720"/>
              <a:gd name="connsiteY261" fmla="*/ 1469258 h 3030582"/>
              <a:gd name="connsiteX262" fmla="*/ 1032792 w 2423720"/>
              <a:gd name="connsiteY262" fmla="*/ 1493718 h 3030582"/>
              <a:gd name="connsiteX263" fmla="*/ 1071834 w 2423720"/>
              <a:gd name="connsiteY263" fmla="*/ 1527115 h 3030582"/>
              <a:gd name="connsiteX264" fmla="*/ 1081241 w 2423720"/>
              <a:gd name="connsiteY264" fmla="*/ 1529938 h 3030582"/>
              <a:gd name="connsiteX265" fmla="*/ 497023 w 2423720"/>
              <a:gd name="connsiteY265" fmla="*/ 1800409 h 3030582"/>
              <a:gd name="connsiteX266" fmla="*/ 497964 w 2423720"/>
              <a:gd name="connsiteY266" fmla="*/ 1804172 h 3030582"/>
              <a:gd name="connsiteX267" fmla="*/ 505490 w 2423720"/>
              <a:gd name="connsiteY267" fmla="*/ 1814050 h 3030582"/>
              <a:gd name="connsiteX268" fmla="*/ 644254 w 2423720"/>
              <a:gd name="connsiteY268" fmla="*/ 1952814 h 3030582"/>
              <a:gd name="connsiteX269" fmla="*/ 972582 w 2423720"/>
              <a:gd name="connsiteY269" fmla="*/ 2134382 h 3030582"/>
              <a:gd name="connsiteX270" fmla="*/ 992338 w 2423720"/>
              <a:gd name="connsiteY270" fmla="*/ 2136734 h 3030582"/>
              <a:gd name="connsiteX271" fmla="*/ 1064778 w 2423720"/>
              <a:gd name="connsiteY271" fmla="*/ 2122623 h 3030582"/>
              <a:gd name="connsiteX272" fmla="*/ 1154621 w 2423720"/>
              <a:gd name="connsiteY272" fmla="*/ 2100985 h 3030582"/>
              <a:gd name="connsiteX273" fmla="*/ 1287740 w 2423720"/>
              <a:gd name="connsiteY273" fmla="*/ 2065236 h 3030582"/>
              <a:gd name="connsiteX274" fmla="*/ 1483891 w 2423720"/>
              <a:gd name="connsiteY274" fmla="*/ 1995148 h 3030582"/>
              <a:gd name="connsiteX275" fmla="*/ 1490476 w 2423720"/>
              <a:gd name="connsiteY275" fmla="*/ 1990915 h 3030582"/>
              <a:gd name="connsiteX276" fmla="*/ 1514936 w 2423720"/>
              <a:gd name="connsiteY276" fmla="*/ 1980096 h 3030582"/>
              <a:gd name="connsiteX277" fmla="*/ 1563386 w 2423720"/>
              <a:gd name="connsiteY277" fmla="*/ 1957988 h 3030582"/>
              <a:gd name="connsiteX278" fmla="*/ 1561504 w 2423720"/>
              <a:gd name="connsiteY278" fmla="*/ 1917535 h 3030582"/>
              <a:gd name="connsiteX279" fmla="*/ 1517758 w 2423720"/>
              <a:gd name="connsiteY279" fmla="*/ 1893545 h 3030582"/>
              <a:gd name="connsiteX280" fmla="*/ 1352183 w 2423720"/>
              <a:gd name="connsiteY280" fmla="*/ 1794294 h 3030582"/>
              <a:gd name="connsiteX281" fmla="*/ 1229413 w 2423720"/>
              <a:gd name="connsiteY281" fmla="*/ 1706802 h 3030582"/>
              <a:gd name="connsiteX282" fmla="*/ 1085004 w 2423720"/>
              <a:gd name="connsiteY282" fmla="*/ 1585443 h 3030582"/>
              <a:gd name="connsiteX283" fmla="*/ 1045962 w 2423720"/>
              <a:gd name="connsiteY283" fmla="*/ 1581210 h 3030582"/>
              <a:gd name="connsiteX284" fmla="*/ 1000335 w 2423720"/>
              <a:gd name="connsiteY284" fmla="*/ 1605199 h 3030582"/>
              <a:gd name="connsiteX285" fmla="*/ 950474 w 2423720"/>
              <a:gd name="connsiteY285" fmla="*/ 1628248 h 3030582"/>
              <a:gd name="connsiteX286" fmla="*/ 867686 w 2423720"/>
              <a:gd name="connsiteY286" fmla="*/ 1666820 h 3030582"/>
              <a:gd name="connsiteX287" fmla="*/ 696466 w 2423720"/>
              <a:gd name="connsiteY287" fmla="*/ 1733144 h 3030582"/>
              <a:gd name="connsiteX288" fmla="*/ 562877 w 2423720"/>
              <a:gd name="connsiteY288" fmla="*/ 1779242 h 3030582"/>
              <a:gd name="connsiteX289" fmla="*/ 497023 w 2423720"/>
              <a:gd name="connsiteY289" fmla="*/ 1800409 h 3030582"/>
              <a:gd name="connsiteX290" fmla="*/ 2056820 w 2423720"/>
              <a:gd name="connsiteY290" fmla="*/ 524254 h 3030582"/>
              <a:gd name="connsiteX291" fmla="*/ 2052116 w 2423720"/>
              <a:gd name="connsiteY291" fmla="*/ 533662 h 3030582"/>
              <a:gd name="connsiteX292" fmla="*/ 1984851 w 2423720"/>
              <a:gd name="connsiteY292" fmla="*/ 680422 h 3030582"/>
              <a:gd name="connsiteX293" fmla="*/ 1984381 w 2423720"/>
              <a:gd name="connsiteY293" fmla="*/ 681833 h 3030582"/>
              <a:gd name="connsiteX294" fmla="*/ 1952865 w 2423720"/>
              <a:gd name="connsiteY294" fmla="*/ 744865 h 3030582"/>
              <a:gd name="connsiteX295" fmla="*/ 1931227 w 2423720"/>
              <a:gd name="connsiteY295" fmla="*/ 790022 h 3030582"/>
              <a:gd name="connsiteX296" fmla="*/ 1878073 w 2423720"/>
              <a:gd name="connsiteY296" fmla="*/ 871869 h 3030582"/>
              <a:gd name="connsiteX297" fmla="*/ 1865843 w 2423720"/>
              <a:gd name="connsiteY297" fmla="*/ 888332 h 3030582"/>
              <a:gd name="connsiteX298" fmla="*/ 1845147 w 2423720"/>
              <a:gd name="connsiteY298" fmla="*/ 917967 h 3030582"/>
              <a:gd name="connsiteX299" fmla="*/ 1844676 w 2423720"/>
              <a:gd name="connsiteY299" fmla="*/ 963124 h 3030582"/>
              <a:gd name="connsiteX300" fmla="*/ 1864432 w 2423720"/>
              <a:gd name="connsiteY300" fmla="*/ 987584 h 3030582"/>
              <a:gd name="connsiteX301" fmla="*/ 1936872 w 2423720"/>
              <a:gd name="connsiteY301" fmla="*/ 1092009 h 3030582"/>
              <a:gd name="connsiteX302" fmla="*/ 2015426 w 2423720"/>
              <a:gd name="connsiteY302" fmla="*/ 1224187 h 3030582"/>
              <a:gd name="connsiteX303" fmla="*/ 2034241 w 2423720"/>
              <a:gd name="connsiteY303" fmla="*/ 1262289 h 3030582"/>
              <a:gd name="connsiteX304" fmla="*/ 2073754 w 2423720"/>
              <a:gd name="connsiteY304" fmla="*/ 1344135 h 3030582"/>
              <a:gd name="connsiteX305" fmla="*/ 2101977 w 2423720"/>
              <a:gd name="connsiteY305" fmla="*/ 1412341 h 3030582"/>
              <a:gd name="connsiteX306" fmla="*/ 2120322 w 2423720"/>
              <a:gd name="connsiteY306" fmla="*/ 1453735 h 3030582"/>
              <a:gd name="connsiteX307" fmla="*/ 2146663 w 2423720"/>
              <a:gd name="connsiteY307" fmla="*/ 1461732 h 3030582"/>
              <a:gd name="connsiteX308" fmla="*/ 2164538 w 2423720"/>
              <a:gd name="connsiteY308" fmla="*/ 1442446 h 3030582"/>
              <a:gd name="connsiteX309" fmla="*/ 2197935 w 2423720"/>
              <a:gd name="connsiteY309" fmla="*/ 1385529 h 3030582"/>
              <a:gd name="connsiteX310" fmla="*/ 2235096 w 2423720"/>
              <a:gd name="connsiteY310" fmla="*/ 1322027 h 3030582"/>
              <a:gd name="connsiteX311" fmla="*/ 2262849 w 2423720"/>
              <a:gd name="connsiteY311" fmla="*/ 1266052 h 3030582"/>
              <a:gd name="connsiteX312" fmla="*/ 2274138 w 2423720"/>
              <a:gd name="connsiteY312" fmla="*/ 1243943 h 3030582"/>
              <a:gd name="connsiteX313" fmla="*/ 2302361 w 2423720"/>
              <a:gd name="connsiteY313" fmla="*/ 1176208 h 3030582"/>
              <a:gd name="connsiteX314" fmla="*/ 2325880 w 2423720"/>
              <a:gd name="connsiteY314" fmla="*/ 1109884 h 3030582"/>
              <a:gd name="connsiteX315" fmla="*/ 2327291 w 2423720"/>
              <a:gd name="connsiteY315" fmla="*/ 1095772 h 3030582"/>
              <a:gd name="connsiteX316" fmla="*/ 2310828 w 2423720"/>
              <a:gd name="connsiteY316" fmla="*/ 995110 h 3030582"/>
              <a:gd name="connsiteX317" fmla="*/ 2092569 w 2423720"/>
              <a:gd name="connsiteY317" fmla="*/ 563296 h 3030582"/>
              <a:gd name="connsiteX318" fmla="*/ 2056820 w 2423720"/>
              <a:gd name="connsiteY318" fmla="*/ 524254 h 3030582"/>
              <a:gd name="connsiteX319" fmla="*/ 283939 w 2423720"/>
              <a:gd name="connsiteY319" fmla="*/ 1204431 h 3030582"/>
              <a:gd name="connsiteX320" fmla="*/ 294757 w 2423720"/>
              <a:gd name="connsiteY320" fmla="*/ 1204431 h 3030582"/>
              <a:gd name="connsiteX321" fmla="*/ 350263 w 2423720"/>
              <a:gd name="connsiteY321" fmla="*/ 1193612 h 3030582"/>
              <a:gd name="connsiteX322" fmla="*/ 427876 w 2423720"/>
              <a:gd name="connsiteY322" fmla="*/ 1174797 h 3030582"/>
              <a:gd name="connsiteX323" fmla="*/ 556291 w 2423720"/>
              <a:gd name="connsiteY323" fmla="*/ 1139518 h 3030582"/>
              <a:gd name="connsiteX324" fmla="*/ 677651 w 2423720"/>
              <a:gd name="connsiteY324" fmla="*/ 1096713 h 3030582"/>
              <a:gd name="connsiteX325" fmla="*/ 694585 w 2423720"/>
              <a:gd name="connsiteY325" fmla="*/ 1088716 h 3030582"/>
              <a:gd name="connsiteX326" fmla="*/ 703052 w 2423720"/>
              <a:gd name="connsiteY326" fmla="*/ 1062845 h 3030582"/>
              <a:gd name="connsiteX327" fmla="*/ 676710 w 2423720"/>
              <a:gd name="connsiteY327" fmla="*/ 1002636 h 3030582"/>
              <a:gd name="connsiteX328" fmla="*/ 634375 w 2423720"/>
              <a:gd name="connsiteY328" fmla="*/ 891155 h 3030582"/>
              <a:gd name="connsiteX329" fmla="*/ 610856 w 2423720"/>
              <a:gd name="connsiteY329" fmla="*/ 816363 h 3030582"/>
              <a:gd name="connsiteX330" fmla="*/ 579811 w 2423720"/>
              <a:gd name="connsiteY330" fmla="*/ 693122 h 3030582"/>
              <a:gd name="connsiteX331" fmla="*/ 557703 w 2423720"/>
              <a:gd name="connsiteY331" fmla="*/ 670074 h 3030582"/>
              <a:gd name="connsiteX332" fmla="*/ 516779 w 2423720"/>
              <a:gd name="connsiteY332" fmla="*/ 676659 h 3030582"/>
              <a:gd name="connsiteX333" fmla="*/ 500786 w 2423720"/>
              <a:gd name="connsiteY333" fmla="*/ 682774 h 3030582"/>
              <a:gd name="connsiteX334" fmla="*/ 432110 w 2423720"/>
              <a:gd name="connsiteY334" fmla="*/ 698767 h 3030582"/>
              <a:gd name="connsiteX335" fmla="*/ 416587 w 2423720"/>
              <a:gd name="connsiteY335" fmla="*/ 710527 h 3030582"/>
              <a:gd name="connsiteX336" fmla="*/ 368608 w 2423720"/>
              <a:gd name="connsiteY336" fmla="*/ 802722 h 3030582"/>
              <a:gd name="connsiteX337" fmla="*/ 282527 w 2423720"/>
              <a:gd name="connsiteY337" fmla="*/ 1187968 h 3030582"/>
              <a:gd name="connsiteX338" fmla="*/ 283939 w 2423720"/>
              <a:gd name="connsiteY338" fmla="*/ 1204431 h 3030582"/>
              <a:gd name="connsiteX339" fmla="*/ 1307967 w 2423720"/>
              <a:gd name="connsiteY339" fmla="*/ 210037 h 3030582"/>
              <a:gd name="connsiteX340" fmla="*/ 1150858 w 2423720"/>
              <a:gd name="connsiteY340" fmla="*/ 220856 h 3030582"/>
              <a:gd name="connsiteX341" fmla="*/ 1069011 w 2423720"/>
              <a:gd name="connsiteY341" fmla="*/ 236378 h 3030582"/>
              <a:gd name="connsiteX342" fmla="*/ 1055840 w 2423720"/>
              <a:gd name="connsiteY342" fmla="*/ 246257 h 3030582"/>
              <a:gd name="connsiteX343" fmla="*/ 1033732 w 2423720"/>
              <a:gd name="connsiteY343" fmla="*/ 287650 h 3030582"/>
              <a:gd name="connsiteX344" fmla="*/ 1014447 w 2423720"/>
              <a:gd name="connsiteY344" fmla="*/ 323400 h 3030582"/>
              <a:gd name="connsiteX345" fmla="*/ 1019621 w 2423720"/>
              <a:gd name="connsiteY345" fmla="*/ 353034 h 3030582"/>
              <a:gd name="connsiteX346" fmla="*/ 1045492 w 2423720"/>
              <a:gd name="connsiteY346" fmla="*/ 367616 h 3030582"/>
              <a:gd name="connsiteX347" fmla="*/ 1133454 w 2423720"/>
              <a:gd name="connsiteY347" fmla="*/ 405247 h 3030582"/>
              <a:gd name="connsiteX348" fmla="*/ 1332427 w 2423720"/>
              <a:gd name="connsiteY348" fmla="*/ 512024 h 3030582"/>
              <a:gd name="connsiteX349" fmla="*/ 1355476 w 2423720"/>
              <a:gd name="connsiteY349" fmla="*/ 525665 h 3030582"/>
              <a:gd name="connsiteX350" fmla="*/ 1399692 w 2423720"/>
              <a:gd name="connsiteY350" fmla="*/ 517198 h 3030582"/>
              <a:gd name="connsiteX351" fmla="*/ 1426974 w 2423720"/>
              <a:gd name="connsiteY351" fmla="*/ 475334 h 3030582"/>
              <a:gd name="connsiteX352" fmla="*/ 1463664 w 2423720"/>
              <a:gd name="connsiteY352" fmla="*/ 400543 h 3030582"/>
              <a:gd name="connsiteX353" fmla="*/ 1490947 w 2423720"/>
              <a:gd name="connsiteY353" fmla="*/ 344097 h 3030582"/>
              <a:gd name="connsiteX354" fmla="*/ 1493299 w 2423720"/>
              <a:gd name="connsiteY354" fmla="*/ 339863 h 3030582"/>
              <a:gd name="connsiteX355" fmla="*/ 1530459 w 2423720"/>
              <a:gd name="connsiteY355" fmla="*/ 255194 h 3030582"/>
              <a:gd name="connsiteX356" fmla="*/ 1531400 w 2423720"/>
              <a:gd name="connsiteY356" fmla="*/ 252372 h 3030582"/>
              <a:gd name="connsiteX357" fmla="*/ 1517758 w 2423720"/>
              <a:gd name="connsiteY357" fmla="*/ 230263 h 3030582"/>
              <a:gd name="connsiteX358" fmla="*/ 1307967 w 2423720"/>
              <a:gd name="connsiteY358" fmla="*/ 210037 h 3030582"/>
              <a:gd name="connsiteX359" fmla="*/ 1863491 w 2423720"/>
              <a:gd name="connsiteY359" fmla="*/ 2025723 h 3030582"/>
              <a:gd name="connsiteX360" fmla="*/ 1880425 w 2423720"/>
              <a:gd name="connsiteY360" fmla="*/ 2019138 h 3030582"/>
              <a:gd name="connsiteX361" fmla="*/ 2091158 w 2423720"/>
              <a:gd name="connsiteY361" fmla="*/ 1836158 h 3030582"/>
              <a:gd name="connsiteX362" fmla="*/ 2170183 w 2423720"/>
              <a:gd name="connsiteY362" fmla="*/ 1732674 h 3030582"/>
              <a:gd name="connsiteX363" fmla="*/ 2174887 w 2423720"/>
              <a:gd name="connsiteY363" fmla="*/ 1715740 h 3030582"/>
              <a:gd name="connsiteX364" fmla="*/ 2160775 w 2423720"/>
              <a:gd name="connsiteY364" fmla="*/ 1666349 h 3030582"/>
              <a:gd name="connsiteX365" fmla="*/ 2141019 w 2423720"/>
              <a:gd name="connsiteY365" fmla="*/ 1600025 h 3030582"/>
              <a:gd name="connsiteX366" fmla="*/ 2132552 w 2423720"/>
              <a:gd name="connsiteY366" fmla="*/ 1581210 h 3030582"/>
              <a:gd name="connsiteX367" fmla="*/ 2097273 w 2423720"/>
              <a:gd name="connsiteY367" fmla="*/ 1578387 h 3030582"/>
              <a:gd name="connsiteX368" fmla="*/ 2034712 w 2423720"/>
              <a:gd name="connsiteY368" fmla="*/ 1648945 h 3030582"/>
              <a:gd name="connsiteX369" fmla="*/ 1974502 w 2423720"/>
              <a:gd name="connsiteY369" fmla="*/ 1708214 h 3030582"/>
              <a:gd name="connsiteX370" fmla="*/ 1865843 w 2423720"/>
              <a:gd name="connsiteY370" fmla="*/ 1800879 h 3030582"/>
              <a:gd name="connsiteX371" fmla="*/ 1789641 w 2423720"/>
              <a:gd name="connsiteY371" fmla="*/ 1856385 h 3030582"/>
              <a:gd name="connsiteX372" fmla="*/ 1697446 w 2423720"/>
              <a:gd name="connsiteY372" fmla="*/ 1916124 h 3030582"/>
              <a:gd name="connsiteX373" fmla="*/ 1679571 w 2423720"/>
              <a:gd name="connsiteY373" fmla="*/ 1935880 h 3030582"/>
              <a:gd name="connsiteX374" fmla="*/ 1699798 w 2423720"/>
              <a:gd name="connsiteY374" fmla="*/ 1955636 h 3030582"/>
              <a:gd name="connsiteX375" fmla="*/ 1750129 w 2423720"/>
              <a:gd name="connsiteY375" fmla="*/ 1978215 h 3030582"/>
              <a:gd name="connsiteX376" fmla="*/ 1841854 w 2423720"/>
              <a:gd name="connsiteY376" fmla="*/ 2018668 h 3030582"/>
              <a:gd name="connsiteX377" fmla="*/ 1863491 w 2423720"/>
              <a:gd name="connsiteY377" fmla="*/ 2025723 h 3030582"/>
              <a:gd name="connsiteX378" fmla="*/ 610856 w 2423720"/>
              <a:gd name="connsiteY378" fmla="*/ 619742 h 3030582"/>
              <a:gd name="connsiteX379" fmla="*/ 629672 w 2423720"/>
              <a:gd name="connsiteY379" fmla="*/ 615039 h 3030582"/>
              <a:gd name="connsiteX380" fmla="*/ 655072 w 2423720"/>
              <a:gd name="connsiteY380" fmla="*/ 602338 h 3030582"/>
              <a:gd name="connsiteX381" fmla="*/ 763731 w 2423720"/>
              <a:gd name="connsiteY381" fmla="*/ 543070 h 3030582"/>
              <a:gd name="connsiteX382" fmla="*/ 775961 w 2423720"/>
              <a:gd name="connsiteY382" fmla="*/ 535543 h 3030582"/>
              <a:gd name="connsiteX383" fmla="*/ 833348 w 2423720"/>
              <a:gd name="connsiteY383" fmla="*/ 494620 h 3030582"/>
              <a:gd name="connsiteX384" fmla="*/ 890735 w 2423720"/>
              <a:gd name="connsiteY384" fmla="*/ 440996 h 3030582"/>
              <a:gd name="connsiteX385" fmla="*/ 939655 w 2423720"/>
              <a:gd name="connsiteY385" fmla="*/ 386431 h 3030582"/>
              <a:gd name="connsiteX386" fmla="*/ 927425 w 2423720"/>
              <a:gd name="connsiteY386" fmla="*/ 346449 h 3030582"/>
              <a:gd name="connsiteX387" fmla="*/ 864864 w 2423720"/>
              <a:gd name="connsiteY387" fmla="*/ 325281 h 3030582"/>
              <a:gd name="connsiteX388" fmla="*/ 813592 w 2423720"/>
              <a:gd name="connsiteY388" fmla="*/ 330926 h 3030582"/>
              <a:gd name="connsiteX389" fmla="*/ 731275 w 2423720"/>
              <a:gd name="connsiteY389" fmla="*/ 380316 h 3030582"/>
              <a:gd name="connsiteX390" fmla="*/ 580751 w 2423720"/>
              <a:gd name="connsiteY390" fmla="*/ 501205 h 3030582"/>
              <a:gd name="connsiteX391" fmla="*/ 571814 w 2423720"/>
              <a:gd name="connsiteY391" fmla="*/ 520021 h 3030582"/>
              <a:gd name="connsiteX392" fmla="*/ 584044 w 2423720"/>
              <a:gd name="connsiteY392" fmla="*/ 599045 h 3030582"/>
              <a:gd name="connsiteX393" fmla="*/ 610856 w 2423720"/>
              <a:gd name="connsiteY393" fmla="*/ 619742 h 303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2423720" h="3030582">
                <a:moveTo>
                  <a:pt x="1841854" y="3007888"/>
                </a:moveTo>
                <a:cubicBezTo>
                  <a:pt x="1969799" y="3007888"/>
                  <a:pt x="2097743" y="3007888"/>
                  <a:pt x="2225688" y="3007888"/>
                </a:cubicBezTo>
                <a:cubicBezTo>
                  <a:pt x="2231803" y="3007888"/>
                  <a:pt x="2238388" y="3007417"/>
                  <a:pt x="2244033" y="3011651"/>
                </a:cubicBezTo>
                <a:cubicBezTo>
                  <a:pt x="2250148" y="3016354"/>
                  <a:pt x="2249678" y="3023410"/>
                  <a:pt x="2242622" y="3026233"/>
                </a:cubicBezTo>
                <a:cubicBezTo>
                  <a:pt x="2238859" y="3027644"/>
                  <a:pt x="2234155" y="3029055"/>
                  <a:pt x="2230392" y="3028585"/>
                </a:cubicBezTo>
                <a:cubicBezTo>
                  <a:pt x="2204991" y="3024822"/>
                  <a:pt x="2180061" y="3029996"/>
                  <a:pt x="2155130" y="3029525"/>
                </a:cubicBezTo>
                <a:cubicBezTo>
                  <a:pt x="1944398" y="3025292"/>
                  <a:pt x="1733665" y="3028585"/>
                  <a:pt x="1522933" y="3027644"/>
                </a:cubicBezTo>
                <a:cubicBezTo>
                  <a:pt x="1507410" y="3027644"/>
                  <a:pt x="1491417" y="3026703"/>
                  <a:pt x="1475894" y="3029055"/>
                </a:cubicBezTo>
                <a:cubicBezTo>
                  <a:pt x="1466016" y="3030466"/>
                  <a:pt x="1455668" y="3027173"/>
                  <a:pt x="1446260" y="3028114"/>
                </a:cubicBezTo>
                <a:cubicBezTo>
                  <a:pt x="1410040" y="3030466"/>
                  <a:pt x="1374291" y="3027173"/>
                  <a:pt x="1338071" y="3028585"/>
                </a:cubicBezTo>
                <a:cubicBezTo>
                  <a:pt x="1311730" y="3029525"/>
                  <a:pt x="1284918" y="3032818"/>
                  <a:pt x="1258576" y="3028114"/>
                </a:cubicBezTo>
                <a:cubicBezTo>
                  <a:pt x="1253873" y="3027173"/>
                  <a:pt x="1249169" y="3027644"/>
                  <a:pt x="1244465" y="3027644"/>
                </a:cubicBezTo>
                <a:cubicBezTo>
                  <a:pt x="1060074" y="3027644"/>
                  <a:pt x="875213" y="3027644"/>
                  <a:pt x="690822" y="3027644"/>
                </a:cubicBezTo>
                <a:cubicBezTo>
                  <a:pt x="678592" y="3027644"/>
                  <a:pt x="666832" y="3029055"/>
                  <a:pt x="654602" y="3029996"/>
                </a:cubicBezTo>
                <a:cubicBezTo>
                  <a:pt x="649428" y="3030466"/>
                  <a:pt x="644254" y="3029996"/>
                  <a:pt x="639550" y="3027173"/>
                </a:cubicBezTo>
                <a:cubicBezTo>
                  <a:pt x="636257" y="3025292"/>
                  <a:pt x="633435" y="3022470"/>
                  <a:pt x="633435" y="3018706"/>
                </a:cubicBezTo>
                <a:cubicBezTo>
                  <a:pt x="633435" y="3014473"/>
                  <a:pt x="636257" y="3012121"/>
                  <a:pt x="640020" y="3010710"/>
                </a:cubicBezTo>
                <a:cubicBezTo>
                  <a:pt x="643783" y="3009299"/>
                  <a:pt x="648017" y="3008828"/>
                  <a:pt x="652250" y="3008358"/>
                </a:cubicBezTo>
                <a:cubicBezTo>
                  <a:pt x="670595" y="3007888"/>
                  <a:pt x="688940" y="3007888"/>
                  <a:pt x="707285" y="3007888"/>
                </a:cubicBezTo>
                <a:cubicBezTo>
                  <a:pt x="886502" y="3007888"/>
                  <a:pt x="1066189" y="3007888"/>
                  <a:pt x="1245406" y="3007888"/>
                </a:cubicBezTo>
                <a:cubicBezTo>
                  <a:pt x="1282566" y="3007888"/>
                  <a:pt x="1319726" y="3006947"/>
                  <a:pt x="1356887" y="3008828"/>
                </a:cubicBezTo>
                <a:cubicBezTo>
                  <a:pt x="1365354" y="3009299"/>
                  <a:pt x="1373350" y="3006476"/>
                  <a:pt x="1380877" y="3002243"/>
                </a:cubicBezTo>
                <a:cubicBezTo>
                  <a:pt x="1389343" y="2997539"/>
                  <a:pt x="1393577" y="2990013"/>
                  <a:pt x="1393577" y="2980135"/>
                </a:cubicBezTo>
                <a:cubicBezTo>
                  <a:pt x="1393577" y="2955675"/>
                  <a:pt x="1394047" y="2930745"/>
                  <a:pt x="1394047" y="2906284"/>
                </a:cubicBezTo>
                <a:cubicBezTo>
                  <a:pt x="1394047" y="2818322"/>
                  <a:pt x="1394047" y="2729890"/>
                  <a:pt x="1394047" y="2641928"/>
                </a:cubicBezTo>
                <a:cubicBezTo>
                  <a:pt x="1394047" y="2631579"/>
                  <a:pt x="1393577" y="2620761"/>
                  <a:pt x="1391695" y="2610412"/>
                </a:cubicBezTo>
                <a:cubicBezTo>
                  <a:pt x="1389343" y="2595360"/>
                  <a:pt x="1383699" y="2588775"/>
                  <a:pt x="1368647" y="2586893"/>
                </a:cubicBezTo>
                <a:cubicBezTo>
                  <a:pt x="1356416" y="2585482"/>
                  <a:pt x="1343716" y="2582189"/>
                  <a:pt x="1331016" y="2585482"/>
                </a:cubicBezTo>
                <a:cubicBezTo>
                  <a:pt x="1327253" y="2586423"/>
                  <a:pt x="1322549" y="2585952"/>
                  <a:pt x="1318315" y="2585952"/>
                </a:cubicBezTo>
                <a:cubicBezTo>
                  <a:pt x="1285388" y="2585952"/>
                  <a:pt x="1252461" y="2585952"/>
                  <a:pt x="1219064" y="2585952"/>
                </a:cubicBezTo>
                <a:cubicBezTo>
                  <a:pt x="1202130" y="2585952"/>
                  <a:pt x="1194134" y="2580308"/>
                  <a:pt x="1188489" y="2564314"/>
                </a:cubicBezTo>
                <a:cubicBezTo>
                  <a:pt x="1182374" y="2545499"/>
                  <a:pt x="1176259" y="2526213"/>
                  <a:pt x="1173437" y="2506457"/>
                </a:cubicBezTo>
                <a:cubicBezTo>
                  <a:pt x="1169674" y="2482467"/>
                  <a:pt x="1160266" y="2460359"/>
                  <a:pt x="1154621" y="2436840"/>
                </a:cubicBezTo>
                <a:cubicBezTo>
                  <a:pt x="1152740" y="2428844"/>
                  <a:pt x="1147095" y="2423199"/>
                  <a:pt x="1140039" y="2419436"/>
                </a:cubicBezTo>
                <a:cubicBezTo>
                  <a:pt x="1129220" y="2413321"/>
                  <a:pt x="1117461" y="2410498"/>
                  <a:pt x="1105231" y="2410498"/>
                </a:cubicBezTo>
                <a:cubicBezTo>
                  <a:pt x="1080771" y="2410969"/>
                  <a:pt x="1057722" y="2405795"/>
                  <a:pt x="1034203" y="2398739"/>
                </a:cubicBezTo>
                <a:cubicBezTo>
                  <a:pt x="1019150" y="2394035"/>
                  <a:pt x="1003628" y="2392624"/>
                  <a:pt x="988105" y="2389802"/>
                </a:cubicBezTo>
                <a:cubicBezTo>
                  <a:pt x="958471" y="2383687"/>
                  <a:pt x="929777" y="2372397"/>
                  <a:pt x="900143" y="2365812"/>
                </a:cubicBezTo>
                <a:cubicBezTo>
                  <a:pt x="873331" y="2359697"/>
                  <a:pt x="848401" y="2348408"/>
                  <a:pt x="823470" y="2338059"/>
                </a:cubicBezTo>
                <a:cubicBezTo>
                  <a:pt x="786310" y="2323007"/>
                  <a:pt x="747738" y="2310306"/>
                  <a:pt x="711989" y="2290550"/>
                </a:cubicBezTo>
                <a:cubicBezTo>
                  <a:pt x="663539" y="2263738"/>
                  <a:pt x="614149" y="2237867"/>
                  <a:pt x="568521" y="2206351"/>
                </a:cubicBezTo>
                <a:cubicBezTo>
                  <a:pt x="540298" y="2187066"/>
                  <a:pt x="512546" y="2167780"/>
                  <a:pt x="487615" y="2144731"/>
                </a:cubicBezTo>
                <a:cubicBezTo>
                  <a:pt x="485734" y="2142849"/>
                  <a:pt x="483852" y="2140968"/>
                  <a:pt x="481500" y="2139557"/>
                </a:cubicBezTo>
                <a:cubicBezTo>
                  <a:pt x="453277" y="2122623"/>
                  <a:pt x="432110" y="2097692"/>
                  <a:pt x="406239" y="2077466"/>
                </a:cubicBezTo>
                <a:cubicBezTo>
                  <a:pt x="396831" y="2069940"/>
                  <a:pt x="388834" y="2061002"/>
                  <a:pt x="380367" y="2052065"/>
                </a:cubicBezTo>
                <a:cubicBezTo>
                  <a:pt x="359200" y="2029957"/>
                  <a:pt x="338033" y="2007378"/>
                  <a:pt x="316395" y="1985270"/>
                </a:cubicBezTo>
                <a:cubicBezTo>
                  <a:pt x="308869" y="1977744"/>
                  <a:pt x="304635" y="1967866"/>
                  <a:pt x="297109" y="1960340"/>
                </a:cubicBezTo>
                <a:cubicBezTo>
                  <a:pt x="262771" y="1924591"/>
                  <a:pt x="236430" y="1883197"/>
                  <a:pt x="206795" y="1843684"/>
                </a:cubicBezTo>
                <a:cubicBezTo>
                  <a:pt x="191273" y="1823458"/>
                  <a:pt x="180924" y="1800879"/>
                  <a:pt x="166813" y="1780182"/>
                </a:cubicBezTo>
                <a:cubicBezTo>
                  <a:pt x="156935" y="1766071"/>
                  <a:pt x="148468" y="1751019"/>
                  <a:pt x="140471" y="1735966"/>
                </a:cubicBezTo>
                <a:cubicBezTo>
                  <a:pt x="126830" y="1710095"/>
                  <a:pt x="111778" y="1684694"/>
                  <a:pt x="100959" y="1657412"/>
                </a:cubicBezTo>
                <a:cubicBezTo>
                  <a:pt x="86847" y="1622133"/>
                  <a:pt x="72265" y="1586854"/>
                  <a:pt x="60035" y="1550164"/>
                </a:cubicBezTo>
                <a:cubicBezTo>
                  <a:pt x="42161" y="1497951"/>
                  <a:pt x="31342" y="1443857"/>
                  <a:pt x="20993" y="1390233"/>
                </a:cubicBezTo>
                <a:cubicBezTo>
                  <a:pt x="12526" y="1346958"/>
                  <a:pt x="5000" y="1302742"/>
                  <a:pt x="5941" y="1257585"/>
                </a:cubicBezTo>
                <a:cubicBezTo>
                  <a:pt x="5941" y="1249118"/>
                  <a:pt x="5000" y="1241121"/>
                  <a:pt x="3589" y="1232654"/>
                </a:cubicBezTo>
                <a:cubicBezTo>
                  <a:pt x="-1115" y="1203020"/>
                  <a:pt x="-1115" y="1173386"/>
                  <a:pt x="3119" y="1143751"/>
                </a:cubicBezTo>
                <a:cubicBezTo>
                  <a:pt x="4530" y="1134344"/>
                  <a:pt x="5941" y="1125406"/>
                  <a:pt x="5941" y="1115528"/>
                </a:cubicBezTo>
                <a:cubicBezTo>
                  <a:pt x="6882" y="1084483"/>
                  <a:pt x="10645" y="1053908"/>
                  <a:pt x="13937" y="1023333"/>
                </a:cubicBezTo>
                <a:cubicBezTo>
                  <a:pt x="17701" y="983820"/>
                  <a:pt x="27108" y="944778"/>
                  <a:pt x="35105" y="906207"/>
                </a:cubicBezTo>
                <a:cubicBezTo>
                  <a:pt x="44042" y="862461"/>
                  <a:pt x="54391" y="818245"/>
                  <a:pt x="71795" y="776381"/>
                </a:cubicBezTo>
                <a:cubicBezTo>
                  <a:pt x="81203" y="753802"/>
                  <a:pt x="88729" y="730283"/>
                  <a:pt x="97196" y="707234"/>
                </a:cubicBezTo>
                <a:cubicBezTo>
                  <a:pt x="103781" y="689359"/>
                  <a:pt x="112718" y="672896"/>
                  <a:pt x="121185" y="655962"/>
                </a:cubicBezTo>
                <a:cubicBezTo>
                  <a:pt x="128711" y="640439"/>
                  <a:pt x="137178" y="625387"/>
                  <a:pt x="144705" y="609864"/>
                </a:cubicBezTo>
                <a:cubicBezTo>
                  <a:pt x="157405" y="581641"/>
                  <a:pt x="177631" y="557652"/>
                  <a:pt x="191273" y="529899"/>
                </a:cubicBezTo>
                <a:cubicBezTo>
                  <a:pt x="197858" y="516258"/>
                  <a:pt x="209618" y="505909"/>
                  <a:pt x="218085" y="493209"/>
                </a:cubicBezTo>
                <a:cubicBezTo>
                  <a:pt x="243015" y="456048"/>
                  <a:pt x="270768" y="421710"/>
                  <a:pt x="300872" y="388783"/>
                </a:cubicBezTo>
                <a:cubicBezTo>
                  <a:pt x="312632" y="375612"/>
                  <a:pt x="325332" y="363382"/>
                  <a:pt x="336151" y="348801"/>
                </a:cubicBezTo>
                <a:cubicBezTo>
                  <a:pt x="338503" y="345978"/>
                  <a:pt x="340855" y="343156"/>
                  <a:pt x="343677" y="340804"/>
                </a:cubicBezTo>
                <a:cubicBezTo>
                  <a:pt x="372371" y="319166"/>
                  <a:pt x="394009" y="290473"/>
                  <a:pt x="422232" y="268365"/>
                </a:cubicBezTo>
                <a:cubicBezTo>
                  <a:pt x="424113" y="266954"/>
                  <a:pt x="425995" y="265072"/>
                  <a:pt x="427876" y="263190"/>
                </a:cubicBezTo>
                <a:cubicBezTo>
                  <a:pt x="438225" y="252372"/>
                  <a:pt x="440106" y="239671"/>
                  <a:pt x="429758" y="229323"/>
                </a:cubicBezTo>
                <a:cubicBezTo>
                  <a:pt x="415176" y="214741"/>
                  <a:pt x="403887" y="197807"/>
                  <a:pt x="390246" y="182755"/>
                </a:cubicBezTo>
                <a:cubicBezTo>
                  <a:pt x="380838" y="171936"/>
                  <a:pt x="369549" y="169113"/>
                  <a:pt x="356378" y="172877"/>
                </a:cubicBezTo>
                <a:cubicBezTo>
                  <a:pt x="339444" y="177580"/>
                  <a:pt x="322040" y="178051"/>
                  <a:pt x="305106" y="177580"/>
                </a:cubicBezTo>
                <a:cubicBezTo>
                  <a:pt x="286761" y="177580"/>
                  <a:pt x="270297" y="170054"/>
                  <a:pt x="253363" y="166291"/>
                </a:cubicBezTo>
                <a:cubicBezTo>
                  <a:pt x="245367" y="164410"/>
                  <a:pt x="239722" y="158765"/>
                  <a:pt x="235959" y="151239"/>
                </a:cubicBezTo>
                <a:cubicBezTo>
                  <a:pt x="223729" y="128190"/>
                  <a:pt x="214322" y="104671"/>
                  <a:pt x="218555" y="77859"/>
                </a:cubicBezTo>
                <a:cubicBezTo>
                  <a:pt x="222318" y="54810"/>
                  <a:pt x="232667" y="34583"/>
                  <a:pt x="247248" y="17649"/>
                </a:cubicBezTo>
                <a:cubicBezTo>
                  <a:pt x="256186" y="7301"/>
                  <a:pt x="271709" y="5890"/>
                  <a:pt x="284409" y="2597"/>
                </a:cubicBezTo>
                <a:cubicBezTo>
                  <a:pt x="304635" y="-2577"/>
                  <a:pt x="324862" y="1186"/>
                  <a:pt x="345089" y="3538"/>
                </a:cubicBezTo>
                <a:cubicBezTo>
                  <a:pt x="367197" y="5890"/>
                  <a:pt x="383660" y="15768"/>
                  <a:pt x="394479" y="35054"/>
                </a:cubicBezTo>
                <a:cubicBezTo>
                  <a:pt x="397772" y="41169"/>
                  <a:pt x="401535" y="46343"/>
                  <a:pt x="405768" y="51988"/>
                </a:cubicBezTo>
                <a:cubicBezTo>
                  <a:pt x="419409" y="71273"/>
                  <a:pt x="418939" y="91970"/>
                  <a:pt x="411883" y="113608"/>
                </a:cubicBezTo>
                <a:cubicBezTo>
                  <a:pt x="409061" y="122075"/>
                  <a:pt x="405768" y="130071"/>
                  <a:pt x="402476" y="138538"/>
                </a:cubicBezTo>
                <a:cubicBezTo>
                  <a:pt x="398242" y="149357"/>
                  <a:pt x="399653" y="159235"/>
                  <a:pt x="408591" y="166762"/>
                </a:cubicBezTo>
                <a:cubicBezTo>
                  <a:pt x="416587" y="173817"/>
                  <a:pt x="421761" y="182755"/>
                  <a:pt x="428347" y="190751"/>
                </a:cubicBezTo>
                <a:cubicBezTo>
                  <a:pt x="449044" y="215682"/>
                  <a:pt x="469270" y="241082"/>
                  <a:pt x="491849" y="264602"/>
                </a:cubicBezTo>
                <a:cubicBezTo>
                  <a:pt x="511135" y="285299"/>
                  <a:pt x="529950" y="305996"/>
                  <a:pt x="548765" y="327163"/>
                </a:cubicBezTo>
                <a:cubicBezTo>
                  <a:pt x="560055" y="339393"/>
                  <a:pt x="572755" y="350682"/>
                  <a:pt x="583574" y="363382"/>
                </a:cubicBezTo>
                <a:cubicBezTo>
                  <a:pt x="592041" y="373261"/>
                  <a:pt x="595333" y="372790"/>
                  <a:pt x="607093" y="363382"/>
                </a:cubicBezTo>
                <a:cubicBezTo>
                  <a:pt x="675769" y="309288"/>
                  <a:pt x="750090" y="264131"/>
                  <a:pt x="829115" y="227441"/>
                </a:cubicBezTo>
                <a:cubicBezTo>
                  <a:pt x="930718" y="180403"/>
                  <a:pt x="1036555" y="149357"/>
                  <a:pt x="1147566" y="133835"/>
                </a:cubicBezTo>
                <a:cubicBezTo>
                  <a:pt x="1209186" y="125368"/>
                  <a:pt x="1270806" y="121134"/>
                  <a:pt x="1332427" y="122545"/>
                </a:cubicBezTo>
                <a:cubicBezTo>
                  <a:pt x="1525755" y="127249"/>
                  <a:pt x="1706853" y="176640"/>
                  <a:pt x="1875251" y="272128"/>
                </a:cubicBezTo>
                <a:cubicBezTo>
                  <a:pt x="1893596" y="282476"/>
                  <a:pt x="1912882" y="290943"/>
                  <a:pt x="1929816" y="303173"/>
                </a:cubicBezTo>
                <a:cubicBezTo>
                  <a:pt x="1961802" y="325752"/>
                  <a:pt x="1996140" y="345508"/>
                  <a:pt x="2024363" y="373261"/>
                </a:cubicBezTo>
                <a:cubicBezTo>
                  <a:pt x="2025304" y="374201"/>
                  <a:pt x="2025774" y="374672"/>
                  <a:pt x="2026715" y="375142"/>
                </a:cubicBezTo>
                <a:cubicBezTo>
                  <a:pt x="2059642" y="394898"/>
                  <a:pt x="2083161" y="425003"/>
                  <a:pt x="2111855" y="449463"/>
                </a:cubicBezTo>
                <a:cubicBezTo>
                  <a:pt x="2125496" y="461223"/>
                  <a:pt x="2137726" y="473923"/>
                  <a:pt x="2148545" y="488035"/>
                </a:cubicBezTo>
                <a:cubicBezTo>
                  <a:pt x="2177709" y="525195"/>
                  <a:pt x="2210636" y="559063"/>
                  <a:pt x="2236507" y="598575"/>
                </a:cubicBezTo>
                <a:cubicBezTo>
                  <a:pt x="2248267" y="616450"/>
                  <a:pt x="2260026" y="634795"/>
                  <a:pt x="2273197" y="651258"/>
                </a:cubicBezTo>
                <a:cubicBezTo>
                  <a:pt x="2281664" y="662077"/>
                  <a:pt x="2286368" y="675248"/>
                  <a:pt x="2293424" y="686537"/>
                </a:cubicBezTo>
                <a:cubicBezTo>
                  <a:pt x="2320706" y="730753"/>
                  <a:pt x="2342344" y="777792"/>
                  <a:pt x="2361629" y="826241"/>
                </a:cubicBezTo>
                <a:cubicBezTo>
                  <a:pt x="2371978" y="851642"/>
                  <a:pt x="2382797" y="877513"/>
                  <a:pt x="2386089" y="905266"/>
                </a:cubicBezTo>
                <a:cubicBezTo>
                  <a:pt x="2386560" y="908559"/>
                  <a:pt x="2387030" y="911381"/>
                  <a:pt x="2388441" y="914203"/>
                </a:cubicBezTo>
                <a:cubicBezTo>
                  <a:pt x="2401612" y="951834"/>
                  <a:pt x="2406786" y="991817"/>
                  <a:pt x="2412901" y="1030859"/>
                </a:cubicBezTo>
                <a:cubicBezTo>
                  <a:pt x="2418546" y="1067079"/>
                  <a:pt x="2421368" y="1103769"/>
                  <a:pt x="2421839" y="1140459"/>
                </a:cubicBezTo>
                <a:cubicBezTo>
                  <a:pt x="2422309" y="1157863"/>
                  <a:pt x="2423720" y="1174797"/>
                  <a:pt x="2423720" y="1192201"/>
                </a:cubicBezTo>
                <a:cubicBezTo>
                  <a:pt x="2422309" y="1458439"/>
                  <a:pt x="2332936" y="1691750"/>
                  <a:pt x="2158423" y="1892605"/>
                </a:cubicBezTo>
                <a:cubicBezTo>
                  <a:pt x="2134904" y="1919416"/>
                  <a:pt x="2109973" y="1944817"/>
                  <a:pt x="2084102" y="1969277"/>
                </a:cubicBezTo>
                <a:cubicBezTo>
                  <a:pt x="2076576" y="1976333"/>
                  <a:pt x="2076576" y="1976803"/>
                  <a:pt x="2083632" y="1983859"/>
                </a:cubicBezTo>
                <a:cubicBezTo>
                  <a:pt x="2109973" y="2011141"/>
                  <a:pt x="2137256" y="2037013"/>
                  <a:pt x="2162186" y="2065236"/>
                </a:cubicBezTo>
                <a:cubicBezTo>
                  <a:pt x="2176768" y="2081699"/>
                  <a:pt x="2193232" y="2096281"/>
                  <a:pt x="2204991" y="2115097"/>
                </a:cubicBezTo>
                <a:cubicBezTo>
                  <a:pt x="2206873" y="2118389"/>
                  <a:pt x="2209695" y="2120741"/>
                  <a:pt x="2212517" y="2123093"/>
                </a:cubicBezTo>
                <a:cubicBezTo>
                  <a:pt x="2224277" y="2132501"/>
                  <a:pt x="2233214" y="2143790"/>
                  <a:pt x="2241681" y="2156020"/>
                </a:cubicBezTo>
                <a:cubicBezTo>
                  <a:pt x="2248267" y="2165898"/>
                  <a:pt x="2256263" y="2173895"/>
                  <a:pt x="2266141" y="2180480"/>
                </a:cubicBezTo>
                <a:cubicBezTo>
                  <a:pt x="2281194" y="2191299"/>
                  <a:pt x="2291542" y="2190829"/>
                  <a:pt x="2306124" y="2179539"/>
                </a:cubicBezTo>
                <a:cubicBezTo>
                  <a:pt x="2310357" y="2176247"/>
                  <a:pt x="2314121" y="2172484"/>
                  <a:pt x="2317884" y="2169191"/>
                </a:cubicBezTo>
                <a:cubicBezTo>
                  <a:pt x="2321647" y="2165898"/>
                  <a:pt x="2325410" y="2163546"/>
                  <a:pt x="2330584" y="2163546"/>
                </a:cubicBezTo>
                <a:cubicBezTo>
                  <a:pt x="2338110" y="2163546"/>
                  <a:pt x="2342344" y="2169191"/>
                  <a:pt x="2339521" y="2176247"/>
                </a:cubicBezTo>
                <a:cubicBezTo>
                  <a:pt x="2338110" y="2180480"/>
                  <a:pt x="2335288" y="2183303"/>
                  <a:pt x="2331995" y="2186125"/>
                </a:cubicBezTo>
                <a:cubicBezTo>
                  <a:pt x="2324939" y="2192710"/>
                  <a:pt x="2318354" y="2199296"/>
                  <a:pt x="2310828" y="2204940"/>
                </a:cubicBezTo>
                <a:cubicBezTo>
                  <a:pt x="2287779" y="2220463"/>
                  <a:pt x="2268493" y="2241160"/>
                  <a:pt x="2245444" y="2256212"/>
                </a:cubicBezTo>
                <a:cubicBezTo>
                  <a:pt x="2241211" y="2259035"/>
                  <a:pt x="2236977" y="2262327"/>
                  <a:pt x="2231333" y="2262798"/>
                </a:cubicBezTo>
                <a:cubicBezTo>
                  <a:pt x="2222395" y="2263738"/>
                  <a:pt x="2218162" y="2258564"/>
                  <a:pt x="2220984" y="2250097"/>
                </a:cubicBezTo>
                <a:cubicBezTo>
                  <a:pt x="2221925" y="2247275"/>
                  <a:pt x="2223807" y="2244453"/>
                  <a:pt x="2226158" y="2242571"/>
                </a:cubicBezTo>
                <a:cubicBezTo>
                  <a:pt x="2228981" y="2239749"/>
                  <a:pt x="2232744" y="2237397"/>
                  <a:pt x="2236037" y="2234574"/>
                </a:cubicBezTo>
                <a:cubicBezTo>
                  <a:pt x="2253441" y="2220933"/>
                  <a:pt x="2255322" y="2211055"/>
                  <a:pt x="2242622" y="2193181"/>
                </a:cubicBezTo>
                <a:cubicBezTo>
                  <a:pt x="2234155" y="2181421"/>
                  <a:pt x="2226158" y="2169191"/>
                  <a:pt x="2214399" y="2159313"/>
                </a:cubicBezTo>
                <a:cubicBezTo>
                  <a:pt x="2209225" y="2155079"/>
                  <a:pt x="2205932" y="2148964"/>
                  <a:pt x="2202169" y="2143320"/>
                </a:cubicBezTo>
                <a:cubicBezTo>
                  <a:pt x="2189468" y="2124034"/>
                  <a:pt x="2169242" y="2121212"/>
                  <a:pt x="2151367" y="2136734"/>
                </a:cubicBezTo>
                <a:cubicBezTo>
                  <a:pt x="2140548" y="2146613"/>
                  <a:pt x="2129730" y="2156491"/>
                  <a:pt x="2117970" y="2164958"/>
                </a:cubicBezTo>
                <a:cubicBezTo>
                  <a:pt x="2086454" y="2187536"/>
                  <a:pt x="2053997" y="2208703"/>
                  <a:pt x="2021541" y="2229400"/>
                </a:cubicBezTo>
                <a:cubicBezTo>
                  <a:pt x="1978266" y="2256683"/>
                  <a:pt x="1933579" y="2280202"/>
                  <a:pt x="1887481" y="2301840"/>
                </a:cubicBezTo>
                <a:cubicBezTo>
                  <a:pt x="1847969" y="2320185"/>
                  <a:pt x="1807045" y="2335237"/>
                  <a:pt x="1767063" y="2351700"/>
                </a:cubicBezTo>
                <a:cubicBezTo>
                  <a:pt x="1758125" y="2354993"/>
                  <a:pt x="1749188" y="2357815"/>
                  <a:pt x="1739780" y="2359697"/>
                </a:cubicBezTo>
                <a:cubicBezTo>
                  <a:pt x="1720024" y="2363460"/>
                  <a:pt x="1701679" y="2370986"/>
                  <a:pt x="1682864" y="2377572"/>
                </a:cubicBezTo>
                <a:cubicBezTo>
                  <a:pt x="1666400" y="2383216"/>
                  <a:pt x="1658874" y="2397798"/>
                  <a:pt x="1656992" y="2414261"/>
                </a:cubicBezTo>
                <a:cubicBezTo>
                  <a:pt x="1655581" y="2430725"/>
                  <a:pt x="1651348" y="2446248"/>
                  <a:pt x="1646174" y="2461771"/>
                </a:cubicBezTo>
                <a:cubicBezTo>
                  <a:pt x="1640999" y="2477763"/>
                  <a:pt x="1637236" y="2493757"/>
                  <a:pt x="1636296" y="2510690"/>
                </a:cubicBezTo>
                <a:cubicBezTo>
                  <a:pt x="1635355" y="2530447"/>
                  <a:pt x="1626417" y="2548321"/>
                  <a:pt x="1621714" y="2566666"/>
                </a:cubicBezTo>
                <a:cubicBezTo>
                  <a:pt x="1619832" y="2573252"/>
                  <a:pt x="1614187" y="2577956"/>
                  <a:pt x="1607602" y="2580308"/>
                </a:cubicBezTo>
                <a:cubicBezTo>
                  <a:pt x="1603839" y="2581719"/>
                  <a:pt x="1599606" y="2583130"/>
                  <a:pt x="1595372" y="2582660"/>
                </a:cubicBezTo>
                <a:cubicBezTo>
                  <a:pt x="1553978" y="2579837"/>
                  <a:pt x="1512584" y="2580778"/>
                  <a:pt x="1471661" y="2582660"/>
                </a:cubicBezTo>
                <a:cubicBezTo>
                  <a:pt x="1462724" y="2583130"/>
                  <a:pt x="1454727" y="2579367"/>
                  <a:pt x="1445319" y="2582189"/>
                </a:cubicBezTo>
                <a:cubicBezTo>
                  <a:pt x="1425093" y="2588775"/>
                  <a:pt x="1415215" y="2601004"/>
                  <a:pt x="1418037" y="2621701"/>
                </a:cubicBezTo>
                <a:cubicBezTo>
                  <a:pt x="1419918" y="2635342"/>
                  <a:pt x="1417567" y="2648984"/>
                  <a:pt x="1418037" y="2662154"/>
                </a:cubicBezTo>
                <a:cubicBezTo>
                  <a:pt x="1418037" y="2730831"/>
                  <a:pt x="1417567" y="2799507"/>
                  <a:pt x="1418507" y="2868183"/>
                </a:cubicBezTo>
                <a:cubicBezTo>
                  <a:pt x="1418978" y="2897818"/>
                  <a:pt x="1420389" y="2927922"/>
                  <a:pt x="1420389" y="2957556"/>
                </a:cubicBezTo>
                <a:cubicBezTo>
                  <a:pt x="1420389" y="2961790"/>
                  <a:pt x="1420389" y="2966023"/>
                  <a:pt x="1419918" y="2970257"/>
                </a:cubicBezTo>
                <a:cubicBezTo>
                  <a:pt x="1418037" y="2985779"/>
                  <a:pt x="1423211" y="2994717"/>
                  <a:pt x="1437323" y="3001302"/>
                </a:cubicBezTo>
                <a:cubicBezTo>
                  <a:pt x="1444379" y="3004125"/>
                  <a:pt x="1451434" y="3005065"/>
                  <a:pt x="1458960" y="3005065"/>
                </a:cubicBezTo>
                <a:cubicBezTo>
                  <a:pt x="1505058" y="3004595"/>
                  <a:pt x="1551156" y="3004125"/>
                  <a:pt x="1597254" y="3004125"/>
                </a:cubicBezTo>
                <a:cubicBezTo>
                  <a:pt x="1677219" y="3007888"/>
                  <a:pt x="1759537" y="3007888"/>
                  <a:pt x="1841854" y="3007888"/>
                </a:cubicBezTo>
                <a:cubicBezTo>
                  <a:pt x="1841854" y="3007888"/>
                  <a:pt x="1841854" y="3007888"/>
                  <a:pt x="1841854" y="3007888"/>
                </a:cubicBezTo>
                <a:close/>
                <a:moveTo>
                  <a:pt x="1335720" y="2401091"/>
                </a:moveTo>
                <a:cubicBezTo>
                  <a:pt x="1382288" y="2401091"/>
                  <a:pt x="1428856" y="2402972"/>
                  <a:pt x="1475424" y="2394976"/>
                </a:cubicBezTo>
                <a:cubicBezTo>
                  <a:pt x="1502236" y="2390272"/>
                  <a:pt x="1529989" y="2390272"/>
                  <a:pt x="1555860" y="2382275"/>
                </a:cubicBezTo>
                <a:cubicBezTo>
                  <a:pt x="1582672" y="2374279"/>
                  <a:pt x="1609954" y="2370986"/>
                  <a:pt x="1637236" y="2365812"/>
                </a:cubicBezTo>
                <a:cubicBezTo>
                  <a:pt x="1655111" y="2362049"/>
                  <a:pt x="1672515" y="2356875"/>
                  <a:pt x="1690860" y="2353582"/>
                </a:cubicBezTo>
                <a:cubicBezTo>
                  <a:pt x="1699798" y="2351700"/>
                  <a:pt x="1708735" y="2346996"/>
                  <a:pt x="1717672" y="2344645"/>
                </a:cubicBezTo>
                <a:cubicBezTo>
                  <a:pt x="1754362" y="2334767"/>
                  <a:pt x="1789171" y="2321596"/>
                  <a:pt x="1823979" y="2306073"/>
                </a:cubicBezTo>
                <a:cubicBezTo>
                  <a:pt x="1841383" y="2298547"/>
                  <a:pt x="1858317" y="2290080"/>
                  <a:pt x="1875722" y="2283024"/>
                </a:cubicBezTo>
                <a:cubicBezTo>
                  <a:pt x="1904885" y="2270794"/>
                  <a:pt x="1932638" y="2256212"/>
                  <a:pt x="1959920" y="2241160"/>
                </a:cubicBezTo>
                <a:cubicBezTo>
                  <a:pt x="1998962" y="2219522"/>
                  <a:pt x="2036123" y="2195062"/>
                  <a:pt x="2072813" y="2170132"/>
                </a:cubicBezTo>
                <a:cubicBezTo>
                  <a:pt x="2095391" y="2155079"/>
                  <a:pt x="2117029" y="2138146"/>
                  <a:pt x="2138667" y="2121212"/>
                </a:cubicBezTo>
                <a:cubicBezTo>
                  <a:pt x="2151838" y="2111334"/>
                  <a:pt x="2153249" y="2099104"/>
                  <a:pt x="2144311" y="2085462"/>
                </a:cubicBezTo>
                <a:cubicBezTo>
                  <a:pt x="2141960" y="2081699"/>
                  <a:pt x="2139137" y="2077466"/>
                  <a:pt x="2135374" y="2074643"/>
                </a:cubicBezTo>
                <a:cubicBezTo>
                  <a:pt x="2121263" y="2064295"/>
                  <a:pt x="2110914" y="2050184"/>
                  <a:pt x="2098684" y="2037953"/>
                </a:cubicBezTo>
                <a:cubicBezTo>
                  <a:pt x="2086924" y="2026194"/>
                  <a:pt x="2077046" y="2012553"/>
                  <a:pt x="2064816" y="2000793"/>
                </a:cubicBezTo>
                <a:cubicBezTo>
                  <a:pt x="2059642" y="1995619"/>
                  <a:pt x="2056349" y="1994678"/>
                  <a:pt x="2050705" y="1999852"/>
                </a:cubicBezTo>
                <a:cubicBezTo>
                  <a:pt x="2040356" y="2009260"/>
                  <a:pt x="2029067" y="2018197"/>
                  <a:pt x="2018248" y="2027135"/>
                </a:cubicBezTo>
                <a:cubicBezTo>
                  <a:pt x="1834798" y="2172954"/>
                  <a:pt x="1625477" y="2253390"/>
                  <a:pt x="1392636" y="2271735"/>
                </a:cubicBezTo>
                <a:cubicBezTo>
                  <a:pt x="1329604" y="2276909"/>
                  <a:pt x="1267043" y="2275498"/>
                  <a:pt x="1204012" y="2269853"/>
                </a:cubicBezTo>
                <a:cubicBezTo>
                  <a:pt x="1126398" y="2262798"/>
                  <a:pt x="1050666" y="2248686"/>
                  <a:pt x="976345" y="2225637"/>
                </a:cubicBezTo>
                <a:cubicBezTo>
                  <a:pt x="759498" y="2159313"/>
                  <a:pt x="577459" y="2039835"/>
                  <a:pt x="433521" y="1863911"/>
                </a:cubicBezTo>
                <a:cubicBezTo>
                  <a:pt x="289583" y="1687987"/>
                  <a:pt x="209618" y="1485251"/>
                  <a:pt x="195976" y="1258055"/>
                </a:cubicBezTo>
                <a:cubicBezTo>
                  <a:pt x="189861" y="1157393"/>
                  <a:pt x="198799" y="1058141"/>
                  <a:pt x="222318" y="959831"/>
                </a:cubicBezTo>
                <a:cubicBezTo>
                  <a:pt x="266534" y="775910"/>
                  <a:pt x="354496" y="615509"/>
                  <a:pt x="483382" y="477216"/>
                </a:cubicBezTo>
                <a:cubicBezTo>
                  <a:pt x="508783" y="449933"/>
                  <a:pt x="535595" y="424533"/>
                  <a:pt x="563818" y="399602"/>
                </a:cubicBezTo>
                <a:cubicBezTo>
                  <a:pt x="573225" y="391606"/>
                  <a:pt x="573225" y="389254"/>
                  <a:pt x="565699" y="380316"/>
                </a:cubicBezTo>
                <a:cubicBezTo>
                  <a:pt x="558643" y="371849"/>
                  <a:pt x="551588" y="363382"/>
                  <a:pt x="544061" y="355856"/>
                </a:cubicBezTo>
                <a:cubicBezTo>
                  <a:pt x="522894" y="334689"/>
                  <a:pt x="502668" y="312581"/>
                  <a:pt x="483382" y="290473"/>
                </a:cubicBezTo>
                <a:cubicBezTo>
                  <a:pt x="469270" y="274480"/>
                  <a:pt x="453748" y="272598"/>
                  <a:pt x="438225" y="286710"/>
                </a:cubicBezTo>
                <a:cubicBezTo>
                  <a:pt x="413765" y="306466"/>
                  <a:pt x="391186" y="327163"/>
                  <a:pt x="370019" y="348801"/>
                </a:cubicBezTo>
                <a:cubicBezTo>
                  <a:pt x="348381" y="370909"/>
                  <a:pt x="326744" y="393017"/>
                  <a:pt x="306987" y="416536"/>
                </a:cubicBezTo>
                <a:cubicBezTo>
                  <a:pt x="280175" y="448522"/>
                  <a:pt x="251952" y="479568"/>
                  <a:pt x="229844" y="515317"/>
                </a:cubicBezTo>
                <a:cubicBezTo>
                  <a:pt x="222318" y="528017"/>
                  <a:pt x="214322" y="540247"/>
                  <a:pt x="205855" y="552477"/>
                </a:cubicBezTo>
                <a:cubicBezTo>
                  <a:pt x="188450" y="576467"/>
                  <a:pt x="173398" y="600927"/>
                  <a:pt x="161638" y="628209"/>
                </a:cubicBezTo>
                <a:cubicBezTo>
                  <a:pt x="159757" y="632913"/>
                  <a:pt x="156935" y="637617"/>
                  <a:pt x="153642" y="641850"/>
                </a:cubicBezTo>
                <a:cubicBezTo>
                  <a:pt x="148468" y="648906"/>
                  <a:pt x="144234" y="656903"/>
                  <a:pt x="140941" y="665370"/>
                </a:cubicBezTo>
                <a:cubicBezTo>
                  <a:pt x="131063" y="690771"/>
                  <a:pt x="115541" y="713349"/>
                  <a:pt x="108485" y="740161"/>
                </a:cubicBezTo>
                <a:cubicBezTo>
                  <a:pt x="108014" y="742513"/>
                  <a:pt x="106133" y="744865"/>
                  <a:pt x="105192" y="747217"/>
                </a:cubicBezTo>
                <a:cubicBezTo>
                  <a:pt x="100018" y="759917"/>
                  <a:pt x="93903" y="772147"/>
                  <a:pt x="90610" y="785318"/>
                </a:cubicBezTo>
                <a:cubicBezTo>
                  <a:pt x="82614" y="817774"/>
                  <a:pt x="70854" y="849290"/>
                  <a:pt x="62387" y="881747"/>
                </a:cubicBezTo>
                <a:cubicBezTo>
                  <a:pt x="46394" y="944778"/>
                  <a:pt x="34164" y="1008280"/>
                  <a:pt x="29460" y="1073194"/>
                </a:cubicBezTo>
                <a:cubicBezTo>
                  <a:pt x="28049" y="1094831"/>
                  <a:pt x="30871" y="1115999"/>
                  <a:pt x="27579" y="1137636"/>
                </a:cubicBezTo>
                <a:cubicBezTo>
                  <a:pt x="23345" y="1166330"/>
                  <a:pt x="23816" y="1195023"/>
                  <a:pt x="25697" y="1224187"/>
                </a:cubicBezTo>
                <a:cubicBezTo>
                  <a:pt x="27579" y="1256644"/>
                  <a:pt x="30871" y="1289100"/>
                  <a:pt x="33694" y="1321087"/>
                </a:cubicBezTo>
                <a:cubicBezTo>
                  <a:pt x="36986" y="1363892"/>
                  <a:pt x="42631" y="1406697"/>
                  <a:pt x="55802" y="1447620"/>
                </a:cubicBezTo>
                <a:cubicBezTo>
                  <a:pt x="65680" y="1479136"/>
                  <a:pt x="70384" y="1511593"/>
                  <a:pt x="82614" y="1542638"/>
                </a:cubicBezTo>
                <a:cubicBezTo>
                  <a:pt x="89669" y="1560513"/>
                  <a:pt x="94844" y="1579328"/>
                  <a:pt x="100488" y="1597673"/>
                </a:cubicBezTo>
                <a:cubicBezTo>
                  <a:pt x="106603" y="1616488"/>
                  <a:pt x="114600" y="1634833"/>
                  <a:pt x="124008" y="1652238"/>
                </a:cubicBezTo>
                <a:cubicBezTo>
                  <a:pt x="136238" y="1674816"/>
                  <a:pt x="146116" y="1698335"/>
                  <a:pt x="158346" y="1720914"/>
                </a:cubicBezTo>
                <a:cubicBezTo>
                  <a:pt x="174809" y="1751489"/>
                  <a:pt x="191273" y="1781594"/>
                  <a:pt x="211029" y="1809817"/>
                </a:cubicBezTo>
                <a:cubicBezTo>
                  <a:pt x="232667" y="1839921"/>
                  <a:pt x="253363" y="1870496"/>
                  <a:pt x="275942" y="1900131"/>
                </a:cubicBezTo>
                <a:cubicBezTo>
                  <a:pt x="296639" y="1927883"/>
                  <a:pt x="319688" y="1953755"/>
                  <a:pt x="342737" y="1979155"/>
                </a:cubicBezTo>
                <a:cubicBezTo>
                  <a:pt x="362493" y="2001263"/>
                  <a:pt x="380838" y="2025253"/>
                  <a:pt x="405298" y="2043128"/>
                </a:cubicBezTo>
                <a:cubicBezTo>
                  <a:pt x="419880" y="2053947"/>
                  <a:pt x="428817" y="2070410"/>
                  <a:pt x="443399" y="2080288"/>
                </a:cubicBezTo>
                <a:cubicBezTo>
                  <a:pt x="458922" y="2090637"/>
                  <a:pt x="472093" y="2102867"/>
                  <a:pt x="485734" y="2115567"/>
                </a:cubicBezTo>
                <a:cubicBezTo>
                  <a:pt x="490908" y="2120741"/>
                  <a:pt x="496553" y="2125915"/>
                  <a:pt x="502668" y="2129679"/>
                </a:cubicBezTo>
                <a:cubicBezTo>
                  <a:pt x="526657" y="2144731"/>
                  <a:pt x="546884" y="2164487"/>
                  <a:pt x="570873" y="2180010"/>
                </a:cubicBezTo>
                <a:cubicBezTo>
                  <a:pt x="596745" y="2196944"/>
                  <a:pt x="622616" y="2213407"/>
                  <a:pt x="648957" y="2229871"/>
                </a:cubicBezTo>
                <a:cubicBezTo>
                  <a:pt x="699759" y="2261857"/>
                  <a:pt x="754794" y="2284435"/>
                  <a:pt x="809359" y="2309366"/>
                </a:cubicBezTo>
                <a:cubicBezTo>
                  <a:pt x="850282" y="2328181"/>
                  <a:pt x="894028" y="2339941"/>
                  <a:pt x="937303" y="2353112"/>
                </a:cubicBezTo>
                <a:cubicBezTo>
                  <a:pt x="985283" y="2367694"/>
                  <a:pt x="1035614" y="2373338"/>
                  <a:pt x="1084064" y="2386979"/>
                </a:cubicBezTo>
                <a:cubicBezTo>
                  <a:pt x="1088297" y="2388390"/>
                  <a:pt x="1093471" y="2387920"/>
                  <a:pt x="1098175" y="2388390"/>
                </a:cubicBezTo>
                <a:cubicBezTo>
                  <a:pt x="1120754" y="2389802"/>
                  <a:pt x="1143332" y="2391213"/>
                  <a:pt x="1165440" y="2395446"/>
                </a:cubicBezTo>
                <a:cubicBezTo>
                  <a:pt x="1176259" y="2397328"/>
                  <a:pt x="1187548" y="2397798"/>
                  <a:pt x="1198367" y="2396857"/>
                </a:cubicBezTo>
                <a:cubicBezTo>
                  <a:pt x="1206364" y="2395917"/>
                  <a:pt x="1214360" y="2395917"/>
                  <a:pt x="1221886" y="2397798"/>
                </a:cubicBezTo>
                <a:cubicBezTo>
                  <a:pt x="1236468" y="2401561"/>
                  <a:pt x="1251050" y="2401091"/>
                  <a:pt x="1265632" y="2401091"/>
                </a:cubicBezTo>
                <a:cubicBezTo>
                  <a:pt x="1288681" y="2401091"/>
                  <a:pt x="1312200" y="2401091"/>
                  <a:pt x="1335720" y="2401091"/>
                </a:cubicBezTo>
                <a:close/>
                <a:moveTo>
                  <a:pt x="1081241" y="1529938"/>
                </a:moveTo>
                <a:cubicBezTo>
                  <a:pt x="1093471" y="1530408"/>
                  <a:pt x="1101938" y="1527586"/>
                  <a:pt x="1109935" y="1523352"/>
                </a:cubicBezTo>
                <a:cubicBezTo>
                  <a:pt x="1126869" y="1513945"/>
                  <a:pt x="1143802" y="1504537"/>
                  <a:pt x="1160266" y="1494659"/>
                </a:cubicBezTo>
                <a:cubicBezTo>
                  <a:pt x="1191782" y="1475843"/>
                  <a:pt x="1222827" y="1456557"/>
                  <a:pt x="1253873" y="1437272"/>
                </a:cubicBezTo>
                <a:cubicBezTo>
                  <a:pt x="1294796" y="1411400"/>
                  <a:pt x="1334779" y="1383648"/>
                  <a:pt x="1373821" y="1354484"/>
                </a:cubicBezTo>
                <a:cubicBezTo>
                  <a:pt x="1394988" y="1338961"/>
                  <a:pt x="1417567" y="1324850"/>
                  <a:pt x="1436852" y="1307445"/>
                </a:cubicBezTo>
                <a:cubicBezTo>
                  <a:pt x="1472602" y="1274989"/>
                  <a:pt x="1513995" y="1250058"/>
                  <a:pt x="1547393" y="1214780"/>
                </a:cubicBezTo>
                <a:cubicBezTo>
                  <a:pt x="1562915" y="1198786"/>
                  <a:pt x="1580320" y="1184675"/>
                  <a:pt x="1596783" y="1169152"/>
                </a:cubicBezTo>
                <a:cubicBezTo>
                  <a:pt x="1634884" y="1133873"/>
                  <a:pt x="1668752" y="1094361"/>
                  <a:pt x="1703561" y="1056260"/>
                </a:cubicBezTo>
                <a:cubicBezTo>
                  <a:pt x="1709676" y="1049674"/>
                  <a:pt x="1716731" y="1044030"/>
                  <a:pt x="1721906" y="1036974"/>
                </a:cubicBezTo>
                <a:cubicBezTo>
                  <a:pt x="1736488" y="1016277"/>
                  <a:pt x="1752951" y="997462"/>
                  <a:pt x="1770826" y="979587"/>
                </a:cubicBezTo>
                <a:cubicBezTo>
                  <a:pt x="1777411" y="973002"/>
                  <a:pt x="1780704" y="965005"/>
                  <a:pt x="1783996" y="956538"/>
                </a:cubicBezTo>
                <a:cubicBezTo>
                  <a:pt x="1787760" y="946660"/>
                  <a:pt x="1787289" y="937252"/>
                  <a:pt x="1781645" y="927845"/>
                </a:cubicBezTo>
                <a:cubicBezTo>
                  <a:pt x="1777411" y="921259"/>
                  <a:pt x="1774118" y="913733"/>
                  <a:pt x="1768003" y="908559"/>
                </a:cubicBezTo>
                <a:cubicBezTo>
                  <a:pt x="1753892" y="895858"/>
                  <a:pt x="1742132" y="881276"/>
                  <a:pt x="1729902" y="866695"/>
                </a:cubicBezTo>
                <a:cubicBezTo>
                  <a:pt x="1701209" y="833297"/>
                  <a:pt x="1668282" y="803663"/>
                  <a:pt x="1638647" y="771206"/>
                </a:cubicBezTo>
                <a:cubicBezTo>
                  <a:pt x="1635355" y="767914"/>
                  <a:pt x="1631592" y="765091"/>
                  <a:pt x="1627829" y="762269"/>
                </a:cubicBezTo>
                <a:cubicBezTo>
                  <a:pt x="1621714" y="758036"/>
                  <a:pt x="1616539" y="753332"/>
                  <a:pt x="1610895" y="748157"/>
                </a:cubicBezTo>
                <a:cubicBezTo>
                  <a:pt x="1596313" y="734516"/>
                  <a:pt x="1581731" y="720875"/>
                  <a:pt x="1566208" y="708175"/>
                </a:cubicBezTo>
                <a:cubicBezTo>
                  <a:pt x="1539867" y="687478"/>
                  <a:pt x="1513995" y="666311"/>
                  <a:pt x="1487654" y="645614"/>
                </a:cubicBezTo>
                <a:cubicBezTo>
                  <a:pt x="1467427" y="629620"/>
                  <a:pt x="1445319" y="616450"/>
                  <a:pt x="1425563" y="600457"/>
                </a:cubicBezTo>
                <a:cubicBezTo>
                  <a:pt x="1419448" y="595753"/>
                  <a:pt x="1412392" y="591990"/>
                  <a:pt x="1405336" y="588227"/>
                </a:cubicBezTo>
                <a:cubicBezTo>
                  <a:pt x="1393106" y="582112"/>
                  <a:pt x="1384640" y="584463"/>
                  <a:pt x="1377113" y="595753"/>
                </a:cubicBezTo>
                <a:cubicBezTo>
                  <a:pt x="1367706" y="609864"/>
                  <a:pt x="1358768" y="623976"/>
                  <a:pt x="1350302" y="638558"/>
                </a:cubicBezTo>
                <a:cubicBezTo>
                  <a:pt x="1336190" y="663488"/>
                  <a:pt x="1317845" y="684655"/>
                  <a:pt x="1299029" y="705823"/>
                </a:cubicBezTo>
                <a:cubicBezTo>
                  <a:pt x="1285859" y="720405"/>
                  <a:pt x="1268454" y="729812"/>
                  <a:pt x="1255284" y="743924"/>
                </a:cubicBezTo>
                <a:cubicBezTo>
                  <a:pt x="1225649" y="775440"/>
                  <a:pt x="1192722" y="804604"/>
                  <a:pt x="1161207" y="834238"/>
                </a:cubicBezTo>
                <a:cubicBezTo>
                  <a:pt x="1130632" y="862931"/>
                  <a:pt x="1094882" y="885040"/>
                  <a:pt x="1062896" y="912322"/>
                </a:cubicBezTo>
                <a:cubicBezTo>
                  <a:pt x="1061485" y="913733"/>
                  <a:pt x="1059603" y="914674"/>
                  <a:pt x="1057722" y="915615"/>
                </a:cubicBezTo>
                <a:cubicBezTo>
                  <a:pt x="1043610" y="924552"/>
                  <a:pt x="1029499" y="933489"/>
                  <a:pt x="1015858" y="943367"/>
                </a:cubicBezTo>
                <a:cubicBezTo>
                  <a:pt x="984812" y="965475"/>
                  <a:pt x="953296" y="987113"/>
                  <a:pt x="918958" y="1004517"/>
                </a:cubicBezTo>
                <a:cubicBezTo>
                  <a:pt x="898261" y="1014866"/>
                  <a:pt x="878976" y="1027566"/>
                  <a:pt x="858749" y="1037915"/>
                </a:cubicBezTo>
                <a:cubicBezTo>
                  <a:pt x="828644" y="1052967"/>
                  <a:pt x="798069" y="1066608"/>
                  <a:pt x="768906" y="1083542"/>
                </a:cubicBezTo>
                <a:cubicBezTo>
                  <a:pt x="753383" y="1092479"/>
                  <a:pt x="751501" y="1096242"/>
                  <a:pt x="759027" y="1112236"/>
                </a:cubicBezTo>
                <a:cubicBezTo>
                  <a:pt x="766083" y="1127288"/>
                  <a:pt x="772669" y="1142811"/>
                  <a:pt x="781606" y="1156922"/>
                </a:cubicBezTo>
                <a:cubicBezTo>
                  <a:pt x="798540" y="1184675"/>
                  <a:pt x="815474" y="1212428"/>
                  <a:pt x="832408" y="1240180"/>
                </a:cubicBezTo>
                <a:cubicBezTo>
                  <a:pt x="850753" y="1269815"/>
                  <a:pt x="873801" y="1296627"/>
                  <a:pt x="891206" y="1327672"/>
                </a:cubicBezTo>
                <a:cubicBezTo>
                  <a:pt x="893087" y="1331435"/>
                  <a:pt x="896380" y="1334257"/>
                  <a:pt x="899202" y="1337550"/>
                </a:cubicBezTo>
                <a:cubicBezTo>
                  <a:pt x="926014" y="1367655"/>
                  <a:pt x="949063" y="1401052"/>
                  <a:pt x="977286" y="1429745"/>
                </a:cubicBezTo>
                <a:cubicBezTo>
                  <a:pt x="989516" y="1442446"/>
                  <a:pt x="999394" y="1457498"/>
                  <a:pt x="1013035" y="1469258"/>
                </a:cubicBezTo>
                <a:cubicBezTo>
                  <a:pt x="1021032" y="1476314"/>
                  <a:pt x="1027147" y="1484781"/>
                  <a:pt x="1032792" y="1493718"/>
                </a:cubicBezTo>
                <a:cubicBezTo>
                  <a:pt x="1042199" y="1509241"/>
                  <a:pt x="1058192" y="1516767"/>
                  <a:pt x="1071834" y="1527115"/>
                </a:cubicBezTo>
                <a:cubicBezTo>
                  <a:pt x="1075597" y="1530408"/>
                  <a:pt x="1080300" y="1529938"/>
                  <a:pt x="1081241" y="1529938"/>
                </a:cubicBezTo>
                <a:close/>
                <a:moveTo>
                  <a:pt x="497023" y="1800409"/>
                </a:moveTo>
                <a:cubicBezTo>
                  <a:pt x="497493" y="1802291"/>
                  <a:pt x="497023" y="1803231"/>
                  <a:pt x="497964" y="1804172"/>
                </a:cubicBezTo>
                <a:cubicBezTo>
                  <a:pt x="500316" y="1807465"/>
                  <a:pt x="503138" y="1810757"/>
                  <a:pt x="505490" y="1814050"/>
                </a:cubicBezTo>
                <a:cubicBezTo>
                  <a:pt x="547354" y="1864852"/>
                  <a:pt x="593452" y="1910950"/>
                  <a:pt x="644254" y="1952814"/>
                </a:cubicBezTo>
                <a:cubicBezTo>
                  <a:pt x="742564" y="2033250"/>
                  <a:pt x="852164" y="2093459"/>
                  <a:pt x="972582" y="2134382"/>
                </a:cubicBezTo>
                <a:cubicBezTo>
                  <a:pt x="979168" y="2136734"/>
                  <a:pt x="985753" y="2138146"/>
                  <a:pt x="992338" y="2136734"/>
                </a:cubicBezTo>
                <a:cubicBezTo>
                  <a:pt x="1016328" y="2132031"/>
                  <a:pt x="1040788" y="2127797"/>
                  <a:pt x="1064778" y="2122623"/>
                </a:cubicBezTo>
                <a:cubicBezTo>
                  <a:pt x="1094882" y="2115567"/>
                  <a:pt x="1124987" y="2108982"/>
                  <a:pt x="1154621" y="2100985"/>
                </a:cubicBezTo>
                <a:cubicBezTo>
                  <a:pt x="1198837" y="2088755"/>
                  <a:pt x="1243994" y="2079347"/>
                  <a:pt x="1287740" y="2065236"/>
                </a:cubicBezTo>
                <a:cubicBezTo>
                  <a:pt x="1354065" y="2043598"/>
                  <a:pt x="1419448" y="2020079"/>
                  <a:pt x="1483891" y="1995148"/>
                </a:cubicBezTo>
                <a:cubicBezTo>
                  <a:pt x="1486243" y="1994208"/>
                  <a:pt x="1488595" y="1992796"/>
                  <a:pt x="1490476" y="1990915"/>
                </a:cubicBezTo>
                <a:cubicBezTo>
                  <a:pt x="1497532" y="1985270"/>
                  <a:pt x="1505999" y="1982918"/>
                  <a:pt x="1514936" y="1980096"/>
                </a:cubicBezTo>
                <a:cubicBezTo>
                  <a:pt x="1531870" y="1974922"/>
                  <a:pt x="1547863" y="1966925"/>
                  <a:pt x="1563386" y="1957988"/>
                </a:cubicBezTo>
                <a:cubicBezTo>
                  <a:pt x="1587376" y="1943876"/>
                  <a:pt x="1586435" y="1930235"/>
                  <a:pt x="1561504" y="1917535"/>
                </a:cubicBezTo>
                <a:cubicBezTo>
                  <a:pt x="1546452" y="1910009"/>
                  <a:pt x="1532340" y="1901071"/>
                  <a:pt x="1517758" y="1893545"/>
                </a:cubicBezTo>
                <a:cubicBezTo>
                  <a:pt x="1460372" y="1864381"/>
                  <a:pt x="1406277" y="1829103"/>
                  <a:pt x="1352183" y="1794294"/>
                </a:cubicBezTo>
                <a:cubicBezTo>
                  <a:pt x="1309848" y="1767012"/>
                  <a:pt x="1269395" y="1737377"/>
                  <a:pt x="1229413" y="1706802"/>
                </a:cubicBezTo>
                <a:cubicBezTo>
                  <a:pt x="1179552" y="1668231"/>
                  <a:pt x="1132513" y="1627307"/>
                  <a:pt x="1085004" y="1585443"/>
                </a:cubicBezTo>
                <a:cubicBezTo>
                  <a:pt x="1069482" y="1571802"/>
                  <a:pt x="1062426" y="1569920"/>
                  <a:pt x="1045962" y="1581210"/>
                </a:cubicBezTo>
                <a:cubicBezTo>
                  <a:pt x="1031380" y="1591088"/>
                  <a:pt x="1015858" y="1598143"/>
                  <a:pt x="1000335" y="1605199"/>
                </a:cubicBezTo>
                <a:cubicBezTo>
                  <a:pt x="983401" y="1612725"/>
                  <a:pt x="967408" y="1620722"/>
                  <a:pt x="950474" y="1628248"/>
                </a:cubicBezTo>
                <a:cubicBezTo>
                  <a:pt x="922721" y="1640949"/>
                  <a:pt x="895910" y="1655530"/>
                  <a:pt x="867686" y="1666820"/>
                </a:cubicBezTo>
                <a:cubicBezTo>
                  <a:pt x="810770" y="1688928"/>
                  <a:pt x="754794" y="1713858"/>
                  <a:pt x="696466" y="1733144"/>
                </a:cubicBezTo>
                <a:cubicBezTo>
                  <a:pt x="651780" y="1747726"/>
                  <a:pt x="607093" y="1762308"/>
                  <a:pt x="562877" y="1779242"/>
                </a:cubicBezTo>
                <a:cubicBezTo>
                  <a:pt x="542180" y="1786768"/>
                  <a:pt x="519601" y="1793353"/>
                  <a:pt x="497023" y="1800409"/>
                </a:cubicBezTo>
                <a:close/>
                <a:moveTo>
                  <a:pt x="2056820" y="524254"/>
                </a:moveTo>
                <a:cubicBezTo>
                  <a:pt x="2054468" y="528958"/>
                  <a:pt x="2053057" y="531310"/>
                  <a:pt x="2052116" y="533662"/>
                </a:cubicBezTo>
                <a:cubicBezTo>
                  <a:pt x="2029067" y="582112"/>
                  <a:pt x="2014956" y="635265"/>
                  <a:pt x="1984851" y="680422"/>
                </a:cubicBezTo>
                <a:cubicBezTo>
                  <a:pt x="1984381" y="680892"/>
                  <a:pt x="1984381" y="681363"/>
                  <a:pt x="1984381" y="681833"/>
                </a:cubicBezTo>
                <a:cubicBezTo>
                  <a:pt x="1974973" y="703471"/>
                  <a:pt x="1965565" y="724638"/>
                  <a:pt x="1952865" y="744865"/>
                </a:cubicBezTo>
                <a:cubicBezTo>
                  <a:pt x="1943927" y="758976"/>
                  <a:pt x="1936872" y="774029"/>
                  <a:pt x="1931227" y="790022"/>
                </a:cubicBezTo>
                <a:cubicBezTo>
                  <a:pt x="1920408" y="821538"/>
                  <a:pt x="1904415" y="850231"/>
                  <a:pt x="1878073" y="871869"/>
                </a:cubicBezTo>
                <a:cubicBezTo>
                  <a:pt x="1872899" y="876102"/>
                  <a:pt x="1869136" y="882217"/>
                  <a:pt x="1865843" y="888332"/>
                </a:cubicBezTo>
                <a:cubicBezTo>
                  <a:pt x="1860199" y="899151"/>
                  <a:pt x="1853143" y="908559"/>
                  <a:pt x="1845147" y="917967"/>
                </a:cubicBezTo>
                <a:cubicBezTo>
                  <a:pt x="1832916" y="931608"/>
                  <a:pt x="1832446" y="949482"/>
                  <a:pt x="1844676" y="963124"/>
                </a:cubicBezTo>
                <a:cubicBezTo>
                  <a:pt x="1851732" y="971120"/>
                  <a:pt x="1858788" y="978646"/>
                  <a:pt x="1864432" y="987584"/>
                </a:cubicBezTo>
                <a:cubicBezTo>
                  <a:pt x="1887952" y="1022862"/>
                  <a:pt x="1914293" y="1055789"/>
                  <a:pt x="1936872" y="1092009"/>
                </a:cubicBezTo>
                <a:cubicBezTo>
                  <a:pt x="1963684" y="1135755"/>
                  <a:pt x="1989555" y="1179971"/>
                  <a:pt x="2015426" y="1224187"/>
                </a:cubicBezTo>
                <a:cubicBezTo>
                  <a:pt x="2022482" y="1236417"/>
                  <a:pt x="2026715" y="1250058"/>
                  <a:pt x="2034241" y="1262289"/>
                </a:cubicBezTo>
                <a:cubicBezTo>
                  <a:pt x="2049764" y="1288630"/>
                  <a:pt x="2062464" y="1316383"/>
                  <a:pt x="2073754" y="1344135"/>
                </a:cubicBezTo>
                <a:cubicBezTo>
                  <a:pt x="2083161" y="1366714"/>
                  <a:pt x="2093039" y="1389292"/>
                  <a:pt x="2101977" y="1412341"/>
                </a:cubicBezTo>
                <a:cubicBezTo>
                  <a:pt x="2107151" y="1426453"/>
                  <a:pt x="2114677" y="1439624"/>
                  <a:pt x="2120322" y="1453735"/>
                </a:cubicBezTo>
                <a:cubicBezTo>
                  <a:pt x="2125496" y="1467376"/>
                  <a:pt x="2134433" y="1469258"/>
                  <a:pt x="2146663" y="1461732"/>
                </a:cubicBezTo>
                <a:cubicBezTo>
                  <a:pt x="2154190" y="1457028"/>
                  <a:pt x="2159364" y="1449972"/>
                  <a:pt x="2164538" y="1442446"/>
                </a:cubicBezTo>
                <a:cubicBezTo>
                  <a:pt x="2176768" y="1424101"/>
                  <a:pt x="2183824" y="1402934"/>
                  <a:pt x="2197935" y="1385529"/>
                </a:cubicBezTo>
                <a:cubicBezTo>
                  <a:pt x="2213458" y="1366243"/>
                  <a:pt x="2223807" y="1343665"/>
                  <a:pt x="2235096" y="1322027"/>
                </a:cubicBezTo>
                <a:cubicBezTo>
                  <a:pt x="2244503" y="1303682"/>
                  <a:pt x="2253441" y="1284397"/>
                  <a:pt x="2262849" y="1266052"/>
                </a:cubicBezTo>
                <a:cubicBezTo>
                  <a:pt x="2266612" y="1258525"/>
                  <a:pt x="2271315" y="1251470"/>
                  <a:pt x="2274138" y="1243943"/>
                </a:cubicBezTo>
                <a:cubicBezTo>
                  <a:pt x="2282605" y="1220895"/>
                  <a:pt x="2291542" y="1198316"/>
                  <a:pt x="2302361" y="1176208"/>
                </a:cubicBezTo>
                <a:cubicBezTo>
                  <a:pt x="2312709" y="1155041"/>
                  <a:pt x="2318354" y="1131992"/>
                  <a:pt x="2325880" y="1109884"/>
                </a:cubicBezTo>
                <a:cubicBezTo>
                  <a:pt x="2327291" y="1105180"/>
                  <a:pt x="2327762" y="1100476"/>
                  <a:pt x="2327291" y="1095772"/>
                </a:cubicBezTo>
                <a:cubicBezTo>
                  <a:pt x="2323058" y="1061904"/>
                  <a:pt x="2317884" y="1028507"/>
                  <a:pt x="2310828" y="995110"/>
                </a:cubicBezTo>
                <a:cubicBezTo>
                  <a:pt x="2275078" y="832827"/>
                  <a:pt x="2201228" y="689359"/>
                  <a:pt x="2092569" y="563296"/>
                </a:cubicBezTo>
                <a:cubicBezTo>
                  <a:pt x="2081280" y="550596"/>
                  <a:pt x="2069991" y="538366"/>
                  <a:pt x="2056820" y="524254"/>
                </a:cubicBezTo>
                <a:close/>
                <a:moveTo>
                  <a:pt x="283939" y="1204431"/>
                </a:moveTo>
                <a:cubicBezTo>
                  <a:pt x="287702" y="1205842"/>
                  <a:pt x="290994" y="1205372"/>
                  <a:pt x="294757" y="1204431"/>
                </a:cubicBezTo>
                <a:cubicBezTo>
                  <a:pt x="313102" y="1199257"/>
                  <a:pt x="331447" y="1196905"/>
                  <a:pt x="350263" y="1193612"/>
                </a:cubicBezTo>
                <a:cubicBezTo>
                  <a:pt x="376604" y="1188908"/>
                  <a:pt x="402005" y="1180912"/>
                  <a:pt x="427876" y="1174797"/>
                </a:cubicBezTo>
                <a:cubicBezTo>
                  <a:pt x="471152" y="1164919"/>
                  <a:pt x="513016" y="1148926"/>
                  <a:pt x="556291" y="1139518"/>
                </a:cubicBezTo>
                <a:cubicBezTo>
                  <a:pt x="598626" y="1130110"/>
                  <a:pt x="636727" y="1108943"/>
                  <a:pt x="677651" y="1096713"/>
                </a:cubicBezTo>
                <a:cubicBezTo>
                  <a:pt x="683766" y="1094831"/>
                  <a:pt x="689410" y="1092009"/>
                  <a:pt x="694585" y="1088716"/>
                </a:cubicBezTo>
                <a:cubicBezTo>
                  <a:pt x="706344" y="1081661"/>
                  <a:pt x="708696" y="1075546"/>
                  <a:pt x="703052" y="1062845"/>
                </a:cubicBezTo>
                <a:cubicBezTo>
                  <a:pt x="694114" y="1042619"/>
                  <a:pt x="685177" y="1022862"/>
                  <a:pt x="676710" y="1002636"/>
                </a:cubicBezTo>
                <a:cubicBezTo>
                  <a:pt x="661187" y="965946"/>
                  <a:pt x="647076" y="928785"/>
                  <a:pt x="634375" y="891155"/>
                </a:cubicBezTo>
                <a:cubicBezTo>
                  <a:pt x="625908" y="866224"/>
                  <a:pt x="619793" y="840823"/>
                  <a:pt x="610856" y="816363"/>
                </a:cubicBezTo>
                <a:cubicBezTo>
                  <a:pt x="595804" y="776381"/>
                  <a:pt x="588748" y="734516"/>
                  <a:pt x="579811" y="693122"/>
                </a:cubicBezTo>
                <a:cubicBezTo>
                  <a:pt x="576988" y="679481"/>
                  <a:pt x="571344" y="672896"/>
                  <a:pt x="557703" y="670074"/>
                </a:cubicBezTo>
                <a:cubicBezTo>
                  <a:pt x="543121" y="667251"/>
                  <a:pt x="529950" y="670544"/>
                  <a:pt x="516779" y="676659"/>
                </a:cubicBezTo>
                <a:cubicBezTo>
                  <a:pt x="511605" y="679011"/>
                  <a:pt x="506431" y="682774"/>
                  <a:pt x="500786" y="682774"/>
                </a:cubicBezTo>
                <a:cubicBezTo>
                  <a:pt x="477267" y="684185"/>
                  <a:pt x="454688" y="692182"/>
                  <a:pt x="432110" y="698767"/>
                </a:cubicBezTo>
                <a:cubicBezTo>
                  <a:pt x="425054" y="700649"/>
                  <a:pt x="420350" y="704412"/>
                  <a:pt x="416587" y="710527"/>
                </a:cubicBezTo>
                <a:cubicBezTo>
                  <a:pt x="399183" y="740631"/>
                  <a:pt x="383190" y="771206"/>
                  <a:pt x="368608" y="802722"/>
                </a:cubicBezTo>
                <a:cubicBezTo>
                  <a:pt x="313102" y="925022"/>
                  <a:pt x="284409" y="1053437"/>
                  <a:pt x="282527" y="1187968"/>
                </a:cubicBezTo>
                <a:cubicBezTo>
                  <a:pt x="282527" y="1193142"/>
                  <a:pt x="281587" y="1198786"/>
                  <a:pt x="283939" y="1204431"/>
                </a:cubicBezTo>
                <a:close/>
                <a:moveTo>
                  <a:pt x="1307967" y="210037"/>
                </a:moveTo>
                <a:cubicBezTo>
                  <a:pt x="1256225" y="208626"/>
                  <a:pt x="1203541" y="213330"/>
                  <a:pt x="1150858" y="220856"/>
                </a:cubicBezTo>
                <a:cubicBezTo>
                  <a:pt x="1123576" y="225089"/>
                  <a:pt x="1096294" y="231204"/>
                  <a:pt x="1069011" y="236378"/>
                </a:cubicBezTo>
                <a:cubicBezTo>
                  <a:pt x="1062896" y="237319"/>
                  <a:pt x="1058192" y="239671"/>
                  <a:pt x="1055840" y="246257"/>
                </a:cubicBezTo>
                <a:cubicBezTo>
                  <a:pt x="1051137" y="261309"/>
                  <a:pt x="1042199" y="274480"/>
                  <a:pt x="1033732" y="287650"/>
                </a:cubicBezTo>
                <a:cubicBezTo>
                  <a:pt x="1026676" y="298940"/>
                  <a:pt x="1020562" y="311170"/>
                  <a:pt x="1014447" y="323400"/>
                </a:cubicBezTo>
                <a:cubicBezTo>
                  <a:pt x="1007861" y="336100"/>
                  <a:pt x="1009743" y="343156"/>
                  <a:pt x="1019621" y="353034"/>
                </a:cubicBezTo>
                <a:cubicBezTo>
                  <a:pt x="1027147" y="360090"/>
                  <a:pt x="1036084" y="364323"/>
                  <a:pt x="1045492" y="367616"/>
                </a:cubicBezTo>
                <a:cubicBezTo>
                  <a:pt x="1075597" y="378435"/>
                  <a:pt x="1105231" y="391135"/>
                  <a:pt x="1133454" y="405247"/>
                </a:cubicBezTo>
                <a:cubicBezTo>
                  <a:pt x="1200719" y="438644"/>
                  <a:pt x="1269866" y="469690"/>
                  <a:pt x="1332427" y="512024"/>
                </a:cubicBezTo>
                <a:cubicBezTo>
                  <a:pt x="1339953" y="517198"/>
                  <a:pt x="1347479" y="521432"/>
                  <a:pt x="1355476" y="525665"/>
                </a:cubicBezTo>
                <a:cubicBezTo>
                  <a:pt x="1372880" y="535073"/>
                  <a:pt x="1387932" y="532251"/>
                  <a:pt x="1399692" y="517198"/>
                </a:cubicBezTo>
                <a:cubicBezTo>
                  <a:pt x="1410040" y="504028"/>
                  <a:pt x="1419448" y="490386"/>
                  <a:pt x="1426974" y="475334"/>
                </a:cubicBezTo>
                <a:cubicBezTo>
                  <a:pt x="1439204" y="450404"/>
                  <a:pt x="1450964" y="425003"/>
                  <a:pt x="1463664" y="400543"/>
                </a:cubicBezTo>
                <a:cubicBezTo>
                  <a:pt x="1473542" y="382198"/>
                  <a:pt x="1485302" y="364794"/>
                  <a:pt x="1490947" y="344097"/>
                </a:cubicBezTo>
                <a:cubicBezTo>
                  <a:pt x="1491417" y="342686"/>
                  <a:pt x="1492358" y="341274"/>
                  <a:pt x="1493299" y="339863"/>
                </a:cubicBezTo>
                <a:cubicBezTo>
                  <a:pt x="1509292" y="313522"/>
                  <a:pt x="1516347" y="282476"/>
                  <a:pt x="1530459" y="255194"/>
                </a:cubicBezTo>
                <a:cubicBezTo>
                  <a:pt x="1530929" y="254253"/>
                  <a:pt x="1530929" y="253312"/>
                  <a:pt x="1531400" y="252372"/>
                </a:cubicBezTo>
                <a:cubicBezTo>
                  <a:pt x="1537044" y="234027"/>
                  <a:pt x="1537044" y="234027"/>
                  <a:pt x="1517758" y="230263"/>
                </a:cubicBezTo>
                <a:cubicBezTo>
                  <a:pt x="1449082" y="217093"/>
                  <a:pt x="1379936" y="209096"/>
                  <a:pt x="1307967" y="210037"/>
                </a:cubicBezTo>
                <a:close/>
                <a:moveTo>
                  <a:pt x="1863491" y="2025723"/>
                </a:moveTo>
                <a:cubicBezTo>
                  <a:pt x="1869136" y="2026194"/>
                  <a:pt x="1869136" y="2026664"/>
                  <a:pt x="1880425" y="2019138"/>
                </a:cubicBezTo>
                <a:cubicBezTo>
                  <a:pt x="1958980" y="1967866"/>
                  <a:pt x="2029538" y="1907186"/>
                  <a:pt x="2091158" y="1836158"/>
                </a:cubicBezTo>
                <a:cubicBezTo>
                  <a:pt x="2119851" y="1803231"/>
                  <a:pt x="2146193" y="1768893"/>
                  <a:pt x="2170183" y="1732674"/>
                </a:cubicBezTo>
                <a:cubicBezTo>
                  <a:pt x="2173475" y="1727499"/>
                  <a:pt x="2178650" y="1722795"/>
                  <a:pt x="2174887" y="1715740"/>
                </a:cubicBezTo>
                <a:cubicBezTo>
                  <a:pt x="2166890" y="1700217"/>
                  <a:pt x="2165008" y="1682813"/>
                  <a:pt x="2160775" y="1666349"/>
                </a:cubicBezTo>
                <a:cubicBezTo>
                  <a:pt x="2155130" y="1644241"/>
                  <a:pt x="2148075" y="1622133"/>
                  <a:pt x="2141019" y="1600025"/>
                </a:cubicBezTo>
                <a:cubicBezTo>
                  <a:pt x="2139137" y="1593440"/>
                  <a:pt x="2136315" y="1587324"/>
                  <a:pt x="2132552" y="1581210"/>
                </a:cubicBezTo>
                <a:cubicBezTo>
                  <a:pt x="2118911" y="1559572"/>
                  <a:pt x="2112325" y="1558631"/>
                  <a:pt x="2097273" y="1578387"/>
                </a:cubicBezTo>
                <a:cubicBezTo>
                  <a:pt x="2077987" y="1603318"/>
                  <a:pt x="2055409" y="1625426"/>
                  <a:pt x="2034712" y="1648945"/>
                </a:cubicBezTo>
                <a:cubicBezTo>
                  <a:pt x="2016367" y="1670112"/>
                  <a:pt x="1994259" y="1688457"/>
                  <a:pt x="1974502" y="1708214"/>
                </a:cubicBezTo>
                <a:cubicBezTo>
                  <a:pt x="1941105" y="1742081"/>
                  <a:pt x="1903945" y="1772656"/>
                  <a:pt x="1865843" y="1800879"/>
                </a:cubicBezTo>
                <a:cubicBezTo>
                  <a:pt x="1840913" y="1819695"/>
                  <a:pt x="1815512" y="1838510"/>
                  <a:pt x="1789641" y="1856385"/>
                </a:cubicBezTo>
                <a:cubicBezTo>
                  <a:pt x="1759066" y="1877082"/>
                  <a:pt x="1728491" y="1896838"/>
                  <a:pt x="1697446" y="1916124"/>
                </a:cubicBezTo>
                <a:cubicBezTo>
                  <a:pt x="1689919" y="1920828"/>
                  <a:pt x="1678630" y="1924591"/>
                  <a:pt x="1679571" y="1935880"/>
                </a:cubicBezTo>
                <a:cubicBezTo>
                  <a:pt x="1680512" y="1947169"/>
                  <a:pt x="1691331" y="1951403"/>
                  <a:pt x="1699798" y="1955636"/>
                </a:cubicBezTo>
                <a:cubicBezTo>
                  <a:pt x="1716261" y="1963633"/>
                  <a:pt x="1733195" y="1970688"/>
                  <a:pt x="1750129" y="1978215"/>
                </a:cubicBezTo>
                <a:cubicBezTo>
                  <a:pt x="1780704" y="1991856"/>
                  <a:pt x="1812220" y="2002675"/>
                  <a:pt x="1841854" y="2018668"/>
                </a:cubicBezTo>
                <a:cubicBezTo>
                  <a:pt x="1848910" y="2021960"/>
                  <a:pt x="1856436" y="2023372"/>
                  <a:pt x="1863491" y="2025723"/>
                </a:cubicBezTo>
                <a:close/>
                <a:moveTo>
                  <a:pt x="610856" y="619742"/>
                </a:moveTo>
                <a:cubicBezTo>
                  <a:pt x="616971" y="620683"/>
                  <a:pt x="623557" y="617861"/>
                  <a:pt x="629672" y="615039"/>
                </a:cubicBezTo>
                <a:cubicBezTo>
                  <a:pt x="638138" y="611275"/>
                  <a:pt x="646605" y="607042"/>
                  <a:pt x="655072" y="602338"/>
                </a:cubicBezTo>
                <a:cubicBezTo>
                  <a:pt x="691762" y="583523"/>
                  <a:pt x="731275" y="569882"/>
                  <a:pt x="763731" y="543070"/>
                </a:cubicBezTo>
                <a:cubicBezTo>
                  <a:pt x="767494" y="540247"/>
                  <a:pt x="771728" y="538366"/>
                  <a:pt x="775961" y="535543"/>
                </a:cubicBezTo>
                <a:cubicBezTo>
                  <a:pt x="795717" y="522373"/>
                  <a:pt x="815474" y="510143"/>
                  <a:pt x="833348" y="494620"/>
                </a:cubicBezTo>
                <a:cubicBezTo>
                  <a:pt x="853104" y="477686"/>
                  <a:pt x="872390" y="459811"/>
                  <a:pt x="890735" y="440996"/>
                </a:cubicBezTo>
                <a:cubicBezTo>
                  <a:pt x="907669" y="423592"/>
                  <a:pt x="926955" y="408069"/>
                  <a:pt x="939655" y="386431"/>
                </a:cubicBezTo>
                <a:cubicBezTo>
                  <a:pt x="948593" y="370909"/>
                  <a:pt x="944359" y="352093"/>
                  <a:pt x="927425" y="346449"/>
                </a:cubicBezTo>
                <a:cubicBezTo>
                  <a:pt x="906728" y="339393"/>
                  <a:pt x="886502" y="329515"/>
                  <a:pt x="864864" y="325281"/>
                </a:cubicBezTo>
                <a:cubicBezTo>
                  <a:pt x="847460" y="321989"/>
                  <a:pt x="830526" y="321048"/>
                  <a:pt x="813592" y="330926"/>
                </a:cubicBezTo>
                <a:cubicBezTo>
                  <a:pt x="786310" y="347389"/>
                  <a:pt x="758087" y="362442"/>
                  <a:pt x="731275" y="380316"/>
                </a:cubicBezTo>
                <a:cubicBezTo>
                  <a:pt x="677180" y="416066"/>
                  <a:pt x="627320" y="456048"/>
                  <a:pt x="580751" y="501205"/>
                </a:cubicBezTo>
                <a:cubicBezTo>
                  <a:pt x="575577" y="506380"/>
                  <a:pt x="570403" y="511083"/>
                  <a:pt x="571814" y="520021"/>
                </a:cubicBezTo>
                <a:cubicBezTo>
                  <a:pt x="576048" y="546362"/>
                  <a:pt x="579340" y="572704"/>
                  <a:pt x="584044" y="599045"/>
                </a:cubicBezTo>
                <a:cubicBezTo>
                  <a:pt x="586396" y="613157"/>
                  <a:pt x="596274" y="619742"/>
                  <a:pt x="610856" y="619742"/>
                </a:cubicBezTo>
                <a:close/>
              </a:path>
            </a:pathLst>
          </a:custGeom>
          <a:solidFill>
            <a:schemeClr val="accent1"/>
          </a:solidFill>
          <a:ln w="46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2" name="图形 13"/>
          <p:cNvGrpSpPr/>
          <p:nvPr userDrawn="1">
            <p:custDataLst>
              <p:tags r:id="rId8"/>
            </p:custDataLst>
          </p:nvPr>
        </p:nvGrpSpPr>
        <p:grpSpPr>
          <a:xfrm rot="0" flipH="1">
            <a:off x="66675" y="149860"/>
            <a:ext cx="812165" cy="814705"/>
            <a:chOff x="7263890" y="269415"/>
            <a:chExt cx="2803728" cy="2984797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9"/>
              </p:custDataLst>
            </p:nvPr>
          </p:nvSpPr>
          <p:spPr>
            <a:xfrm>
              <a:off x="7263890" y="269415"/>
              <a:ext cx="2803728" cy="2984797"/>
            </a:xfrm>
            <a:custGeom>
              <a:avLst/>
              <a:gdLst>
                <a:gd name="connsiteX0" fmla="*/ 1364160 w 2803728"/>
                <a:gd name="connsiteY0" fmla="*/ 2984565 h 2984797"/>
                <a:gd name="connsiteX1" fmla="*/ 1317314 w 2803728"/>
                <a:gd name="connsiteY1" fmla="*/ 2984565 h 2984797"/>
                <a:gd name="connsiteX2" fmla="*/ 1158146 w 2803728"/>
                <a:gd name="connsiteY2" fmla="*/ 2972321 h 2984797"/>
                <a:gd name="connsiteX3" fmla="*/ 1039967 w 2803728"/>
                <a:gd name="connsiteY3" fmla="*/ 2949963 h 2984797"/>
                <a:gd name="connsiteX4" fmla="*/ 876540 w 2803728"/>
                <a:gd name="connsiteY4" fmla="*/ 2898859 h 2984797"/>
                <a:gd name="connsiteX5" fmla="*/ 671059 w 2803728"/>
                <a:gd name="connsiteY5" fmla="*/ 2800909 h 2984797"/>
                <a:gd name="connsiteX6" fmla="*/ 652427 w 2803728"/>
                <a:gd name="connsiteY6" fmla="*/ 2806765 h 2984797"/>
                <a:gd name="connsiteX7" fmla="*/ 616228 w 2803728"/>
                <a:gd name="connsiteY7" fmla="*/ 2881824 h 2984797"/>
                <a:gd name="connsiteX8" fmla="*/ 588547 w 2803728"/>
                <a:gd name="connsiteY8" fmla="*/ 2939316 h 2984797"/>
                <a:gd name="connsiteX9" fmla="*/ 581094 w 2803728"/>
                <a:gd name="connsiteY9" fmla="*/ 2949431 h 2984797"/>
                <a:gd name="connsiteX10" fmla="*/ 501244 w 2803728"/>
                <a:gd name="connsiteY10" fmla="*/ 2969660 h 2984797"/>
                <a:gd name="connsiteX11" fmla="*/ 454398 w 2803728"/>
                <a:gd name="connsiteY11" fmla="*/ 2940913 h 2984797"/>
                <a:gd name="connsiteX12" fmla="*/ 427249 w 2803728"/>
                <a:gd name="connsiteY12" fmla="*/ 2908441 h 2984797"/>
                <a:gd name="connsiteX13" fmla="*/ 411279 w 2803728"/>
                <a:gd name="connsiteY13" fmla="*/ 2861063 h 2984797"/>
                <a:gd name="connsiteX14" fmla="*/ 417667 w 2803728"/>
                <a:gd name="connsiteY14" fmla="*/ 2835511 h 2984797"/>
                <a:gd name="connsiteX15" fmla="*/ 543831 w 2803728"/>
                <a:gd name="connsiteY15" fmla="*/ 2591701 h 2984797"/>
                <a:gd name="connsiteX16" fmla="*/ 590676 w 2803728"/>
                <a:gd name="connsiteY16" fmla="*/ 2501204 h 2984797"/>
                <a:gd name="connsiteX17" fmla="*/ 583756 w 2803728"/>
                <a:gd name="connsiteY17" fmla="*/ 2479378 h 2984797"/>
                <a:gd name="connsiteX18" fmla="*/ 458657 w 2803728"/>
                <a:gd name="connsiteY18" fmla="*/ 2391543 h 2984797"/>
                <a:gd name="connsiteX19" fmla="*/ 339946 w 2803728"/>
                <a:gd name="connsiteY19" fmla="*/ 2282414 h 2984797"/>
                <a:gd name="connsiteX20" fmla="*/ 173857 w 2803728"/>
                <a:gd name="connsiteY20" fmla="*/ 2067883 h 2984797"/>
                <a:gd name="connsiteX21" fmla="*/ 63664 w 2803728"/>
                <a:gd name="connsiteY21" fmla="*/ 1830993 h 2984797"/>
                <a:gd name="connsiteX22" fmla="*/ 25336 w 2803728"/>
                <a:gd name="connsiteY22" fmla="*/ 1689392 h 2984797"/>
                <a:gd name="connsiteX23" fmla="*/ 2977 w 2803728"/>
                <a:gd name="connsiteY23" fmla="*/ 1525432 h 2984797"/>
                <a:gd name="connsiteX24" fmla="*/ 5639 w 2803728"/>
                <a:gd name="connsiteY24" fmla="*/ 1318886 h 2984797"/>
                <a:gd name="connsiteX25" fmla="*/ 36515 w 2803728"/>
                <a:gd name="connsiteY25" fmla="*/ 1137892 h 2984797"/>
                <a:gd name="connsiteX26" fmla="*/ 88151 w 2803728"/>
                <a:gd name="connsiteY26" fmla="*/ 980853 h 2984797"/>
                <a:gd name="connsiteX27" fmla="*/ 164807 w 2803728"/>
                <a:gd name="connsiteY27" fmla="*/ 824878 h 2984797"/>
                <a:gd name="connsiteX28" fmla="*/ 262225 w 2803728"/>
                <a:gd name="connsiteY28" fmla="*/ 683809 h 2984797"/>
                <a:gd name="connsiteX29" fmla="*/ 408085 w 2803728"/>
                <a:gd name="connsiteY29" fmla="*/ 529432 h 2984797"/>
                <a:gd name="connsiteX30" fmla="*/ 633795 w 2803728"/>
                <a:gd name="connsiteY30" fmla="*/ 369199 h 2984797"/>
                <a:gd name="connsiteX31" fmla="*/ 806272 w 2803728"/>
                <a:gd name="connsiteY31" fmla="*/ 290946 h 2984797"/>
                <a:gd name="connsiteX32" fmla="*/ 959585 w 2803728"/>
                <a:gd name="connsiteY32" fmla="*/ 245697 h 2984797"/>
                <a:gd name="connsiteX33" fmla="*/ 1050082 w 2803728"/>
                <a:gd name="connsiteY33" fmla="*/ 229195 h 2984797"/>
                <a:gd name="connsiteX34" fmla="*/ 1145902 w 2803728"/>
                <a:gd name="connsiteY34" fmla="*/ 218548 h 2984797"/>
                <a:gd name="connsiteX35" fmla="*/ 1160275 w 2803728"/>
                <a:gd name="connsiteY35" fmla="*/ 218016 h 2984797"/>
                <a:gd name="connsiteX36" fmla="*/ 1318911 w 2803728"/>
                <a:gd name="connsiteY36" fmla="*/ 218548 h 2984797"/>
                <a:gd name="connsiteX37" fmla="*/ 1411538 w 2803728"/>
                <a:gd name="connsiteY37" fmla="*/ 227598 h 2984797"/>
                <a:gd name="connsiteX38" fmla="*/ 1474353 w 2803728"/>
                <a:gd name="connsiteY38" fmla="*/ 237712 h 2984797"/>
                <a:gd name="connsiteX39" fmla="*/ 1572303 w 2803728"/>
                <a:gd name="connsiteY39" fmla="*/ 260070 h 2984797"/>
                <a:gd name="connsiteX40" fmla="*/ 1686223 w 2803728"/>
                <a:gd name="connsiteY40" fmla="*/ 297866 h 2984797"/>
                <a:gd name="connsiteX41" fmla="*/ 1721357 w 2803728"/>
                <a:gd name="connsiteY41" fmla="*/ 312239 h 2984797"/>
                <a:gd name="connsiteX42" fmla="*/ 1742118 w 2803728"/>
                <a:gd name="connsiteY42" fmla="*/ 305319 h 2984797"/>
                <a:gd name="connsiteX43" fmla="*/ 1860829 w 2803728"/>
                <a:gd name="connsiteY43" fmla="*/ 76414 h 2984797"/>
                <a:gd name="connsiteX44" fmla="*/ 1892237 w 2803728"/>
                <a:gd name="connsiteY44" fmla="*/ 17857 h 2984797"/>
                <a:gd name="connsiteX45" fmla="*/ 1917257 w 2803728"/>
                <a:gd name="connsiteY45" fmla="*/ 2420 h 2984797"/>
                <a:gd name="connsiteX46" fmla="*/ 1955052 w 2803728"/>
                <a:gd name="connsiteY46" fmla="*/ 290 h 2984797"/>
                <a:gd name="connsiteX47" fmla="*/ 2051937 w 2803728"/>
                <a:gd name="connsiteY47" fmla="*/ 62573 h 2984797"/>
                <a:gd name="connsiteX48" fmla="*/ 2051405 w 2803728"/>
                <a:gd name="connsiteY48" fmla="*/ 112613 h 2984797"/>
                <a:gd name="connsiteX49" fmla="*/ 2055132 w 2803728"/>
                <a:gd name="connsiteY49" fmla="*/ 129115 h 2984797"/>
                <a:gd name="connsiteX50" fmla="*/ 2089201 w 2803728"/>
                <a:gd name="connsiteY50" fmla="*/ 149344 h 2984797"/>
                <a:gd name="connsiteX51" fmla="*/ 2264872 w 2803728"/>
                <a:gd name="connsiteY51" fmla="*/ 278169 h 2984797"/>
                <a:gd name="connsiteX52" fmla="*/ 2433090 w 2803728"/>
                <a:gd name="connsiteY52" fmla="*/ 444258 h 2984797"/>
                <a:gd name="connsiteX53" fmla="*/ 2614616 w 2803728"/>
                <a:gd name="connsiteY53" fmla="*/ 707232 h 2984797"/>
                <a:gd name="connsiteX54" fmla="*/ 2703516 w 2803728"/>
                <a:gd name="connsiteY54" fmla="*/ 902599 h 2984797"/>
                <a:gd name="connsiteX55" fmla="*/ 2748765 w 2803728"/>
                <a:gd name="connsiteY55" fmla="*/ 1043668 h 2984797"/>
                <a:gd name="connsiteX56" fmla="*/ 2786561 w 2803728"/>
                <a:gd name="connsiteY56" fmla="*/ 1226260 h 2984797"/>
                <a:gd name="connsiteX57" fmla="*/ 2800402 w 2803728"/>
                <a:gd name="connsiteY57" fmla="*/ 1369990 h 2984797"/>
                <a:gd name="connsiteX58" fmla="*/ 2803595 w 2803728"/>
                <a:gd name="connsiteY58" fmla="*/ 1497219 h 2984797"/>
                <a:gd name="connsiteX59" fmla="*/ 2798272 w 2803728"/>
                <a:gd name="connsiteY59" fmla="*/ 1600492 h 2984797"/>
                <a:gd name="connsiteX60" fmla="*/ 2783899 w 2803728"/>
                <a:gd name="connsiteY60" fmla="*/ 1725591 h 2984797"/>
                <a:gd name="connsiteX61" fmla="*/ 2768461 w 2803728"/>
                <a:gd name="connsiteY61" fmla="*/ 1807570 h 2984797"/>
                <a:gd name="connsiteX62" fmla="*/ 2748233 w 2803728"/>
                <a:gd name="connsiteY62" fmla="*/ 1892744 h 2984797"/>
                <a:gd name="connsiteX63" fmla="*/ 2720019 w 2803728"/>
                <a:gd name="connsiteY63" fmla="*/ 1984838 h 2984797"/>
                <a:gd name="connsiteX64" fmla="*/ 2673173 w 2803728"/>
                <a:gd name="connsiteY64" fmla="*/ 2106211 h 2984797"/>
                <a:gd name="connsiteX65" fmla="*/ 2574691 w 2803728"/>
                <a:gd name="connsiteY65" fmla="*/ 2294125 h 2984797"/>
                <a:gd name="connsiteX66" fmla="*/ 2441075 w 2803728"/>
                <a:gd name="connsiteY66" fmla="*/ 2478846 h 2984797"/>
                <a:gd name="connsiteX67" fmla="*/ 2291489 w 2803728"/>
                <a:gd name="connsiteY67" fmla="*/ 2631626 h 2984797"/>
                <a:gd name="connsiteX68" fmla="*/ 2105703 w 2803728"/>
                <a:gd name="connsiteY68" fmla="*/ 2772695 h 2984797"/>
                <a:gd name="connsiteX69" fmla="*/ 1957182 w 2803728"/>
                <a:gd name="connsiteY69" fmla="*/ 2854675 h 2984797"/>
                <a:gd name="connsiteX70" fmla="*/ 1774058 w 2803728"/>
                <a:gd name="connsiteY70" fmla="*/ 2926008 h 2984797"/>
                <a:gd name="connsiteX71" fmla="*/ 1649492 w 2803728"/>
                <a:gd name="connsiteY71" fmla="*/ 2957948 h 2984797"/>
                <a:gd name="connsiteX72" fmla="*/ 1547816 w 2803728"/>
                <a:gd name="connsiteY72" fmla="*/ 2975515 h 2984797"/>
                <a:gd name="connsiteX73" fmla="*/ 1516940 w 2803728"/>
                <a:gd name="connsiteY73" fmla="*/ 2978709 h 2984797"/>
                <a:gd name="connsiteX74" fmla="*/ 1364160 w 2803728"/>
                <a:gd name="connsiteY74" fmla="*/ 2984565 h 2984797"/>
                <a:gd name="connsiteX75" fmla="*/ 1237464 w 2803728"/>
                <a:gd name="connsiteY75" fmla="*/ 249423 h 2984797"/>
                <a:gd name="connsiteX76" fmla="*/ 1088942 w 2803728"/>
                <a:gd name="connsiteY76" fmla="*/ 260070 h 2984797"/>
                <a:gd name="connsiteX77" fmla="*/ 1080425 w 2803728"/>
                <a:gd name="connsiteY77" fmla="*/ 275508 h 2984797"/>
                <a:gd name="connsiteX78" fmla="*/ 1090007 w 2803728"/>
                <a:gd name="connsiteY78" fmla="*/ 307980 h 2984797"/>
                <a:gd name="connsiteX79" fmla="*/ 1090007 w 2803728"/>
                <a:gd name="connsiteY79" fmla="*/ 389960 h 2984797"/>
                <a:gd name="connsiteX80" fmla="*/ 1071375 w 2803728"/>
                <a:gd name="connsiteY80" fmla="*/ 468213 h 2984797"/>
                <a:gd name="connsiteX81" fmla="*/ 1018674 w 2803728"/>
                <a:gd name="connsiteY81" fmla="*/ 565098 h 2984797"/>
                <a:gd name="connsiteX82" fmla="*/ 988863 w 2803728"/>
                <a:gd name="connsiteY82" fmla="*/ 600765 h 2984797"/>
                <a:gd name="connsiteX83" fmla="*/ 776994 w 2803728"/>
                <a:gd name="connsiteY83" fmla="*/ 688068 h 2984797"/>
                <a:gd name="connsiteX84" fmla="*/ 728019 w 2803728"/>
                <a:gd name="connsiteY84" fmla="*/ 703506 h 2984797"/>
                <a:gd name="connsiteX85" fmla="*/ 656153 w 2803728"/>
                <a:gd name="connsiteY85" fmla="*/ 776968 h 2984797"/>
                <a:gd name="connsiteX86" fmla="*/ 565124 w 2803728"/>
                <a:gd name="connsiteY86" fmla="*/ 883435 h 2984797"/>
                <a:gd name="connsiteX87" fmla="*/ 507632 w 2803728"/>
                <a:gd name="connsiteY87" fmla="*/ 942525 h 2984797"/>
                <a:gd name="connsiteX88" fmla="*/ 396906 w 2803728"/>
                <a:gd name="connsiteY88" fmla="*/ 1008002 h 2984797"/>
                <a:gd name="connsiteX89" fmla="*/ 249449 w 2803728"/>
                <a:gd name="connsiteY89" fmla="*/ 987773 h 2984797"/>
                <a:gd name="connsiteX90" fmla="*/ 171196 w 2803728"/>
                <a:gd name="connsiteY90" fmla="*/ 931878 h 2984797"/>
                <a:gd name="connsiteX91" fmla="*/ 150967 w 2803728"/>
                <a:gd name="connsiteY91" fmla="*/ 935604 h 2984797"/>
                <a:gd name="connsiteX92" fmla="*/ 80166 w 2803728"/>
                <a:gd name="connsiteY92" fmla="*/ 1126181 h 2984797"/>
                <a:gd name="connsiteX93" fmla="*/ 46097 w 2803728"/>
                <a:gd name="connsiteY93" fmla="*/ 1292269 h 2984797"/>
                <a:gd name="connsiteX94" fmla="*/ 35982 w 2803728"/>
                <a:gd name="connsiteY94" fmla="*/ 1417901 h 2984797"/>
                <a:gd name="connsiteX95" fmla="*/ 43967 w 2803728"/>
                <a:gd name="connsiteY95" fmla="*/ 1569084 h 2984797"/>
                <a:gd name="connsiteX96" fmla="*/ 61534 w 2803728"/>
                <a:gd name="connsiteY96" fmla="*/ 1678213 h 2984797"/>
                <a:gd name="connsiteX97" fmla="*/ 95072 w 2803728"/>
                <a:gd name="connsiteY97" fmla="*/ 1802247 h 2984797"/>
                <a:gd name="connsiteX98" fmla="*/ 117962 w 2803728"/>
                <a:gd name="connsiteY98" fmla="*/ 1809700 h 2984797"/>
                <a:gd name="connsiteX99" fmla="*/ 130206 w 2803728"/>
                <a:gd name="connsiteY99" fmla="*/ 1797988 h 2984797"/>
                <a:gd name="connsiteX100" fmla="*/ 173857 w 2803728"/>
                <a:gd name="connsiteY100" fmla="*/ 1727188 h 2984797"/>
                <a:gd name="connsiteX101" fmla="*/ 226026 w 2803728"/>
                <a:gd name="connsiteY101" fmla="*/ 1585054 h 2984797"/>
                <a:gd name="connsiteX102" fmla="*/ 243061 w 2803728"/>
                <a:gd name="connsiteY102" fmla="*/ 1481781 h 2984797"/>
                <a:gd name="connsiteX103" fmla="*/ 253175 w 2803728"/>
                <a:gd name="connsiteY103" fmla="*/ 1401930 h 2984797"/>
                <a:gd name="connsiteX104" fmla="*/ 284583 w 2803728"/>
                <a:gd name="connsiteY104" fmla="*/ 1323677 h 2984797"/>
                <a:gd name="connsiteX105" fmla="*/ 347399 w 2803728"/>
                <a:gd name="connsiteY105" fmla="*/ 1242230 h 2984797"/>
                <a:gd name="connsiteX106" fmla="*/ 479950 w 2803728"/>
                <a:gd name="connsiteY106" fmla="*/ 1166106 h 2984797"/>
                <a:gd name="connsiteX107" fmla="*/ 602387 w 2803728"/>
                <a:gd name="connsiteY107" fmla="*/ 1175688 h 2984797"/>
                <a:gd name="connsiteX108" fmla="*/ 749844 w 2803728"/>
                <a:gd name="connsiteY108" fmla="*/ 1313030 h 2984797"/>
                <a:gd name="connsiteX109" fmla="*/ 868555 w 2803728"/>
                <a:gd name="connsiteY109" fmla="*/ 1432274 h 2984797"/>
                <a:gd name="connsiteX110" fmla="*/ 1000042 w 2803728"/>
                <a:gd name="connsiteY110" fmla="*/ 1495089 h 2984797"/>
                <a:gd name="connsiteX111" fmla="*/ 1077763 w 2803728"/>
                <a:gd name="connsiteY111" fmla="*/ 1535014 h 2984797"/>
                <a:gd name="connsiteX112" fmla="*/ 1132594 w 2803728"/>
                <a:gd name="connsiteY112" fmla="*/ 1625511 h 2984797"/>
                <a:gd name="connsiteX113" fmla="*/ 1126738 w 2803728"/>
                <a:gd name="connsiteY113" fmla="*/ 1703765 h 2984797"/>
                <a:gd name="connsiteX114" fmla="*/ 1072440 w 2803728"/>
                <a:gd name="connsiteY114" fmla="*/ 1790536 h 2984797"/>
                <a:gd name="connsiteX115" fmla="*/ 997913 w 2803728"/>
                <a:gd name="connsiteY115" fmla="*/ 1859739 h 2984797"/>
                <a:gd name="connsiteX116" fmla="*/ 889316 w 2803728"/>
                <a:gd name="connsiteY116" fmla="*/ 1930540 h 2984797"/>
                <a:gd name="connsiteX117" fmla="*/ 850456 w 2803728"/>
                <a:gd name="connsiteY117" fmla="*/ 1947575 h 2984797"/>
                <a:gd name="connsiteX118" fmla="*/ 838744 w 2803728"/>
                <a:gd name="connsiteY118" fmla="*/ 1966739 h 2984797"/>
                <a:gd name="connsiteX119" fmla="*/ 845132 w 2803728"/>
                <a:gd name="connsiteY119" fmla="*/ 2031151 h 2984797"/>
                <a:gd name="connsiteX120" fmla="*/ 855779 w 2803728"/>
                <a:gd name="connsiteY120" fmla="*/ 2093967 h 2984797"/>
                <a:gd name="connsiteX121" fmla="*/ 804143 w 2803728"/>
                <a:gd name="connsiteY121" fmla="*/ 2215872 h 2984797"/>
                <a:gd name="connsiteX122" fmla="*/ 726954 w 2803728"/>
                <a:gd name="connsiteY122" fmla="*/ 2270170 h 2984797"/>
                <a:gd name="connsiteX123" fmla="*/ 632731 w 2803728"/>
                <a:gd name="connsiteY123" fmla="*/ 2303707 h 2984797"/>
                <a:gd name="connsiteX124" fmla="*/ 565124 w 2803728"/>
                <a:gd name="connsiteY124" fmla="*/ 2318080 h 2984797"/>
                <a:gd name="connsiteX125" fmla="*/ 477821 w 2803728"/>
                <a:gd name="connsiteY125" fmla="*/ 2325001 h 2984797"/>
                <a:gd name="connsiteX126" fmla="*/ 460786 w 2803728"/>
                <a:gd name="connsiteY126" fmla="*/ 2325001 h 2984797"/>
                <a:gd name="connsiteX127" fmla="*/ 451736 w 2803728"/>
                <a:gd name="connsiteY127" fmla="*/ 2330324 h 2984797"/>
                <a:gd name="connsiteX128" fmla="*/ 456527 w 2803728"/>
                <a:gd name="connsiteY128" fmla="*/ 2339906 h 2984797"/>
                <a:gd name="connsiteX129" fmla="*/ 553945 w 2803728"/>
                <a:gd name="connsiteY129" fmla="*/ 2412836 h 2984797"/>
                <a:gd name="connsiteX130" fmla="*/ 763685 w 2803728"/>
                <a:gd name="connsiteY130" fmla="*/ 2527288 h 2984797"/>
                <a:gd name="connsiteX131" fmla="*/ 962246 w 2803728"/>
                <a:gd name="connsiteY131" fmla="*/ 2593298 h 2984797"/>
                <a:gd name="connsiteX132" fmla="*/ 1119818 w 2803728"/>
                <a:gd name="connsiteY132" fmla="*/ 2619915 h 2984797"/>
                <a:gd name="connsiteX133" fmla="*/ 1259822 w 2803728"/>
                <a:gd name="connsiteY133" fmla="*/ 2626835 h 2984797"/>
                <a:gd name="connsiteX134" fmla="*/ 1285374 w 2803728"/>
                <a:gd name="connsiteY134" fmla="*/ 2624706 h 2984797"/>
                <a:gd name="connsiteX135" fmla="*/ 1403553 w 2803728"/>
                <a:gd name="connsiteY135" fmla="*/ 2614059 h 2984797"/>
                <a:gd name="connsiteX136" fmla="*/ 1506293 w 2803728"/>
                <a:gd name="connsiteY136" fmla="*/ 2595427 h 2984797"/>
                <a:gd name="connsiteX137" fmla="*/ 1524393 w 2803728"/>
                <a:gd name="connsiteY137" fmla="*/ 2579990 h 2984797"/>
                <a:gd name="connsiteX138" fmla="*/ 1518005 w 2803728"/>
                <a:gd name="connsiteY138" fmla="*/ 2556035 h 2984797"/>
                <a:gd name="connsiteX139" fmla="*/ 1484468 w 2803728"/>
                <a:gd name="connsiteY139" fmla="*/ 2510786 h 2984797"/>
                <a:gd name="connsiteX140" fmla="*/ 1461577 w 2803728"/>
                <a:gd name="connsiteY140" fmla="*/ 2460746 h 2984797"/>
                <a:gd name="connsiteX141" fmla="*/ 1454125 w 2803728"/>
                <a:gd name="connsiteY141" fmla="*/ 2439453 h 2984797"/>
                <a:gd name="connsiteX142" fmla="*/ 1455189 w 2803728"/>
                <a:gd name="connsiteY142" fmla="*/ 2387284 h 2984797"/>
                <a:gd name="connsiteX143" fmla="*/ 1500970 w 2803728"/>
                <a:gd name="connsiteY143" fmla="*/ 2255797 h 2984797"/>
                <a:gd name="connsiteX144" fmla="*/ 1577094 w 2803728"/>
                <a:gd name="connsiteY144" fmla="*/ 2134957 h 2984797"/>
                <a:gd name="connsiteX145" fmla="*/ 1629263 w 2803728"/>
                <a:gd name="connsiteY145" fmla="*/ 2060962 h 2984797"/>
                <a:gd name="connsiteX146" fmla="*/ 1674512 w 2803728"/>
                <a:gd name="connsiteY146" fmla="*/ 1997614 h 2984797"/>
                <a:gd name="connsiteX147" fmla="*/ 1678238 w 2803728"/>
                <a:gd name="connsiteY147" fmla="*/ 1884227 h 2984797"/>
                <a:gd name="connsiteX148" fmla="*/ 1632457 w 2803728"/>
                <a:gd name="connsiteY148" fmla="*/ 1821411 h 2984797"/>
                <a:gd name="connsiteX149" fmla="*/ 1574965 w 2803728"/>
                <a:gd name="connsiteY149" fmla="*/ 1734108 h 2984797"/>
                <a:gd name="connsiteX150" fmla="*/ 1564850 w 2803728"/>
                <a:gd name="connsiteY150" fmla="*/ 1704829 h 2984797"/>
                <a:gd name="connsiteX151" fmla="*/ 1562189 w 2803728"/>
                <a:gd name="connsiteY151" fmla="*/ 1649999 h 2984797"/>
                <a:gd name="connsiteX152" fmla="*/ 1584014 w 2803728"/>
                <a:gd name="connsiteY152" fmla="*/ 1570149 h 2984797"/>
                <a:gd name="connsiteX153" fmla="*/ 1747442 w 2803728"/>
                <a:gd name="connsiteY153" fmla="*/ 1395010 h 2984797"/>
                <a:gd name="connsiteX154" fmla="*/ 1864023 w 2803728"/>
                <a:gd name="connsiteY154" fmla="*/ 1350826 h 2984797"/>
                <a:gd name="connsiteX155" fmla="*/ 1941744 w 2803728"/>
                <a:gd name="connsiteY155" fmla="*/ 1350826 h 2984797"/>
                <a:gd name="connsiteX156" fmla="*/ 1997107 w 2803728"/>
                <a:gd name="connsiteY156" fmla="*/ 1361473 h 2984797"/>
                <a:gd name="connsiteX157" fmla="*/ 2065246 w 2803728"/>
                <a:gd name="connsiteY157" fmla="*/ 1405657 h 2984797"/>
                <a:gd name="connsiteX158" fmla="*/ 2116883 w 2803728"/>
                <a:gd name="connsiteY158" fmla="*/ 1477522 h 2984797"/>
                <a:gd name="connsiteX159" fmla="*/ 2137111 w 2803728"/>
                <a:gd name="connsiteY159" fmla="*/ 1539273 h 2984797"/>
                <a:gd name="connsiteX160" fmla="*/ 2153614 w 2803728"/>
                <a:gd name="connsiteY160" fmla="*/ 1574940 h 2984797"/>
                <a:gd name="connsiteX161" fmla="*/ 2187151 w 2803728"/>
                <a:gd name="connsiteY161" fmla="*/ 1622317 h 2984797"/>
                <a:gd name="connsiteX162" fmla="*/ 2232399 w 2803728"/>
                <a:gd name="connsiteY162" fmla="*/ 1662243 h 2984797"/>
                <a:gd name="connsiteX163" fmla="*/ 2302135 w 2803728"/>
                <a:gd name="connsiteY163" fmla="*/ 1699506 h 2984797"/>
                <a:gd name="connsiteX164" fmla="*/ 2353240 w 2803728"/>
                <a:gd name="connsiteY164" fmla="*/ 1747416 h 2984797"/>
                <a:gd name="connsiteX165" fmla="*/ 2369742 w 2803728"/>
                <a:gd name="connsiteY165" fmla="*/ 1793730 h 2984797"/>
                <a:gd name="connsiteX166" fmla="*/ 2375598 w 2803728"/>
                <a:gd name="connsiteY166" fmla="*/ 1802247 h 2984797"/>
                <a:gd name="connsiteX167" fmla="*/ 2383050 w 2803728"/>
                <a:gd name="connsiteY167" fmla="*/ 1794794 h 2984797"/>
                <a:gd name="connsiteX168" fmla="*/ 2388906 w 2803728"/>
                <a:gd name="connsiteY168" fmla="*/ 1772969 h 2984797"/>
                <a:gd name="connsiteX169" fmla="*/ 2411796 w 2803728"/>
                <a:gd name="connsiteY169" fmla="*/ 1685666 h 2984797"/>
                <a:gd name="connsiteX170" fmla="*/ 2434155 w 2803728"/>
                <a:gd name="connsiteY170" fmla="*/ 1542999 h 2984797"/>
                <a:gd name="connsiteX171" fmla="*/ 2440010 w 2803728"/>
                <a:gd name="connsiteY171" fmla="*/ 1420030 h 2984797"/>
                <a:gd name="connsiteX172" fmla="*/ 2435752 w 2803728"/>
                <a:gd name="connsiteY172" fmla="*/ 1352423 h 2984797"/>
                <a:gd name="connsiteX173" fmla="*/ 2414458 w 2803728"/>
                <a:gd name="connsiteY173" fmla="*/ 1335921 h 2984797"/>
                <a:gd name="connsiteX174" fmla="*/ 2337270 w 2803728"/>
                <a:gd name="connsiteY174" fmla="*/ 1334324 h 2984797"/>
                <a:gd name="connsiteX175" fmla="*/ 2266469 w 2803728"/>
                <a:gd name="connsiteY175" fmla="*/ 1288011 h 2984797"/>
                <a:gd name="connsiteX176" fmla="*/ 2230270 w 2803728"/>
                <a:gd name="connsiteY176" fmla="*/ 1232115 h 2984797"/>
                <a:gd name="connsiteX177" fmla="*/ 2189812 w 2803728"/>
                <a:gd name="connsiteY177" fmla="*/ 1170897 h 2984797"/>
                <a:gd name="connsiteX178" fmla="*/ 2149887 w 2803728"/>
                <a:gd name="connsiteY178" fmla="*/ 1149603 h 2984797"/>
                <a:gd name="connsiteX179" fmla="*/ 2082281 w 2803728"/>
                <a:gd name="connsiteY179" fmla="*/ 1166106 h 2984797"/>
                <a:gd name="connsiteX180" fmla="*/ 1982734 w 2803728"/>
                <a:gd name="connsiteY180" fmla="*/ 1212951 h 2984797"/>
                <a:gd name="connsiteX181" fmla="*/ 1834745 w 2803728"/>
                <a:gd name="connsiteY181" fmla="*/ 1215613 h 2984797"/>
                <a:gd name="connsiteX182" fmla="*/ 1792690 w 2803728"/>
                <a:gd name="connsiteY182" fmla="*/ 1187399 h 2984797"/>
                <a:gd name="connsiteX183" fmla="*/ 1785237 w 2803728"/>
                <a:gd name="connsiteY183" fmla="*/ 1141618 h 2984797"/>
                <a:gd name="connsiteX184" fmla="*/ 1803869 w 2803728"/>
                <a:gd name="connsiteY184" fmla="*/ 1115001 h 2984797"/>
                <a:gd name="connsiteX185" fmla="*/ 1857103 w 2803728"/>
                <a:gd name="connsiteY185" fmla="*/ 1036216 h 2984797"/>
                <a:gd name="connsiteX186" fmla="*/ 1871476 w 2803728"/>
                <a:gd name="connsiteY186" fmla="*/ 996291 h 2984797"/>
                <a:gd name="connsiteX187" fmla="*/ 1896496 w 2803728"/>
                <a:gd name="connsiteY187" fmla="*/ 922828 h 2984797"/>
                <a:gd name="connsiteX188" fmla="*/ 1930565 w 2803728"/>
                <a:gd name="connsiteY188" fmla="*/ 867465 h 2984797"/>
                <a:gd name="connsiteX189" fmla="*/ 2008818 w 2803728"/>
                <a:gd name="connsiteY189" fmla="*/ 788680 h 2984797"/>
                <a:gd name="connsiteX190" fmla="*/ 2106768 w 2803728"/>
                <a:gd name="connsiteY190" fmla="*/ 729590 h 2984797"/>
                <a:gd name="connsiteX191" fmla="*/ 2167454 w 2803728"/>
                <a:gd name="connsiteY191" fmla="*/ 710959 h 2984797"/>
                <a:gd name="connsiteX192" fmla="*/ 2178101 w 2803728"/>
                <a:gd name="connsiteY192" fmla="*/ 706167 h 2984797"/>
                <a:gd name="connsiteX193" fmla="*/ 2173842 w 2803728"/>
                <a:gd name="connsiteY193" fmla="*/ 694988 h 2984797"/>
                <a:gd name="connsiteX194" fmla="*/ 2132853 w 2803728"/>
                <a:gd name="connsiteY194" fmla="*/ 648143 h 2984797"/>
                <a:gd name="connsiteX195" fmla="*/ 1997107 w 2803728"/>
                <a:gd name="connsiteY195" fmla="*/ 519850 h 2984797"/>
                <a:gd name="connsiteX196" fmla="*/ 1778317 w 2803728"/>
                <a:gd name="connsiteY196" fmla="*/ 379846 h 2984797"/>
                <a:gd name="connsiteX197" fmla="*/ 1594661 w 2803728"/>
                <a:gd name="connsiteY197" fmla="*/ 305851 h 2984797"/>
                <a:gd name="connsiteX198" fmla="*/ 1479677 w 2803728"/>
                <a:gd name="connsiteY198" fmla="*/ 276040 h 2984797"/>
                <a:gd name="connsiteX199" fmla="*/ 1389180 w 2803728"/>
                <a:gd name="connsiteY199" fmla="*/ 261135 h 2984797"/>
                <a:gd name="connsiteX200" fmla="*/ 1237464 w 2803728"/>
                <a:gd name="connsiteY200" fmla="*/ 249423 h 2984797"/>
                <a:gd name="connsiteX201" fmla="*/ 1364160 w 2803728"/>
                <a:gd name="connsiteY201" fmla="*/ 2947834 h 2984797"/>
                <a:gd name="connsiteX202" fmla="*/ 1393438 w 2803728"/>
                <a:gd name="connsiteY202" fmla="*/ 2946769 h 2984797"/>
                <a:gd name="connsiteX203" fmla="*/ 1540363 w 2803728"/>
                <a:gd name="connsiteY203" fmla="*/ 2935058 h 2984797"/>
                <a:gd name="connsiteX204" fmla="*/ 1672382 w 2803728"/>
                <a:gd name="connsiteY204" fmla="*/ 2910038 h 2984797"/>
                <a:gd name="connsiteX205" fmla="*/ 1798546 w 2803728"/>
                <a:gd name="connsiteY205" fmla="*/ 2872242 h 2984797"/>
                <a:gd name="connsiteX206" fmla="*/ 1981669 w 2803728"/>
                <a:gd name="connsiteY206" fmla="*/ 2792924 h 2984797"/>
                <a:gd name="connsiteX207" fmla="*/ 2196733 w 2803728"/>
                <a:gd name="connsiteY207" fmla="*/ 2653984 h 2984797"/>
                <a:gd name="connsiteX208" fmla="*/ 2374001 w 2803728"/>
                <a:gd name="connsiteY208" fmla="*/ 2487363 h 2984797"/>
                <a:gd name="connsiteX209" fmla="*/ 2535831 w 2803728"/>
                <a:gd name="connsiteY209" fmla="*/ 2267509 h 2984797"/>
                <a:gd name="connsiteX210" fmla="*/ 2654009 w 2803728"/>
                <a:gd name="connsiteY210" fmla="*/ 2027957 h 2984797"/>
                <a:gd name="connsiteX211" fmla="*/ 2709372 w 2803728"/>
                <a:gd name="connsiteY211" fmla="*/ 1857078 h 2984797"/>
                <a:gd name="connsiteX212" fmla="*/ 2739183 w 2803728"/>
                <a:gd name="connsiteY212" fmla="*/ 1718670 h 2984797"/>
                <a:gd name="connsiteX213" fmla="*/ 2756750 w 2803728"/>
                <a:gd name="connsiteY213" fmla="*/ 1572810 h 2984797"/>
                <a:gd name="connsiteX214" fmla="*/ 2760476 w 2803728"/>
                <a:gd name="connsiteY214" fmla="*/ 1437065 h 2984797"/>
                <a:gd name="connsiteX215" fmla="*/ 2751427 w 2803728"/>
                <a:gd name="connsiteY215" fmla="*/ 1297593 h 2984797"/>
                <a:gd name="connsiteX216" fmla="*/ 2733327 w 2803728"/>
                <a:gd name="connsiteY216" fmla="*/ 1179946 h 2984797"/>
                <a:gd name="connsiteX217" fmla="*/ 2694999 w 2803728"/>
                <a:gd name="connsiteY217" fmla="*/ 1023440 h 2984797"/>
                <a:gd name="connsiteX218" fmla="*/ 2643363 w 2803728"/>
                <a:gd name="connsiteY218" fmla="*/ 878112 h 2984797"/>
                <a:gd name="connsiteX219" fmla="*/ 2521458 w 2803728"/>
                <a:gd name="connsiteY219" fmla="*/ 641755 h 2984797"/>
                <a:gd name="connsiteX220" fmla="*/ 2328220 w 2803728"/>
                <a:gd name="connsiteY220" fmla="*/ 396348 h 2984797"/>
                <a:gd name="connsiteX221" fmla="*/ 2165857 w 2803728"/>
                <a:gd name="connsiteY221" fmla="*/ 255279 h 2984797"/>
                <a:gd name="connsiteX222" fmla="*/ 2042356 w 2803728"/>
                <a:gd name="connsiteY222" fmla="*/ 172767 h 2984797"/>
                <a:gd name="connsiteX223" fmla="*/ 2018933 w 2803728"/>
                <a:gd name="connsiteY223" fmla="*/ 179155 h 2984797"/>
                <a:gd name="connsiteX224" fmla="*/ 1983266 w 2803728"/>
                <a:gd name="connsiteY224" fmla="*/ 249956 h 2984797"/>
                <a:gd name="connsiteX225" fmla="*/ 1989122 w 2803728"/>
                <a:gd name="connsiteY225" fmla="*/ 272846 h 2984797"/>
                <a:gd name="connsiteX226" fmla="*/ 2049808 w 2803728"/>
                <a:gd name="connsiteY226" fmla="*/ 312239 h 2984797"/>
                <a:gd name="connsiteX227" fmla="*/ 2260613 w 2803728"/>
                <a:gd name="connsiteY227" fmla="*/ 490571 h 2984797"/>
                <a:gd name="connsiteX228" fmla="*/ 2389438 w 2803728"/>
                <a:gd name="connsiteY228" fmla="*/ 642820 h 2984797"/>
                <a:gd name="connsiteX229" fmla="*/ 2498567 w 2803728"/>
                <a:gd name="connsiteY229" fmla="*/ 821684 h 2984797"/>
                <a:gd name="connsiteX230" fmla="*/ 2556592 w 2803728"/>
                <a:gd name="connsiteY230" fmla="*/ 953704 h 2984797"/>
                <a:gd name="connsiteX231" fmla="*/ 2591726 w 2803728"/>
                <a:gd name="connsiteY231" fmla="*/ 1059639 h 2984797"/>
                <a:gd name="connsiteX232" fmla="*/ 2617278 w 2803728"/>
                <a:gd name="connsiteY232" fmla="*/ 1162379 h 2984797"/>
                <a:gd name="connsiteX233" fmla="*/ 2633781 w 2803728"/>
                <a:gd name="connsiteY233" fmla="*/ 1264055 h 2984797"/>
                <a:gd name="connsiteX234" fmla="*/ 2642298 w 2803728"/>
                <a:gd name="connsiteY234" fmla="*/ 1359876 h 2984797"/>
                <a:gd name="connsiteX235" fmla="*/ 2643895 w 2803728"/>
                <a:gd name="connsiteY235" fmla="*/ 1473263 h 2984797"/>
                <a:gd name="connsiteX236" fmla="*/ 2636442 w 2803728"/>
                <a:gd name="connsiteY236" fmla="*/ 1587716 h 2984797"/>
                <a:gd name="connsiteX237" fmla="*/ 2611422 w 2803728"/>
                <a:gd name="connsiteY237" fmla="*/ 1739964 h 2984797"/>
                <a:gd name="connsiteX238" fmla="*/ 2565641 w 2803728"/>
                <a:gd name="connsiteY238" fmla="*/ 1899132 h 2984797"/>
                <a:gd name="connsiteX239" fmla="*/ 2525716 w 2803728"/>
                <a:gd name="connsiteY239" fmla="*/ 1998679 h 2984797"/>
                <a:gd name="connsiteX240" fmla="*/ 2458110 w 2803728"/>
                <a:gd name="connsiteY240" fmla="*/ 2129634 h 2984797"/>
                <a:gd name="connsiteX241" fmla="*/ 2384115 w 2803728"/>
                <a:gd name="connsiteY241" fmla="*/ 2241957 h 2984797"/>
                <a:gd name="connsiteX242" fmla="*/ 2267001 w 2803728"/>
                <a:gd name="connsiteY242" fmla="*/ 2381961 h 2984797"/>
                <a:gd name="connsiteX243" fmla="*/ 2071102 w 2803728"/>
                <a:gd name="connsiteY243" fmla="*/ 2551244 h 2984797"/>
                <a:gd name="connsiteX244" fmla="*/ 1868282 w 2803728"/>
                <a:gd name="connsiteY244" fmla="*/ 2671551 h 2984797"/>
                <a:gd name="connsiteX245" fmla="*/ 1646298 w 2803728"/>
                <a:gd name="connsiteY245" fmla="*/ 2755128 h 2984797"/>
                <a:gd name="connsiteX246" fmla="*/ 1518537 w 2803728"/>
                <a:gd name="connsiteY246" fmla="*/ 2784939 h 2984797"/>
                <a:gd name="connsiteX247" fmla="*/ 1376936 w 2803728"/>
                <a:gd name="connsiteY247" fmla="*/ 2802506 h 2984797"/>
                <a:gd name="connsiteX248" fmla="*/ 1208185 w 2803728"/>
                <a:gd name="connsiteY248" fmla="*/ 2805168 h 2984797"/>
                <a:gd name="connsiteX249" fmla="*/ 1092669 w 2803728"/>
                <a:gd name="connsiteY249" fmla="*/ 2796118 h 2984797"/>
                <a:gd name="connsiteX250" fmla="*/ 983540 w 2803728"/>
                <a:gd name="connsiteY250" fmla="*/ 2779083 h 2984797"/>
                <a:gd name="connsiteX251" fmla="*/ 881864 w 2803728"/>
                <a:gd name="connsiteY251" fmla="*/ 2753531 h 2984797"/>
                <a:gd name="connsiteX252" fmla="*/ 780188 w 2803728"/>
                <a:gd name="connsiteY252" fmla="*/ 2719462 h 2984797"/>
                <a:gd name="connsiteX253" fmla="*/ 720034 w 2803728"/>
                <a:gd name="connsiteY253" fmla="*/ 2695507 h 2984797"/>
                <a:gd name="connsiteX254" fmla="*/ 703531 w 2803728"/>
                <a:gd name="connsiteY254" fmla="*/ 2701362 h 2984797"/>
                <a:gd name="connsiteX255" fmla="*/ 684367 w 2803728"/>
                <a:gd name="connsiteY255" fmla="*/ 2740755 h 2984797"/>
                <a:gd name="connsiteX256" fmla="*/ 691288 w 2803728"/>
                <a:gd name="connsiteY256" fmla="*/ 2763113 h 2984797"/>
                <a:gd name="connsiteX257" fmla="*/ 767412 w 2803728"/>
                <a:gd name="connsiteY257" fmla="*/ 2804103 h 2984797"/>
                <a:gd name="connsiteX258" fmla="*/ 942018 w 2803728"/>
                <a:gd name="connsiteY258" fmla="*/ 2877565 h 2984797"/>
                <a:gd name="connsiteX259" fmla="*/ 1074037 w 2803728"/>
                <a:gd name="connsiteY259" fmla="*/ 2914829 h 2984797"/>
                <a:gd name="connsiteX260" fmla="*/ 1252369 w 2803728"/>
                <a:gd name="connsiteY260" fmla="*/ 2944107 h 2984797"/>
                <a:gd name="connsiteX261" fmla="*/ 1364160 w 2803728"/>
                <a:gd name="connsiteY261" fmla="*/ 2947834 h 2984797"/>
                <a:gd name="connsiteX262" fmla="*/ 2470353 w 2803728"/>
                <a:gd name="connsiteY262" fmla="*/ 1437065 h 2984797"/>
                <a:gd name="connsiteX263" fmla="*/ 2470353 w 2803728"/>
                <a:gd name="connsiteY263" fmla="*/ 1437065 h 2984797"/>
                <a:gd name="connsiteX264" fmla="*/ 2470353 w 2803728"/>
                <a:gd name="connsiteY264" fmla="*/ 1464214 h 2984797"/>
                <a:gd name="connsiteX265" fmla="*/ 2469289 w 2803728"/>
                <a:gd name="connsiteY265" fmla="*/ 1535014 h 2984797"/>
                <a:gd name="connsiteX266" fmla="*/ 2451722 w 2803728"/>
                <a:gd name="connsiteY266" fmla="*/ 1667034 h 2984797"/>
                <a:gd name="connsiteX267" fmla="*/ 2427767 w 2803728"/>
                <a:gd name="connsiteY267" fmla="*/ 1771904 h 2984797"/>
                <a:gd name="connsiteX268" fmla="*/ 2380389 w 2803728"/>
                <a:gd name="connsiteY268" fmla="*/ 1908182 h 2984797"/>
                <a:gd name="connsiteX269" fmla="*/ 2300538 w 2803728"/>
                <a:gd name="connsiteY269" fmla="*/ 2065753 h 2984797"/>
                <a:gd name="connsiteX270" fmla="*/ 2227076 w 2803728"/>
                <a:gd name="connsiteY270" fmla="*/ 2174882 h 2984797"/>
                <a:gd name="connsiteX271" fmla="*/ 2163728 w 2803728"/>
                <a:gd name="connsiteY271" fmla="*/ 2251006 h 2984797"/>
                <a:gd name="connsiteX272" fmla="*/ 2134450 w 2803728"/>
                <a:gd name="connsiteY272" fmla="*/ 2281882 h 2984797"/>
                <a:gd name="connsiteX273" fmla="*/ 2101445 w 2803728"/>
                <a:gd name="connsiteY273" fmla="*/ 2322339 h 2984797"/>
                <a:gd name="connsiteX274" fmla="*/ 2077490 w 2803728"/>
                <a:gd name="connsiteY274" fmla="*/ 2342036 h 2984797"/>
                <a:gd name="connsiteX275" fmla="*/ 2063649 w 2803728"/>
                <a:gd name="connsiteY275" fmla="*/ 2353747 h 2984797"/>
                <a:gd name="connsiteX276" fmla="*/ 2050341 w 2803728"/>
                <a:gd name="connsiteY276" fmla="*/ 2362264 h 2984797"/>
                <a:gd name="connsiteX277" fmla="*/ 1994978 w 2803728"/>
                <a:gd name="connsiteY277" fmla="*/ 2406448 h 2984797"/>
                <a:gd name="connsiteX278" fmla="*/ 1820371 w 2803728"/>
                <a:gd name="connsiteY278" fmla="*/ 2519303 h 2984797"/>
                <a:gd name="connsiteX279" fmla="*/ 1661203 w 2803728"/>
                <a:gd name="connsiteY279" fmla="*/ 2589572 h 2984797"/>
                <a:gd name="connsiteX280" fmla="*/ 1481806 w 2803728"/>
                <a:gd name="connsiteY280" fmla="*/ 2639611 h 2984797"/>
                <a:gd name="connsiteX281" fmla="*/ 1329026 w 2803728"/>
                <a:gd name="connsiteY281" fmla="*/ 2659840 h 2984797"/>
                <a:gd name="connsiteX282" fmla="*/ 1142176 w 2803728"/>
                <a:gd name="connsiteY282" fmla="*/ 2659840 h 2984797"/>
                <a:gd name="connsiteX283" fmla="*/ 1080425 w 2803728"/>
                <a:gd name="connsiteY283" fmla="*/ 2653984 h 2984797"/>
                <a:gd name="connsiteX284" fmla="*/ 971828 w 2803728"/>
                <a:gd name="connsiteY284" fmla="*/ 2635885 h 2984797"/>
                <a:gd name="connsiteX285" fmla="*/ 874411 w 2803728"/>
                <a:gd name="connsiteY285" fmla="*/ 2610865 h 2984797"/>
                <a:gd name="connsiteX286" fmla="*/ 780720 w 2803728"/>
                <a:gd name="connsiteY286" fmla="*/ 2578393 h 2984797"/>
                <a:gd name="connsiteX287" fmla="*/ 758362 w 2803728"/>
                <a:gd name="connsiteY287" fmla="*/ 2587975 h 2984797"/>
                <a:gd name="connsiteX288" fmla="*/ 732810 w 2803728"/>
                <a:gd name="connsiteY288" fmla="*/ 2640144 h 2984797"/>
                <a:gd name="connsiteX289" fmla="*/ 740262 w 2803728"/>
                <a:gd name="connsiteY289" fmla="*/ 2659308 h 2984797"/>
                <a:gd name="connsiteX290" fmla="*/ 847262 w 2803728"/>
                <a:gd name="connsiteY290" fmla="*/ 2700298 h 2984797"/>
                <a:gd name="connsiteX291" fmla="*/ 971296 w 2803728"/>
                <a:gd name="connsiteY291" fmla="*/ 2734899 h 2984797"/>
                <a:gd name="connsiteX292" fmla="*/ 1135788 w 2803728"/>
                <a:gd name="connsiteY292" fmla="*/ 2763113 h 2984797"/>
                <a:gd name="connsiteX293" fmla="*/ 1243320 w 2803728"/>
                <a:gd name="connsiteY293" fmla="*/ 2770034 h 2984797"/>
                <a:gd name="connsiteX294" fmla="*/ 1348190 w 2803728"/>
                <a:gd name="connsiteY294" fmla="*/ 2767904 h 2984797"/>
                <a:gd name="connsiteX295" fmla="*/ 1460513 w 2803728"/>
                <a:gd name="connsiteY295" fmla="*/ 2755661 h 2984797"/>
                <a:gd name="connsiteX296" fmla="*/ 1581353 w 2803728"/>
                <a:gd name="connsiteY296" fmla="*/ 2732238 h 2984797"/>
                <a:gd name="connsiteX297" fmla="*/ 1708581 w 2803728"/>
                <a:gd name="connsiteY297" fmla="*/ 2694442 h 2984797"/>
                <a:gd name="connsiteX298" fmla="*/ 1886381 w 2803728"/>
                <a:gd name="connsiteY298" fmla="*/ 2617785 h 2984797"/>
                <a:gd name="connsiteX299" fmla="*/ 2054067 w 2803728"/>
                <a:gd name="connsiteY299" fmla="*/ 2514512 h 2984797"/>
                <a:gd name="connsiteX300" fmla="*/ 2204718 w 2803728"/>
                <a:gd name="connsiteY300" fmla="*/ 2387817 h 2984797"/>
                <a:gd name="connsiteX301" fmla="*/ 2382518 w 2803728"/>
                <a:gd name="connsiteY301" fmla="*/ 2171156 h 2984797"/>
                <a:gd name="connsiteX302" fmla="*/ 2497503 w 2803728"/>
                <a:gd name="connsiteY302" fmla="*/ 1957157 h 2984797"/>
                <a:gd name="connsiteX303" fmla="*/ 2558189 w 2803728"/>
                <a:gd name="connsiteY303" fmla="*/ 1783615 h 2984797"/>
                <a:gd name="connsiteX304" fmla="*/ 2586935 w 2803728"/>
                <a:gd name="connsiteY304" fmla="*/ 1652128 h 2984797"/>
                <a:gd name="connsiteX305" fmla="*/ 2600776 w 2803728"/>
                <a:gd name="connsiteY305" fmla="*/ 1541402 h 2984797"/>
                <a:gd name="connsiteX306" fmla="*/ 2603970 w 2803728"/>
                <a:gd name="connsiteY306" fmla="*/ 1494557 h 2984797"/>
                <a:gd name="connsiteX307" fmla="*/ 2604502 w 2803728"/>
                <a:gd name="connsiteY307" fmla="*/ 1391284 h 2984797"/>
                <a:gd name="connsiteX308" fmla="*/ 2594388 w 2803728"/>
                <a:gd name="connsiteY308" fmla="*/ 1271508 h 2984797"/>
                <a:gd name="connsiteX309" fmla="*/ 2576821 w 2803728"/>
                <a:gd name="connsiteY309" fmla="*/ 1171429 h 2984797"/>
                <a:gd name="connsiteX310" fmla="*/ 2553398 w 2803728"/>
                <a:gd name="connsiteY310" fmla="*/ 1078270 h 2984797"/>
                <a:gd name="connsiteX311" fmla="*/ 2509214 w 2803728"/>
                <a:gd name="connsiteY311" fmla="*/ 948380 h 2984797"/>
                <a:gd name="connsiteX312" fmla="*/ 2431493 w 2803728"/>
                <a:gd name="connsiteY312" fmla="*/ 786550 h 2984797"/>
                <a:gd name="connsiteX313" fmla="*/ 2282971 w 2803728"/>
                <a:gd name="connsiteY313" fmla="*/ 574681 h 2984797"/>
                <a:gd name="connsiteX314" fmla="*/ 1975814 w 2803728"/>
                <a:gd name="connsiteY314" fmla="*/ 311174 h 2984797"/>
                <a:gd name="connsiteX315" fmla="*/ 1951858 w 2803728"/>
                <a:gd name="connsiteY315" fmla="*/ 317562 h 2984797"/>
                <a:gd name="connsiteX316" fmla="*/ 1912466 w 2803728"/>
                <a:gd name="connsiteY316" fmla="*/ 395816 h 2984797"/>
                <a:gd name="connsiteX317" fmla="*/ 1918854 w 2803728"/>
                <a:gd name="connsiteY317" fmla="*/ 417109 h 2984797"/>
                <a:gd name="connsiteX318" fmla="*/ 1966764 w 2803728"/>
                <a:gd name="connsiteY318" fmla="*/ 450114 h 2984797"/>
                <a:gd name="connsiteX319" fmla="*/ 2161066 w 2803728"/>
                <a:gd name="connsiteY319" fmla="*/ 625252 h 2984797"/>
                <a:gd name="connsiteX320" fmla="*/ 2336205 w 2803728"/>
                <a:gd name="connsiteY320" fmla="*/ 874918 h 2984797"/>
                <a:gd name="connsiteX321" fmla="*/ 2380921 w 2803728"/>
                <a:gd name="connsiteY321" fmla="*/ 969674 h 2984797"/>
                <a:gd name="connsiteX322" fmla="*/ 2428299 w 2803728"/>
                <a:gd name="connsiteY322" fmla="*/ 1105419 h 2984797"/>
                <a:gd name="connsiteX323" fmla="*/ 2449592 w 2803728"/>
                <a:gd name="connsiteY323" fmla="*/ 1194852 h 2984797"/>
                <a:gd name="connsiteX324" fmla="*/ 2460771 w 2803728"/>
                <a:gd name="connsiteY324" fmla="*/ 1261926 h 2984797"/>
                <a:gd name="connsiteX325" fmla="*/ 2471418 w 2803728"/>
                <a:gd name="connsiteY325" fmla="*/ 1383299 h 2984797"/>
                <a:gd name="connsiteX326" fmla="*/ 2470353 w 2803728"/>
                <a:gd name="connsiteY326" fmla="*/ 1437065 h 2984797"/>
                <a:gd name="connsiteX327" fmla="*/ 519343 w 2803728"/>
                <a:gd name="connsiteY327" fmla="*/ 2932928 h 2984797"/>
                <a:gd name="connsiteX328" fmla="*/ 556074 w 2803728"/>
                <a:gd name="connsiteY328" fmla="*/ 2908973 h 2984797"/>
                <a:gd name="connsiteX329" fmla="*/ 644442 w 2803728"/>
                <a:gd name="connsiteY329" fmla="*/ 2725317 h 2984797"/>
                <a:gd name="connsiteX330" fmla="*/ 720566 w 2803728"/>
                <a:gd name="connsiteY330" fmla="*/ 2567214 h 2984797"/>
                <a:gd name="connsiteX331" fmla="*/ 714178 w 2803728"/>
                <a:gd name="connsiteY331" fmla="*/ 2549114 h 2984797"/>
                <a:gd name="connsiteX332" fmla="*/ 656153 w 2803728"/>
                <a:gd name="connsiteY332" fmla="*/ 2519836 h 2984797"/>
                <a:gd name="connsiteX333" fmla="*/ 623681 w 2803728"/>
                <a:gd name="connsiteY333" fmla="*/ 2529418 h 2984797"/>
                <a:gd name="connsiteX334" fmla="*/ 544895 w 2803728"/>
                <a:gd name="connsiteY334" fmla="*/ 2683263 h 2984797"/>
                <a:gd name="connsiteX335" fmla="*/ 452801 w 2803728"/>
                <a:gd name="connsiteY335" fmla="*/ 2859998 h 2984797"/>
                <a:gd name="connsiteX336" fmla="*/ 453866 w 2803728"/>
                <a:gd name="connsiteY336" fmla="*/ 2880760 h 2984797"/>
                <a:gd name="connsiteX337" fmla="*/ 491129 w 2803728"/>
                <a:gd name="connsiteY337" fmla="*/ 2921217 h 2984797"/>
                <a:gd name="connsiteX338" fmla="*/ 519343 w 2803728"/>
                <a:gd name="connsiteY338" fmla="*/ 2932928 h 2984797"/>
                <a:gd name="connsiteX339" fmla="*/ 1944938 w 2803728"/>
                <a:gd name="connsiteY339" fmla="*/ 33295 h 2984797"/>
                <a:gd name="connsiteX340" fmla="*/ 1925242 w 2803728"/>
                <a:gd name="connsiteY340" fmla="*/ 44474 h 2984797"/>
                <a:gd name="connsiteX341" fmla="*/ 1866685 w 2803728"/>
                <a:gd name="connsiteY341" fmla="*/ 157329 h 2984797"/>
                <a:gd name="connsiteX342" fmla="*/ 1813451 w 2803728"/>
                <a:gd name="connsiteY342" fmla="*/ 259005 h 2984797"/>
                <a:gd name="connsiteX343" fmla="*/ 1779914 w 2803728"/>
                <a:gd name="connsiteY343" fmla="*/ 322886 h 2984797"/>
                <a:gd name="connsiteX344" fmla="*/ 1784173 w 2803728"/>
                <a:gd name="connsiteY344" fmla="*/ 340453 h 2984797"/>
                <a:gd name="connsiteX345" fmla="*/ 1857635 w 2803728"/>
                <a:gd name="connsiteY345" fmla="*/ 379313 h 2984797"/>
                <a:gd name="connsiteX346" fmla="*/ 1874137 w 2803728"/>
                <a:gd name="connsiteY346" fmla="*/ 373990 h 2984797"/>
                <a:gd name="connsiteX347" fmla="*/ 1881590 w 2803728"/>
                <a:gd name="connsiteY347" fmla="*/ 358552 h 2984797"/>
                <a:gd name="connsiteX348" fmla="*/ 2013609 w 2803728"/>
                <a:gd name="connsiteY348" fmla="*/ 92384 h 2984797"/>
                <a:gd name="connsiteX349" fmla="*/ 2010948 w 2803728"/>
                <a:gd name="connsiteY349" fmla="*/ 64703 h 2984797"/>
                <a:gd name="connsiteX350" fmla="*/ 1944938 w 2803728"/>
                <a:gd name="connsiteY350" fmla="*/ 33295 h 298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2803728" h="2984797">
                  <a:moveTo>
                    <a:pt x="1364160" y="2984565"/>
                  </a:moveTo>
                  <a:cubicBezTo>
                    <a:pt x="1348722" y="2984565"/>
                    <a:pt x="1332752" y="2984032"/>
                    <a:pt x="1317314" y="2984565"/>
                  </a:cubicBezTo>
                  <a:cubicBezTo>
                    <a:pt x="1263548" y="2986162"/>
                    <a:pt x="1210847" y="2979242"/>
                    <a:pt x="1158146" y="2972321"/>
                  </a:cubicBezTo>
                  <a:cubicBezTo>
                    <a:pt x="1118221" y="2966998"/>
                    <a:pt x="1078828" y="2959545"/>
                    <a:pt x="1039967" y="2949963"/>
                  </a:cubicBezTo>
                  <a:cubicBezTo>
                    <a:pt x="984604" y="2936122"/>
                    <a:pt x="930306" y="2919620"/>
                    <a:pt x="876540" y="2898859"/>
                  </a:cubicBezTo>
                  <a:cubicBezTo>
                    <a:pt x="805207" y="2871710"/>
                    <a:pt x="737068" y="2839237"/>
                    <a:pt x="671059" y="2800909"/>
                  </a:cubicBezTo>
                  <a:cubicBezTo>
                    <a:pt x="661477" y="2795053"/>
                    <a:pt x="657750" y="2796118"/>
                    <a:pt x="652427" y="2806765"/>
                  </a:cubicBezTo>
                  <a:cubicBezTo>
                    <a:pt x="640183" y="2831785"/>
                    <a:pt x="627940" y="2856804"/>
                    <a:pt x="616228" y="2881824"/>
                  </a:cubicBezTo>
                  <a:cubicBezTo>
                    <a:pt x="607178" y="2900988"/>
                    <a:pt x="597596" y="2920152"/>
                    <a:pt x="588547" y="2939316"/>
                  </a:cubicBezTo>
                  <a:cubicBezTo>
                    <a:pt x="586417" y="2943043"/>
                    <a:pt x="584820" y="2947302"/>
                    <a:pt x="581094" y="2949431"/>
                  </a:cubicBezTo>
                  <a:cubicBezTo>
                    <a:pt x="556607" y="2965401"/>
                    <a:pt x="531054" y="2976047"/>
                    <a:pt x="501244" y="2969660"/>
                  </a:cubicBezTo>
                  <a:cubicBezTo>
                    <a:pt x="482612" y="2965401"/>
                    <a:pt x="468239" y="2953690"/>
                    <a:pt x="454398" y="2940913"/>
                  </a:cubicBezTo>
                  <a:cubicBezTo>
                    <a:pt x="444284" y="2931331"/>
                    <a:pt x="435766" y="2919620"/>
                    <a:pt x="427249" y="2908441"/>
                  </a:cubicBezTo>
                  <a:cubicBezTo>
                    <a:pt x="416602" y="2894068"/>
                    <a:pt x="412876" y="2878098"/>
                    <a:pt x="411279" y="2861063"/>
                  </a:cubicBezTo>
                  <a:cubicBezTo>
                    <a:pt x="410214" y="2851481"/>
                    <a:pt x="413941" y="2843496"/>
                    <a:pt x="417667" y="2835511"/>
                  </a:cubicBezTo>
                  <a:cubicBezTo>
                    <a:pt x="459721" y="2754064"/>
                    <a:pt x="501776" y="2673149"/>
                    <a:pt x="543831" y="2591701"/>
                  </a:cubicBezTo>
                  <a:cubicBezTo>
                    <a:pt x="559268" y="2561358"/>
                    <a:pt x="575238" y="2531547"/>
                    <a:pt x="590676" y="2501204"/>
                  </a:cubicBezTo>
                  <a:cubicBezTo>
                    <a:pt x="596532" y="2490025"/>
                    <a:pt x="595467" y="2486299"/>
                    <a:pt x="583756" y="2479378"/>
                  </a:cubicBezTo>
                  <a:cubicBezTo>
                    <a:pt x="539572" y="2453294"/>
                    <a:pt x="498582" y="2423483"/>
                    <a:pt x="458657" y="2391543"/>
                  </a:cubicBezTo>
                  <a:cubicBezTo>
                    <a:pt x="416602" y="2358006"/>
                    <a:pt x="376677" y="2321275"/>
                    <a:pt x="339946" y="2282414"/>
                  </a:cubicBezTo>
                  <a:cubicBezTo>
                    <a:pt x="277130" y="2216404"/>
                    <a:pt x="220703" y="2146136"/>
                    <a:pt x="173857" y="2067883"/>
                  </a:cubicBezTo>
                  <a:cubicBezTo>
                    <a:pt x="128609" y="1992823"/>
                    <a:pt x="91345" y="1914038"/>
                    <a:pt x="63664" y="1830993"/>
                  </a:cubicBezTo>
                  <a:cubicBezTo>
                    <a:pt x="48226" y="1784148"/>
                    <a:pt x="35450" y="1737302"/>
                    <a:pt x="25336" y="1689392"/>
                  </a:cubicBezTo>
                  <a:cubicBezTo>
                    <a:pt x="14156" y="1635094"/>
                    <a:pt x="6704" y="1580795"/>
                    <a:pt x="2977" y="1525432"/>
                  </a:cubicBezTo>
                  <a:cubicBezTo>
                    <a:pt x="-1814" y="1456761"/>
                    <a:pt x="-749" y="1387557"/>
                    <a:pt x="5639" y="1318886"/>
                  </a:cubicBezTo>
                  <a:cubicBezTo>
                    <a:pt x="11495" y="1257667"/>
                    <a:pt x="21609" y="1197514"/>
                    <a:pt x="36515" y="1137892"/>
                  </a:cubicBezTo>
                  <a:cubicBezTo>
                    <a:pt x="49823" y="1084126"/>
                    <a:pt x="67390" y="1031957"/>
                    <a:pt x="88151" y="980853"/>
                  </a:cubicBezTo>
                  <a:cubicBezTo>
                    <a:pt x="109977" y="927087"/>
                    <a:pt x="135529" y="874918"/>
                    <a:pt x="164807" y="824878"/>
                  </a:cubicBezTo>
                  <a:cubicBezTo>
                    <a:pt x="193554" y="775371"/>
                    <a:pt x="226558" y="729058"/>
                    <a:pt x="262225" y="683809"/>
                  </a:cubicBezTo>
                  <a:cubicBezTo>
                    <a:pt x="306409" y="627914"/>
                    <a:pt x="355384" y="576810"/>
                    <a:pt x="408085" y="529432"/>
                  </a:cubicBezTo>
                  <a:cubicBezTo>
                    <a:pt x="476756" y="467149"/>
                    <a:pt x="552348" y="413383"/>
                    <a:pt x="633795" y="369199"/>
                  </a:cubicBezTo>
                  <a:cubicBezTo>
                    <a:pt x="689158" y="338856"/>
                    <a:pt x="746650" y="312239"/>
                    <a:pt x="806272" y="290946"/>
                  </a:cubicBezTo>
                  <a:cubicBezTo>
                    <a:pt x="856312" y="272846"/>
                    <a:pt x="907416" y="257408"/>
                    <a:pt x="959585" y="245697"/>
                  </a:cubicBezTo>
                  <a:cubicBezTo>
                    <a:pt x="989395" y="238777"/>
                    <a:pt x="1019739" y="234518"/>
                    <a:pt x="1050082" y="229195"/>
                  </a:cubicBezTo>
                  <a:cubicBezTo>
                    <a:pt x="1082022" y="223871"/>
                    <a:pt x="1113962" y="223339"/>
                    <a:pt x="1145902" y="218548"/>
                  </a:cubicBezTo>
                  <a:cubicBezTo>
                    <a:pt x="1150693" y="218016"/>
                    <a:pt x="1155484" y="218016"/>
                    <a:pt x="1160275" y="218016"/>
                  </a:cubicBezTo>
                  <a:cubicBezTo>
                    <a:pt x="1212977" y="218016"/>
                    <a:pt x="1266210" y="216419"/>
                    <a:pt x="1318911" y="218548"/>
                  </a:cubicBezTo>
                  <a:cubicBezTo>
                    <a:pt x="1349787" y="219613"/>
                    <a:pt x="1381195" y="222807"/>
                    <a:pt x="1411538" y="227598"/>
                  </a:cubicBezTo>
                  <a:cubicBezTo>
                    <a:pt x="1432299" y="231324"/>
                    <a:pt x="1453592" y="233986"/>
                    <a:pt x="1474353" y="237712"/>
                  </a:cubicBezTo>
                  <a:cubicBezTo>
                    <a:pt x="1507358" y="243568"/>
                    <a:pt x="1539831" y="251020"/>
                    <a:pt x="1572303" y="260070"/>
                  </a:cubicBezTo>
                  <a:cubicBezTo>
                    <a:pt x="1610631" y="270717"/>
                    <a:pt x="1648959" y="282961"/>
                    <a:pt x="1686223" y="297866"/>
                  </a:cubicBezTo>
                  <a:cubicBezTo>
                    <a:pt x="1697934" y="302657"/>
                    <a:pt x="1710178" y="306383"/>
                    <a:pt x="1721357" y="312239"/>
                  </a:cubicBezTo>
                  <a:cubicBezTo>
                    <a:pt x="1731472" y="317562"/>
                    <a:pt x="1736795" y="315433"/>
                    <a:pt x="1742118" y="305319"/>
                  </a:cubicBezTo>
                  <a:cubicBezTo>
                    <a:pt x="1781511" y="229195"/>
                    <a:pt x="1820904" y="153071"/>
                    <a:pt x="1860829" y="76414"/>
                  </a:cubicBezTo>
                  <a:cubicBezTo>
                    <a:pt x="1870943" y="56718"/>
                    <a:pt x="1881590" y="37554"/>
                    <a:pt x="1892237" y="17857"/>
                  </a:cubicBezTo>
                  <a:cubicBezTo>
                    <a:pt x="1897560" y="7743"/>
                    <a:pt x="1905545" y="3484"/>
                    <a:pt x="1917257" y="2420"/>
                  </a:cubicBezTo>
                  <a:cubicBezTo>
                    <a:pt x="1930033" y="1355"/>
                    <a:pt x="1942276" y="-775"/>
                    <a:pt x="1955052" y="290"/>
                  </a:cubicBezTo>
                  <a:cubicBezTo>
                    <a:pt x="1999236" y="2420"/>
                    <a:pt x="2032241" y="23181"/>
                    <a:pt x="2051937" y="62573"/>
                  </a:cubicBezTo>
                  <a:cubicBezTo>
                    <a:pt x="2059923" y="78544"/>
                    <a:pt x="2062052" y="95578"/>
                    <a:pt x="2051405" y="112613"/>
                  </a:cubicBezTo>
                  <a:cubicBezTo>
                    <a:pt x="2046082" y="120598"/>
                    <a:pt x="2047146" y="123792"/>
                    <a:pt x="2055132" y="129115"/>
                  </a:cubicBezTo>
                  <a:cubicBezTo>
                    <a:pt x="2066311" y="136036"/>
                    <a:pt x="2078022" y="142424"/>
                    <a:pt x="2089201" y="149344"/>
                  </a:cubicBezTo>
                  <a:cubicBezTo>
                    <a:pt x="2150952" y="187672"/>
                    <a:pt x="2209509" y="230792"/>
                    <a:pt x="2264872" y="278169"/>
                  </a:cubicBezTo>
                  <a:cubicBezTo>
                    <a:pt x="2325026" y="329806"/>
                    <a:pt x="2381453" y="384637"/>
                    <a:pt x="2433090" y="444258"/>
                  </a:cubicBezTo>
                  <a:cubicBezTo>
                    <a:pt x="2502826" y="525173"/>
                    <a:pt x="2563512" y="613009"/>
                    <a:pt x="2614616" y="707232"/>
                  </a:cubicBezTo>
                  <a:cubicBezTo>
                    <a:pt x="2648686" y="770580"/>
                    <a:pt x="2678497" y="835525"/>
                    <a:pt x="2703516" y="902599"/>
                  </a:cubicBezTo>
                  <a:cubicBezTo>
                    <a:pt x="2720551" y="948913"/>
                    <a:pt x="2735989" y="996291"/>
                    <a:pt x="2748765" y="1043668"/>
                  </a:cubicBezTo>
                  <a:cubicBezTo>
                    <a:pt x="2764735" y="1103822"/>
                    <a:pt x="2778043" y="1164509"/>
                    <a:pt x="2786561" y="1226260"/>
                  </a:cubicBezTo>
                  <a:cubicBezTo>
                    <a:pt x="2792949" y="1274170"/>
                    <a:pt x="2797740" y="1321548"/>
                    <a:pt x="2800402" y="1369990"/>
                  </a:cubicBezTo>
                  <a:cubicBezTo>
                    <a:pt x="2803063" y="1412577"/>
                    <a:pt x="2804128" y="1455164"/>
                    <a:pt x="2803595" y="1497219"/>
                  </a:cubicBezTo>
                  <a:cubicBezTo>
                    <a:pt x="2803063" y="1531820"/>
                    <a:pt x="2799869" y="1565890"/>
                    <a:pt x="2798272" y="1600492"/>
                  </a:cubicBezTo>
                  <a:cubicBezTo>
                    <a:pt x="2795610" y="1642546"/>
                    <a:pt x="2789755" y="1684068"/>
                    <a:pt x="2783899" y="1725591"/>
                  </a:cubicBezTo>
                  <a:cubicBezTo>
                    <a:pt x="2780173" y="1753272"/>
                    <a:pt x="2774317" y="1780421"/>
                    <a:pt x="2768461" y="1807570"/>
                  </a:cubicBezTo>
                  <a:cubicBezTo>
                    <a:pt x="2762073" y="1836317"/>
                    <a:pt x="2755685" y="1864530"/>
                    <a:pt x="2748233" y="1892744"/>
                  </a:cubicBezTo>
                  <a:cubicBezTo>
                    <a:pt x="2739715" y="1923620"/>
                    <a:pt x="2730133" y="1954495"/>
                    <a:pt x="2720019" y="1984838"/>
                  </a:cubicBezTo>
                  <a:cubicBezTo>
                    <a:pt x="2706178" y="2025828"/>
                    <a:pt x="2690740" y="2066286"/>
                    <a:pt x="2673173" y="2106211"/>
                  </a:cubicBezTo>
                  <a:cubicBezTo>
                    <a:pt x="2644427" y="2171156"/>
                    <a:pt x="2611955" y="2233971"/>
                    <a:pt x="2574691" y="2294125"/>
                  </a:cubicBezTo>
                  <a:cubicBezTo>
                    <a:pt x="2534766" y="2359070"/>
                    <a:pt x="2490582" y="2420821"/>
                    <a:pt x="2441075" y="2478846"/>
                  </a:cubicBezTo>
                  <a:cubicBezTo>
                    <a:pt x="2394762" y="2533144"/>
                    <a:pt x="2344722" y="2583716"/>
                    <a:pt x="2291489" y="2631626"/>
                  </a:cubicBezTo>
                  <a:cubicBezTo>
                    <a:pt x="2233464" y="2683795"/>
                    <a:pt x="2171181" y="2730641"/>
                    <a:pt x="2105703" y="2772695"/>
                  </a:cubicBezTo>
                  <a:cubicBezTo>
                    <a:pt x="2057793" y="2803571"/>
                    <a:pt x="2008286" y="2830188"/>
                    <a:pt x="1957182" y="2854675"/>
                  </a:cubicBezTo>
                  <a:cubicBezTo>
                    <a:pt x="1898093" y="2882889"/>
                    <a:pt x="1836874" y="2906844"/>
                    <a:pt x="1774058" y="2926008"/>
                  </a:cubicBezTo>
                  <a:cubicBezTo>
                    <a:pt x="1733068" y="2938784"/>
                    <a:pt x="1691546" y="2949431"/>
                    <a:pt x="1649492" y="2957948"/>
                  </a:cubicBezTo>
                  <a:cubicBezTo>
                    <a:pt x="1615955" y="2964869"/>
                    <a:pt x="1581885" y="2970192"/>
                    <a:pt x="1547816" y="2975515"/>
                  </a:cubicBezTo>
                  <a:cubicBezTo>
                    <a:pt x="1537701" y="2977112"/>
                    <a:pt x="1527054" y="2977112"/>
                    <a:pt x="1516940" y="2978709"/>
                  </a:cubicBezTo>
                  <a:cubicBezTo>
                    <a:pt x="1465304" y="2986162"/>
                    <a:pt x="1414732" y="2984565"/>
                    <a:pt x="1364160" y="2984565"/>
                  </a:cubicBezTo>
                  <a:close/>
                  <a:moveTo>
                    <a:pt x="1237464" y="249423"/>
                  </a:moveTo>
                  <a:cubicBezTo>
                    <a:pt x="1185827" y="251553"/>
                    <a:pt x="1137385" y="253682"/>
                    <a:pt x="1088942" y="260070"/>
                  </a:cubicBezTo>
                  <a:cubicBezTo>
                    <a:pt x="1078828" y="261135"/>
                    <a:pt x="1076166" y="265926"/>
                    <a:pt x="1080425" y="275508"/>
                  </a:cubicBezTo>
                  <a:cubicBezTo>
                    <a:pt x="1085216" y="286155"/>
                    <a:pt x="1088942" y="296269"/>
                    <a:pt x="1090007" y="307980"/>
                  </a:cubicBezTo>
                  <a:cubicBezTo>
                    <a:pt x="1092136" y="335129"/>
                    <a:pt x="1092136" y="362279"/>
                    <a:pt x="1090007" y="389960"/>
                  </a:cubicBezTo>
                  <a:cubicBezTo>
                    <a:pt x="1087878" y="417109"/>
                    <a:pt x="1080957" y="443194"/>
                    <a:pt x="1071375" y="468213"/>
                  </a:cubicBezTo>
                  <a:cubicBezTo>
                    <a:pt x="1057535" y="502283"/>
                    <a:pt x="1038370" y="533691"/>
                    <a:pt x="1018674" y="565098"/>
                  </a:cubicBezTo>
                  <a:cubicBezTo>
                    <a:pt x="1010157" y="578407"/>
                    <a:pt x="1000574" y="590651"/>
                    <a:pt x="988863" y="600765"/>
                  </a:cubicBezTo>
                  <a:cubicBezTo>
                    <a:pt x="929242" y="656128"/>
                    <a:pt x="860038" y="688600"/>
                    <a:pt x="776994" y="688068"/>
                  </a:cubicBezTo>
                  <a:cubicBezTo>
                    <a:pt x="758894" y="688068"/>
                    <a:pt x="742392" y="693391"/>
                    <a:pt x="728019" y="703506"/>
                  </a:cubicBezTo>
                  <a:cubicBezTo>
                    <a:pt x="699273" y="723202"/>
                    <a:pt x="676382" y="748754"/>
                    <a:pt x="656153" y="776968"/>
                  </a:cubicBezTo>
                  <a:cubicBezTo>
                    <a:pt x="629004" y="814764"/>
                    <a:pt x="599726" y="851495"/>
                    <a:pt x="565124" y="883435"/>
                  </a:cubicBezTo>
                  <a:cubicBezTo>
                    <a:pt x="544895" y="902067"/>
                    <a:pt x="525199" y="921231"/>
                    <a:pt x="507632" y="942525"/>
                  </a:cubicBezTo>
                  <a:cubicBezTo>
                    <a:pt x="478353" y="977659"/>
                    <a:pt x="442687" y="1001082"/>
                    <a:pt x="396906" y="1008002"/>
                  </a:cubicBezTo>
                  <a:cubicBezTo>
                    <a:pt x="345802" y="1015455"/>
                    <a:pt x="296294" y="1011728"/>
                    <a:pt x="249449" y="987773"/>
                  </a:cubicBezTo>
                  <a:cubicBezTo>
                    <a:pt x="220703" y="972868"/>
                    <a:pt x="196215" y="952107"/>
                    <a:pt x="171196" y="931878"/>
                  </a:cubicBezTo>
                  <a:cubicBezTo>
                    <a:pt x="160016" y="923361"/>
                    <a:pt x="156822" y="923361"/>
                    <a:pt x="150967" y="935604"/>
                  </a:cubicBezTo>
                  <a:cubicBezTo>
                    <a:pt x="121688" y="997355"/>
                    <a:pt x="98266" y="1060703"/>
                    <a:pt x="80166" y="1126181"/>
                  </a:cubicBezTo>
                  <a:cubicBezTo>
                    <a:pt x="65261" y="1181011"/>
                    <a:pt x="54082" y="1236374"/>
                    <a:pt x="46097" y="1292269"/>
                  </a:cubicBezTo>
                  <a:cubicBezTo>
                    <a:pt x="40241" y="1333792"/>
                    <a:pt x="37579" y="1375846"/>
                    <a:pt x="35982" y="1417901"/>
                  </a:cubicBezTo>
                  <a:cubicBezTo>
                    <a:pt x="34385" y="1468472"/>
                    <a:pt x="38112" y="1519044"/>
                    <a:pt x="43967" y="1569084"/>
                  </a:cubicBezTo>
                  <a:cubicBezTo>
                    <a:pt x="48226" y="1605815"/>
                    <a:pt x="54082" y="1642014"/>
                    <a:pt x="61534" y="1678213"/>
                  </a:cubicBezTo>
                  <a:cubicBezTo>
                    <a:pt x="70584" y="1720267"/>
                    <a:pt x="82295" y="1761257"/>
                    <a:pt x="95072" y="1802247"/>
                  </a:cubicBezTo>
                  <a:cubicBezTo>
                    <a:pt x="100395" y="1819282"/>
                    <a:pt x="105186" y="1820879"/>
                    <a:pt x="117962" y="1809700"/>
                  </a:cubicBezTo>
                  <a:cubicBezTo>
                    <a:pt x="122221" y="1805973"/>
                    <a:pt x="125947" y="1801715"/>
                    <a:pt x="130206" y="1797988"/>
                  </a:cubicBezTo>
                  <a:cubicBezTo>
                    <a:pt x="149902" y="1777227"/>
                    <a:pt x="162678" y="1752740"/>
                    <a:pt x="173857" y="1727188"/>
                  </a:cubicBezTo>
                  <a:cubicBezTo>
                    <a:pt x="194086" y="1680874"/>
                    <a:pt x="211653" y="1634029"/>
                    <a:pt x="226026" y="1585054"/>
                  </a:cubicBezTo>
                  <a:cubicBezTo>
                    <a:pt x="235608" y="1551517"/>
                    <a:pt x="241996" y="1516915"/>
                    <a:pt x="243061" y="1481781"/>
                  </a:cubicBezTo>
                  <a:cubicBezTo>
                    <a:pt x="244126" y="1454632"/>
                    <a:pt x="247852" y="1428015"/>
                    <a:pt x="253175" y="1401930"/>
                  </a:cubicBezTo>
                  <a:cubicBezTo>
                    <a:pt x="259031" y="1374249"/>
                    <a:pt x="269678" y="1347632"/>
                    <a:pt x="284583" y="1323677"/>
                  </a:cubicBezTo>
                  <a:cubicBezTo>
                    <a:pt x="302682" y="1294399"/>
                    <a:pt x="322379" y="1265653"/>
                    <a:pt x="347399" y="1242230"/>
                  </a:cubicBezTo>
                  <a:cubicBezTo>
                    <a:pt x="385727" y="1206563"/>
                    <a:pt x="429378" y="1181011"/>
                    <a:pt x="479950" y="1166106"/>
                  </a:cubicBezTo>
                  <a:cubicBezTo>
                    <a:pt x="522005" y="1153862"/>
                    <a:pt x="563527" y="1155459"/>
                    <a:pt x="602387" y="1175688"/>
                  </a:cubicBezTo>
                  <a:cubicBezTo>
                    <a:pt x="663606" y="1207628"/>
                    <a:pt x="713646" y="1252876"/>
                    <a:pt x="749844" y="1313030"/>
                  </a:cubicBezTo>
                  <a:cubicBezTo>
                    <a:pt x="779655" y="1362538"/>
                    <a:pt x="819048" y="1401930"/>
                    <a:pt x="868555" y="1432274"/>
                  </a:cubicBezTo>
                  <a:cubicBezTo>
                    <a:pt x="910077" y="1457826"/>
                    <a:pt x="954261" y="1478055"/>
                    <a:pt x="1000042" y="1495089"/>
                  </a:cubicBezTo>
                  <a:cubicBezTo>
                    <a:pt x="1027191" y="1505204"/>
                    <a:pt x="1054340" y="1516383"/>
                    <a:pt x="1077763" y="1535014"/>
                  </a:cubicBezTo>
                  <a:cubicBezTo>
                    <a:pt x="1108106" y="1558437"/>
                    <a:pt x="1128867" y="1586651"/>
                    <a:pt x="1132594" y="1625511"/>
                  </a:cubicBezTo>
                  <a:cubicBezTo>
                    <a:pt x="1135255" y="1652128"/>
                    <a:pt x="1135788" y="1678213"/>
                    <a:pt x="1126738" y="1703765"/>
                  </a:cubicBezTo>
                  <a:cubicBezTo>
                    <a:pt x="1115027" y="1736770"/>
                    <a:pt x="1095330" y="1764984"/>
                    <a:pt x="1072440" y="1790536"/>
                  </a:cubicBezTo>
                  <a:cubicBezTo>
                    <a:pt x="1049549" y="1816088"/>
                    <a:pt x="1022933" y="1837381"/>
                    <a:pt x="997913" y="1859739"/>
                  </a:cubicBezTo>
                  <a:cubicBezTo>
                    <a:pt x="965440" y="1889018"/>
                    <a:pt x="929774" y="1913505"/>
                    <a:pt x="889316" y="1930540"/>
                  </a:cubicBezTo>
                  <a:cubicBezTo>
                    <a:pt x="876008" y="1935863"/>
                    <a:pt x="862700" y="1940654"/>
                    <a:pt x="850456" y="1947575"/>
                  </a:cubicBezTo>
                  <a:cubicBezTo>
                    <a:pt x="842471" y="1951833"/>
                    <a:pt x="839277" y="1957689"/>
                    <a:pt x="838744" y="1966739"/>
                  </a:cubicBezTo>
                  <a:cubicBezTo>
                    <a:pt x="837680" y="1988565"/>
                    <a:pt x="838744" y="2010390"/>
                    <a:pt x="845132" y="2031151"/>
                  </a:cubicBezTo>
                  <a:cubicBezTo>
                    <a:pt x="851521" y="2051380"/>
                    <a:pt x="855247" y="2072141"/>
                    <a:pt x="855779" y="2093967"/>
                  </a:cubicBezTo>
                  <a:cubicBezTo>
                    <a:pt x="857376" y="2142410"/>
                    <a:pt x="835018" y="2181270"/>
                    <a:pt x="804143" y="2215872"/>
                  </a:cubicBezTo>
                  <a:cubicBezTo>
                    <a:pt x="782849" y="2239827"/>
                    <a:pt x="755168" y="2255797"/>
                    <a:pt x="726954" y="2270170"/>
                  </a:cubicBezTo>
                  <a:cubicBezTo>
                    <a:pt x="697143" y="2285608"/>
                    <a:pt x="664671" y="2295190"/>
                    <a:pt x="632731" y="2303707"/>
                  </a:cubicBezTo>
                  <a:cubicBezTo>
                    <a:pt x="610372" y="2309563"/>
                    <a:pt x="588014" y="2315419"/>
                    <a:pt x="565124" y="2318080"/>
                  </a:cubicBezTo>
                  <a:cubicBezTo>
                    <a:pt x="535845" y="2321275"/>
                    <a:pt x="507099" y="2325001"/>
                    <a:pt x="477821" y="2325001"/>
                  </a:cubicBezTo>
                  <a:cubicBezTo>
                    <a:pt x="471965" y="2325001"/>
                    <a:pt x="466642" y="2325001"/>
                    <a:pt x="460786" y="2325001"/>
                  </a:cubicBezTo>
                  <a:cubicBezTo>
                    <a:pt x="457060" y="2325001"/>
                    <a:pt x="452801" y="2326066"/>
                    <a:pt x="451736" y="2330324"/>
                  </a:cubicBezTo>
                  <a:cubicBezTo>
                    <a:pt x="450672" y="2334583"/>
                    <a:pt x="453333" y="2337245"/>
                    <a:pt x="456527" y="2339906"/>
                  </a:cubicBezTo>
                  <a:cubicBezTo>
                    <a:pt x="488468" y="2364926"/>
                    <a:pt x="520408" y="2389946"/>
                    <a:pt x="553945" y="2412836"/>
                  </a:cubicBezTo>
                  <a:cubicBezTo>
                    <a:pt x="619955" y="2458085"/>
                    <a:pt x="690223" y="2495881"/>
                    <a:pt x="763685" y="2527288"/>
                  </a:cubicBezTo>
                  <a:cubicBezTo>
                    <a:pt x="828098" y="2554970"/>
                    <a:pt x="894107" y="2576796"/>
                    <a:pt x="962246" y="2593298"/>
                  </a:cubicBezTo>
                  <a:cubicBezTo>
                    <a:pt x="1013883" y="2606074"/>
                    <a:pt x="1066584" y="2614592"/>
                    <a:pt x="1119818" y="2619915"/>
                  </a:cubicBezTo>
                  <a:cubicBezTo>
                    <a:pt x="1166131" y="2624706"/>
                    <a:pt x="1212977" y="2627900"/>
                    <a:pt x="1259822" y="2626835"/>
                  </a:cubicBezTo>
                  <a:cubicBezTo>
                    <a:pt x="1268339" y="2626835"/>
                    <a:pt x="1276857" y="2625238"/>
                    <a:pt x="1285374" y="2624706"/>
                  </a:cubicBezTo>
                  <a:cubicBezTo>
                    <a:pt x="1324767" y="2622577"/>
                    <a:pt x="1364692" y="2619915"/>
                    <a:pt x="1403553" y="2614059"/>
                  </a:cubicBezTo>
                  <a:cubicBezTo>
                    <a:pt x="1438155" y="2608736"/>
                    <a:pt x="1472224" y="2602348"/>
                    <a:pt x="1506293" y="2595427"/>
                  </a:cubicBezTo>
                  <a:cubicBezTo>
                    <a:pt x="1515343" y="2593830"/>
                    <a:pt x="1521731" y="2589572"/>
                    <a:pt x="1524393" y="2579990"/>
                  </a:cubicBezTo>
                  <a:cubicBezTo>
                    <a:pt x="1527054" y="2570408"/>
                    <a:pt x="1525458" y="2562955"/>
                    <a:pt x="1518005" y="2556035"/>
                  </a:cubicBezTo>
                  <a:cubicBezTo>
                    <a:pt x="1504164" y="2543258"/>
                    <a:pt x="1492453" y="2528353"/>
                    <a:pt x="1484468" y="2510786"/>
                  </a:cubicBezTo>
                  <a:cubicBezTo>
                    <a:pt x="1477015" y="2493751"/>
                    <a:pt x="1469562" y="2477249"/>
                    <a:pt x="1461577" y="2460746"/>
                  </a:cubicBezTo>
                  <a:cubicBezTo>
                    <a:pt x="1458383" y="2454358"/>
                    <a:pt x="1455722" y="2446906"/>
                    <a:pt x="1454125" y="2439453"/>
                  </a:cubicBezTo>
                  <a:cubicBezTo>
                    <a:pt x="1451463" y="2421886"/>
                    <a:pt x="1452527" y="2404319"/>
                    <a:pt x="1455189" y="2387284"/>
                  </a:cubicBezTo>
                  <a:cubicBezTo>
                    <a:pt x="1462642" y="2340971"/>
                    <a:pt x="1476483" y="2296255"/>
                    <a:pt x="1500970" y="2255797"/>
                  </a:cubicBezTo>
                  <a:cubicBezTo>
                    <a:pt x="1525458" y="2214807"/>
                    <a:pt x="1552074" y="2175415"/>
                    <a:pt x="1577094" y="2134957"/>
                  </a:cubicBezTo>
                  <a:cubicBezTo>
                    <a:pt x="1593064" y="2109405"/>
                    <a:pt x="1609034" y="2083853"/>
                    <a:pt x="1629263" y="2060962"/>
                  </a:cubicBezTo>
                  <a:cubicBezTo>
                    <a:pt x="1646830" y="2041798"/>
                    <a:pt x="1660671" y="2019972"/>
                    <a:pt x="1674512" y="1997614"/>
                  </a:cubicBezTo>
                  <a:cubicBezTo>
                    <a:pt x="1696870" y="1960351"/>
                    <a:pt x="1696870" y="1922555"/>
                    <a:pt x="1678238" y="1884227"/>
                  </a:cubicBezTo>
                  <a:cubicBezTo>
                    <a:pt x="1667059" y="1860272"/>
                    <a:pt x="1650024" y="1840575"/>
                    <a:pt x="1632457" y="1821411"/>
                  </a:cubicBezTo>
                  <a:cubicBezTo>
                    <a:pt x="1608502" y="1795327"/>
                    <a:pt x="1591467" y="1764984"/>
                    <a:pt x="1574965" y="1734108"/>
                  </a:cubicBezTo>
                  <a:cubicBezTo>
                    <a:pt x="1570174" y="1725058"/>
                    <a:pt x="1566980" y="1714944"/>
                    <a:pt x="1564850" y="1704829"/>
                  </a:cubicBezTo>
                  <a:cubicBezTo>
                    <a:pt x="1561656" y="1686730"/>
                    <a:pt x="1561124" y="1668098"/>
                    <a:pt x="1562189" y="1649999"/>
                  </a:cubicBezTo>
                  <a:cubicBezTo>
                    <a:pt x="1563253" y="1621785"/>
                    <a:pt x="1570174" y="1594636"/>
                    <a:pt x="1584014" y="1570149"/>
                  </a:cubicBezTo>
                  <a:cubicBezTo>
                    <a:pt x="1624472" y="1498816"/>
                    <a:pt x="1678770" y="1439726"/>
                    <a:pt x="1747442" y="1395010"/>
                  </a:cubicBezTo>
                  <a:cubicBezTo>
                    <a:pt x="1783108" y="1371587"/>
                    <a:pt x="1821436" y="1355085"/>
                    <a:pt x="1864023" y="1350826"/>
                  </a:cubicBezTo>
                  <a:cubicBezTo>
                    <a:pt x="1890107" y="1348165"/>
                    <a:pt x="1915660" y="1348697"/>
                    <a:pt x="1941744" y="1350826"/>
                  </a:cubicBezTo>
                  <a:cubicBezTo>
                    <a:pt x="1960376" y="1352423"/>
                    <a:pt x="1979540" y="1355085"/>
                    <a:pt x="1997107" y="1361473"/>
                  </a:cubicBezTo>
                  <a:cubicBezTo>
                    <a:pt x="2023191" y="1371055"/>
                    <a:pt x="2045550" y="1386493"/>
                    <a:pt x="2065246" y="1405657"/>
                  </a:cubicBezTo>
                  <a:cubicBezTo>
                    <a:pt x="2086539" y="1426950"/>
                    <a:pt x="2105171" y="1449841"/>
                    <a:pt x="2116883" y="1477522"/>
                  </a:cubicBezTo>
                  <a:cubicBezTo>
                    <a:pt x="2125400" y="1497751"/>
                    <a:pt x="2130723" y="1518512"/>
                    <a:pt x="2137111" y="1539273"/>
                  </a:cubicBezTo>
                  <a:cubicBezTo>
                    <a:pt x="2140838" y="1552049"/>
                    <a:pt x="2145629" y="1564293"/>
                    <a:pt x="2153614" y="1574940"/>
                  </a:cubicBezTo>
                  <a:cubicBezTo>
                    <a:pt x="2164793" y="1590910"/>
                    <a:pt x="2175439" y="1606880"/>
                    <a:pt x="2187151" y="1622317"/>
                  </a:cubicBezTo>
                  <a:cubicBezTo>
                    <a:pt x="2199927" y="1638288"/>
                    <a:pt x="2213768" y="1652661"/>
                    <a:pt x="2232399" y="1662243"/>
                  </a:cubicBezTo>
                  <a:cubicBezTo>
                    <a:pt x="2256354" y="1673954"/>
                    <a:pt x="2279245" y="1686730"/>
                    <a:pt x="2302135" y="1699506"/>
                  </a:cubicBezTo>
                  <a:cubicBezTo>
                    <a:pt x="2322896" y="1711218"/>
                    <a:pt x="2340464" y="1726655"/>
                    <a:pt x="2353240" y="1747416"/>
                  </a:cubicBezTo>
                  <a:cubicBezTo>
                    <a:pt x="2362289" y="1761789"/>
                    <a:pt x="2367613" y="1777227"/>
                    <a:pt x="2369742" y="1793730"/>
                  </a:cubicBezTo>
                  <a:cubicBezTo>
                    <a:pt x="2370274" y="1797456"/>
                    <a:pt x="2370807" y="1801715"/>
                    <a:pt x="2375598" y="1802247"/>
                  </a:cubicBezTo>
                  <a:cubicBezTo>
                    <a:pt x="2380389" y="1802779"/>
                    <a:pt x="2381986" y="1798521"/>
                    <a:pt x="2383050" y="1794794"/>
                  </a:cubicBezTo>
                  <a:cubicBezTo>
                    <a:pt x="2385180" y="1787342"/>
                    <a:pt x="2386777" y="1780421"/>
                    <a:pt x="2388906" y="1772969"/>
                  </a:cubicBezTo>
                  <a:cubicBezTo>
                    <a:pt x="2397956" y="1744222"/>
                    <a:pt x="2405941" y="1714944"/>
                    <a:pt x="2411796" y="1685666"/>
                  </a:cubicBezTo>
                  <a:cubicBezTo>
                    <a:pt x="2421378" y="1638820"/>
                    <a:pt x="2429896" y="1591442"/>
                    <a:pt x="2434155" y="1542999"/>
                  </a:cubicBezTo>
                  <a:cubicBezTo>
                    <a:pt x="2437349" y="1502010"/>
                    <a:pt x="2441607" y="1461020"/>
                    <a:pt x="2440010" y="1420030"/>
                  </a:cubicBezTo>
                  <a:cubicBezTo>
                    <a:pt x="2439478" y="1397672"/>
                    <a:pt x="2437349" y="1374781"/>
                    <a:pt x="2435752" y="1352423"/>
                  </a:cubicBezTo>
                  <a:cubicBezTo>
                    <a:pt x="2434687" y="1338050"/>
                    <a:pt x="2428831" y="1332727"/>
                    <a:pt x="2414458" y="1335921"/>
                  </a:cubicBezTo>
                  <a:cubicBezTo>
                    <a:pt x="2388374" y="1341777"/>
                    <a:pt x="2363354" y="1341777"/>
                    <a:pt x="2337270" y="1334324"/>
                  </a:cubicBezTo>
                  <a:cubicBezTo>
                    <a:pt x="2308523" y="1325806"/>
                    <a:pt x="2284568" y="1311433"/>
                    <a:pt x="2266469" y="1288011"/>
                  </a:cubicBezTo>
                  <a:cubicBezTo>
                    <a:pt x="2253161" y="1270444"/>
                    <a:pt x="2241449" y="1251279"/>
                    <a:pt x="2230270" y="1232115"/>
                  </a:cubicBezTo>
                  <a:cubicBezTo>
                    <a:pt x="2218026" y="1210822"/>
                    <a:pt x="2205250" y="1190061"/>
                    <a:pt x="2189812" y="1170897"/>
                  </a:cubicBezTo>
                  <a:cubicBezTo>
                    <a:pt x="2179698" y="1158121"/>
                    <a:pt x="2166390" y="1151200"/>
                    <a:pt x="2149887" y="1149603"/>
                  </a:cubicBezTo>
                  <a:cubicBezTo>
                    <a:pt x="2125400" y="1147474"/>
                    <a:pt x="2103574" y="1154394"/>
                    <a:pt x="2082281" y="1166106"/>
                  </a:cubicBezTo>
                  <a:cubicBezTo>
                    <a:pt x="2049808" y="1183673"/>
                    <a:pt x="2017336" y="1200708"/>
                    <a:pt x="1982734" y="1212951"/>
                  </a:cubicBezTo>
                  <a:cubicBezTo>
                    <a:pt x="1933227" y="1231051"/>
                    <a:pt x="1884252" y="1233180"/>
                    <a:pt x="1834745" y="1215613"/>
                  </a:cubicBezTo>
                  <a:cubicBezTo>
                    <a:pt x="1818775" y="1210290"/>
                    <a:pt x="1804401" y="1200708"/>
                    <a:pt x="1792690" y="1187399"/>
                  </a:cubicBezTo>
                  <a:cubicBezTo>
                    <a:pt x="1780979" y="1173558"/>
                    <a:pt x="1777785" y="1158653"/>
                    <a:pt x="1785237" y="1141618"/>
                  </a:cubicBezTo>
                  <a:cubicBezTo>
                    <a:pt x="1789496" y="1131504"/>
                    <a:pt x="1796416" y="1123519"/>
                    <a:pt x="1803869" y="1115001"/>
                  </a:cubicBezTo>
                  <a:cubicBezTo>
                    <a:pt x="1824630" y="1091046"/>
                    <a:pt x="1848053" y="1068156"/>
                    <a:pt x="1857103" y="1036216"/>
                  </a:cubicBezTo>
                  <a:cubicBezTo>
                    <a:pt x="1860829" y="1022907"/>
                    <a:pt x="1868282" y="1010131"/>
                    <a:pt x="1871476" y="996291"/>
                  </a:cubicBezTo>
                  <a:cubicBezTo>
                    <a:pt x="1877331" y="970738"/>
                    <a:pt x="1886381" y="946783"/>
                    <a:pt x="1896496" y="922828"/>
                  </a:cubicBezTo>
                  <a:cubicBezTo>
                    <a:pt x="1905545" y="902599"/>
                    <a:pt x="1918854" y="885565"/>
                    <a:pt x="1930565" y="867465"/>
                  </a:cubicBezTo>
                  <a:cubicBezTo>
                    <a:pt x="1951326" y="836057"/>
                    <a:pt x="1977410" y="808908"/>
                    <a:pt x="2008818" y="788680"/>
                  </a:cubicBezTo>
                  <a:cubicBezTo>
                    <a:pt x="2040758" y="767918"/>
                    <a:pt x="2072699" y="746093"/>
                    <a:pt x="2106768" y="729590"/>
                  </a:cubicBezTo>
                  <a:cubicBezTo>
                    <a:pt x="2125932" y="720541"/>
                    <a:pt x="2146161" y="713088"/>
                    <a:pt x="2167454" y="710959"/>
                  </a:cubicBezTo>
                  <a:cubicBezTo>
                    <a:pt x="2171713" y="710426"/>
                    <a:pt x="2175972" y="710426"/>
                    <a:pt x="2178101" y="706167"/>
                  </a:cubicBezTo>
                  <a:cubicBezTo>
                    <a:pt x="2180230" y="701377"/>
                    <a:pt x="2176504" y="698182"/>
                    <a:pt x="2173842" y="694988"/>
                  </a:cubicBezTo>
                  <a:cubicBezTo>
                    <a:pt x="2160534" y="679018"/>
                    <a:pt x="2146693" y="663581"/>
                    <a:pt x="2132853" y="648143"/>
                  </a:cubicBezTo>
                  <a:cubicBezTo>
                    <a:pt x="2091330" y="601297"/>
                    <a:pt x="2045550" y="559243"/>
                    <a:pt x="1997107" y="519850"/>
                  </a:cubicBezTo>
                  <a:cubicBezTo>
                    <a:pt x="1928968" y="465019"/>
                    <a:pt x="1856038" y="418706"/>
                    <a:pt x="1778317" y="379846"/>
                  </a:cubicBezTo>
                  <a:cubicBezTo>
                    <a:pt x="1719228" y="350035"/>
                    <a:pt x="1658009" y="325547"/>
                    <a:pt x="1594661" y="305851"/>
                  </a:cubicBezTo>
                  <a:cubicBezTo>
                    <a:pt x="1556865" y="294140"/>
                    <a:pt x="1518537" y="284025"/>
                    <a:pt x="1479677" y="276040"/>
                  </a:cubicBezTo>
                  <a:cubicBezTo>
                    <a:pt x="1449866" y="270184"/>
                    <a:pt x="1419523" y="265393"/>
                    <a:pt x="1389180" y="261135"/>
                  </a:cubicBezTo>
                  <a:cubicBezTo>
                    <a:pt x="1336478" y="254214"/>
                    <a:pt x="1285374" y="252085"/>
                    <a:pt x="1237464" y="249423"/>
                  </a:cubicBezTo>
                  <a:close/>
                  <a:moveTo>
                    <a:pt x="1364160" y="2947834"/>
                  </a:moveTo>
                  <a:cubicBezTo>
                    <a:pt x="1372677" y="2947302"/>
                    <a:pt x="1382792" y="2946237"/>
                    <a:pt x="1393438" y="2946769"/>
                  </a:cubicBezTo>
                  <a:cubicBezTo>
                    <a:pt x="1442413" y="2947302"/>
                    <a:pt x="1491388" y="2941446"/>
                    <a:pt x="1540363" y="2935058"/>
                  </a:cubicBezTo>
                  <a:cubicBezTo>
                    <a:pt x="1585079" y="2929202"/>
                    <a:pt x="1628731" y="2920685"/>
                    <a:pt x="1672382" y="2910038"/>
                  </a:cubicBezTo>
                  <a:cubicBezTo>
                    <a:pt x="1714969" y="2899391"/>
                    <a:pt x="1757024" y="2886615"/>
                    <a:pt x="1798546" y="2872242"/>
                  </a:cubicBezTo>
                  <a:cubicBezTo>
                    <a:pt x="1861361" y="2850416"/>
                    <a:pt x="1922580" y="2823800"/>
                    <a:pt x="1981669" y="2792924"/>
                  </a:cubicBezTo>
                  <a:cubicBezTo>
                    <a:pt x="2057793" y="2753531"/>
                    <a:pt x="2129126" y="2706686"/>
                    <a:pt x="2196733" y="2653984"/>
                  </a:cubicBezTo>
                  <a:cubicBezTo>
                    <a:pt x="2261146" y="2603945"/>
                    <a:pt x="2320235" y="2548582"/>
                    <a:pt x="2374001" y="2487363"/>
                  </a:cubicBezTo>
                  <a:cubicBezTo>
                    <a:pt x="2434155" y="2418692"/>
                    <a:pt x="2488985" y="2345762"/>
                    <a:pt x="2535831" y="2267509"/>
                  </a:cubicBezTo>
                  <a:cubicBezTo>
                    <a:pt x="2581612" y="2190852"/>
                    <a:pt x="2621537" y="2111002"/>
                    <a:pt x="2654009" y="2027957"/>
                  </a:cubicBezTo>
                  <a:cubicBezTo>
                    <a:pt x="2675835" y="1972062"/>
                    <a:pt x="2694467" y="1915102"/>
                    <a:pt x="2709372" y="1857078"/>
                  </a:cubicBezTo>
                  <a:cubicBezTo>
                    <a:pt x="2721084" y="1811297"/>
                    <a:pt x="2731198" y="1765516"/>
                    <a:pt x="2739183" y="1718670"/>
                  </a:cubicBezTo>
                  <a:cubicBezTo>
                    <a:pt x="2747168" y="1670228"/>
                    <a:pt x="2753024" y="1621785"/>
                    <a:pt x="2756750" y="1572810"/>
                  </a:cubicBezTo>
                  <a:cubicBezTo>
                    <a:pt x="2760476" y="1527562"/>
                    <a:pt x="2760476" y="1482313"/>
                    <a:pt x="2760476" y="1437065"/>
                  </a:cubicBezTo>
                  <a:cubicBezTo>
                    <a:pt x="2759944" y="1390219"/>
                    <a:pt x="2756750" y="1343906"/>
                    <a:pt x="2751427" y="1297593"/>
                  </a:cubicBezTo>
                  <a:cubicBezTo>
                    <a:pt x="2746636" y="1258200"/>
                    <a:pt x="2740780" y="1219339"/>
                    <a:pt x="2733327" y="1179946"/>
                  </a:cubicBezTo>
                  <a:cubicBezTo>
                    <a:pt x="2723213" y="1127245"/>
                    <a:pt x="2710437" y="1075076"/>
                    <a:pt x="2694999" y="1023440"/>
                  </a:cubicBezTo>
                  <a:cubicBezTo>
                    <a:pt x="2680626" y="973932"/>
                    <a:pt x="2663059" y="926022"/>
                    <a:pt x="2643363" y="878112"/>
                  </a:cubicBezTo>
                  <a:cubicBezTo>
                    <a:pt x="2609825" y="795600"/>
                    <a:pt x="2568836" y="717347"/>
                    <a:pt x="2521458" y="641755"/>
                  </a:cubicBezTo>
                  <a:cubicBezTo>
                    <a:pt x="2466095" y="552855"/>
                    <a:pt x="2401150" y="471407"/>
                    <a:pt x="2328220" y="396348"/>
                  </a:cubicBezTo>
                  <a:cubicBezTo>
                    <a:pt x="2278180" y="344711"/>
                    <a:pt x="2223882" y="297866"/>
                    <a:pt x="2165857" y="255279"/>
                  </a:cubicBezTo>
                  <a:cubicBezTo>
                    <a:pt x="2125932" y="225468"/>
                    <a:pt x="2084410" y="198851"/>
                    <a:pt x="2042356" y="172767"/>
                  </a:cubicBezTo>
                  <a:cubicBezTo>
                    <a:pt x="2028515" y="164250"/>
                    <a:pt x="2025853" y="164782"/>
                    <a:pt x="2018933" y="179155"/>
                  </a:cubicBezTo>
                  <a:cubicBezTo>
                    <a:pt x="2007221" y="203110"/>
                    <a:pt x="1995510" y="226533"/>
                    <a:pt x="1983266" y="249956"/>
                  </a:cubicBezTo>
                  <a:cubicBezTo>
                    <a:pt x="1976878" y="262199"/>
                    <a:pt x="1977410" y="265393"/>
                    <a:pt x="1989122" y="272846"/>
                  </a:cubicBezTo>
                  <a:cubicBezTo>
                    <a:pt x="2009351" y="286155"/>
                    <a:pt x="2029579" y="298398"/>
                    <a:pt x="2049808" y="312239"/>
                  </a:cubicBezTo>
                  <a:cubicBezTo>
                    <a:pt x="2125932" y="364408"/>
                    <a:pt x="2195668" y="424562"/>
                    <a:pt x="2260613" y="490571"/>
                  </a:cubicBezTo>
                  <a:cubicBezTo>
                    <a:pt x="2307459" y="537949"/>
                    <a:pt x="2350046" y="589054"/>
                    <a:pt x="2389438" y="642820"/>
                  </a:cubicBezTo>
                  <a:cubicBezTo>
                    <a:pt x="2430961" y="699247"/>
                    <a:pt x="2466627" y="759401"/>
                    <a:pt x="2498567" y="821684"/>
                  </a:cubicBezTo>
                  <a:cubicBezTo>
                    <a:pt x="2520393" y="864271"/>
                    <a:pt x="2540089" y="908455"/>
                    <a:pt x="2556592" y="953704"/>
                  </a:cubicBezTo>
                  <a:cubicBezTo>
                    <a:pt x="2569368" y="988838"/>
                    <a:pt x="2581612" y="1023972"/>
                    <a:pt x="2591726" y="1059639"/>
                  </a:cubicBezTo>
                  <a:cubicBezTo>
                    <a:pt x="2601840" y="1093708"/>
                    <a:pt x="2610358" y="1127777"/>
                    <a:pt x="2617278" y="1162379"/>
                  </a:cubicBezTo>
                  <a:cubicBezTo>
                    <a:pt x="2623666" y="1195916"/>
                    <a:pt x="2629522" y="1229986"/>
                    <a:pt x="2633781" y="1264055"/>
                  </a:cubicBezTo>
                  <a:cubicBezTo>
                    <a:pt x="2638039" y="1295996"/>
                    <a:pt x="2640168" y="1327936"/>
                    <a:pt x="2642298" y="1359876"/>
                  </a:cubicBezTo>
                  <a:cubicBezTo>
                    <a:pt x="2645492" y="1397672"/>
                    <a:pt x="2644427" y="1435468"/>
                    <a:pt x="2643895" y="1473263"/>
                  </a:cubicBezTo>
                  <a:cubicBezTo>
                    <a:pt x="2643895" y="1511592"/>
                    <a:pt x="2640168" y="1549920"/>
                    <a:pt x="2636442" y="1587716"/>
                  </a:cubicBezTo>
                  <a:cubicBezTo>
                    <a:pt x="2631651" y="1638820"/>
                    <a:pt x="2622601" y="1689392"/>
                    <a:pt x="2611422" y="1739964"/>
                  </a:cubicBezTo>
                  <a:cubicBezTo>
                    <a:pt x="2599711" y="1794262"/>
                    <a:pt x="2583741" y="1846963"/>
                    <a:pt x="2565641" y="1899132"/>
                  </a:cubicBezTo>
                  <a:cubicBezTo>
                    <a:pt x="2553930" y="1933202"/>
                    <a:pt x="2540089" y="1966206"/>
                    <a:pt x="2525716" y="1998679"/>
                  </a:cubicBezTo>
                  <a:cubicBezTo>
                    <a:pt x="2506020" y="2043395"/>
                    <a:pt x="2483129" y="2087047"/>
                    <a:pt x="2458110" y="2129634"/>
                  </a:cubicBezTo>
                  <a:cubicBezTo>
                    <a:pt x="2435752" y="2168494"/>
                    <a:pt x="2410200" y="2205758"/>
                    <a:pt x="2384115" y="2241957"/>
                  </a:cubicBezTo>
                  <a:cubicBezTo>
                    <a:pt x="2348449" y="2291464"/>
                    <a:pt x="2309588" y="2338309"/>
                    <a:pt x="2267001" y="2381961"/>
                  </a:cubicBezTo>
                  <a:cubicBezTo>
                    <a:pt x="2206847" y="2444244"/>
                    <a:pt x="2141370" y="2500672"/>
                    <a:pt x="2071102" y="2551244"/>
                  </a:cubicBezTo>
                  <a:cubicBezTo>
                    <a:pt x="2006689" y="2597557"/>
                    <a:pt x="1939615" y="2637482"/>
                    <a:pt x="1868282" y="2671551"/>
                  </a:cubicBezTo>
                  <a:cubicBezTo>
                    <a:pt x="1796949" y="2705621"/>
                    <a:pt x="1722954" y="2733835"/>
                    <a:pt x="1646298" y="2755128"/>
                  </a:cubicBezTo>
                  <a:cubicBezTo>
                    <a:pt x="1604243" y="2766840"/>
                    <a:pt x="1561656" y="2777486"/>
                    <a:pt x="1518537" y="2784939"/>
                  </a:cubicBezTo>
                  <a:cubicBezTo>
                    <a:pt x="1471692" y="2792924"/>
                    <a:pt x="1424314" y="2798780"/>
                    <a:pt x="1376936" y="2802506"/>
                  </a:cubicBezTo>
                  <a:cubicBezTo>
                    <a:pt x="1320508" y="2806233"/>
                    <a:pt x="1264613" y="2807297"/>
                    <a:pt x="1208185" y="2805168"/>
                  </a:cubicBezTo>
                  <a:cubicBezTo>
                    <a:pt x="1169857" y="2803571"/>
                    <a:pt x="1130997" y="2800909"/>
                    <a:pt x="1092669" y="2796118"/>
                  </a:cubicBezTo>
                  <a:cubicBezTo>
                    <a:pt x="1056470" y="2791327"/>
                    <a:pt x="1019739" y="2786004"/>
                    <a:pt x="983540" y="2779083"/>
                  </a:cubicBezTo>
                  <a:cubicBezTo>
                    <a:pt x="949470" y="2772163"/>
                    <a:pt x="915401" y="2763646"/>
                    <a:pt x="881864" y="2753531"/>
                  </a:cubicBezTo>
                  <a:cubicBezTo>
                    <a:pt x="847262" y="2743417"/>
                    <a:pt x="813725" y="2732238"/>
                    <a:pt x="780188" y="2719462"/>
                  </a:cubicBezTo>
                  <a:cubicBezTo>
                    <a:pt x="759959" y="2711477"/>
                    <a:pt x="739730" y="2703492"/>
                    <a:pt x="720034" y="2695507"/>
                  </a:cubicBezTo>
                  <a:cubicBezTo>
                    <a:pt x="709387" y="2691248"/>
                    <a:pt x="708855" y="2691248"/>
                    <a:pt x="703531" y="2701362"/>
                  </a:cubicBezTo>
                  <a:cubicBezTo>
                    <a:pt x="696611" y="2714138"/>
                    <a:pt x="690755" y="2727447"/>
                    <a:pt x="684367" y="2740755"/>
                  </a:cubicBezTo>
                  <a:cubicBezTo>
                    <a:pt x="677979" y="2753531"/>
                    <a:pt x="679044" y="2756193"/>
                    <a:pt x="691288" y="2763113"/>
                  </a:cubicBezTo>
                  <a:cubicBezTo>
                    <a:pt x="716840" y="2776954"/>
                    <a:pt x="741859" y="2790795"/>
                    <a:pt x="767412" y="2804103"/>
                  </a:cubicBezTo>
                  <a:cubicBezTo>
                    <a:pt x="823839" y="2833382"/>
                    <a:pt x="882396" y="2857337"/>
                    <a:pt x="942018" y="2877565"/>
                  </a:cubicBezTo>
                  <a:cubicBezTo>
                    <a:pt x="985137" y="2892471"/>
                    <a:pt x="1029321" y="2904182"/>
                    <a:pt x="1074037" y="2914829"/>
                  </a:cubicBezTo>
                  <a:cubicBezTo>
                    <a:pt x="1133126" y="2928670"/>
                    <a:pt x="1192748" y="2937187"/>
                    <a:pt x="1252369" y="2944107"/>
                  </a:cubicBezTo>
                  <a:cubicBezTo>
                    <a:pt x="1289633" y="2946769"/>
                    <a:pt x="1325832" y="2945172"/>
                    <a:pt x="1364160" y="2947834"/>
                  </a:cubicBezTo>
                  <a:close/>
                  <a:moveTo>
                    <a:pt x="2470353" y="1437065"/>
                  </a:moveTo>
                  <a:cubicBezTo>
                    <a:pt x="2470353" y="1437065"/>
                    <a:pt x="2470353" y="1437065"/>
                    <a:pt x="2470353" y="1437065"/>
                  </a:cubicBezTo>
                  <a:cubicBezTo>
                    <a:pt x="2470353" y="1446114"/>
                    <a:pt x="2470353" y="1455164"/>
                    <a:pt x="2470353" y="1464214"/>
                  </a:cubicBezTo>
                  <a:cubicBezTo>
                    <a:pt x="2470353" y="1487637"/>
                    <a:pt x="2471418" y="1511592"/>
                    <a:pt x="2469289" y="1535014"/>
                  </a:cubicBezTo>
                  <a:cubicBezTo>
                    <a:pt x="2465030" y="1579198"/>
                    <a:pt x="2460239" y="1623382"/>
                    <a:pt x="2451722" y="1667034"/>
                  </a:cubicBezTo>
                  <a:cubicBezTo>
                    <a:pt x="2444801" y="1702168"/>
                    <a:pt x="2437349" y="1737302"/>
                    <a:pt x="2427767" y="1771904"/>
                  </a:cubicBezTo>
                  <a:cubicBezTo>
                    <a:pt x="2414458" y="1818217"/>
                    <a:pt x="2399020" y="1863466"/>
                    <a:pt x="2380389" y="1908182"/>
                  </a:cubicBezTo>
                  <a:cubicBezTo>
                    <a:pt x="2357498" y="1962480"/>
                    <a:pt x="2330881" y="2015181"/>
                    <a:pt x="2300538" y="2065753"/>
                  </a:cubicBezTo>
                  <a:cubicBezTo>
                    <a:pt x="2277648" y="2103549"/>
                    <a:pt x="2252096" y="2138683"/>
                    <a:pt x="2227076" y="2174882"/>
                  </a:cubicBezTo>
                  <a:cubicBezTo>
                    <a:pt x="2207912" y="2202031"/>
                    <a:pt x="2187683" y="2228116"/>
                    <a:pt x="2163728" y="2251006"/>
                  </a:cubicBezTo>
                  <a:cubicBezTo>
                    <a:pt x="2153614" y="2260588"/>
                    <a:pt x="2144564" y="2272300"/>
                    <a:pt x="2134450" y="2281882"/>
                  </a:cubicBezTo>
                  <a:cubicBezTo>
                    <a:pt x="2121674" y="2294125"/>
                    <a:pt x="2114753" y="2310628"/>
                    <a:pt x="2101445" y="2322339"/>
                  </a:cubicBezTo>
                  <a:cubicBezTo>
                    <a:pt x="2093460" y="2329260"/>
                    <a:pt x="2083345" y="2332986"/>
                    <a:pt x="2077490" y="2342036"/>
                  </a:cubicBezTo>
                  <a:cubicBezTo>
                    <a:pt x="2074296" y="2347359"/>
                    <a:pt x="2068972" y="2350553"/>
                    <a:pt x="2063649" y="2353747"/>
                  </a:cubicBezTo>
                  <a:cubicBezTo>
                    <a:pt x="2058858" y="2355876"/>
                    <a:pt x="2054599" y="2358538"/>
                    <a:pt x="2050341" y="2362264"/>
                  </a:cubicBezTo>
                  <a:cubicBezTo>
                    <a:pt x="2032241" y="2377170"/>
                    <a:pt x="2013609" y="2392075"/>
                    <a:pt x="1994978" y="2406448"/>
                  </a:cubicBezTo>
                  <a:cubicBezTo>
                    <a:pt x="1940147" y="2449568"/>
                    <a:pt x="1881590" y="2486831"/>
                    <a:pt x="1820371" y="2519303"/>
                  </a:cubicBezTo>
                  <a:cubicBezTo>
                    <a:pt x="1769267" y="2546453"/>
                    <a:pt x="1716034" y="2569875"/>
                    <a:pt x="1661203" y="2589572"/>
                  </a:cubicBezTo>
                  <a:cubicBezTo>
                    <a:pt x="1602646" y="2610865"/>
                    <a:pt x="1542492" y="2626835"/>
                    <a:pt x="1481806" y="2639611"/>
                  </a:cubicBezTo>
                  <a:cubicBezTo>
                    <a:pt x="1431234" y="2649726"/>
                    <a:pt x="1380130" y="2655581"/>
                    <a:pt x="1329026" y="2659840"/>
                  </a:cubicBezTo>
                  <a:cubicBezTo>
                    <a:pt x="1266742" y="2664631"/>
                    <a:pt x="1204459" y="2663566"/>
                    <a:pt x="1142176" y="2659840"/>
                  </a:cubicBezTo>
                  <a:cubicBezTo>
                    <a:pt x="1121415" y="2658775"/>
                    <a:pt x="1100654" y="2657178"/>
                    <a:pt x="1080425" y="2653984"/>
                  </a:cubicBezTo>
                  <a:cubicBezTo>
                    <a:pt x="1044226" y="2648661"/>
                    <a:pt x="1007495" y="2643338"/>
                    <a:pt x="971828" y="2635885"/>
                  </a:cubicBezTo>
                  <a:cubicBezTo>
                    <a:pt x="939356" y="2628965"/>
                    <a:pt x="906883" y="2620980"/>
                    <a:pt x="874411" y="2610865"/>
                  </a:cubicBezTo>
                  <a:cubicBezTo>
                    <a:pt x="843003" y="2601283"/>
                    <a:pt x="811595" y="2591169"/>
                    <a:pt x="780720" y="2578393"/>
                  </a:cubicBezTo>
                  <a:cubicBezTo>
                    <a:pt x="766347" y="2572537"/>
                    <a:pt x="765282" y="2573602"/>
                    <a:pt x="758362" y="2587975"/>
                  </a:cubicBezTo>
                  <a:cubicBezTo>
                    <a:pt x="749844" y="2605542"/>
                    <a:pt x="741327" y="2622577"/>
                    <a:pt x="732810" y="2640144"/>
                  </a:cubicBezTo>
                  <a:cubicBezTo>
                    <a:pt x="727486" y="2651323"/>
                    <a:pt x="728019" y="2653984"/>
                    <a:pt x="740262" y="2659308"/>
                  </a:cubicBezTo>
                  <a:cubicBezTo>
                    <a:pt x="775397" y="2674745"/>
                    <a:pt x="811063" y="2688586"/>
                    <a:pt x="847262" y="2700298"/>
                  </a:cubicBezTo>
                  <a:cubicBezTo>
                    <a:pt x="888252" y="2713606"/>
                    <a:pt x="929242" y="2725317"/>
                    <a:pt x="971296" y="2734899"/>
                  </a:cubicBezTo>
                  <a:cubicBezTo>
                    <a:pt x="1025594" y="2747676"/>
                    <a:pt x="1080425" y="2756725"/>
                    <a:pt x="1135788" y="2763113"/>
                  </a:cubicBezTo>
                  <a:cubicBezTo>
                    <a:pt x="1171454" y="2767372"/>
                    <a:pt x="1207121" y="2768969"/>
                    <a:pt x="1243320" y="2770034"/>
                  </a:cubicBezTo>
                  <a:cubicBezTo>
                    <a:pt x="1278454" y="2771098"/>
                    <a:pt x="1313056" y="2770034"/>
                    <a:pt x="1348190" y="2767904"/>
                  </a:cubicBezTo>
                  <a:cubicBezTo>
                    <a:pt x="1385986" y="2765775"/>
                    <a:pt x="1423249" y="2760984"/>
                    <a:pt x="1460513" y="2755661"/>
                  </a:cubicBezTo>
                  <a:cubicBezTo>
                    <a:pt x="1500970" y="2750337"/>
                    <a:pt x="1541428" y="2741820"/>
                    <a:pt x="1581353" y="2732238"/>
                  </a:cubicBezTo>
                  <a:cubicBezTo>
                    <a:pt x="1624472" y="2722123"/>
                    <a:pt x="1666526" y="2708815"/>
                    <a:pt x="1708581" y="2694442"/>
                  </a:cubicBezTo>
                  <a:cubicBezTo>
                    <a:pt x="1769800" y="2672616"/>
                    <a:pt x="1828889" y="2647596"/>
                    <a:pt x="1886381" y="2617785"/>
                  </a:cubicBezTo>
                  <a:cubicBezTo>
                    <a:pt x="1944406" y="2587442"/>
                    <a:pt x="2000301" y="2552841"/>
                    <a:pt x="2054067" y="2514512"/>
                  </a:cubicBezTo>
                  <a:cubicBezTo>
                    <a:pt x="2107300" y="2476184"/>
                    <a:pt x="2157872" y="2434130"/>
                    <a:pt x="2204718" y="2387817"/>
                  </a:cubicBezTo>
                  <a:cubicBezTo>
                    <a:pt x="2271792" y="2321807"/>
                    <a:pt x="2330881" y="2249942"/>
                    <a:pt x="2382518" y="2171156"/>
                  </a:cubicBezTo>
                  <a:cubicBezTo>
                    <a:pt x="2427234" y="2103017"/>
                    <a:pt x="2465562" y="2031684"/>
                    <a:pt x="2497503" y="1957157"/>
                  </a:cubicBezTo>
                  <a:cubicBezTo>
                    <a:pt x="2521458" y="1900729"/>
                    <a:pt x="2541154" y="1842705"/>
                    <a:pt x="2558189" y="1783615"/>
                  </a:cubicBezTo>
                  <a:cubicBezTo>
                    <a:pt x="2570432" y="1740496"/>
                    <a:pt x="2579482" y="1696844"/>
                    <a:pt x="2586935" y="1652128"/>
                  </a:cubicBezTo>
                  <a:cubicBezTo>
                    <a:pt x="2592791" y="1615397"/>
                    <a:pt x="2598646" y="1578666"/>
                    <a:pt x="2600776" y="1541402"/>
                  </a:cubicBezTo>
                  <a:cubicBezTo>
                    <a:pt x="2601840" y="1525965"/>
                    <a:pt x="2602373" y="1510527"/>
                    <a:pt x="2603970" y="1494557"/>
                  </a:cubicBezTo>
                  <a:cubicBezTo>
                    <a:pt x="2607164" y="1459955"/>
                    <a:pt x="2607164" y="1425353"/>
                    <a:pt x="2604502" y="1391284"/>
                  </a:cubicBezTo>
                  <a:cubicBezTo>
                    <a:pt x="2601840" y="1351359"/>
                    <a:pt x="2600243" y="1311433"/>
                    <a:pt x="2594388" y="1271508"/>
                  </a:cubicBezTo>
                  <a:cubicBezTo>
                    <a:pt x="2589597" y="1237971"/>
                    <a:pt x="2584273" y="1204434"/>
                    <a:pt x="2576821" y="1171429"/>
                  </a:cubicBezTo>
                  <a:cubicBezTo>
                    <a:pt x="2569900" y="1140021"/>
                    <a:pt x="2562447" y="1109146"/>
                    <a:pt x="2553398" y="1078270"/>
                  </a:cubicBezTo>
                  <a:cubicBezTo>
                    <a:pt x="2540622" y="1034086"/>
                    <a:pt x="2525716" y="990967"/>
                    <a:pt x="2509214" y="948380"/>
                  </a:cubicBezTo>
                  <a:cubicBezTo>
                    <a:pt x="2487388" y="892485"/>
                    <a:pt x="2461304" y="838719"/>
                    <a:pt x="2431493" y="786550"/>
                  </a:cubicBezTo>
                  <a:cubicBezTo>
                    <a:pt x="2388374" y="711491"/>
                    <a:pt x="2339399" y="640690"/>
                    <a:pt x="2282971" y="574681"/>
                  </a:cubicBezTo>
                  <a:cubicBezTo>
                    <a:pt x="2194071" y="470875"/>
                    <a:pt x="2091863" y="383040"/>
                    <a:pt x="1975814" y="311174"/>
                  </a:cubicBezTo>
                  <a:cubicBezTo>
                    <a:pt x="1961973" y="302657"/>
                    <a:pt x="1958779" y="303189"/>
                    <a:pt x="1951858" y="317562"/>
                  </a:cubicBezTo>
                  <a:cubicBezTo>
                    <a:pt x="1938550" y="343647"/>
                    <a:pt x="1925774" y="369731"/>
                    <a:pt x="1912466" y="395816"/>
                  </a:cubicBezTo>
                  <a:cubicBezTo>
                    <a:pt x="1907674" y="405930"/>
                    <a:pt x="1908739" y="410189"/>
                    <a:pt x="1918854" y="417109"/>
                  </a:cubicBezTo>
                  <a:cubicBezTo>
                    <a:pt x="1934824" y="427756"/>
                    <a:pt x="1950794" y="438935"/>
                    <a:pt x="1966764" y="450114"/>
                  </a:cubicBezTo>
                  <a:cubicBezTo>
                    <a:pt x="2038629" y="500686"/>
                    <a:pt x="2101445" y="560840"/>
                    <a:pt x="2161066" y="625252"/>
                  </a:cubicBezTo>
                  <a:cubicBezTo>
                    <a:pt x="2230802" y="700312"/>
                    <a:pt x="2288295" y="784421"/>
                    <a:pt x="2336205" y="874918"/>
                  </a:cubicBezTo>
                  <a:cubicBezTo>
                    <a:pt x="2352707" y="905793"/>
                    <a:pt x="2367613" y="937201"/>
                    <a:pt x="2380921" y="969674"/>
                  </a:cubicBezTo>
                  <a:cubicBezTo>
                    <a:pt x="2399553" y="1013858"/>
                    <a:pt x="2414991" y="1059639"/>
                    <a:pt x="2428299" y="1105419"/>
                  </a:cubicBezTo>
                  <a:cubicBezTo>
                    <a:pt x="2436816" y="1134698"/>
                    <a:pt x="2443737" y="1164509"/>
                    <a:pt x="2449592" y="1194852"/>
                  </a:cubicBezTo>
                  <a:cubicBezTo>
                    <a:pt x="2454383" y="1217210"/>
                    <a:pt x="2457577" y="1239568"/>
                    <a:pt x="2460771" y="1261926"/>
                  </a:cubicBezTo>
                  <a:cubicBezTo>
                    <a:pt x="2466095" y="1302384"/>
                    <a:pt x="2471418" y="1342309"/>
                    <a:pt x="2471418" y="1383299"/>
                  </a:cubicBezTo>
                  <a:cubicBezTo>
                    <a:pt x="2470353" y="1399801"/>
                    <a:pt x="2470353" y="1418433"/>
                    <a:pt x="2470353" y="1437065"/>
                  </a:cubicBezTo>
                  <a:close/>
                  <a:moveTo>
                    <a:pt x="519343" y="2932928"/>
                  </a:moveTo>
                  <a:cubicBezTo>
                    <a:pt x="536378" y="2932396"/>
                    <a:pt x="548622" y="2924943"/>
                    <a:pt x="556074" y="2908973"/>
                  </a:cubicBezTo>
                  <a:cubicBezTo>
                    <a:pt x="585353" y="2847755"/>
                    <a:pt x="614631" y="2786536"/>
                    <a:pt x="644442" y="2725317"/>
                  </a:cubicBezTo>
                  <a:cubicBezTo>
                    <a:pt x="669994" y="2672616"/>
                    <a:pt x="695014" y="2619915"/>
                    <a:pt x="720566" y="2567214"/>
                  </a:cubicBezTo>
                  <a:cubicBezTo>
                    <a:pt x="725889" y="2556035"/>
                    <a:pt x="725357" y="2554438"/>
                    <a:pt x="714178" y="2549114"/>
                  </a:cubicBezTo>
                  <a:cubicBezTo>
                    <a:pt x="694481" y="2540065"/>
                    <a:pt x="674785" y="2530482"/>
                    <a:pt x="656153" y="2519836"/>
                  </a:cubicBezTo>
                  <a:cubicBezTo>
                    <a:pt x="634860" y="2508124"/>
                    <a:pt x="634860" y="2508124"/>
                    <a:pt x="623681" y="2529418"/>
                  </a:cubicBezTo>
                  <a:cubicBezTo>
                    <a:pt x="597596" y="2580522"/>
                    <a:pt x="571512" y="2632159"/>
                    <a:pt x="544895" y="2683263"/>
                  </a:cubicBezTo>
                  <a:cubicBezTo>
                    <a:pt x="514552" y="2742352"/>
                    <a:pt x="483677" y="2800909"/>
                    <a:pt x="452801" y="2859998"/>
                  </a:cubicBezTo>
                  <a:cubicBezTo>
                    <a:pt x="448542" y="2867451"/>
                    <a:pt x="449075" y="2873839"/>
                    <a:pt x="453866" y="2880760"/>
                  </a:cubicBezTo>
                  <a:cubicBezTo>
                    <a:pt x="465045" y="2895665"/>
                    <a:pt x="477289" y="2909505"/>
                    <a:pt x="491129" y="2921217"/>
                  </a:cubicBezTo>
                  <a:cubicBezTo>
                    <a:pt x="499114" y="2928137"/>
                    <a:pt x="508164" y="2933461"/>
                    <a:pt x="519343" y="2932928"/>
                  </a:cubicBezTo>
                  <a:close/>
                  <a:moveTo>
                    <a:pt x="1944938" y="33295"/>
                  </a:moveTo>
                  <a:cubicBezTo>
                    <a:pt x="1936953" y="31166"/>
                    <a:pt x="1930033" y="35424"/>
                    <a:pt x="1925242" y="44474"/>
                  </a:cubicBezTo>
                  <a:cubicBezTo>
                    <a:pt x="1905545" y="82270"/>
                    <a:pt x="1886381" y="120066"/>
                    <a:pt x="1866685" y="157329"/>
                  </a:cubicBezTo>
                  <a:cubicBezTo>
                    <a:pt x="1849118" y="191399"/>
                    <a:pt x="1831551" y="224936"/>
                    <a:pt x="1813451" y="259005"/>
                  </a:cubicBezTo>
                  <a:cubicBezTo>
                    <a:pt x="1802272" y="280299"/>
                    <a:pt x="1791093" y="301592"/>
                    <a:pt x="1779914" y="322886"/>
                  </a:cubicBezTo>
                  <a:cubicBezTo>
                    <a:pt x="1775123" y="331935"/>
                    <a:pt x="1776188" y="336194"/>
                    <a:pt x="1784173" y="340453"/>
                  </a:cubicBezTo>
                  <a:cubicBezTo>
                    <a:pt x="1809192" y="352697"/>
                    <a:pt x="1834212" y="364940"/>
                    <a:pt x="1857635" y="379313"/>
                  </a:cubicBezTo>
                  <a:cubicBezTo>
                    <a:pt x="1864555" y="383572"/>
                    <a:pt x="1869879" y="381443"/>
                    <a:pt x="1874137" y="373990"/>
                  </a:cubicBezTo>
                  <a:cubicBezTo>
                    <a:pt x="1876799" y="369199"/>
                    <a:pt x="1878928" y="363876"/>
                    <a:pt x="1881590" y="358552"/>
                  </a:cubicBezTo>
                  <a:cubicBezTo>
                    <a:pt x="1925242" y="269652"/>
                    <a:pt x="1969425" y="181284"/>
                    <a:pt x="2013609" y="92384"/>
                  </a:cubicBezTo>
                  <a:cubicBezTo>
                    <a:pt x="2018933" y="82270"/>
                    <a:pt x="2017336" y="73753"/>
                    <a:pt x="2010948" y="64703"/>
                  </a:cubicBezTo>
                  <a:cubicBezTo>
                    <a:pt x="1994445" y="45006"/>
                    <a:pt x="1973152" y="34892"/>
                    <a:pt x="1944938" y="33295"/>
                  </a:cubicBezTo>
                  <a:close/>
                </a:path>
              </a:pathLst>
            </a:custGeom>
            <a:grpFill/>
            <a:ln w="5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8529289" y="934527"/>
              <a:ext cx="400061" cy="490567"/>
            </a:xfrm>
            <a:custGeom>
              <a:avLst/>
              <a:gdLst>
                <a:gd name="connsiteX0" fmla="*/ 399530 w 400061"/>
                <a:gd name="connsiteY0" fmla="*/ 238552 h 490567"/>
                <a:gd name="connsiteX1" fmla="*/ 380366 w 400061"/>
                <a:gd name="connsiteY1" fmla="*/ 335437 h 490567"/>
                <a:gd name="connsiteX2" fmla="*/ 365993 w 400061"/>
                <a:gd name="connsiteY2" fmla="*/ 373765 h 490567"/>
                <a:gd name="connsiteX3" fmla="*/ 288804 w 400061"/>
                <a:gd name="connsiteY3" fmla="*/ 453083 h 490567"/>
                <a:gd name="connsiteX4" fmla="*/ 212148 w 400061"/>
                <a:gd name="connsiteY4" fmla="*/ 485023 h 490567"/>
                <a:gd name="connsiteX5" fmla="*/ 157317 w 400061"/>
                <a:gd name="connsiteY5" fmla="*/ 487685 h 490567"/>
                <a:gd name="connsiteX6" fmla="*/ 30089 w 400061"/>
                <a:gd name="connsiteY6" fmla="*/ 421143 h 490567"/>
                <a:gd name="connsiteX7" fmla="*/ 278 w 400061"/>
                <a:gd name="connsiteY7" fmla="*/ 351407 h 490567"/>
                <a:gd name="connsiteX8" fmla="*/ 2408 w 400061"/>
                <a:gd name="connsiteY8" fmla="*/ 312014 h 490567"/>
                <a:gd name="connsiteX9" fmla="*/ 32218 w 400061"/>
                <a:gd name="connsiteY9" fmla="*/ 265701 h 490567"/>
                <a:gd name="connsiteX10" fmla="*/ 71611 w 400061"/>
                <a:gd name="connsiteY10" fmla="*/ 243343 h 490567"/>
                <a:gd name="connsiteX11" fmla="*/ 93437 w 400061"/>
                <a:gd name="connsiteY11" fmla="*/ 223646 h 490567"/>
                <a:gd name="connsiteX12" fmla="*/ 99293 w 400061"/>
                <a:gd name="connsiteY12" fmla="*/ 199691 h 490567"/>
                <a:gd name="connsiteX13" fmla="*/ 91308 w 400061"/>
                <a:gd name="connsiteY13" fmla="*/ 152313 h 490567"/>
                <a:gd name="connsiteX14" fmla="*/ 88646 w 400061"/>
                <a:gd name="connsiteY14" fmla="*/ 90030 h 490567"/>
                <a:gd name="connsiteX15" fmla="*/ 136024 w 400061"/>
                <a:gd name="connsiteY15" fmla="*/ 10712 h 490567"/>
                <a:gd name="connsiteX16" fmla="*/ 175949 w 400061"/>
                <a:gd name="connsiteY16" fmla="*/ 65 h 490567"/>
                <a:gd name="connsiteX17" fmla="*/ 223859 w 400061"/>
                <a:gd name="connsiteY17" fmla="*/ 14970 h 490567"/>
                <a:gd name="connsiteX18" fmla="*/ 313824 w 400061"/>
                <a:gd name="connsiteY18" fmla="*/ 65542 h 490567"/>
                <a:gd name="connsiteX19" fmla="*/ 344699 w 400061"/>
                <a:gd name="connsiteY19" fmla="*/ 94289 h 490567"/>
                <a:gd name="connsiteX20" fmla="*/ 379834 w 400061"/>
                <a:gd name="connsiteY20" fmla="*/ 146990 h 490567"/>
                <a:gd name="connsiteX21" fmla="*/ 399530 w 400061"/>
                <a:gd name="connsiteY21" fmla="*/ 238552 h 49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0061" h="490567">
                  <a:moveTo>
                    <a:pt x="399530" y="238552"/>
                  </a:moveTo>
                  <a:cubicBezTo>
                    <a:pt x="401127" y="272621"/>
                    <a:pt x="391545" y="304029"/>
                    <a:pt x="380366" y="335437"/>
                  </a:cubicBezTo>
                  <a:cubicBezTo>
                    <a:pt x="375575" y="348213"/>
                    <a:pt x="371848" y="361521"/>
                    <a:pt x="365993" y="373765"/>
                  </a:cubicBezTo>
                  <a:cubicBezTo>
                    <a:pt x="349490" y="409431"/>
                    <a:pt x="324471" y="436048"/>
                    <a:pt x="288804" y="453083"/>
                  </a:cubicBezTo>
                  <a:cubicBezTo>
                    <a:pt x="263784" y="465327"/>
                    <a:pt x="237700" y="474376"/>
                    <a:pt x="212148" y="485023"/>
                  </a:cubicBezTo>
                  <a:cubicBezTo>
                    <a:pt x="194581" y="492476"/>
                    <a:pt x="175417" y="491411"/>
                    <a:pt x="157317" y="487685"/>
                  </a:cubicBezTo>
                  <a:cubicBezTo>
                    <a:pt x="108875" y="478103"/>
                    <a:pt x="65223" y="456809"/>
                    <a:pt x="30089" y="421143"/>
                  </a:cubicBezTo>
                  <a:cubicBezTo>
                    <a:pt x="11457" y="401979"/>
                    <a:pt x="1343" y="378024"/>
                    <a:pt x="278" y="351407"/>
                  </a:cubicBezTo>
                  <a:cubicBezTo>
                    <a:pt x="-254" y="338098"/>
                    <a:pt x="-254" y="325322"/>
                    <a:pt x="2408" y="312014"/>
                  </a:cubicBezTo>
                  <a:cubicBezTo>
                    <a:pt x="6134" y="292317"/>
                    <a:pt x="16781" y="277412"/>
                    <a:pt x="32218" y="265701"/>
                  </a:cubicBezTo>
                  <a:cubicBezTo>
                    <a:pt x="44462" y="256651"/>
                    <a:pt x="57770" y="249731"/>
                    <a:pt x="71611" y="243343"/>
                  </a:cubicBezTo>
                  <a:cubicBezTo>
                    <a:pt x="81193" y="239084"/>
                    <a:pt x="87581" y="231631"/>
                    <a:pt x="93437" y="223646"/>
                  </a:cubicBezTo>
                  <a:cubicBezTo>
                    <a:pt x="98760" y="216726"/>
                    <a:pt x="100890" y="208208"/>
                    <a:pt x="99293" y="199691"/>
                  </a:cubicBezTo>
                  <a:cubicBezTo>
                    <a:pt x="96631" y="183721"/>
                    <a:pt x="94502" y="167751"/>
                    <a:pt x="91308" y="152313"/>
                  </a:cubicBezTo>
                  <a:cubicBezTo>
                    <a:pt x="87581" y="131552"/>
                    <a:pt x="85452" y="110791"/>
                    <a:pt x="88646" y="90030"/>
                  </a:cubicBezTo>
                  <a:cubicBezTo>
                    <a:pt x="93969" y="58090"/>
                    <a:pt x="108875" y="29876"/>
                    <a:pt x="136024" y="10712"/>
                  </a:cubicBezTo>
                  <a:cubicBezTo>
                    <a:pt x="147735" y="2194"/>
                    <a:pt x="161044" y="-467"/>
                    <a:pt x="175949" y="65"/>
                  </a:cubicBezTo>
                  <a:cubicBezTo>
                    <a:pt x="193516" y="1130"/>
                    <a:pt x="208954" y="6453"/>
                    <a:pt x="223859" y="14970"/>
                  </a:cubicBezTo>
                  <a:cubicBezTo>
                    <a:pt x="254202" y="31473"/>
                    <a:pt x="286142" y="44781"/>
                    <a:pt x="313824" y="65542"/>
                  </a:cubicBezTo>
                  <a:cubicBezTo>
                    <a:pt x="325003" y="74060"/>
                    <a:pt x="336182" y="83110"/>
                    <a:pt x="344699" y="94289"/>
                  </a:cubicBezTo>
                  <a:cubicBezTo>
                    <a:pt x="357475" y="111323"/>
                    <a:pt x="369719" y="128358"/>
                    <a:pt x="379834" y="146990"/>
                  </a:cubicBezTo>
                  <a:cubicBezTo>
                    <a:pt x="394739" y="175736"/>
                    <a:pt x="402192" y="206079"/>
                    <a:pt x="399530" y="238552"/>
                  </a:cubicBezTo>
                  <a:close/>
                </a:path>
              </a:pathLst>
            </a:custGeom>
            <a:grpFill/>
            <a:ln w="5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形 14"/>
          <p:cNvSpPr/>
          <p:nvPr userDrawn="1">
            <p:custDataLst>
              <p:tags r:id="rId2"/>
            </p:custDataLst>
          </p:nvPr>
        </p:nvSpPr>
        <p:spPr>
          <a:xfrm flipH="1">
            <a:off x="11377930" y="57150"/>
            <a:ext cx="815975" cy="916940"/>
          </a:xfrm>
          <a:custGeom>
            <a:avLst/>
            <a:gdLst>
              <a:gd name="connsiteX0" fmla="*/ 1841854 w 2423720"/>
              <a:gd name="connsiteY0" fmla="*/ 3007888 h 3030582"/>
              <a:gd name="connsiteX1" fmla="*/ 2225688 w 2423720"/>
              <a:gd name="connsiteY1" fmla="*/ 3007888 h 3030582"/>
              <a:gd name="connsiteX2" fmla="*/ 2244033 w 2423720"/>
              <a:gd name="connsiteY2" fmla="*/ 3011651 h 3030582"/>
              <a:gd name="connsiteX3" fmla="*/ 2242622 w 2423720"/>
              <a:gd name="connsiteY3" fmla="*/ 3026233 h 3030582"/>
              <a:gd name="connsiteX4" fmla="*/ 2230392 w 2423720"/>
              <a:gd name="connsiteY4" fmla="*/ 3028585 h 3030582"/>
              <a:gd name="connsiteX5" fmla="*/ 2155130 w 2423720"/>
              <a:gd name="connsiteY5" fmla="*/ 3029525 h 3030582"/>
              <a:gd name="connsiteX6" fmla="*/ 1522933 w 2423720"/>
              <a:gd name="connsiteY6" fmla="*/ 3027644 h 3030582"/>
              <a:gd name="connsiteX7" fmla="*/ 1475894 w 2423720"/>
              <a:gd name="connsiteY7" fmla="*/ 3029055 h 3030582"/>
              <a:gd name="connsiteX8" fmla="*/ 1446260 w 2423720"/>
              <a:gd name="connsiteY8" fmla="*/ 3028114 h 3030582"/>
              <a:gd name="connsiteX9" fmla="*/ 1338071 w 2423720"/>
              <a:gd name="connsiteY9" fmla="*/ 3028585 h 3030582"/>
              <a:gd name="connsiteX10" fmla="*/ 1258576 w 2423720"/>
              <a:gd name="connsiteY10" fmla="*/ 3028114 h 3030582"/>
              <a:gd name="connsiteX11" fmla="*/ 1244465 w 2423720"/>
              <a:gd name="connsiteY11" fmla="*/ 3027644 h 3030582"/>
              <a:gd name="connsiteX12" fmla="*/ 690822 w 2423720"/>
              <a:gd name="connsiteY12" fmla="*/ 3027644 h 3030582"/>
              <a:gd name="connsiteX13" fmla="*/ 654602 w 2423720"/>
              <a:gd name="connsiteY13" fmla="*/ 3029996 h 3030582"/>
              <a:gd name="connsiteX14" fmla="*/ 639550 w 2423720"/>
              <a:gd name="connsiteY14" fmla="*/ 3027173 h 3030582"/>
              <a:gd name="connsiteX15" fmla="*/ 633435 w 2423720"/>
              <a:gd name="connsiteY15" fmla="*/ 3018706 h 3030582"/>
              <a:gd name="connsiteX16" fmla="*/ 640020 w 2423720"/>
              <a:gd name="connsiteY16" fmla="*/ 3010710 h 3030582"/>
              <a:gd name="connsiteX17" fmla="*/ 652250 w 2423720"/>
              <a:gd name="connsiteY17" fmla="*/ 3008358 h 3030582"/>
              <a:gd name="connsiteX18" fmla="*/ 707285 w 2423720"/>
              <a:gd name="connsiteY18" fmla="*/ 3007888 h 3030582"/>
              <a:gd name="connsiteX19" fmla="*/ 1245406 w 2423720"/>
              <a:gd name="connsiteY19" fmla="*/ 3007888 h 3030582"/>
              <a:gd name="connsiteX20" fmla="*/ 1356887 w 2423720"/>
              <a:gd name="connsiteY20" fmla="*/ 3008828 h 3030582"/>
              <a:gd name="connsiteX21" fmla="*/ 1380877 w 2423720"/>
              <a:gd name="connsiteY21" fmla="*/ 3002243 h 3030582"/>
              <a:gd name="connsiteX22" fmla="*/ 1393577 w 2423720"/>
              <a:gd name="connsiteY22" fmla="*/ 2980135 h 3030582"/>
              <a:gd name="connsiteX23" fmla="*/ 1394047 w 2423720"/>
              <a:gd name="connsiteY23" fmla="*/ 2906284 h 3030582"/>
              <a:gd name="connsiteX24" fmla="*/ 1394047 w 2423720"/>
              <a:gd name="connsiteY24" fmla="*/ 2641928 h 3030582"/>
              <a:gd name="connsiteX25" fmla="*/ 1391695 w 2423720"/>
              <a:gd name="connsiteY25" fmla="*/ 2610412 h 3030582"/>
              <a:gd name="connsiteX26" fmla="*/ 1368647 w 2423720"/>
              <a:gd name="connsiteY26" fmla="*/ 2586893 h 3030582"/>
              <a:gd name="connsiteX27" fmla="*/ 1331016 w 2423720"/>
              <a:gd name="connsiteY27" fmla="*/ 2585482 h 3030582"/>
              <a:gd name="connsiteX28" fmla="*/ 1318315 w 2423720"/>
              <a:gd name="connsiteY28" fmla="*/ 2585952 h 3030582"/>
              <a:gd name="connsiteX29" fmla="*/ 1219064 w 2423720"/>
              <a:gd name="connsiteY29" fmla="*/ 2585952 h 3030582"/>
              <a:gd name="connsiteX30" fmla="*/ 1188489 w 2423720"/>
              <a:gd name="connsiteY30" fmla="*/ 2564314 h 3030582"/>
              <a:gd name="connsiteX31" fmla="*/ 1173437 w 2423720"/>
              <a:gd name="connsiteY31" fmla="*/ 2506457 h 3030582"/>
              <a:gd name="connsiteX32" fmla="*/ 1154621 w 2423720"/>
              <a:gd name="connsiteY32" fmla="*/ 2436840 h 3030582"/>
              <a:gd name="connsiteX33" fmla="*/ 1140039 w 2423720"/>
              <a:gd name="connsiteY33" fmla="*/ 2419436 h 3030582"/>
              <a:gd name="connsiteX34" fmla="*/ 1105231 w 2423720"/>
              <a:gd name="connsiteY34" fmla="*/ 2410498 h 3030582"/>
              <a:gd name="connsiteX35" fmla="*/ 1034203 w 2423720"/>
              <a:gd name="connsiteY35" fmla="*/ 2398739 h 3030582"/>
              <a:gd name="connsiteX36" fmla="*/ 988105 w 2423720"/>
              <a:gd name="connsiteY36" fmla="*/ 2389802 h 3030582"/>
              <a:gd name="connsiteX37" fmla="*/ 900143 w 2423720"/>
              <a:gd name="connsiteY37" fmla="*/ 2365812 h 3030582"/>
              <a:gd name="connsiteX38" fmla="*/ 823470 w 2423720"/>
              <a:gd name="connsiteY38" fmla="*/ 2338059 h 3030582"/>
              <a:gd name="connsiteX39" fmla="*/ 711989 w 2423720"/>
              <a:gd name="connsiteY39" fmla="*/ 2290550 h 3030582"/>
              <a:gd name="connsiteX40" fmla="*/ 568521 w 2423720"/>
              <a:gd name="connsiteY40" fmla="*/ 2206351 h 3030582"/>
              <a:gd name="connsiteX41" fmla="*/ 487615 w 2423720"/>
              <a:gd name="connsiteY41" fmla="*/ 2144731 h 3030582"/>
              <a:gd name="connsiteX42" fmla="*/ 481500 w 2423720"/>
              <a:gd name="connsiteY42" fmla="*/ 2139557 h 3030582"/>
              <a:gd name="connsiteX43" fmla="*/ 406239 w 2423720"/>
              <a:gd name="connsiteY43" fmla="*/ 2077466 h 3030582"/>
              <a:gd name="connsiteX44" fmla="*/ 380367 w 2423720"/>
              <a:gd name="connsiteY44" fmla="*/ 2052065 h 3030582"/>
              <a:gd name="connsiteX45" fmla="*/ 316395 w 2423720"/>
              <a:gd name="connsiteY45" fmla="*/ 1985270 h 3030582"/>
              <a:gd name="connsiteX46" fmla="*/ 297109 w 2423720"/>
              <a:gd name="connsiteY46" fmla="*/ 1960340 h 3030582"/>
              <a:gd name="connsiteX47" fmla="*/ 206795 w 2423720"/>
              <a:gd name="connsiteY47" fmla="*/ 1843684 h 3030582"/>
              <a:gd name="connsiteX48" fmla="*/ 166813 w 2423720"/>
              <a:gd name="connsiteY48" fmla="*/ 1780182 h 3030582"/>
              <a:gd name="connsiteX49" fmla="*/ 140471 w 2423720"/>
              <a:gd name="connsiteY49" fmla="*/ 1735966 h 3030582"/>
              <a:gd name="connsiteX50" fmla="*/ 100959 w 2423720"/>
              <a:gd name="connsiteY50" fmla="*/ 1657412 h 3030582"/>
              <a:gd name="connsiteX51" fmla="*/ 60035 w 2423720"/>
              <a:gd name="connsiteY51" fmla="*/ 1550164 h 3030582"/>
              <a:gd name="connsiteX52" fmla="*/ 20993 w 2423720"/>
              <a:gd name="connsiteY52" fmla="*/ 1390233 h 3030582"/>
              <a:gd name="connsiteX53" fmla="*/ 5941 w 2423720"/>
              <a:gd name="connsiteY53" fmla="*/ 1257585 h 3030582"/>
              <a:gd name="connsiteX54" fmla="*/ 3589 w 2423720"/>
              <a:gd name="connsiteY54" fmla="*/ 1232654 h 3030582"/>
              <a:gd name="connsiteX55" fmla="*/ 3119 w 2423720"/>
              <a:gd name="connsiteY55" fmla="*/ 1143751 h 3030582"/>
              <a:gd name="connsiteX56" fmla="*/ 5941 w 2423720"/>
              <a:gd name="connsiteY56" fmla="*/ 1115528 h 3030582"/>
              <a:gd name="connsiteX57" fmla="*/ 13937 w 2423720"/>
              <a:gd name="connsiteY57" fmla="*/ 1023333 h 3030582"/>
              <a:gd name="connsiteX58" fmla="*/ 35105 w 2423720"/>
              <a:gd name="connsiteY58" fmla="*/ 906207 h 3030582"/>
              <a:gd name="connsiteX59" fmla="*/ 71795 w 2423720"/>
              <a:gd name="connsiteY59" fmla="*/ 776381 h 3030582"/>
              <a:gd name="connsiteX60" fmla="*/ 97196 w 2423720"/>
              <a:gd name="connsiteY60" fmla="*/ 707234 h 3030582"/>
              <a:gd name="connsiteX61" fmla="*/ 121185 w 2423720"/>
              <a:gd name="connsiteY61" fmla="*/ 655962 h 3030582"/>
              <a:gd name="connsiteX62" fmla="*/ 144705 w 2423720"/>
              <a:gd name="connsiteY62" fmla="*/ 609864 h 3030582"/>
              <a:gd name="connsiteX63" fmla="*/ 191273 w 2423720"/>
              <a:gd name="connsiteY63" fmla="*/ 529899 h 3030582"/>
              <a:gd name="connsiteX64" fmla="*/ 218085 w 2423720"/>
              <a:gd name="connsiteY64" fmla="*/ 493209 h 3030582"/>
              <a:gd name="connsiteX65" fmla="*/ 300872 w 2423720"/>
              <a:gd name="connsiteY65" fmla="*/ 388783 h 3030582"/>
              <a:gd name="connsiteX66" fmla="*/ 336151 w 2423720"/>
              <a:gd name="connsiteY66" fmla="*/ 348801 h 3030582"/>
              <a:gd name="connsiteX67" fmla="*/ 343677 w 2423720"/>
              <a:gd name="connsiteY67" fmla="*/ 340804 h 3030582"/>
              <a:gd name="connsiteX68" fmla="*/ 422232 w 2423720"/>
              <a:gd name="connsiteY68" fmla="*/ 268365 h 3030582"/>
              <a:gd name="connsiteX69" fmla="*/ 427876 w 2423720"/>
              <a:gd name="connsiteY69" fmla="*/ 263190 h 3030582"/>
              <a:gd name="connsiteX70" fmla="*/ 429758 w 2423720"/>
              <a:gd name="connsiteY70" fmla="*/ 229323 h 3030582"/>
              <a:gd name="connsiteX71" fmla="*/ 390246 w 2423720"/>
              <a:gd name="connsiteY71" fmla="*/ 182755 h 3030582"/>
              <a:gd name="connsiteX72" fmla="*/ 356378 w 2423720"/>
              <a:gd name="connsiteY72" fmla="*/ 172877 h 3030582"/>
              <a:gd name="connsiteX73" fmla="*/ 305106 w 2423720"/>
              <a:gd name="connsiteY73" fmla="*/ 177580 h 3030582"/>
              <a:gd name="connsiteX74" fmla="*/ 253363 w 2423720"/>
              <a:gd name="connsiteY74" fmla="*/ 166291 h 3030582"/>
              <a:gd name="connsiteX75" fmla="*/ 235959 w 2423720"/>
              <a:gd name="connsiteY75" fmla="*/ 151239 h 3030582"/>
              <a:gd name="connsiteX76" fmla="*/ 218555 w 2423720"/>
              <a:gd name="connsiteY76" fmla="*/ 77859 h 3030582"/>
              <a:gd name="connsiteX77" fmla="*/ 247248 w 2423720"/>
              <a:gd name="connsiteY77" fmla="*/ 17649 h 3030582"/>
              <a:gd name="connsiteX78" fmla="*/ 284409 w 2423720"/>
              <a:gd name="connsiteY78" fmla="*/ 2597 h 3030582"/>
              <a:gd name="connsiteX79" fmla="*/ 345089 w 2423720"/>
              <a:gd name="connsiteY79" fmla="*/ 3538 h 3030582"/>
              <a:gd name="connsiteX80" fmla="*/ 394479 w 2423720"/>
              <a:gd name="connsiteY80" fmla="*/ 35054 h 3030582"/>
              <a:gd name="connsiteX81" fmla="*/ 405768 w 2423720"/>
              <a:gd name="connsiteY81" fmla="*/ 51988 h 3030582"/>
              <a:gd name="connsiteX82" fmla="*/ 411883 w 2423720"/>
              <a:gd name="connsiteY82" fmla="*/ 113608 h 3030582"/>
              <a:gd name="connsiteX83" fmla="*/ 402476 w 2423720"/>
              <a:gd name="connsiteY83" fmla="*/ 138538 h 3030582"/>
              <a:gd name="connsiteX84" fmla="*/ 408591 w 2423720"/>
              <a:gd name="connsiteY84" fmla="*/ 166762 h 3030582"/>
              <a:gd name="connsiteX85" fmla="*/ 428347 w 2423720"/>
              <a:gd name="connsiteY85" fmla="*/ 190751 h 3030582"/>
              <a:gd name="connsiteX86" fmla="*/ 491849 w 2423720"/>
              <a:gd name="connsiteY86" fmla="*/ 264602 h 3030582"/>
              <a:gd name="connsiteX87" fmla="*/ 548765 w 2423720"/>
              <a:gd name="connsiteY87" fmla="*/ 327163 h 3030582"/>
              <a:gd name="connsiteX88" fmla="*/ 583574 w 2423720"/>
              <a:gd name="connsiteY88" fmla="*/ 363382 h 3030582"/>
              <a:gd name="connsiteX89" fmla="*/ 607093 w 2423720"/>
              <a:gd name="connsiteY89" fmla="*/ 363382 h 3030582"/>
              <a:gd name="connsiteX90" fmla="*/ 829115 w 2423720"/>
              <a:gd name="connsiteY90" fmla="*/ 227441 h 3030582"/>
              <a:gd name="connsiteX91" fmla="*/ 1147566 w 2423720"/>
              <a:gd name="connsiteY91" fmla="*/ 133835 h 3030582"/>
              <a:gd name="connsiteX92" fmla="*/ 1332427 w 2423720"/>
              <a:gd name="connsiteY92" fmla="*/ 122545 h 3030582"/>
              <a:gd name="connsiteX93" fmla="*/ 1875251 w 2423720"/>
              <a:gd name="connsiteY93" fmla="*/ 272128 h 3030582"/>
              <a:gd name="connsiteX94" fmla="*/ 1929816 w 2423720"/>
              <a:gd name="connsiteY94" fmla="*/ 303173 h 3030582"/>
              <a:gd name="connsiteX95" fmla="*/ 2024363 w 2423720"/>
              <a:gd name="connsiteY95" fmla="*/ 373261 h 3030582"/>
              <a:gd name="connsiteX96" fmla="*/ 2026715 w 2423720"/>
              <a:gd name="connsiteY96" fmla="*/ 375142 h 3030582"/>
              <a:gd name="connsiteX97" fmla="*/ 2111855 w 2423720"/>
              <a:gd name="connsiteY97" fmla="*/ 449463 h 3030582"/>
              <a:gd name="connsiteX98" fmla="*/ 2148545 w 2423720"/>
              <a:gd name="connsiteY98" fmla="*/ 488035 h 3030582"/>
              <a:gd name="connsiteX99" fmla="*/ 2236507 w 2423720"/>
              <a:gd name="connsiteY99" fmla="*/ 598575 h 3030582"/>
              <a:gd name="connsiteX100" fmla="*/ 2273197 w 2423720"/>
              <a:gd name="connsiteY100" fmla="*/ 651258 h 3030582"/>
              <a:gd name="connsiteX101" fmla="*/ 2293424 w 2423720"/>
              <a:gd name="connsiteY101" fmla="*/ 686537 h 3030582"/>
              <a:gd name="connsiteX102" fmla="*/ 2361629 w 2423720"/>
              <a:gd name="connsiteY102" fmla="*/ 826241 h 3030582"/>
              <a:gd name="connsiteX103" fmla="*/ 2386089 w 2423720"/>
              <a:gd name="connsiteY103" fmla="*/ 905266 h 3030582"/>
              <a:gd name="connsiteX104" fmla="*/ 2388441 w 2423720"/>
              <a:gd name="connsiteY104" fmla="*/ 914203 h 3030582"/>
              <a:gd name="connsiteX105" fmla="*/ 2412901 w 2423720"/>
              <a:gd name="connsiteY105" fmla="*/ 1030859 h 3030582"/>
              <a:gd name="connsiteX106" fmla="*/ 2421839 w 2423720"/>
              <a:gd name="connsiteY106" fmla="*/ 1140459 h 3030582"/>
              <a:gd name="connsiteX107" fmla="*/ 2423720 w 2423720"/>
              <a:gd name="connsiteY107" fmla="*/ 1192201 h 3030582"/>
              <a:gd name="connsiteX108" fmla="*/ 2158423 w 2423720"/>
              <a:gd name="connsiteY108" fmla="*/ 1892605 h 3030582"/>
              <a:gd name="connsiteX109" fmla="*/ 2084102 w 2423720"/>
              <a:gd name="connsiteY109" fmla="*/ 1969277 h 3030582"/>
              <a:gd name="connsiteX110" fmla="*/ 2083632 w 2423720"/>
              <a:gd name="connsiteY110" fmla="*/ 1983859 h 3030582"/>
              <a:gd name="connsiteX111" fmla="*/ 2162186 w 2423720"/>
              <a:gd name="connsiteY111" fmla="*/ 2065236 h 3030582"/>
              <a:gd name="connsiteX112" fmla="*/ 2204991 w 2423720"/>
              <a:gd name="connsiteY112" fmla="*/ 2115097 h 3030582"/>
              <a:gd name="connsiteX113" fmla="*/ 2212517 w 2423720"/>
              <a:gd name="connsiteY113" fmla="*/ 2123093 h 3030582"/>
              <a:gd name="connsiteX114" fmla="*/ 2241681 w 2423720"/>
              <a:gd name="connsiteY114" fmla="*/ 2156020 h 3030582"/>
              <a:gd name="connsiteX115" fmla="*/ 2266141 w 2423720"/>
              <a:gd name="connsiteY115" fmla="*/ 2180480 h 3030582"/>
              <a:gd name="connsiteX116" fmla="*/ 2306124 w 2423720"/>
              <a:gd name="connsiteY116" fmla="*/ 2179539 h 3030582"/>
              <a:gd name="connsiteX117" fmla="*/ 2317884 w 2423720"/>
              <a:gd name="connsiteY117" fmla="*/ 2169191 h 3030582"/>
              <a:gd name="connsiteX118" fmla="*/ 2330584 w 2423720"/>
              <a:gd name="connsiteY118" fmla="*/ 2163546 h 3030582"/>
              <a:gd name="connsiteX119" fmla="*/ 2339521 w 2423720"/>
              <a:gd name="connsiteY119" fmla="*/ 2176247 h 3030582"/>
              <a:gd name="connsiteX120" fmla="*/ 2331995 w 2423720"/>
              <a:gd name="connsiteY120" fmla="*/ 2186125 h 3030582"/>
              <a:gd name="connsiteX121" fmla="*/ 2310828 w 2423720"/>
              <a:gd name="connsiteY121" fmla="*/ 2204940 h 3030582"/>
              <a:gd name="connsiteX122" fmla="*/ 2245444 w 2423720"/>
              <a:gd name="connsiteY122" fmla="*/ 2256212 h 3030582"/>
              <a:gd name="connsiteX123" fmla="*/ 2231333 w 2423720"/>
              <a:gd name="connsiteY123" fmla="*/ 2262798 h 3030582"/>
              <a:gd name="connsiteX124" fmla="*/ 2220984 w 2423720"/>
              <a:gd name="connsiteY124" fmla="*/ 2250097 h 3030582"/>
              <a:gd name="connsiteX125" fmla="*/ 2226158 w 2423720"/>
              <a:gd name="connsiteY125" fmla="*/ 2242571 h 3030582"/>
              <a:gd name="connsiteX126" fmla="*/ 2236037 w 2423720"/>
              <a:gd name="connsiteY126" fmla="*/ 2234574 h 3030582"/>
              <a:gd name="connsiteX127" fmla="*/ 2242622 w 2423720"/>
              <a:gd name="connsiteY127" fmla="*/ 2193181 h 3030582"/>
              <a:gd name="connsiteX128" fmla="*/ 2214399 w 2423720"/>
              <a:gd name="connsiteY128" fmla="*/ 2159313 h 3030582"/>
              <a:gd name="connsiteX129" fmla="*/ 2202169 w 2423720"/>
              <a:gd name="connsiteY129" fmla="*/ 2143320 h 3030582"/>
              <a:gd name="connsiteX130" fmla="*/ 2151367 w 2423720"/>
              <a:gd name="connsiteY130" fmla="*/ 2136734 h 3030582"/>
              <a:gd name="connsiteX131" fmla="*/ 2117970 w 2423720"/>
              <a:gd name="connsiteY131" fmla="*/ 2164958 h 3030582"/>
              <a:gd name="connsiteX132" fmla="*/ 2021541 w 2423720"/>
              <a:gd name="connsiteY132" fmla="*/ 2229400 h 3030582"/>
              <a:gd name="connsiteX133" fmla="*/ 1887481 w 2423720"/>
              <a:gd name="connsiteY133" fmla="*/ 2301840 h 3030582"/>
              <a:gd name="connsiteX134" fmla="*/ 1767063 w 2423720"/>
              <a:gd name="connsiteY134" fmla="*/ 2351700 h 3030582"/>
              <a:gd name="connsiteX135" fmla="*/ 1739780 w 2423720"/>
              <a:gd name="connsiteY135" fmla="*/ 2359697 h 3030582"/>
              <a:gd name="connsiteX136" fmla="*/ 1682864 w 2423720"/>
              <a:gd name="connsiteY136" fmla="*/ 2377572 h 3030582"/>
              <a:gd name="connsiteX137" fmla="*/ 1656992 w 2423720"/>
              <a:gd name="connsiteY137" fmla="*/ 2414261 h 3030582"/>
              <a:gd name="connsiteX138" fmla="*/ 1646174 w 2423720"/>
              <a:gd name="connsiteY138" fmla="*/ 2461771 h 3030582"/>
              <a:gd name="connsiteX139" fmla="*/ 1636296 w 2423720"/>
              <a:gd name="connsiteY139" fmla="*/ 2510690 h 3030582"/>
              <a:gd name="connsiteX140" fmla="*/ 1621714 w 2423720"/>
              <a:gd name="connsiteY140" fmla="*/ 2566666 h 3030582"/>
              <a:gd name="connsiteX141" fmla="*/ 1607602 w 2423720"/>
              <a:gd name="connsiteY141" fmla="*/ 2580308 h 3030582"/>
              <a:gd name="connsiteX142" fmla="*/ 1595372 w 2423720"/>
              <a:gd name="connsiteY142" fmla="*/ 2582660 h 3030582"/>
              <a:gd name="connsiteX143" fmla="*/ 1471661 w 2423720"/>
              <a:gd name="connsiteY143" fmla="*/ 2582660 h 3030582"/>
              <a:gd name="connsiteX144" fmla="*/ 1445319 w 2423720"/>
              <a:gd name="connsiteY144" fmla="*/ 2582189 h 3030582"/>
              <a:gd name="connsiteX145" fmla="*/ 1418037 w 2423720"/>
              <a:gd name="connsiteY145" fmla="*/ 2621701 h 3030582"/>
              <a:gd name="connsiteX146" fmla="*/ 1418037 w 2423720"/>
              <a:gd name="connsiteY146" fmla="*/ 2662154 h 3030582"/>
              <a:gd name="connsiteX147" fmla="*/ 1418507 w 2423720"/>
              <a:gd name="connsiteY147" fmla="*/ 2868183 h 3030582"/>
              <a:gd name="connsiteX148" fmla="*/ 1420389 w 2423720"/>
              <a:gd name="connsiteY148" fmla="*/ 2957556 h 3030582"/>
              <a:gd name="connsiteX149" fmla="*/ 1419918 w 2423720"/>
              <a:gd name="connsiteY149" fmla="*/ 2970257 h 3030582"/>
              <a:gd name="connsiteX150" fmla="*/ 1437323 w 2423720"/>
              <a:gd name="connsiteY150" fmla="*/ 3001302 h 3030582"/>
              <a:gd name="connsiteX151" fmla="*/ 1458960 w 2423720"/>
              <a:gd name="connsiteY151" fmla="*/ 3005065 h 3030582"/>
              <a:gd name="connsiteX152" fmla="*/ 1597254 w 2423720"/>
              <a:gd name="connsiteY152" fmla="*/ 3004125 h 3030582"/>
              <a:gd name="connsiteX153" fmla="*/ 1841854 w 2423720"/>
              <a:gd name="connsiteY153" fmla="*/ 3007888 h 3030582"/>
              <a:gd name="connsiteX154" fmla="*/ 1841854 w 2423720"/>
              <a:gd name="connsiteY154" fmla="*/ 3007888 h 3030582"/>
              <a:gd name="connsiteX155" fmla="*/ 1335720 w 2423720"/>
              <a:gd name="connsiteY155" fmla="*/ 2401091 h 3030582"/>
              <a:gd name="connsiteX156" fmla="*/ 1475424 w 2423720"/>
              <a:gd name="connsiteY156" fmla="*/ 2394976 h 3030582"/>
              <a:gd name="connsiteX157" fmla="*/ 1555860 w 2423720"/>
              <a:gd name="connsiteY157" fmla="*/ 2382275 h 3030582"/>
              <a:gd name="connsiteX158" fmla="*/ 1637236 w 2423720"/>
              <a:gd name="connsiteY158" fmla="*/ 2365812 h 3030582"/>
              <a:gd name="connsiteX159" fmla="*/ 1690860 w 2423720"/>
              <a:gd name="connsiteY159" fmla="*/ 2353582 h 3030582"/>
              <a:gd name="connsiteX160" fmla="*/ 1717672 w 2423720"/>
              <a:gd name="connsiteY160" fmla="*/ 2344645 h 3030582"/>
              <a:gd name="connsiteX161" fmla="*/ 1823979 w 2423720"/>
              <a:gd name="connsiteY161" fmla="*/ 2306073 h 3030582"/>
              <a:gd name="connsiteX162" fmla="*/ 1875722 w 2423720"/>
              <a:gd name="connsiteY162" fmla="*/ 2283024 h 3030582"/>
              <a:gd name="connsiteX163" fmla="*/ 1959920 w 2423720"/>
              <a:gd name="connsiteY163" fmla="*/ 2241160 h 3030582"/>
              <a:gd name="connsiteX164" fmla="*/ 2072813 w 2423720"/>
              <a:gd name="connsiteY164" fmla="*/ 2170132 h 3030582"/>
              <a:gd name="connsiteX165" fmla="*/ 2138667 w 2423720"/>
              <a:gd name="connsiteY165" fmla="*/ 2121212 h 3030582"/>
              <a:gd name="connsiteX166" fmla="*/ 2144311 w 2423720"/>
              <a:gd name="connsiteY166" fmla="*/ 2085462 h 3030582"/>
              <a:gd name="connsiteX167" fmla="*/ 2135374 w 2423720"/>
              <a:gd name="connsiteY167" fmla="*/ 2074643 h 3030582"/>
              <a:gd name="connsiteX168" fmla="*/ 2098684 w 2423720"/>
              <a:gd name="connsiteY168" fmla="*/ 2037953 h 3030582"/>
              <a:gd name="connsiteX169" fmla="*/ 2064816 w 2423720"/>
              <a:gd name="connsiteY169" fmla="*/ 2000793 h 3030582"/>
              <a:gd name="connsiteX170" fmla="*/ 2050705 w 2423720"/>
              <a:gd name="connsiteY170" fmla="*/ 1999852 h 3030582"/>
              <a:gd name="connsiteX171" fmla="*/ 2018248 w 2423720"/>
              <a:gd name="connsiteY171" fmla="*/ 2027135 h 3030582"/>
              <a:gd name="connsiteX172" fmla="*/ 1392636 w 2423720"/>
              <a:gd name="connsiteY172" fmla="*/ 2271735 h 3030582"/>
              <a:gd name="connsiteX173" fmla="*/ 1204012 w 2423720"/>
              <a:gd name="connsiteY173" fmla="*/ 2269853 h 3030582"/>
              <a:gd name="connsiteX174" fmla="*/ 976345 w 2423720"/>
              <a:gd name="connsiteY174" fmla="*/ 2225637 h 3030582"/>
              <a:gd name="connsiteX175" fmla="*/ 433521 w 2423720"/>
              <a:gd name="connsiteY175" fmla="*/ 1863911 h 3030582"/>
              <a:gd name="connsiteX176" fmla="*/ 195976 w 2423720"/>
              <a:gd name="connsiteY176" fmla="*/ 1258055 h 3030582"/>
              <a:gd name="connsiteX177" fmla="*/ 222318 w 2423720"/>
              <a:gd name="connsiteY177" fmla="*/ 959831 h 3030582"/>
              <a:gd name="connsiteX178" fmla="*/ 483382 w 2423720"/>
              <a:gd name="connsiteY178" fmla="*/ 477216 h 3030582"/>
              <a:gd name="connsiteX179" fmla="*/ 563818 w 2423720"/>
              <a:gd name="connsiteY179" fmla="*/ 399602 h 3030582"/>
              <a:gd name="connsiteX180" fmla="*/ 565699 w 2423720"/>
              <a:gd name="connsiteY180" fmla="*/ 380316 h 3030582"/>
              <a:gd name="connsiteX181" fmla="*/ 544061 w 2423720"/>
              <a:gd name="connsiteY181" fmla="*/ 355856 h 3030582"/>
              <a:gd name="connsiteX182" fmla="*/ 483382 w 2423720"/>
              <a:gd name="connsiteY182" fmla="*/ 290473 h 3030582"/>
              <a:gd name="connsiteX183" fmla="*/ 438225 w 2423720"/>
              <a:gd name="connsiteY183" fmla="*/ 286710 h 3030582"/>
              <a:gd name="connsiteX184" fmla="*/ 370019 w 2423720"/>
              <a:gd name="connsiteY184" fmla="*/ 348801 h 3030582"/>
              <a:gd name="connsiteX185" fmla="*/ 306987 w 2423720"/>
              <a:gd name="connsiteY185" fmla="*/ 416536 h 3030582"/>
              <a:gd name="connsiteX186" fmla="*/ 229844 w 2423720"/>
              <a:gd name="connsiteY186" fmla="*/ 515317 h 3030582"/>
              <a:gd name="connsiteX187" fmla="*/ 205855 w 2423720"/>
              <a:gd name="connsiteY187" fmla="*/ 552477 h 3030582"/>
              <a:gd name="connsiteX188" fmla="*/ 161638 w 2423720"/>
              <a:gd name="connsiteY188" fmla="*/ 628209 h 3030582"/>
              <a:gd name="connsiteX189" fmla="*/ 153642 w 2423720"/>
              <a:gd name="connsiteY189" fmla="*/ 641850 h 3030582"/>
              <a:gd name="connsiteX190" fmla="*/ 140941 w 2423720"/>
              <a:gd name="connsiteY190" fmla="*/ 665370 h 3030582"/>
              <a:gd name="connsiteX191" fmla="*/ 108485 w 2423720"/>
              <a:gd name="connsiteY191" fmla="*/ 740161 h 3030582"/>
              <a:gd name="connsiteX192" fmla="*/ 105192 w 2423720"/>
              <a:gd name="connsiteY192" fmla="*/ 747217 h 3030582"/>
              <a:gd name="connsiteX193" fmla="*/ 90610 w 2423720"/>
              <a:gd name="connsiteY193" fmla="*/ 785318 h 3030582"/>
              <a:gd name="connsiteX194" fmla="*/ 62387 w 2423720"/>
              <a:gd name="connsiteY194" fmla="*/ 881747 h 3030582"/>
              <a:gd name="connsiteX195" fmla="*/ 29460 w 2423720"/>
              <a:gd name="connsiteY195" fmla="*/ 1073194 h 3030582"/>
              <a:gd name="connsiteX196" fmla="*/ 27579 w 2423720"/>
              <a:gd name="connsiteY196" fmla="*/ 1137636 h 3030582"/>
              <a:gd name="connsiteX197" fmla="*/ 25697 w 2423720"/>
              <a:gd name="connsiteY197" fmla="*/ 1224187 h 3030582"/>
              <a:gd name="connsiteX198" fmla="*/ 33694 w 2423720"/>
              <a:gd name="connsiteY198" fmla="*/ 1321087 h 3030582"/>
              <a:gd name="connsiteX199" fmla="*/ 55802 w 2423720"/>
              <a:gd name="connsiteY199" fmla="*/ 1447620 h 3030582"/>
              <a:gd name="connsiteX200" fmla="*/ 82614 w 2423720"/>
              <a:gd name="connsiteY200" fmla="*/ 1542638 h 3030582"/>
              <a:gd name="connsiteX201" fmla="*/ 100488 w 2423720"/>
              <a:gd name="connsiteY201" fmla="*/ 1597673 h 3030582"/>
              <a:gd name="connsiteX202" fmla="*/ 124008 w 2423720"/>
              <a:gd name="connsiteY202" fmla="*/ 1652238 h 3030582"/>
              <a:gd name="connsiteX203" fmla="*/ 158346 w 2423720"/>
              <a:gd name="connsiteY203" fmla="*/ 1720914 h 3030582"/>
              <a:gd name="connsiteX204" fmla="*/ 211029 w 2423720"/>
              <a:gd name="connsiteY204" fmla="*/ 1809817 h 3030582"/>
              <a:gd name="connsiteX205" fmla="*/ 275942 w 2423720"/>
              <a:gd name="connsiteY205" fmla="*/ 1900131 h 3030582"/>
              <a:gd name="connsiteX206" fmla="*/ 342737 w 2423720"/>
              <a:gd name="connsiteY206" fmla="*/ 1979155 h 3030582"/>
              <a:gd name="connsiteX207" fmla="*/ 405298 w 2423720"/>
              <a:gd name="connsiteY207" fmla="*/ 2043128 h 3030582"/>
              <a:gd name="connsiteX208" fmla="*/ 443399 w 2423720"/>
              <a:gd name="connsiteY208" fmla="*/ 2080288 h 3030582"/>
              <a:gd name="connsiteX209" fmla="*/ 485734 w 2423720"/>
              <a:gd name="connsiteY209" fmla="*/ 2115567 h 3030582"/>
              <a:gd name="connsiteX210" fmla="*/ 502668 w 2423720"/>
              <a:gd name="connsiteY210" fmla="*/ 2129679 h 3030582"/>
              <a:gd name="connsiteX211" fmla="*/ 570873 w 2423720"/>
              <a:gd name="connsiteY211" fmla="*/ 2180010 h 3030582"/>
              <a:gd name="connsiteX212" fmla="*/ 648957 w 2423720"/>
              <a:gd name="connsiteY212" fmla="*/ 2229871 h 3030582"/>
              <a:gd name="connsiteX213" fmla="*/ 809359 w 2423720"/>
              <a:gd name="connsiteY213" fmla="*/ 2309366 h 3030582"/>
              <a:gd name="connsiteX214" fmla="*/ 937303 w 2423720"/>
              <a:gd name="connsiteY214" fmla="*/ 2353112 h 3030582"/>
              <a:gd name="connsiteX215" fmla="*/ 1084064 w 2423720"/>
              <a:gd name="connsiteY215" fmla="*/ 2386979 h 3030582"/>
              <a:gd name="connsiteX216" fmla="*/ 1098175 w 2423720"/>
              <a:gd name="connsiteY216" fmla="*/ 2388390 h 3030582"/>
              <a:gd name="connsiteX217" fmla="*/ 1165440 w 2423720"/>
              <a:gd name="connsiteY217" fmla="*/ 2395446 h 3030582"/>
              <a:gd name="connsiteX218" fmla="*/ 1198367 w 2423720"/>
              <a:gd name="connsiteY218" fmla="*/ 2396857 h 3030582"/>
              <a:gd name="connsiteX219" fmla="*/ 1221886 w 2423720"/>
              <a:gd name="connsiteY219" fmla="*/ 2397798 h 3030582"/>
              <a:gd name="connsiteX220" fmla="*/ 1265632 w 2423720"/>
              <a:gd name="connsiteY220" fmla="*/ 2401091 h 3030582"/>
              <a:gd name="connsiteX221" fmla="*/ 1335720 w 2423720"/>
              <a:gd name="connsiteY221" fmla="*/ 2401091 h 3030582"/>
              <a:gd name="connsiteX222" fmla="*/ 1081241 w 2423720"/>
              <a:gd name="connsiteY222" fmla="*/ 1529938 h 3030582"/>
              <a:gd name="connsiteX223" fmla="*/ 1109935 w 2423720"/>
              <a:gd name="connsiteY223" fmla="*/ 1523352 h 3030582"/>
              <a:gd name="connsiteX224" fmla="*/ 1160266 w 2423720"/>
              <a:gd name="connsiteY224" fmla="*/ 1494659 h 3030582"/>
              <a:gd name="connsiteX225" fmla="*/ 1253873 w 2423720"/>
              <a:gd name="connsiteY225" fmla="*/ 1437272 h 3030582"/>
              <a:gd name="connsiteX226" fmla="*/ 1373821 w 2423720"/>
              <a:gd name="connsiteY226" fmla="*/ 1354484 h 3030582"/>
              <a:gd name="connsiteX227" fmla="*/ 1436852 w 2423720"/>
              <a:gd name="connsiteY227" fmla="*/ 1307445 h 3030582"/>
              <a:gd name="connsiteX228" fmla="*/ 1547393 w 2423720"/>
              <a:gd name="connsiteY228" fmla="*/ 1214780 h 3030582"/>
              <a:gd name="connsiteX229" fmla="*/ 1596783 w 2423720"/>
              <a:gd name="connsiteY229" fmla="*/ 1169152 h 3030582"/>
              <a:gd name="connsiteX230" fmla="*/ 1703561 w 2423720"/>
              <a:gd name="connsiteY230" fmla="*/ 1056260 h 3030582"/>
              <a:gd name="connsiteX231" fmla="*/ 1721906 w 2423720"/>
              <a:gd name="connsiteY231" fmla="*/ 1036974 h 3030582"/>
              <a:gd name="connsiteX232" fmla="*/ 1770826 w 2423720"/>
              <a:gd name="connsiteY232" fmla="*/ 979587 h 3030582"/>
              <a:gd name="connsiteX233" fmla="*/ 1783996 w 2423720"/>
              <a:gd name="connsiteY233" fmla="*/ 956538 h 3030582"/>
              <a:gd name="connsiteX234" fmla="*/ 1781645 w 2423720"/>
              <a:gd name="connsiteY234" fmla="*/ 927845 h 3030582"/>
              <a:gd name="connsiteX235" fmla="*/ 1768003 w 2423720"/>
              <a:gd name="connsiteY235" fmla="*/ 908559 h 3030582"/>
              <a:gd name="connsiteX236" fmla="*/ 1729902 w 2423720"/>
              <a:gd name="connsiteY236" fmla="*/ 866695 h 3030582"/>
              <a:gd name="connsiteX237" fmla="*/ 1638647 w 2423720"/>
              <a:gd name="connsiteY237" fmla="*/ 771206 h 3030582"/>
              <a:gd name="connsiteX238" fmla="*/ 1627829 w 2423720"/>
              <a:gd name="connsiteY238" fmla="*/ 762269 h 3030582"/>
              <a:gd name="connsiteX239" fmla="*/ 1610895 w 2423720"/>
              <a:gd name="connsiteY239" fmla="*/ 748157 h 3030582"/>
              <a:gd name="connsiteX240" fmla="*/ 1566208 w 2423720"/>
              <a:gd name="connsiteY240" fmla="*/ 708175 h 3030582"/>
              <a:gd name="connsiteX241" fmla="*/ 1487654 w 2423720"/>
              <a:gd name="connsiteY241" fmla="*/ 645614 h 3030582"/>
              <a:gd name="connsiteX242" fmla="*/ 1425563 w 2423720"/>
              <a:gd name="connsiteY242" fmla="*/ 600457 h 3030582"/>
              <a:gd name="connsiteX243" fmla="*/ 1405336 w 2423720"/>
              <a:gd name="connsiteY243" fmla="*/ 588227 h 3030582"/>
              <a:gd name="connsiteX244" fmla="*/ 1377113 w 2423720"/>
              <a:gd name="connsiteY244" fmla="*/ 595753 h 3030582"/>
              <a:gd name="connsiteX245" fmla="*/ 1350302 w 2423720"/>
              <a:gd name="connsiteY245" fmla="*/ 638558 h 3030582"/>
              <a:gd name="connsiteX246" fmla="*/ 1299029 w 2423720"/>
              <a:gd name="connsiteY246" fmla="*/ 705823 h 3030582"/>
              <a:gd name="connsiteX247" fmla="*/ 1255284 w 2423720"/>
              <a:gd name="connsiteY247" fmla="*/ 743924 h 3030582"/>
              <a:gd name="connsiteX248" fmla="*/ 1161207 w 2423720"/>
              <a:gd name="connsiteY248" fmla="*/ 834238 h 3030582"/>
              <a:gd name="connsiteX249" fmla="*/ 1062896 w 2423720"/>
              <a:gd name="connsiteY249" fmla="*/ 912322 h 3030582"/>
              <a:gd name="connsiteX250" fmla="*/ 1057722 w 2423720"/>
              <a:gd name="connsiteY250" fmla="*/ 915615 h 3030582"/>
              <a:gd name="connsiteX251" fmla="*/ 1015858 w 2423720"/>
              <a:gd name="connsiteY251" fmla="*/ 943367 h 3030582"/>
              <a:gd name="connsiteX252" fmla="*/ 918958 w 2423720"/>
              <a:gd name="connsiteY252" fmla="*/ 1004517 h 3030582"/>
              <a:gd name="connsiteX253" fmla="*/ 858749 w 2423720"/>
              <a:gd name="connsiteY253" fmla="*/ 1037915 h 3030582"/>
              <a:gd name="connsiteX254" fmla="*/ 768906 w 2423720"/>
              <a:gd name="connsiteY254" fmla="*/ 1083542 h 3030582"/>
              <a:gd name="connsiteX255" fmla="*/ 759027 w 2423720"/>
              <a:gd name="connsiteY255" fmla="*/ 1112236 h 3030582"/>
              <a:gd name="connsiteX256" fmla="*/ 781606 w 2423720"/>
              <a:gd name="connsiteY256" fmla="*/ 1156922 h 3030582"/>
              <a:gd name="connsiteX257" fmla="*/ 832408 w 2423720"/>
              <a:gd name="connsiteY257" fmla="*/ 1240180 h 3030582"/>
              <a:gd name="connsiteX258" fmla="*/ 891206 w 2423720"/>
              <a:gd name="connsiteY258" fmla="*/ 1327672 h 3030582"/>
              <a:gd name="connsiteX259" fmla="*/ 899202 w 2423720"/>
              <a:gd name="connsiteY259" fmla="*/ 1337550 h 3030582"/>
              <a:gd name="connsiteX260" fmla="*/ 977286 w 2423720"/>
              <a:gd name="connsiteY260" fmla="*/ 1429745 h 3030582"/>
              <a:gd name="connsiteX261" fmla="*/ 1013035 w 2423720"/>
              <a:gd name="connsiteY261" fmla="*/ 1469258 h 3030582"/>
              <a:gd name="connsiteX262" fmla="*/ 1032792 w 2423720"/>
              <a:gd name="connsiteY262" fmla="*/ 1493718 h 3030582"/>
              <a:gd name="connsiteX263" fmla="*/ 1071834 w 2423720"/>
              <a:gd name="connsiteY263" fmla="*/ 1527115 h 3030582"/>
              <a:gd name="connsiteX264" fmla="*/ 1081241 w 2423720"/>
              <a:gd name="connsiteY264" fmla="*/ 1529938 h 3030582"/>
              <a:gd name="connsiteX265" fmla="*/ 497023 w 2423720"/>
              <a:gd name="connsiteY265" fmla="*/ 1800409 h 3030582"/>
              <a:gd name="connsiteX266" fmla="*/ 497964 w 2423720"/>
              <a:gd name="connsiteY266" fmla="*/ 1804172 h 3030582"/>
              <a:gd name="connsiteX267" fmla="*/ 505490 w 2423720"/>
              <a:gd name="connsiteY267" fmla="*/ 1814050 h 3030582"/>
              <a:gd name="connsiteX268" fmla="*/ 644254 w 2423720"/>
              <a:gd name="connsiteY268" fmla="*/ 1952814 h 3030582"/>
              <a:gd name="connsiteX269" fmla="*/ 972582 w 2423720"/>
              <a:gd name="connsiteY269" fmla="*/ 2134382 h 3030582"/>
              <a:gd name="connsiteX270" fmla="*/ 992338 w 2423720"/>
              <a:gd name="connsiteY270" fmla="*/ 2136734 h 3030582"/>
              <a:gd name="connsiteX271" fmla="*/ 1064778 w 2423720"/>
              <a:gd name="connsiteY271" fmla="*/ 2122623 h 3030582"/>
              <a:gd name="connsiteX272" fmla="*/ 1154621 w 2423720"/>
              <a:gd name="connsiteY272" fmla="*/ 2100985 h 3030582"/>
              <a:gd name="connsiteX273" fmla="*/ 1287740 w 2423720"/>
              <a:gd name="connsiteY273" fmla="*/ 2065236 h 3030582"/>
              <a:gd name="connsiteX274" fmla="*/ 1483891 w 2423720"/>
              <a:gd name="connsiteY274" fmla="*/ 1995148 h 3030582"/>
              <a:gd name="connsiteX275" fmla="*/ 1490476 w 2423720"/>
              <a:gd name="connsiteY275" fmla="*/ 1990915 h 3030582"/>
              <a:gd name="connsiteX276" fmla="*/ 1514936 w 2423720"/>
              <a:gd name="connsiteY276" fmla="*/ 1980096 h 3030582"/>
              <a:gd name="connsiteX277" fmla="*/ 1563386 w 2423720"/>
              <a:gd name="connsiteY277" fmla="*/ 1957988 h 3030582"/>
              <a:gd name="connsiteX278" fmla="*/ 1561504 w 2423720"/>
              <a:gd name="connsiteY278" fmla="*/ 1917535 h 3030582"/>
              <a:gd name="connsiteX279" fmla="*/ 1517758 w 2423720"/>
              <a:gd name="connsiteY279" fmla="*/ 1893545 h 3030582"/>
              <a:gd name="connsiteX280" fmla="*/ 1352183 w 2423720"/>
              <a:gd name="connsiteY280" fmla="*/ 1794294 h 3030582"/>
              <a:gd name="connsiteX281" fmla="*/ 1229413 w 2423720"/>
              <a:gd name="connsiteY281" fmla="*/ 1706802 h 3030582"/>
              <a:gd name="connsiteX282" fmla="*/ 1085004 w 2423720"/>
              <a:gd name="connsiteY282" fmla="*/ 1585443 h 3030582"/>
              <a:gd name="connsiteX283" fmla="*/ 1045962 w 2423720"/>
              <a:gd name="connsiteY283" fmla="*/ 1581210 h 3030582"/>
              <a:gd name="connsiteX284" fmla="*/ 1000335 w 2423720"/>
              <a:gd name="connsiteY284" fmla="*/ 1605199 h 3030582"/>
              <a:gd name="connsiteX285" fmla="*/ 950474 w 2423720"/>
              <a:gd name="connsiteY285" fmla="*/ 1628248 h 3030582"/>
              <a:gd name="connsiteX286" fmla="*/ 867686 w 2423720"/>
              <a:gd name="connsiteY286" fmla="*/ 1666820 h 3030582"/>
              <a:gd name="connsiteX287" fmla="*/ 696466 w 2423720"/>
              <a:gd name="connsiteY287" fmla="*/ 1733144 h 3030582"/>
              <a:gd name="connsiteX288" fmla="*/ 562877 w 2423720"/>
              <a:gd name="connsiteY288" fmla="*/ 1779242 h 3030582"/>
              <a:gd name="connsiteX289" fmla="*/ 497023 w 2423720"/>
              <a:gd name="connsiteY289" fmla="*/ 1800409 h 3030582"/>
              <a:gd name="connsiteX290" fmla="*/ 2056820 w 2423720"/>
              <a:gd name="connsiteY290" fmla="*/ 524254 h 3030582"/>
              <a:gd name="connsiteX291" fmla="*/ 2052116 w 2423720"/>
              <a:gd name="connsiteY291" fmla="*/ 533662 h 3030582"/>
              <a:gd name="connsiteX292" fmla="*/ 1984851 w 2423720"/>
              <a:gd name="connsiteY292" fmla="*/ 680422 h 3030582"/>
              <a:gd name="connsiteX293" fmla="*/ 1984381 w 2423720"/>
              <a:gd name="connsiteY293" fmla="*/ 681833 h 3030582"/>
              <a:gd name="connsiteX294" fmla="*/ 1952865 w 2423720"/>
              <a:gd name="connsiteY294" fmla="*/ 744865 h 3030582"/>
              <a:gd name="connsiteX295" fmla="*/ 1931227 w 2423720"/>
              <a:gd name="connsiteY295" fmla="*/ 790022 h 3030582"/>
              <a:gd name="connsiteX296" fmla="*/ 1878073 w 2423720"/>
              <a:gd name="connsiteY296" fmla="*/ 871869 h 3030582"/>
              <a:gd name="connsiteX297" fmla="*/ 1865843 w 2423720"/>
              <a:gd name="connsiteY297" fmla="*/ 888332 h 3030582"/>
              <a:gd name="connsiteX298" fmla="*/ 1845147 w 2423720"/>
              <a:gd name="connsiteY298" fmla="*/ 917967 h 3030582"/>
              <a:gd name="connsiteX299" fmla="*/ 1844676 w 2423720"/>
              <a:gd name="connsiteY299" fmla="*/ 963124 h 3030582"/>
              <a:gd name="connsiteX300" fmla="*/ 1864432 w 2423720"/>
              <a:gd name="connsiteY300" fmla="*/ 987584 h 3030582"/>
              <a:gd name="connsiteX301" fmla="*/ 1936872 w 2423720"/>
              <a:gd name="connsiteY301" fmla="*/ 1092009 h 3030582"/>
              <a:gd name="connsiteX302" fmla="*/ 2015426 w 2423720"/>
              <a:gd name="connsiteY302" fmla="*/ 1224187 h 3030582"/>
              <a:gd name="connsiteX303" fmla="*/ 2034241 w 2423720"/>
              <a:gd name="connsiteY303" fmla="*/ 1262289 h 3030582"/>
              <a:gd name="connsiteX304" fmla="*/ 2073754 w 2423720"/>
              <a:gd name="connsiteY304" fmla="*/ 1344135 h 3030582"/>
              <a:gd name="connsiteX305" fmla="*/ 2101977 w 2423720"/>
              <a:gd name="connsiteY305" fmla="*/ 1412341 h 3030582"/>
              <a:gd name="connsiteX306" fmla="*/ 2120322 w 2423720"/>
              <a:gd name="connsiteY306" fmla="*/ 1453735 h 3030582"/>
              <a:gd name="connsiteX307" fmla="*/ 2146663 w 2423720"/>
              <a:gd name="connsiteY307" fmla="*/ 1461732 h 3030582"/>
              <a:gd name="connsiteX308" fmla="*/ 2164538 w 2423720"/>
              <a:gd name="connsiteY308" fmla="*/ 1442446 h 3030582"/>
              <a:gd name="connsiteX309" fmla="*/ 2197935 w 2423720"/>
              <a:gd name="connsiteY309" fmla="*/ 1385529 h 3030582"/>
              <a:gd name="connsiteX310" fmla="*/ 2235096 w 2423720"/>
              <a:gd name="connsiteY310" fmla="*/ 1322027 h 3030582"/>
              <a:gd name="connsiteX311" fmla="*/ 2262849 w 2423720"/>
              <a:gd name="connsiteY311" fmla="*/ 1266052 h 3030582"/>
              <a:gd name="connsiteX312" fmla="*/ 2274138 w 2423720"/>
              <a:gd name="connsiteY312" fmla="*/ 1243943 h 3030582"/>
              <a:gd name="connsiteX313" fmla="*/ 2302361 w 2423720"/>
              <a:gd name="connsiteY313" fmla="*/ 1176208 h 3030582"/>
              <a:gd name="connsiteX314" fmla="*/ 2325880 w 2423720"/>
              <a:gd name="connsiteY314" fmla="*/ 1109884 h 3030582"/>
              <a:gd name="connsiteX315" fmla="*/ 2327291 w 2423720"/>
              <a:gd name="connsiteY315" fmla="*/ 1095772 h 3030582"/>
              <a:gd name="connsiteX316" fmla="*/ 2310828 w 2423720"/>
              <a:gd name="connsiteY316" fmla="*/ 995110 h 3030582"/>
              <a:gd name="connsiteX317" fmla="*/ 2092569 w 2423720"/>
              <a:gd name="connsiteY317" fmla="*/ 563296 h 3030582"/>
              <a:gd name="connsiteX318" fmla="*/ 2056820 w 2423720"/>
              <a:gd name="connsiteY318" fmla="*/ 524254 h 3030582"/>
              <a:gd name="connsiteX319" fmla="*/ 283939 w 2423720"/>
              <a:gd name="connsiteY319" fmla="*/ 1204431 h 3030582"/>
              <a:gd name="connsiteX320" fmla="*/ 294757 w 2423720"/>
              <a:gd name="connsiteY320" fmla="*/ 1204431 h 3030582"/>
              <a:gd name="connsiteX321" fmla="*/ 350263 w 2423720"/>
              <a:gd name="connsiteY321" fmla="*/ 1193612 h 3030582"/>
              <a:gd name="connsiteX322" fmla="*/ 427876 w 2423720"/>
              <a:gd name="connsiteY322" fmla="*/ 1174797 h 3030582"/>
              <a:gd name="connsiteX323" fmla="*/ 556291 w 2423720"/>
              <a:gd name="connsiteY323" fmla="*/ 1139518 h 3030582"/>
              <a:gd name="connsiteX324" fmla="*/ 677651 w 2423720"/>
              <a:gd name="connsiteY324" fmla="*/ 1096713 h 3030582"/>
              <a:gd name="connsiteX325" fmla="*/ 694585 w 2423720"/>
              <a:gd name="connsiteY325" fmla="*/ 1088716 h 3030582"/>
              <a:gd name="connsiteX326" fmla="*/ 703052 w 2423720"/>
              <a:gd name="connsiteY326" fmla="*/ 1062845 h 3030582"/>
              <a:gd name="connsiteX327" fmla="*/ 676710 w 2423720"/>
              <a:gd name="connsiteY327" fmla="*/ 1002636 h 3030582"/>
              <a:gd name="connsiteX328" fmla="*/ 634375 w 2423720"/>
              <a:gd name="connsiteY328" fmla="*/ 891155 h 3030582"/>
              <a:gd name="connsiteX329" fmla="*/ 610856 w 2423720"/>
              <a:gd name="connsiteY329" fmla="*/ 816363 h 3030582"/>
              <a:gd name="connsiteX330" fmla="*/ 579811 w 2423720"/>
              <a:gd name="connsiteY330" fmla="*/ 693122 h 3030582"/>
              <a:gd name="connsiteX331" fmla="*/ 557703 w 2423720"/>
              <a:gd name="connsiteY331" fmla="*/ 670074 h 3030582"/>
              <a:gd name="connsiteX332" fmla="*/ 516779 w 2423720"/>
              <a:gd name="connsiteY332" fmla="*/ 676659 h 3030582"/>
              <a:gd name="connsiteX333" fmla="*/ 500786 w 2423720"/>
              <a:gd name="connsiteY333" fmla="*/ 682774 h 3030582"/>
              <a:gd name="connsiteX334" fmla="*/ 432110 w 2423720"/>
              <a:gd name="connsiteY334" fmla="*/ 698767 h 3030582"/>
              <a:gd name="connsiteX335" fmla="*/ 416587 w 2423720"/>
              <a:gd name="connsiteY335" fmla="*/ 710527 h 3030582"/>
              <a:gd name="connsiteX336" fmla="*/ 368608 w 2423720"/>
              <a:gd name="connsiteY336" fmla="*/ 802722 h 3030582"/>
              <a:gd name="connsiteX337" fmla="*/ 282527 w 2423720"/>
              <a:gd name="connsiteY337" fmla="*/ 1187968 h 3030582"/>
              <a:gd name="connsiteX338" fmla="*/ 283939 w 2423720"/>
              <a:gd name="connsiteY338" fmla="*/ 1204431 h 3030582"/>
              <a:gd name="connsiteX339" fmla="*/ 1307967 w 2423720"/>
              <a:gd name="connsiteY339" fmla="*/ 210037 h 3030582"/>
              <a:gd name="connsiteX340" fmla="*/ 1150858 w 2423720"/>
              <a:gd name="connsiteY340" fmla="*/ 220856 h 3030582"/>
              <a:gd name="connsiteX341" fmla="*/ 1069011 w 2423720"/>
              <a:gd name="connsiteY341" fmla="*/ 236378 h 3030582"/>
              <a:gd name="connsiteX342" fmla="*/ 1055840 w 2423720"/>
              <a:gd name="connsiteY342" fmla="*/ 246257 h 3030582"/>
              <a:gd name="connsiteX343" fmla="*/ 1033732 w 2423720"/>
              <a:gd name="connsiteY343" fmla="*/ 287650 h 3030582"/>
              <a:gd name="connsiteX344" fmla="*/ 1014447 w 2423720"/>
              <a:gd name="connsiteY344" fmla="*/ 323400 h 3030582"/>
              <a:gd name="connsiteX345" fmla="*/ 1019621 w 2423720"/>
              <a:gd name="connsiteY345" fmla="*/ 353034 h 3030582"/>
              <a:gd name="connsiteX346" fmla="*/ 1045492 w 2423720"/>
              <a:gd name="connsiteY346" fmla="*/ 367616 h 3030582"/>
              <a:gd name="connsiteX347" fmla="*/ 1133454 w 2423720"/>
              <a:gd name="connsiteY347" fmla="*/ 405247 h 3030582"/>
              <a:gd name="connsiteX348" fmla="*/ 1332427 w 2423720"/>
              <a:gd name="connsiteY348" fmla="*/ 512024 h 3030582"/>
              <a:gd name="connsiteX349" fmla="*/ 1355476 w 2423720"/>
              <a:gd name="connsiteY349" fmla="*/ 525665 h 3030582"/>
              <a:gd name="connsiteX350" fmla="*/ 1399692 w 2423720"/>
              <a:gd name="connsiteY350" fmla="*/ 517198 h 3030582"/>
              <a:gd name="connsiteX351" fmla="*/ 1426974 w 2423720"/>
              <a:gd name="connsiteY351" fmla="*/ 475334 h 3030582"/>
              <a:gd name="connsiteX352" fmla="*/ 1463664 w 2423720"/>
              <a:gd name="connsiteY352" fmla="*/ 400543 h 3030582"/>
              <a:gd name="connsiteX353" fmla="*/ 1490947 w 2423720"/>
              <a:gd name="connsiteY353" fmla="*/ 344097 h 3030582"/>
              <a:gd name="connsiteX354" fmla="*/ 1493299 w 2423720"/>
              <a:gd name="connsiteY354" fmla="*/ 339863 h 3030582"/>
              <a:gd name="connsiteX355" fmla="*/ 1530459 w 2423720"/>
              <a:gd name="connsiteY355" fmla="*/ 255194 h 3030582"/>
              <a:gd name="connsiteX356" fmla="*/ 1531400 w 2423720"/>
              <a:gd name="connsiteY356" fmla="*/ 252372 h 3030582"/>
              <a:gd name="connsiteX357" fmla="*/ 1517758 w 2423720"/>
              <a:gd name="connsiteY357" fmla="*/ 230263 h 3030582"/>
              <a:gd name="connsiteX358" fmla="*/ 1307967 w 2423720"/>
              <a:gd name="connsiteY358" fmla="*/ 210037 h 3030582"/>
              <a:gd name="connsiteX359" fmla="*/ 1863491 w 2423720"/>
              <a:gd name="connsiteY359" fmla="*/ 2025723 h 3030582"/>
              <a:gd name="connsiteX360" fmla="*/ 1880425 w 2423720"/>
              <a:gd name="connsiteY360" fmla="*/ 2019138 h 3030582"/>
              <a:gd name="connsiteX361" fmla="*/ 2091158 w 2423720"/>
              <a:gd name="connsiteY361" fmla="*/ 1836158 h 3030582"/>
              <a:gd name="connsiteX362" fmla="*/ 2170183 w 2423720"/>
              <a:gd name="connsiteY362" fmla="*/ 1732674 h 3030582"/>
              <a:gd name="connsiteX363" fmla="*/ 2174887 w 2423720"/>
              <a:gd name="connsiteY363" fmla="*/ 1715740 h 3030582"/>
              <a:gd name="connsiteX364" fmla="*/ 2160775 w 2423720"/>
              <a:gd name="connsiteY364" fmla="*/ 1666349 h 3030582"/>
              <a:gd name="connsiteX365" fmla="*/ 2141019 w 2423720"/>
              <a:gd name="connsiteY365" fmla="*/ 1600025 h 3030582"/>
              <a:gd name="connsiteX366" fmla="*/ 2132552 w 2423720"/>
              <a:gd name="connsiteY366" fmla="*/ 1581210 h 3030582"/>
              <a:gd name="connsiteX367" fmla="*/ 2097273 w 2423720"/>
              <a:gd name="connsiteY367" fmla="*/ 1578387 h 3030582"/>
              <a:gd name="connsiteX368" fmla="*/ 2034712 w 2423720"/>
              <a:gd name="connsiteY368" fmla="*/ 1648945 h 3030582"/>
              <a:gd name="connsiteX369" fmla="*/ 1974502 w 2423720"/>
              <a:gd name="connsiteY369" fmla="*/ 1708214 h 3030582"/>
              <a:gd name="connsiteX370" fmla="*/ 1865843 w 2423720"/>
              <a:gd name="connsiteY370" fmla="*/ 1800879 h 3030582"/>
              <a:gd name="connsiteX371" fmla="*/ 1789641 w 2423720"/>
              <a:gd name="connsiteY371" fmla="*/ 1856385 h 3030582"/>
              <a:gd name="connsiteX372" fmla="*/ 1697446 w 2423720"/>
              <a:gd name="connsiteY372" fmla="*/ 1916124 h 3030582"/>
              <a:gd name="connsiteX373" fmla="*/ 1679571 w 2423720"/>
              <a:gd name="connsiteY373" fmla="*/ 1935880 h 3030582"/>
              <a:gd name="connsiteX374" fmla="*/ 1699798 w 2423720"/>
              <a:gd name="connsiteY374" fmla="*/ 1955636 h 3030582"/>
              <a:gd name="connsiteX375" fmla="*/ 1750129 w 2423720"/>
              <a:gd name="connsiteY375" fmla="*/ 1978215 h 3030582"/>
              <a:gd name="connsiteX376" fmla="*/ 1841854 w 2423720"/>
              <a:gd name="connsiteY376" fmla="*/ 2018668 h 3030582"/>
              <a:gd name="connsiteX377" fmla="*/ 1863491 w 2423720"/>
              <a:gd name="connsiteY377" fmla="*/ 2025723 h 3030582"/>
              <a:gd name="connsiteX378" fmla="*/ 610856 w 2423720"/>
              <a:gd name="connsiteY378" fmla="*/ 619742 h 3030582"/>
              <a:gd name="connsiteX379" fmla="*/ 629672 w 2423720"/>
              <a:gd name="connsiteY379" fmla="*/ 615039 h 3030582"/>
              <a:gd name="connsiteX380" fmla="*/ 655072 w 2423720"/>
              <a:gd name="connsiteY380" fmla="*/ 602338 h 3030582"/>
              <a:gd name="connsiteX381" fmla="*/ 763731 w 2423720"/>
              <a:gd name="connsiteY381" fmla="*/ 543070 h 3030582"/>
              <a:gd name="connsiteX382" fmla="*/ 775961 w 2423720"/>
              <a:gd name="connsiteY382" fmla="*/ 535543 h 3030582"/>
              <a:gd name="connsiteX383" fmla="*/ 833348 w 2423720"/>
              <a:gd name="connsiteY383" fmla="*/ 494620 h 3030582"/>
              <a:gd name="connsiteX384" fmla="*/ 890735 w 2423720"/>
              <a:gd name="connsiteY384" fmla="*/ 440996 h 3030582"/>
              <a:gd name="connsiteX385" fmla="*/ 939655 w 2423720"/>
              <a:gd name="connsiteY385" fmla="*/ 386431 h 3030582"/>
              <a:gd name="connsiteX386" fmla="*/ 927425 w 2423720"/>
              <a:gd name="connsiteY386" fmla="*/ 346449 h 3030582"/>
              <a:gd name="connsiteX387" fmla="*/ 864864 w 2423720"/>
              <a:gd name="connsiteY387" fmla="*/ 325281 h 3030582"/>
              <a:gd name="connsiteX388" fmla="*/ 813592 w 2423720"/>
              <a:gd name="connsiteY388" fmla="*/ 330926 h 3030582"/>
              <a:gd name="connsiteX389" fmla="*/ 731275 w 2423720"/>
              <a:gd name="connsiteY389" fmla="*/ 380316 h 3030582"/>
              <a:gd name="connsiteX390" fmla="*/ 580751 w 2423720"/>
              <a:gd name="connsiteY390" fmla="*/ 501205 h 3030582"/>
              <a:gd name="connsiteX391" fmla="*/ 571814 w 2423720"/>
              <a:gd name="connsiteY391" fmla="*/ 520021 h 3030582"/>
              <a:gd name="connsiteX392" fmla="*/ 584044 w 2423720"/>
              <a:gd name="connsiteY392" fmla="*/ 599045 h 3030582"/>
              <a:gd name="connsiteX393" fmla="*/ 610856 w 2423720"/>
              <a:gd name="connsiteY393" fmla="*/ 619742 h 303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2423720" h="3030582">
                <a:moveTo>
                  <a:pt x="1841854" y="3007888"/>
                </a:moveTo>
                <a:cubicBezTo>
                  <a:pt x="1969799" y="3007888"/>
                  <a:pt x="2097743" y="3007888"/>
                  <a:pt x="2225688" y="3007888"/>
                </a:cubicBezTo>
                <a:cubicBezTo>
                  <a:pt x="2231803" y="3007888"/>
                  <a:pt x="2238388" y="3007417"/>
                  <a:pt x="2244033" y="3011651"/>
                </a:cubicBezTo>
                <a:cubicBezTo>
                  <a:pt x="2250148" y="3016354"/>
                  <a:pt x="2249678" y="3023410"/>
                  <a:pt x="2242622" y="3026233"/>
                </a:cubicBezTo>
                <a:cubicBezTo>
                  <a:pt x="2238859" y="3027644"/>
                  <a:pt x="2234155" y="3029055"/>
                  <a:pt x="2230392" y="3028585"/>
                </a:cubicBezTo>
                <a:cubicBezTo>
                  <a:pt x="2204991" y="3024822"/>
                  <a:pt x="2180061" y="3029996"/>
                  <a:pt x="2155130" y="3029525"/>
                </a:cubicBezTo>
                <a:cubicBezTo>
                  <a:pt x="1944398" y="3025292"/>
                  <a:pt x="1733665" y="3028585"/>
                  <a:pt x="1522933" y="3027644"/>
                </a:cubicBezTo>
                <a:cubicBezTo>
                  <a:pt x="1507410" y="3027644"/>
                  <a:pt x="1491417" y="3026703"/>
                  <a:pt x="1475894" y="3029055"/>
                </a:cubicBezTo>
                <a:cubicBezTo>
                  <a:pt x="1466016" y="3030466"/>
                  <a:pt x="1455668" y="3027173"/>
                  <a:pt x="1446260" y="3028114"/>
                </a:cubicBezTo>
                <a:cubicBezTo>
                  <a:pt x="1410040" y="3030466"/>
                  <a:pt x="1374291" y="3027173"/>
                  <a:pt x="1338071" y="3028585"/>
                </a:cubicBezTo>
                <a:cubicBezTo>
                  <a:pt x="1311730" y="3029525"/>
                  <a:pt x="1284918" y="3032818"/>
                  <a:pt x="1258576" y="3028114"/>
                </a:cubicBezTo>
                <a:cubicBezTo>
                  <a:pt x="1253873" y="3027173"/>
                  <a:pt x="1249169" y="3027644"/>
                  <a:pt x="1244465" y="3027644"/>
                </a:cubicBezTo>
                <a:cubicBezTo>
                  <a:pt x="1060074" y="3027644"/>
                  <a:pt x="875213" y="3027644"/>
                  <a:pt x="690822" y="3027644"/>
                </a:cubicBezTo>
                <a:cubicBezTo>
                  <a:pt x="678592" y="3027644"/>
                  <a:pt x="666832" y="3029055"/>
                  <a:pt x="654602" y="3029996"/>
                </a:cubicBezTo>
                <a:cubicBezTo>
                  <a:pt x="649428" y="3030466"/>
                  <a:pt x="644254" y="3029996"/>
                  <a:pt x="639550" y="3027173"/>
                </a:cubicBezTo>
                <a:cubicBezTo>
                  <a:pt x="636257" y="3025292"/>
                  <a:pt x="633435" y="3022470"/>
                  <a:pt x="633435" y="3018706"/>
                </a:cubicBezTo>
                <a:cubicBezTo>
                  <a:pt x="633435" y="3014473"/>
                  <a:pt x="636257" y="3012121"/>
                  <a:pt x="640020" y="3010710"/>
                </a:cubicBezTo>
                <a:cubicBezTo>
                  <a:pt x="643783" y="3009299"/>
                  <a:pt x="648017" y="3008828"/>
                  <a:pt x="652250" y="3008358"/>
                </a:cubicBezTo>
                <a:cubicBezTo>
                  <a:pt x="670595" y="3007888"/>
                  <a:pt x="688940" y="3007888"/>
                  <a:pt x="707285" y="3007888"/>
                </a:cubicBezTo>
                <a:cubicBezTo>
                  <a:pt x="886502" y="3007888"/>
                  <a:pt x="1066189" y="3007888"/>
                  <a:pt x="1245406" y="3007888"/>
                </a:cubicBezTo>
                <a:cubicBezTo>
                  <a:pt x="1282566" y="3007888"/>
                  <a:pt x="1319726" y="3006947"/>
                  <a:pt x="1356887" y="3008828"/>
                </a:cubicBezTo>
                <a:cubicBezTo>
                  <a:pt x="1365354" y="3009299"/>
                  <a:pt x="1373350" y="3006476"/>
                  <a:pt x="1380877" y="3002243"/>
                </a:cubicBezTo>
                <a:cubicBezTo>
                  <a:pt x="1389343" y="2997539"/>
                  <a:pt x="1393577" y="2990013"/>
                  <a:pt x="1393577" y="2980135"/>
                </a:cubicBezTo>
                <a:cubicBezTo>
                  <a:pt x="1393577" y="2955675"/>
                  <a:pt x="1394047" y="2930745"/>
                  <a:pt x="1394047" y="2906284"/>
                </a:cubicBezTo>
                <a:cubicBezTo>
                  <a:pt x="1394047" y="2818322"/>
                  <a:pt x="1394047" y="2729890"/>
                  <a:pt x="1394047" y="2641928"/>
                </a:cubicBezTo>
                <a:cubicBezTo>
                  <a:pt x="1394047" y="2631579"/>
                  <a:pt x="1393577" y="2620761"/>
                  <a:pt x="1391695" y="2610412"/>
                </a:cubicBezTo>
                <a:cubicBezTo>
                  <a:pt x="1389343" y="2595360"/>
                  <a:pt x="1383699" y="2588775"/>
                  <a:pt x="1368647" y="2586893"/>
                </a:cubicBezTo>
                <a:cubicBezTo>
                  <a:pt x="1356416" y="2585482"/>
                  <a:pt x="1343716" y="2582189"/>
                  <a:pt x="1331016" y="2585482"/>
                </a:cubicBezTo>
                <a:cubicBezTo>
                  <a:pt x="1327253" y="2586423"/>
                  <a:pt x="1322549" y="2585952"/>
                  <a:pt x="1318315" y="2585952"/>
                </a:cubicBezTo>
                <a:cubicBezTo>
                  <a:pt x="1285388" y="2585952"/>
                  <a:pt x="1252461" y="2585952"/>
                  <a:pt x="1219064" y="2585952"/>
                </a:cubicBezTo>
                <a:cubicBezTo>
                  <a:pt x="1202130" y="2585952"/>
                  <a:pt x="1194134" y="2580308"/>
                  <a:pt x="1188489" y="2564314"/>
                </a:cubicBezTo>
                <a:cubicBezTo>
                  <a:pt x="1182374" y="2545499"/>
                  <a:pt x="1176259" y="2526213"/>
                  <a:pt x="1173437" y="2506457"/>
                </a:cubicBezTo>
                <a:cubicBezTo>
                  <a:pt x="1169674" y="2482467"/>
                  <a:pt x="1160266" y="2460359"/>
                  <a:pt x="1154621" y="2436840"/>
                </a:cubicBezTo>
                <a:cubicBezTo>
                  <a:pt x="1152740" y="2428844"/>
                  <a:pt x="1147095" y="2423199"/>
                  <a:pt x="1140039" y="2419436"/>
                </a:cubicBezTo>
                <a:cubicBezTo>
                  <a:pt x="1129220" y="2413321"/>
                  <a:pt x="1117461" y="2410498"/>
                  <a:pt x="1105231" y="2410498"/>
                </a:cubicBezTo>
                <a:cubicBezTo>
                  <a:pt x="1080771" y="2410969"/>
                  <a:pt x="1057722" y="2405795"/>
                  <a:pt x="1034203" y="2398739"/>
                </a:cubicBezTo>
                <a:cubicBezTo>
                  <a:pt x="1019150" y="2394035"/>
                  <a:pt x="1003628" y="2392624"/>
                  <a:pt x="988105" y="2389802"/>
                </a:cubicBezTo>
                <a:cubicBezTo>
                  <a:pt x="958471" y="2383687"/>
                  <a:pt x="929777" y="2372397"/>
                  <a:pt x="900143" y="2365812"/>
                </a:cubicBezTo>
                <a:cubicBezTo>
                  <a:pt x="873331" y="2359697"/>
                  <a:pt x="848401" y="2348408"/>
                  <a:pt x="823470" y="2338059"/>
                </a:cubicBezTo>
                <a:cubicBezTo>
                  <a:pt x="786310" y="2323007"/>
                  <a:pt x="747738" y="2310306"/>
                  <a:pt x="711989" y="2290550"/>
                </a:cubicBezTo>
                <a:cubicBezTo>
                  <a:pt x="663539" y="2263738"/>
                  <a:pt x="614149" y="2237867"/>
                  <a:pt x="568521" y="2206351"/>
                </a:cubicBezTo>
                <a:cubicBezTo>
                  <a:pt x="540298" y="2187066"/>
                  <a:pt x="512546" y="2167780"/>
                  <a:pt x="487615" y="2144731"/>
                </a:cubicBezTo>
                <a:cubicBezTo>
                  <a:pt x="485734" y="2142849"/>
                  <a:pt x="483852" y="2140968"/>
                  <a:pt x="481500" y="2139557"/>
                </a:cubicBezTo>
                <a:cubicBezTo>
                  <a:pt x="453277" y="2122623"/>
                  <a:pt x="432110" y="2097692"/>
                  <a:pt x="406239" y="2077466"/>
                </a:cubicBezTo>
                <a:cubicBezTo>
                  <a:pt x="396831" y="2069940"/>
                  <a:pt x="388834" y="2061002"/>
                  <a:pt x="380367" y="2052065"/>
                </a:cubicBezTo>
                <a:cubicBezTo>
                  <a:pt x="359200" y="2029957"/>
                  <a:pt x="338033" y="2007378"/>
                  <a:pt x="316395" y="1985270"/>
                </a:cubicBezTo>
                <a:cubicBezTo>
                  <a:pt x="308869" y="1977744"/>
                  <a:pt x="304635" y="1967866"/>
                  <a:pt x="297109" y="1960340"/>
                </a:cubicBezTo>
                <a:cubicBezTo>
                  <a:pt x="262771" y="1924591"/>
                  <a:pt x="236430" y="1883197"/>
                  <a:pt x="206795" y="1843684"/>
                </a:cubicBezTo>
                <a:cubicBezTo>
                  <a:pt x="191273" y="1823458"/>
                  <a:pt x="180924" y="1800879"/>
                  <a:pt x="166813" y="1780182"/>
                </a:cubicBezTo>
                <a:cubicBezTo>
                  <a:pt x="156935" y="1766071"/>
                  <a:pt x="148468" y="1751019"/>
                  <a:pt x="140471" y="1735966"/>
                </a:cubicBezTo>
                <a:cubicBezTo>
                  <a:pt x="126830" y="1710095"/>
                  <a:pt x="111778" y="1684694"/>
                  <a:pt x="100959" y="1657412"/>
                </a:cubicBezTo>
                <a:cubicBezTo>
                  <a:pt x="86847" y="1622133"/>
                  <a:pt x="72265" y="1586854"/>
                  <a:pt x="60035" y="1550164"/>
                </a:cubicBezTo>
                <a:cubicBezTo>
                  <a:pt x="42161" y="1497951"/>
                  <a:pt x="31342" y="1443857"/>
                  <a:pt x="20993" y="1390233"/>
                </a:cubicBezTo>
                <a:cubicBezTo>
                  <a:pt x="12526" y="1346958"/>
                  <a:pt x="5000" y="1302742"/>
                  <a:pt x="5941" y="1257585"/>
                </a:cubicBezTo>
                <a:cubicBezTo>
                  <a:pt x="5941" y="1249118"/>
                  <a:pt x="5000" y="1241121"/>
                  <a:pt x="3589" y="1232654"/>
                </a:cubicBezTo>
                <a:cubicBezTo>
                  <a:pt x="-1115" y="1203020"/>
                  <a:pt x="-1115" y="1173386"/>
                  <a:pt x="3119" y="1143751"/>
                </a:cubicBezTo>
                <a:cubicBezTo>
                  <a:pt x="4530" y="1134344"/>
                  <a:pt x="5941" y="1125406"/>
                  <a:pt x="5941" y="1115528"/>
                </a:cubicBezTo>
                <a:cubicBezTo>
                  <a:pt x="6882" y="1084483"/>
                  <a:pt x="10645" y="1053908"/>
                  <a:pt x="13937" y="1023333"/>
                </a:cubicBezTo>
                <a:cubicBezTo>
                  <a:pt x="17701" y="983820"/>
                  <a:pt x="27108" y="944778"/>
                  <a:pt x="35105" y="906207"/>
                </a:cubicBezTo>
                <a:cubicBezTo>
                  <a:pt x="44042" y="862461"/>
                  <a:pt x="54391" y="818245"/>
                  <a:pt x="71795" y="776381"/>
                </a:cubicBezTo>
                <a:cubicBezTo>
                  <a:pt x="81203" y="753802"/>
                  <a:pt x="88729" y="730283"/>
                  <a:pt x="97196" y="707234"/>
                </a:cubicBezTo>
                <a:cubicBezTo>
                  <a:pt x="103781" y="689359"/>
                  <a:pt x="112718" y="672896"/>
                  <a:pt x="121185" y="655962"/>
                </a:cubicBezTo>
                <a:cubicBezTo>
                  <a:pt x="128711" y="640439"/>
                  <a:pt x="137178" y="625387"/>
                  <a:pt x="144705" y="609864"/>
                </a:cubicBezTo>
                <a:cubicBezTo>
                  <a:pt x="157405" y="581641"/>
                  <a:pt x="177631" y="557652"/>
                  <a:pt x="191273" y="529899"/>
                </a:cubicBezTo>
                <a:cubicBezTo>
                  <a:pt x="197858" y="516258"/>
                  <a:pt x="209618" y="505909"/>
                  <a:pt x="218085" y="493209"/>
                </a:cubicBezTo>
                <a:cubicBezTo>
                  <a:pt x="243015" y="456048"/>
                  <a:pt x="270768" y="421710"/>
                  <a:pt x="300872" y="388783"/>
                </a:cubicBezTo>
                <a:cubicBezTo>
                  <a:pt x="312632" y="375612"/>
                  <a:pt x="325332" y="363382"/>
                  <a:pt x="336151" y="348801"/>
                </a:cubicBezTo>
                <a:cubicBezTo>
                  <a:pt x="338503" y="345978"/>
                  <a:pt x="340855" y="343156"/>
                  <a:pt x="343677" y="340804"/>
                </a:cubicBezTo>
                <a:cubicBezTo>
                  <a:pt x="372371" y="319166"/>
                  <a:pt x="394009" y="290473"/>
                  <a:pt x="422232" y="268365"/>
                </a:cubicBezTo>
                <a:cubicBezTo>
                  <a:pt x="424113" y="266954"/>
                  <a:pt x="425995" y="265072"/>
                  <a:pt x="427876" y="263190"/>
                </a:cubicBezTo>
                <a:cubicBezTo>
                  <a:pt x="438225" y="252372"/>
                  <a:pt x="440106" y="239671"/>
                  <a:pt x="429758" y="229323"/>
                </a:cubicBezTo>
                <a:cubicBezTo>
                  <a:pt x="415176" y="214741"/>
                  <a:pt x="403887" y="197807"/>
                  <a:pt x="390246" y="182755"/>
                </a:cubicBezTo>
                <a:cubicBezTo>
                  <a:pt x="380838" y="171936"/>
                  <a:pt x="369549" y="169113"/>
                  <a:pt x="356378" y="172877"/>
                </a:cubicBezTo>
                <a:cubicBezTo>
                  <a:pt x="339444" y="177580"/>
                  <a:pt x="322040" y="178051"/>
                  <a:pt x="305106" y="177580"/>
                </a:cubicBezTo>
                <a:cubicBezTo>
                  <a:pt x="286761" y="177580"/>
                  <a:pt x="270297" y="170054"/>
                  <a:pt x="253363" y="166291"/>
                </a:cubicBezTo>
                <a:cubicBezTo>
                  <a:pt x="245367" y="164410"/>
                  <a:pt x="239722" y="158765"/>
                  <a:pt x="235959" y="151239"/>
                </a:cubicBezTo>
                <a:cubicBezTo>
                  <a:pt x="223729" y="128190"/>
                  <a:pt x="214322" y="104671"/>
                  <a:pt x="218555" y="77859"/>
                </a:cubicBezTo>
                <a:cubicBezTo>
                  <a:pt x="222318" y="54810"/>
                  <a:pt x="232667" y="34583"/>
                  <a:pt x="247248" y="17649"/>
                </a:cubicBezTo>
                <a:cubicBezTo>
                  <a:pt x="256186" y="7301"/>
                  <a:pt x="271709" y="5890"/>
                  <a:pt x="284409" y="2597"/>
                </a:cubicBezTo>
                <a:cubicBezTo>
                  <a:pt x="304635" y="-2577"/>
                  <a:pt x="324862" y="1186"/>
                  <a:pt x="345089" y="3538"/>
                </a:cubicBezTo>
                <a:cubicBezTo>
                  <a:pt x="367197" y="5890"/>
                  <a:pt x="383660" y="15768"/>
                  <a:pt x="394479" y="35054"/>
                </a:cubicBezTo>
                <a:cubicBezTo>
                  <a:pt x="397772" y="41169"/>
                  <a:pt x="401535" y="46343"/>
                  <a:pt x="405768" y="51988"/>
                </a:cubicBezTo>
                <a:cubicBezTo>
                  <a:pt x="419409" y="71273"/>
                  <a:pt x="418939" y="91970"/>
                  <a:pt x="411883" y="113608"/>
                </a:cubicBezTo>
                <a:cubicBezTo>
                  <a:pt x="409061" y="122075"/>
                  <a:pt x="405768" y="130071"/>
                  <a:pt x="402476" y="138538"/>
                </a:cubicBezTo>
                <a:cubicBezTo>
                  <a:pt x="398242" y="149357"/>
                  <a:pt x="399653" y="159235"/>
                  <a:pt x="408591" y="166762"/>
                </a:cubicBezTo>
                <a:cubicBezTo>
                  <a:pt x="416587" y="173817"/>
                  <a:pt x="421761" y="182755"/>
                  <a:pt x="428347" y="190751"/>
                </a:cubicBezTo>
                <a:cubicBezTo>
                  <a:pt x="449044" y="215682"/>
                  <a:pt x="469270" y="241082"/>
                  <a:pt x="491849" y="264602"/>
                </a:cubicBezTo>
                <a:cubicBezTo>
                  <a:pt x="511135" y="285299"/>
                  <a:pt x="529950" y="305996"/>
                  <a:pt x="548765" y="327163"/>
                </a:cubicBezTo>
                <a:cubicBezTo>
                  <a:pt x="560055" y="339393"/>
                  <a:pt x="572755" y="350682"/>
                  <a:pt x="583574" y="363382"/>
                </a:cubicBezTo>
                <a:cubicBezTo>
                  <a:pt x="592041" y="373261"/>
                  <a:pt x="595333" y="372790"/>
                  <a:pt x="607093" y="363382"/>
                </a:cubicBezTo>
                <a:cubicBezTo>
                  <a:pt x="675769" y="309288"/>
                  <a:pt x="750090" y="264131"/>
                  <a:pt x="829115" y="227441"/>
                </a:cubicBezTo>
                <a:cubicBezTo>
                  <a:pt x="930718" y="180403"/>
                  <a:pt x="1036555" y="149357"/>
                  <a:pt x="1147566" y="133835"/>
                </a:cubicBezTo>
                <a:cubicBezTo>
                  <a:pt x="1209186" y="125368"/>
                  <a:pt x="1270806" y="121134"/>
                  <a:pt x="1332427" y="122545"/>
                </a:cubicBezTo>
                <a:cubicBezTo>
                  <a:pt x="1525755" y="127249"/>
                  <a:pt x="1706853" y="176640"/>
                  <a:pt x="1875251" y="272128"/>
                </a:cubicBezTo>
                <a:cubicBezTo>
                  <a:pt x="1893596" y="282476"/>
                  <a:pt x="1912882" y="290943"/>
                  <a:pt x="1929816" y="303173"/>
                </a:cubicBezTo>
                <a:cubicBezTo>
                  <a:pt x="1961802" y="325752"/>
                  <a:pt x="1996140" y="345508"/>
                  <a:pt x="2024363" y="373261"/>
                </a:cubicBezTo>
                <a:cubicBezTo>
                  <a:pt x="2025304" y="374201"/>
                  <a:pt x="2025774" y="374672"/>
                  <a:pt x="2026715" y="375142"/>
                </a:cubicBezTo>
                <a:cubicBezTo>
                  <a:pt x="2059642" y="394898"/>
                  <a:pt x="2083161" y="425003"/>
                  <a:pt x="2111855" y="449463"/>
                </a:cubicBezTo>
                <a:cubicBezTo>
                  <a:pt x="2125496" y="461223"/>
                  <a:pt x="2137726" y="473923"/>
                  <a:pt x="2148545" y="488035"/>
                </a:cubicBezTo>
                <a:cubicBezTo>
                  <a:pt x="2177709" y="525195"/>
                  <a:pt x="2210636" y="559063"/>
                  <a:pt x="2236507" y="598575"/>
                </a:cubicBezTo>
                <a:cubicBezTo>
                  <a:pt x="2248267" y="616450"/>
                  <a:pt x="2260026" y="634795"/>
                  <a:pt x="2273197" y="651258"/>
                </a:cubicBezTo>
                <a:cubicBezTo>
                  <a:pt x="2281664" y="662077"/>
                  <a:pt x="2286368" y="675248"/>
                  <a:pt x="2293424" y="686537"/>
                </a:cubicBezTo>
                <a:cubicBezTo>
                  <a:pt x="2320706" y="730753"/>
                  <a:pt x="2342344" y="777792"/>
                  <a:pt x="2361629" y="826241"/>
                </a:cubicBezTo>
                <a:cubicBezTo>
                  <a:pt x="2371978" y="851642"/>
                  <a:pt x="2382797" y="877513"/>
                  <a:pt x="2386089" y="905266"/>
                </a:cubicBezTo>
                <a:cubicBezTo>
                  <a:pt x="2386560" y="908559"/>
                  <a:pt x="2387030" y="911381"/>
                  <a:pt x="2388441" y="914203"/>
                </a:cubicBezTo>
                <a:cubicBezTo>
                  <a:pt x="2401612" y="951834"/>
                  <a:pt x="2406786" y="991817"/>
                  <a:pt x="2412901" y="1030859"/>
                </a:cubicBezTo>
                <a:cubicBezTo>
                  <a:pt x="2418546" y="1067079"/>
                  <a:pt x="2421368" y="1103769"/>
                  <a:pt x="2421839" y="1140459"/>
                </a:cubicBezTo>
                <a:cubicBezTo>
                  <a:pt x="2422309" y="1157863"/>
                  <a:pt x="2423720" y="1174797"/>
                  <a:pt x="2423720" y="1192201"/>
                </a:cubicBezTo>
                <a:cubicBezTo>
                  <a:pt x="2422309" y="1458439"/>
                  <a:pt x="2332936" y="1691750"/>
                  <a:pt x="2158423" y="1892605"/>
                </a:cubicBezTo>
                <a:cubicBezTo>
                  <a:pt x="2134904" y="1919416"/>
                  <a:pt x="2109973" y="1944817"/>
                  <a:pt x="2084102" y="1969277"/>
                </a:cubicBezTo>
                <a:cubicBezTo>
                  <a:pt x="2076576" y="1976333"/>
                  <a:pt x="2076576" y="1976803"/>
                  <a:pt x="2083632" y="1983859"/>
                </a:cubicBezTo>
                <a:cubicBezTo>
                  <a:pt x="2109973" y="2011141"/>
                  <a:pt x="2137256" y="2037013"/>
                  <a:pt x="2162186" y="2065236"/>
                </a:cubicBezTo>
                <a:cubicBezTo>
                  <a:pt x="2176768" y="2081699"/>
                  <a:pt x="2193232" y="2096281"/>
                  <a:pt x="2204991" y="2115097"/>
                </a:cubicBezTo>
                <a:cubicBezTo>
                  <a:pt x="2206873" y="2118389"/>
                  <a:pt x="2209695" y="2120741"/>
                  <a:pt x="2212517" y="2123093"/>
                </a:cubicBezTo>
                <a:cubicBezTo>
                  <a:pt x="2224277" y="2132501"/>
                  <a:pt x="2233214" y="2143790"/>
                  <a:pt x="2241681" y="2156020"/>
                </a:cubicBezTo>
                <a:cubicBezTo>
                  <a:pt x="2248267" y="2165898"/>
                  <a:pt x="2256263" y="2173895"/>
                  <a:pt x="2266141" y="2180480"/>
                </a:cubicBezTo>
                <a:cubicBezTo>
                  <a:pt x="2281194" y="2191299"/>
                  <a:pt x="2291542" y="2190829"/>
                  <a:pt x="2306124" y="2179539"/>
                </a:cubicBezTo>
                <a:cubicBezTo>
                  <a:pt x="2310357" y="2176247"/>
                  <a:pt x="2314121" y="2172484"/>
                  <a:pt x="2317884" y="2169191"/>
                </a:cubicBezTo>
                <a:cubicBezTo>
                  <a:pt x="2321647" y="2165898"/>
                  <a:pt x="2325410" y="2163546"/>
                  <a:pt x="2330584" y="2163546"/>
                </a:cubicBezTo>
                <a:cubicBezTo>
                  <a:pt x="2338110" y="2163546"/>
                  <a:pt x="2342344" y="2169191"/>
                  <a:pt x="2339521" y="2176247"/>
                </a:cubicBezTo>
                <a:cubicBezTo>
                  <a:pt x="2338110" y="2180480"/>
                  <a:pt x="2335288" y="2183303"/>
                  <a:pt x="2331995" y="2186125"/>
                </a:cubicBezTo>
                <a:cubicBezTo>
                  <a:pt x="2324939" y="2192710"/>
                  <a:pt x="2318354" y="2199296"/>
                  <a:pt x="2310828" y="2204940"/>
                </a:cubicBezTo>
                <a:cubicBezTo>
                  <a:pt x="2287779" y="2220463"/>
                  <a:pt x="2268493" y="2241160"/>
                  <a:pt x="2245444" y="2256212"/>
                </a:cubicBezTo>
                <a:cubicBezTo>
                  <a:pt x="2241211" y="2259035"/>
                  <a:pt x="2236977" y="2262327"/>
                  <a:pt x="2231333" y="2262798"/>
                </a:cubicBezTo>
                <a:cubicBezTo>
                  <a:pt x="2222395" y="2263738"/>
                  <a:pt x="2218162" y="2258564"/>
                  <a:pt x="2220984" y="2250097"/>
                </a:cubicBezTo>
                <a:cubicBezTo>
                  <a:pt x="2221925" y="2247275"/>
                  <a:pt x="2223807" y="2244453"/>
                  <a:pt x="2226158" y="2242571"/>
                </a:cubicBezTo>
                <a:cubicBezTo>
                  <a:pt x="2228981" y="2239749"/>
                  <a:pt x="2232744" y="2237397"/>
                  <a:pt x="2236037" y="2234574"/>
                </a:cubicBezTo>
                <a:cubicBezTo>
                  <a:pt x="2253441" y="2220933"/>
                  <a:pt x="2255322" y="2211055"/>
                  <a:pt x="2242622" y="2193181"/>
                </a:cubicBezTo>
                <a:cubicBezTo>
                  <a:pt x="2234155" y="2181421"/>
                  <a:pt x="2226158" y="2169191"/>
                  <a:pt x="2214399" y="2159313"/>
                </a:cubicBezTo>
                <a:cubicBezTo>
                  <a:pt x="2209225" y="2155079"/>
                  <a:pt x="2205932" y="2148964"/>
                  <a:pt x="2202169" y="2143320"/>
                </a:cubicBezTo>
                <a:cubicBezTo>
                  <a:pt x="2189468" y="2124034"/>
                  <a:pt x="2169242" y="2121212"/>
                  <a:pt x="2151367" y="2136734"/>
                </a:cubicBezTo>
                <a:cubicBezTo>
                  <a:pt x="2140548" y="2146613"/>
                  <a:pt x="2129730" y="2156491"/>
                  <a:pt x="2117970" y="2164958"/>
                </a:cubicBezTo>
                <a:cubicBezTo>
                  <a:pt x="2086454" y="2187536"/>
                  <a:pt x="2053997" y="2208703"/>
                  <a:pt x="2021541" y="2229400"/>
                </a:cubicBezTo>
                <a:cubicBezTo>
                  <a:pt x="1978266" y="2256683"/>
                  <a:pt x="1933579" y="2280202"/>
                  <a:pt x="1887481" y="2301840"/>
                </a:cubicBezTo>
                <a:cubicBezTo>
                  <a:pt x="1847969" y="2320185"/>
                  <a:pt x="1807045" y="2335237"/>
                  <a:pt x="1767063" y="2351700"/>
                </a:cubicBezTo>
                <a:cubicBezTo>
                  <a:pt x="1758125" y="2354993"/>
                  <a:pt x="1749188" y="2357815"/>
                  <a:pt x="1739780" y="2359697"/>
                </a:cubicBezTo>
                <a:cubicBezTo>
                  <a:pt x="1720024" y="2363460"/>
                  <a:pt x="1701679" y="2370986"/>
                  <a:pt x="1682864" y="2377572"/>
                </a:cubicBezTo>
                <a:cubicBezTo>
                  <a:pt x="1666400" y="2383216"/>
                  <a:pt x="1658874" y="2397798"/>
                  <a:pt x="1656992" y="2414261"/>
                </a:cubicBezTo>
                <a:cubicBezTo>
                  <a:pt x="1655581" y="2430725"/>
                  <a:pt x="1651348" y="2446248"/>
                  <a:pt x="1646174" y="2461771"/>
                </a:cubicBezTo>
                <a:cubicBezTo>
                  <a:pt x="1640999" y="2477763"/>
                  <a:pt x="1637236" y="2493757"/>
                  <a:pt x="1636296" y="2510690"/>
                </a:cubicBezTo>
                <a:cubicBezTo>
                  <a:pt x="1635355" y="2530447"/>
                  <a:pt x="1626417" y="2548321"/>
                  <a:pt x="1621714" y="2566666"/>
                </a:cubicBezTo>
                <a:cubicBezTo>
                  <a:pt x="1619832" y="2573252"/>
                  <a:pt x="1614187" y="2577956"/>
                  <a:pt x="1607602" y="2580308"/>
                </a:cubicBezTo>
                <a:cubicBezTo>
                  <a:pt x="1603839" y="2581719"/>
                  <a:pt x="1599606" y="2583130"/>
                  <a:pt x="1595372" y="2582660"/>
                </a:cubicBezTo>
                <a:cubicBezTo>
                  <a:pt x="1553978" y="2579837"/>
                  <a:pt x="1512584" y="2580778"/>
                  <a:pt x="1471661" y="2582660"/>
                </a:cubicBezTo>
                <a:cubicBezTo>
                  <a:pt x="1462724" y="2583130"/>
                  <a:pt x="1454727" y="2579367"/>
                  <a:pt x="1445319" y="2582189"/>
                </a:cubicBezTo>
                <a:cubicBezTo>
                  <a:pt x="1425093" y="2588775"/>
                  <a:pt x="1415215" y="2601004"/>
                  <a:pt x="1418037" y="2621701"/>
                </a:cubicBezTo>
                <a:cubicBezTo>
                  <a:pt x="1419918" y="2635342"/>
                  <a:pt x="1417567" y="2648984"/>
                  <a:pt x="1418037" y="2662154"/>
                </a:cubicBezTo>
                <a:cubicBezTo>
                  <a:pt x="1418037" y="2730831"/>
                  <a:pt x="1417567" y="2799507"/>
                  <a:pt x="1418507" y="2868183"/>
                </a:cubicBezTo>
                <a:cubicBezTo>
                  <a:pt x="1418978" y="2897818"/>
                  <a:pt x="1420389" y="2927922"/>
                  <a:pt x="1420389" y="2957556"/>
                </a:cubicBezTo>
                <a:cubicBezTo>
                  <a:pt x="1420389" y="2961790"/>
                  <a:pt x="1420389" y="2966023"/>
                  <a:pt x="1419918" y="2970257"/>
                </a:cubicBezTo>
                <a:cubicBezTo>
                  <a:pt x="1418037" y="2985779"/>
                  <a:pt x="1423211" y="2994717"/>
                  <a:pt x="1437323" y="3001302"/>
                </a:cubicBezTo>
                <a:cubicBezTo>
                  <a:pt x="1444379" y="3004125"/>
                  <a:pt x="1451434" y="3005065"/>
                  <a:pt x="1458960" y="3005065"/>
                </a:cubicBezTo>
                <a:cubicBezTo>
                  <a:pt x="1505058" y="3004595"/>
                  <a:pt x="1551156" y="3004125"/>
                  <a:pt x="1597254" y="3004125"/>
                </a:cubicBezTo>
                <a:cubicBezTo>
                  <a:pt x="1677219" y="3007888"/>
                  <a:pt x="1759537" y="3007888"/>
                  <a:pt x="1841854" y="3007888"/>
                </a:cubicBezTo>
                <a:cubicBezTo>
                  <a:pt x="1841854" y="3007888"/>
                  <a:pt x="1841854" y="3007888"/>
                  <a:pt x="1841854" y="3007888"/>
                </a:cubicBezTo>
                <a:close/>
                <a:moveTo>
                  <a:pt x="1335720" y="2401091"/>
                </a:moveTo>
                <a:cubicBezTo>
                  <a:pt x="1382288" y="2401091"/>
                  <a:pt x="1428856" y="2402972"/>
                  <a:pt x="1475424" y="2394976"/>
                </a:cubicBezTo>
                <a:cubicBezTo>
                  <a:pt x="1502236" y="2390272"/>
                  <a:pt x="1529989" y="2390272"/>
                  <a:pt x="1555860" y="2382275"/>
                </a:cubicBezTo>
                <a:cubicBezTo>
                  <a:pt x="1582672" y="2374279"/>
                  <a:pt x="1609954" y="2370986"/>
                  <a:pt x="1637236" y="2365812"/>
                </a:cubicBezTo>
                <a:cubicBezTo>
                  <a:pt x="1655111" y="2362049"/>
                  <a:pt x="1672515" y="2356875"/>
                  <a:pt x="1690860" y="2353582"/>
                </a:cubicBezTo>
                <a:cubicBezTo>
                  <a:pt x="1699798" y="2351700"/>
                  <a:pt x="1708735" y="2346996"/>
                  <a:pt x="1717672" y="2344645"/>
                </a:cubicBezTo>
                <a:cubicBezTo>
                  <a:pt x="1754362" y="2334767"/>
                  <a:pt x="1789171" y="2321596"/>
                  <a:pt x="1823979" y="2306073"/>
                </a:cubicBezTo>
                <a:cubicBezTo>
                  <a:pt x="1841383" y="2298547"/>
                  <a:pt x="1858317" y="2290080"/>
                  <a:pt x="1875722" y="2283024"/>
                </a:cubicBezTo>
                <a:cubicBezTo>
                  <a:pt x="1904885" y="2270794"/>
                  <a:pt x="1932638" y="2256212"/>
                  <a:pt x="1959920" y="2241160"/>
                </a:cubicBezTo>
                <a:cubicBezTo>
                  <a:pt x="1998962" y="2219522"/>
                  <a:pt x="2036123" y="2195062"/>
                  <a:pt x="2072813" y="2170132"/>
                </a:cubicBezTo>
                <a:cubicBezTo>
                  <a:pt x="2095391" y="2155079"/>
                  <a:pt x="2117029" y="2138146"/>
                  <a:pt x="2138667" y="2121212"/>
                </a:cubicBezTo>
                <a:cubicBezTo>
                  <a:pt x="2151838" y="2111334"/>
                  <a:pt x="2153249" y="2099104"/>
                  <a:pt x="2144311" y="2085462"/>
                </a:cubicBezTo>
                <a:cubicBezTo>
                  <a:pt x="2141960" y="2081699"/>
                  <a:pt x="2139137" y="2077466"/>
                  <a:pt x="2135374" y="2074643"/>
                </a:cubicBezTo>
                <a:cubicBezTo>
                  <a:pt x="2121263" y="2064295"/>
                  <a:pt x="2110914" y="2050184"/>
                  <a:pt x="2098684" y="2037953"/>
                </a:cubicBezTo>
                <a:cubicBezTo>
                  <a:pt x="2086924" y="2026194"/>
                  <a:pt x="2077046" y="2012553"/>
                  <a:pt x="2064816" y="2000793"/>
                </a:cubicBezTo>
                <a:cubicBezTo>
                  <a:pt x="2059642" y="1995619"/>
                  <a:pt x="2056349" y="1994678"/>
                  <a:pt x="2050705" y="1999852"/>
                </a:cubicBezTo>
                <a:cubicBezTo>
                  <a:pt x="2040356" y="2009260"/>
                  <a:pt x="2029067" y="2018197"/>
                  <a:pt x="2018248" y="2027135"/>
                </a:cubicBezTo>
                <a:cubicBezTo>
                  <a:pt x="1834798" y="2172954"/>
                  <a:pt x="1625477" y="2253390"/>
                  <a:pt x="1392636" y="2271735"/>
                </a:cubicBezTo>
                <a:cubicBezTo>
                  <a:pt x="1329604" y="2276909"/>
                  <a:pt x="1267043" y="2275498"/>
                  <a:pt x="1204012" y="2269853"/>
                </a:cubicBezTo>
                <a:cubicBezTo>
                  <a:pt x="1126398" y="2262798"/>
                  <a:pt x="1050666" y="2248686"/>
                  <a:pt x="976345" y="2225637"/>
                </a:cubicBezTo>
                <a:cubicBezTo>
                  <a:pt x="759498" y="2159313"/>
                  <a:pt x="577459" y="2039835"/>
                  <a:pt x="433521" y="1863911"/>
                </a:cubicBezTo>
                <a:cubicBezTo>
                  <a:pt x="289583" y="1687987"/>
                  <a:pt x="209618" y="1485251"/>
                  <a:pt x="195976" y="1258055"/>
                </a:cubicBezTo>
                <a:cubicBezTo>
                  <a:pt x="189861" y="1157393"/>
                  <a:pt x="198799" y="1058141"/>
                  <a:pt x="222318" y="959831"/>
                </a:cubicBezTo>
                <a:cubicBezTo>
                  <a:pt x="266534" y="775910"/>
                  <a:pt x="354496" y="615509"/>
                  <a:pt x="483382" y="477216"/>
                </a:cubicBezTo>
                <a:cubicBezTo>
                  <a:pt x="508783" y="449933"/>
                  <a:pt x="535595" y="424533"/>
                  <a:pt x="563818" y="399602"/>
                </a:cubicBezTo>
                <a:cubicBezTo>
                  <a:pt x="573225" y="391606"/>
                  <a:pt x="573225" y="389254"/>
                  <a:pt x="565699" y="380316"/>
                </a:cubicBezTo>
                <a:cubicBezTo>
                  <a:pt x="558643" y="371849"/>
                  <a:pt x="551588" y="363382"/>
                  <a:pt x="544061" y="355856"/>
                </a:cubicBezTo>
                <a:cubicBezTo>
                  <a:pt x="522894" y="334689"/>
                  <a:pt x="502668" y="312581"/>
                  <a:pt x="483382" y="290473"/>
                </a:cubicBezTo>
                <a:cubicBezTo>
                  <a:pt x="469270" y="274480"/>
                  <a:pt x="453748" y="272598"/>
                  <a:pt x="438225" y="286710"/>
                </a:cubicBezTo>
                <a:cubicBezTo>
                  <a:pt x="413765" y="306466"/>
                  <a:pt x="391186" y="327163"/>
                  <a:pt x="370019" y="348801"/>
                </a:cubicBezTo>
                <a:cubicBezTo>
                  <a:pt x="348381" y="370909"/>
                  <a:pt x="326744" y="393017"/>
                  <a:pt x="306987" y="416536"/>
                </a:cubicBezTo>
                <a:cubicBezTo>
                  <a:pt x="280175" y="448522"/>
                  <a:pt x="251952" y="479568"/>
                  <a:pt x="229844" y="515317"/>
                </a:cubicBezTo>
                <a:cubicBezTo>
                  <a:pt x="222318" y="528017"/>
                  <a:pt x="214322" y="540247"/>
                  <a:pt x="205855" y="552477"/>
                </a:cubicBezTo>
                <a:cubicBezTo>
                  <a:pt x="188450" y="576467"/>
                  <a:pt x="173398" y="600927"/>
                  <a:pt x="161638" y="628209"/>
                </a:cubicBezTo>
                <a:cubicBezTo>
                  <a:pt x="159757" y="632913"/>
                  <a:pt x="156935" y="637617"/>
                  <a:pt x="153642" y="641850"/>
                </a:cubicBezTo>
                <a:cubicBezTo>
                  <a:pt x="148468" y="648906"/>
                  <a:pt x="144234" y="656903"/>
                  <a:pt x="140941" y="665370"/>
                </a:cubicBezTo>
                <a:cubicBezTo>
                  <a:pt x="131063" y="690771"/>
                  <a:pt x="115541" y="713349"/>
                  <a:pt x="108485" y="740161"/>
                </a:cubicBezTo>
                <a:cubicBezTo>
                  <a:pt x="108014" y="742513"/>
                  <a:pt x="106133" y="744865"/>
                  <a:pt x="105192" y="747217"/>
                </a:cubicBezTo>
                <a:cubicBezTo>
                  <a:pt x="100018" y="759917"/>
                  <a:pt x="93903" y="772147"/>
                  <a:pt x="90610" y="785318"/>
                </a:cubicBezTo>
                <a:cubicBezTo>
                  <a:pt x="82614" y="817774"/>
                  <a:pt x="70854" y="849290"/>
                  <a:pt x="62387" y="881747"/>
                </a:cubicBezTo>
                <a:cubicBezTo>
                  <a:pt x="46394" y="944778"/>
                  <a:pt x="34164" y="1008280"/>
                  <a:pt x="29460" y="1073194"/>
                </a:cubicBezTo>
                <a:cubicBezTo>
                  <a:pt x="28049" y="1094831"/>
                  <a:pt x="30871" y="1115999"/>
                  <a:pt x="27579" y="1137636"/>
                </a:cubicBezTo>
                <a:cubicBezTo>
                  <a:pt x="23345" y="1166330"/>
                  <a:pt x="23816" y="1195023"/>
                  <a:pt x="25697" y="1224187"/>
                </a:cubicBezTo>
                <a:cubicBezTo>
                  <a:pt x="27579" y="1256644"/>
                  <a:pt x="30871" y="1289100"/>
                  <a:pt x="33694" y="1321087"/>
                </a:cubicBezTo>
                <a:cubicBezTo>
                  <a:pt x="36986" y="1363892"/>
                  <a:pt x="42631" y="1406697"/>
                  <a:pt x="55802" y="1447620"/>
                </a:cubicBezTo>
                <a:cubicBezTo>
                  <a:pt x="65680" y="1479136"/>
                  <a:pt x="70384" y="1511593"/>
                  <a:pt x="82614" y="1542638"/>
                </a:cubicBezTo>
                <a:cubicBezTo>
                  <a:pt x="89669" y="1560513"/>
                  <a:pt x="94844" y="1579328"/>
                  <a:pt x="100488" y="1597673"/>
                </a:cubicBezTo>
                <a:cubicBezTo>
                  <a:pt x="106603" y="1616488"/>
                  <a:pt x="114600" y="1634833"/>
                  <a:pt x="124008" y="1652238"/>
                </a:cubicBezTo>
                <a:cubicBezTo>
                  <a:pt x="136238" y="1674816"/>
                  <a:pt x="146116" y="1698335"/>
                  <a:pt x="158346" y="1720914"/>
                </a:cubicBezTo>
                <a:cubicBezTo>
                  <a:pt x="174809" y="1751489"/>
                  <a:pt x="191273" y="1781594"/>
                  <a:pt x="211029" y="1809817"/>
                </a:cubicBezTo>
                <a:cubicBezTo>
                  <a:pt x="232667" y="1839921"/>
                  <a:pt x="253363" y="1870496"/>
                  <a:pt x="275942" y="1900131"/>
                </a:cubicBezTo>
                <a:cubicBezTo>
                  <a:pt x="296639" y="1927883"/>
                  <a:pt x="319688" y="1953755"/>
                  <a:pt x="342737" y="1979155"/>
                </a:cubicBezTo>
                <a:cubicBezTo>
                  <a:pt x="362493" y="2001263"/>
                  <a:pt x="380838" y="2025253"/>
                  <a:pt x="405298" y="2043128"/>
                </a:cubicBezTo>
                <a:cubicBezTo>
                  <a:pt x="419880" y="2053947"/>
                  <a:pt x="428817" y="2070410"/>
                  <a:pt x="443399" y="2080288"/>
                </a:cubicBezTo>
                <a:cubicBezTo>
                  <a:pt x="458922" y="2090637"/>
                  <a:pt x="472093" y="2102867"/>
                  <a:pt x="485734" y="2115567"/>
                </a:cubicBezTo>
                <a:cubicBezTo>
                  <a:pt x="490908" y="2120741"/>
                  <a:pt x="496553" y="2125915"/>
                  <a:pt x="502668" y="2129679"/>
                </a:cubicBezTo>
                <a:cubicBezTo>
                  <a:pt x="526657" y="2144731"/>
                  <a:pt x="546884" y="2164487"/>
                  <a:pt x="570873" y="2180010"/>
                </a:cubicBezTo>
                <a:cubicBezTo>
                  <a:pt x="596745" y="2196944"/>
                  <a:pt x="622616" y="2213407"/>
                  <a:pt x="648957" y="2229871"/>
                </a:cubicBezTo>
                <a:cubicBezTo>
                  <a:pt x="699759" y="2261857"/>
                  <a:pt x="754794" y="2284435"/>
                  <a:pt x="809359" y="2309366"/>
                </a:cubicBezTo>
                <a:cubicBezTo>
                  <a:pt x="850282" y="2328181"/>
                  <a:pt x="894028" y="2339941"/>
                  <a:pt x="937303" y="2353112"/>
                </a:cubicBezTo>
                <a:cubicBezTo>
                  <a:pt x="985283" y="2367694"/>
                  <a:pt x="1035614" y="2373338"/>
                  <a:pt x="1084064" y="2386979"/>
                </a:cubicBezTo>
                <a:cubicBezTo>
                  <a:pt x="1088297" y="2388390"/>
                  <a:pt x="1093471" y="2387920"/>
                  <a:pt x="1098175" y="2388390"/>
                </a:cubicBezTo>
                <a:cubicBezTo>
                  <a:pt x="1120754" y="2389802"/>
                  <a:pt x="1143332" y="2391213"/>
                  <a:pt x="1165440" y="2395446"/>
                </a:cubicBezTo>
                <a:cubicBezTo>
                  <a:pt x="1176259" y="2397328"/>
                  <a:pt x="1187548" y="2397798"/>
                  <a:pt x="1198367" y="2396857"/>
                </a:cubicBezTo>
                <a:cubicBezTo>
                  <a:pt x="1206364" y="2395917"/>
                  <a:pt x="1214360" y="2395917"/>
                  <a:pt x="1221886" y="2397798"/>
                </a:cubicBezTo>
                <a:cubicBezTo>
                  <a:pt x="1236468" y="2401561"/>
                  <a:pt x="1251050" y="2401091"/>
                  <a:pt x="1265632" y="2401091"/>
                </a:cubicBezTo>
                <a:cubicBezTo>
                  <a:pt x="1288681" y="2401091"/>
                  <a:pt x="1312200" y="2401091"/>
                  <a:pt x="1335720" y="2401091"/>
                </a:cubicBezTo>
                <a:close/>
                <a:moveTo>
                  <a:pt x="1081241" y="1529938"/>
                </a:moveTo>
                <a:cubicBezTo>
                  <a:pt x="1093471" y="1530408"/>
                  <a:pt x="1101938" y="1527586"/>
                  <a:pt x="1109935" y="1523352"/>
                </a:cubicBezTo>
                <a:cubicBezTo>
                  <a:pt x="1126869" y="1513945"/>
                  <a:pt x="1143802" y="1504537"/>
                  <a:pt x="1160266" y="1494659"/>
                </a:cubicBezTo>
                <a:cubicBezTo>
                  <a:pt x="1191782" y="1475843"/>
                  <a:pt x="1222827" y="1456557"/>
                  <a:pt x="1253873" y="1437272"/>
                </a:cubicBezTo>
                <a:cubicBezTo>
                  <a:pt x="1294796" y="1411400"/>
                  <a:pt x="1334779" y="1383648"/>
                  <a:pt x="1373821" y="1354484"/>
                </a:cubicBezTo>
                <a:cubicBezTo>
                  <a:pt x="1394988" y="1338961"/>
                  <a:pt x="1417567" y="1324850"/>
                  <a:pt x="1436852" y="1307445"/>
                </a:cubicBezTo>
                <a:cubicBezTo>
                  <a:pt x="1472602" y="1274989"/>
                  <a:pt x="1513995" y="1250058"/>
                  <a:pt x="1547393" y="1214780"/>
                </a:cubicBezTo>
                <a:cubicBezTo>
                  <a:pt x="1562915" y="1198786"/>
                  <a:pt x="1580320" y="1184675"/>
                  <a:pt x="1596783" y="1169152"/>
                </a:cubicBezTo>
                <a:cubicBezTo>
                  <a:pt x="1634884" y="1133873"/>
                  <a:pt x="1668752" y="1094361"/>
                  <a:pt x="1703561" y="1056260"/>
                </a:cubicBezTo>
                <a:cubicBezTo>
                  <a:pt x="1709676" y="1049674"/>
                  <a:pt x="1716731" y="1044030"/>
                  <a:pt x="1721906" y="1036974"/>
                </a:cubicBezTo>
                <a:cubicBezTo>
                  <a:pt x="1736488" y="1016277"/>
                  <a:pt x="1752951" y="997462"/>
                  <a:pt x="1770826" y="979587"/>
                </a:cubicBezTo>
                <a:cubicBezTo>
                  <a:pt x="1777411" y="973002"/>
                  <a:pt x="1780704" y="965005"/>
                  <a:pt x="1783996" y="956538"/>
                </a:cubicBezTo>
                <a:cubicBezTo>
                  <a:pt x="1787760" y="946660"/>
                  <a:pt x="1787289" y="937252"/>
                  <a:pt x="1781645" y="927845"/>
                </a:cubicBezTo>
                <a:cubicBezTo>
                  <a:pt x="1777411" y="921259"/>
                  <a:pt x="1774118" y="913733"/>
                  <a:pt x="1768003" y="908559"/>
                </a:cubicBezTo>
                <a:cubicBezTo>
                  <a:pt x="1753892" y="895858"/>
                  <a:pt x="1742132" y="881276"/>
                  <a:pt x="1729902" y="866695"/>
                </a:cubicBezTo>
                <a:cubicBezTo>
                  <a:pt x="1701209" y="833297"/>
                  <a:pt x="1668282" y="803663"/>
                  <a:pt x="1638647" y="771206"/>
                </a:cubicBezTo>
                <a:cubicBezTo>
                  <a:pt x="1635355" y="767914"/>
                  <a:pt x="1631592" y="765091"/>
                  <a:pt x="1627829" y="762269"/>
                </a:cubicBezTo>
                <a:cubicBezTo>
                  <a:pt x="1621714" y="758036"/>
                  <a:pt x="1616539" y="753332"/>
                  <a:pt x="1610895" y="748157"/>
                </a:cubicBezTo>
                <a:cubicBezTo>
                  <a:pt x="1596313" y="734516"/>
                  <a:pt x="1581731" y="720875"/>
                  <a:pt x="1566208" y="708175"/>
                </a:cubicBezTo>
                <a:cubicBezTo>
                  <a:pt x="1539867" y="687478"/>
                  <a:pt x="1513995" y="666311"/>
                  <a:pt x="1487654" y="645614"/>
                </a:cubicBezTo>
                <a:cubicBezTo>
                  <a:pt x="1467427" y="629620"/>
                  <a:pt x="1445319" y="616450"/>
                  <a:pt x="1425563" y="600457"/>
                </a:cubicBezTo>
                <a:cubicBezTo>
                  <a:pt x="1419448" y="595753"/>
                  <a:pt x="1412392" y="591990"/>
                  <a:pt x="1405336" y="588227"/>
                </a:cubicBezTo>
                <a:cubicBezTo>
                  <a:pt x="1393106" y="582112"/>
                  <a:pt x="1384640" y="584463"/>
                  <a:pt x="1377113" y="595753"/>
                </a:cubicBezTo>
                <a:cubicBezTo>
                  <a:pt x="1367706" y="609864"/>
                  <a:pt x="1358768" y="623976"/>
                  <a:pt x="1350302" y="638558"/>
                </a:cubicBezTo>
                <a:cubicBezTo>
                  <a:pt x="1336190" y="663488"/>
                  <a:pt x="1317845" y="684655"/>
                  <a:pt x="1299029" y="705823"/>
                </a:cubicBezTo>
                <a:cubicBezTo>
                  <a:pt x="1285859" y="720405"/>
                  <a:pt x="1268454" y="729812"/>
                  <a:pt x="1255284" y="743924"/>
                </a:cubicBezTo>
                <a:cubicBezTo>
                  <a:pt x="1225649" y="775440"/>
                  <a:pt x="1192722" y="804604"/>
                  <a:pt x="1161207" y="834238"/>
                </a:cubicBezTo>
                <a:cubicBezTo>
                  <a:pt x="1130632" y="862931"/>
                  <a:pt x="1094882" y="885040"/>
                  <a:pt x="1062896" y="912322"/>
                </a:cubicBezTo>
                <a:cubicBezTo>
                  <a:pt x="1061485" y="913733"/>
                  <a:pt x="1059603" y="914674"/>
                  <a:pt x="1057722" y="915615"/>
                </a:cubicBezTo>
                <a:cubicBezTo>
                  <a:pt x="1043610" y="924552"/>
                  <a:pt x="1029499" y="933489"/>
                  <a:pt x="1015858" y="943367"/>
                </a:cubicBezTo>
                <a:cubicBezTo>
                  <a:pt x="984812" y="965475"/>
                  <a:pt x="953296" y="987113"/>
                  <a:pt x="918958" y="1004517"/>
                </a:cubicBezTo>
                <a:cubicBezTo>
                  <a:pt x="898261" y="1014866"/>
                  <a:pt x="878976" y="1027566"/>
                  <a:pt x="858749" y="1037915"/>
                </a:cubicBezTo>
                <a:cubicBezTo>
                  <a:pt x="828644" y="1052967"/>
                  <a:pt x="798069" y="1066608"/>
                  <a:pt x="768906" y="1083542"/>
                </a:cubicBezTo>
                <a:cubicBezTo>
                  <a:pt x="753383" y="1092479"/>
                  <a:pt x="751501" y="1096242"/>
                  <a:pt x="759027" y="1112236"/>
                </a:cubicBezTo>
                <a:cubicBezTo>
                  <a:pt x="766083" y="1127288"/>
                  <a:pt x="772669" y="1142811"/>
                  <a:pt x="781606" y="1156922"/>
                </a:cubicBezTo>
                <a:cubicBezTo>
                  <a:pt x="798540" y="1184675"/>
                  <a:pt x="815474" y="1212428"/>
                  <a:pt x="832408" y="1240180"/>
                </a:cubicBezTo>
                <a:cubicBezTo>
                  <a:pt x="850753" y="1269815"/>
                  <a:pt x="873801" y="1296627"/>
                  <a:pt x="891206" y="1327672"/>
                </a:cubicBezTo>
                <a:cubicBezTo>
                  <a:pt x="893087" y="1331435"/>
                  <a:pt x="896380" y="1334257"/>
                  <a:pt x="899202" y="1337550"/>
                </a:cubicBezTo>
                <a:cubicBezTo>
                  <a:pt x="926014" y="1367655"/>
                  <a:pt x="949063" y="1401052"/>
                  <a:pt x="977286" y="1429745"/>
                </a:cubicBezTo>
                <a:cubicBezTo>
                  <a:pt x="989516" y="1442446"/>
                  <a:pt x="999394" y="1457498"/>
                  <a:pt x="1013035" y="1469258"/>
                </a:cubicBezTo>
                <a:cubicBezTo>
                  <a:pt x="1021032" y="1476314"/>
                  <a:pt x="1027147" y="1484781"/>
                  <a:pt x="1032792" y="1493718"/>
                </a:cubicBezTo>
                <a:cubicBezTo>
                  <a:pt x="1042199" y="1509241"/>
                  <a:pt x="1058192" y="1516767"/>
                  <a:pt x="1071834" y="1527115"/>
                </a:cubicBezTo>
                <a:cubicBezTo>
                  <a:pt x="1075597" y="1530408"/>
                  <a:pt x="1080300" y="1529938"/>
                  <a:pt x="1081241" y="1529938"/>
                </a:cubicBezTo>
                <a:close/>
                <a:moveTo>
                  <a:pt x="497023" y="1800409"/>
                </a:moveTo>
                <a:cubicBezTo>
                  <a:pt x="497493" y="1802291"/>
                  <a:pt x="497023" y="1803231"/>
                  <a:pt x="497964" y="1804172"/>
                </a:cubicBezTo>
                <a:cubicBezTo>
                  <a:pt x="500316" y="1807465"/>
                  <a:pt x="503138" y="1810757"/>
                  <a:pt x="505490" y="1814050"/>
                </a:cubicBezTo>
                <a:cubicBezTo>
                  <a:pt x="547354" y="1864852"/>
                  <a:pt x="593452" y="1910950"/>
                  <a:pt x="644254" y="1952814"/>
                </a:cubicBezTo>
                <a:cubicBezTo>
                  <a:pt x="742564" y="2033250"/>
                  <a:pt x="852164" y="2093459"/>
                  <a:pt x="972582" y="2134382"/>
                </a:cubicBezTo>
                <a:cubicBezTo>
                  <a:pt x="979168" y="2136734"/>
                  <a:pt x="985753" y="2138146"/>
                  <a:pt x="992338" y="2136734"/>
                </a:cubicBezTo>
                <a:cubicBezTo>
                  <a:pt x="1016328" y="2132031"/>
                  <a:pt x="1040788" y="2127797"/>
                  <a:pt x="1064778" y="2122623"/>
                </a:cubicBezTo>
                <a:cubicBezTo>
                  <a:pt x="1094882" y="2115567"/>
                  <a:pt x="1124987" y="2108982"/>
                  <a:pt x="1154621" y="2100985"/>
                </a:cubicBezTo>
                <a:cubicBezTo>
                  <a:pt x="1198837" y="2088755"/>
                  <a:pt x="1243994" y="2079347"/>
                  <a:pt x="1287740" y="2065236"/>
                </a:cubicBezTo>
                <a:cubicBezTo>
                  <a:pt x="1354065" y="2043598"/>
                  <a:pt x="1419448" y="2020079"/>
                  <a:pt x="1483891" y="1995148"/>
                </a:cubicBezTo>
                <a:cubicBezTo>
                  <a:pt x="1486243" y="1994208"/>
                  <a:pt x="1488595" y="1992796"/>
                  <a:pt x="1490476" y="1990915"/>
                </a:cubicBezTo>
                <a:cubicBezTo>
                  <a:pt x="1497532" y="1985270"/>
                  <a:pt x="1505999" y="1982918"/>
                  <a:pt x="1514936" y="1980096"/>
                </a:cubicBezTo>
                <a:cubicBezTo>
                  <a:pt x="1531870" y="1974922"/>
                  <a:pt x="1547863" y="1966925"/>
                  <a:pt x="1563386" y="1957988"/>
                </a:cubicBezTo>
                <a:cubicBezTo>
                  <a:pt x="1587376" y="1943876"/>
                  <a:pt x="1586435" y="1930235"/>
                  <a:pt x="1561504" y="1917535"/>
                </a:cubicBezTo>
                <a:cubicBezTo>
                  <a:pt x="1546452" y="1910009"/>
                  <a:pt x="1532340" y="1901071"/>
                  <a:pt x="1517758" y="1893545"/>
                </a:cubicBezTo>
                <a:cubicBezTo>
                  <a:pt x="1460372" y="1864381"/>
                  <a:pt x="1406277" y="1829103"/>
                  <a:pt x="1352183" y="1794294"/>
                </a:cubicBezTo>
                <a:cubicBezTo>
                  <a:pt x="1309848" y="1767012"/>
                  <a:pt x="1269395" y="1737377"/>
                  <a:pt x="1229413" y="1706802"/>
                </a:cubicBezTo>
                <a:cubicBezTo>
                  <a:pt x="1179552" y="1668231"/>
                  <a:pt x="1132513" y="1627307"/>
                  <a:pt x="1085004" y="1585443"/>
                </a:cubicBezTo>
                <a:cubicBezTo>
                  <a:pt x="1069482" y="1571802"/>
                  <a:pt x="1062426" y="1569920"/>
                  <a:pt x="1045962" y="1581210"/>
                </a:cubicBezTo>
                <a:cubicBezTo>
                  <a:pt x="1031380" y="1591088"/>
                  <a:pt x="1015858" y="1598143"/>
                  <a:pt x="1000335" y="1605199"/>
                </a:cubicBezTo>
                <a:cubicBezTo>
                  <a:pt x="983401" y="1612725"/>
                  <a:pt x="967408" y="1620722"/>
                  <a:pt x="950474" y="1628248"/>
                </a:cubicBezTo>
                <a:cubicBezTo>
                  <a:pt x="922721" y="1640949"/>
                  <a:pt x="895910" y="1655530"/>
                  <a:pt x="867686" y="1666820"/>
                </a:cubicBezTo>
                <a:cubicBezTo>
                  <a:pt x="810770" y="1688928"/>
                  <a:pt x="754794" y="1713858"/>
                  <a:pt x="696466" y="1733144"/>
                </a:cubicBezTo>
                <a:cubicBezTo>
                  <a:pt x="651780" y="1747726"/>
                  <a:pt x="607093" y="1762308"/>
                  <a:pt x="562877" y="1779242"/>
                </a:cubicBezTo>
                <a:cubicBezTo>
                  <a:pt x="542180" y="1786768"/>
                  <a:pt x="519601" y="1793353"/>
                  <a:pt x="497023" y="1800409"/>
                </a:cubicBezTo>
                <a:close/>
                <a:moveTo>
                  <a:pt x="2056820" y="524254"/>
                </a:moveTo>
                <a:cubicBezTo>
                  <a:pt x="2054468" y="528958"/>
                  <a:pt x="2053057" y="531310"/>
                  <a:pt x="2052116" y="533662"/>
                </a:cubicBezTo>
                <a:cubicBezTo>
                  <a:pt x="2029067" y="582112"/>
                  <a:pt x="2014956" y="635265"/>
                  <a:pt x="1984851" y="680422"/>
                </a:cubicBezTo>
                <a:cubicBezTo>
                  <a:pt x="1984381" y="680892"/>
                  <a:pt x="1984381" y="681363"/>
                  <a:pt x="1984381" y="681833"/>
                </a:cubicBezTo>
                <a:cubicBezTo>
                  <a:pt x="1974973" y="703471"/>
                  <a:pt x="1965565" y="724638"/>
                  <a:pt x="1952865" y="744865"/>
                </a:cubicBezTo>
                <a:cubicBezTo>
                  <a:pt x="1943927" y="758976"/>
                  <a:pt x="1936872" y="774029"/>
                  <a:pt x="1931227" y="790022"/>
                </a:cubicBezTo>
                <a:cubicBezTo>
                  <a:pt x="1920408" y="821538"/>
                  <a:pt x="1904415" y="850231"/>
                  <a:pt x="1878073" y="871869"/>
                </a:cubicBezTo>
                <a:cubicBezTo>
                  <a:pt x="1872899" y="876102"/>
                  <a:pt x="1869136" y="882217"/>
                  <a:pt x="1865843" y="888332"/>
                </a:cubicBezTo>
                <a:cubicBezTo>
                  <a:pt x="1860199" y="899151"/>
                  <a:pt x="1853143" y="908559"/>
                  <a:pt x="1845147" y="917967"/>
                </a:cubicBezTo>
                <a:cubicBezTo>
                  <a:pt x="1832916" y="931608"/>
                  <a:pt x="1832446" y="949482"/>
                  <a:pt x="1844676" y="963124"/>
                </a:cubicBezTo>
                <a:cubicBezTo>
                  <a:pt x="1851732" y="971120"/>
                  <a:pt x="1858788" y="978646"/>
                  <a:pt x="1864432" y="987584"/>
                </a:cubicBezTo>
                <a:cubicBezTo>
                  <a:pt x="1887952" y="1022862"/>
                  <a:pt x="1914293" y="1055789"/>
                  <a:pt x="1936872" y="1092009"/>
                </a:cubicBezTo>
                <a:cubicBezTo>
                  <a:pt x="1963684" y="1135755"/>
                  <a:pt x="1989555" y="1179971"/>
                  <a:pt x="2015426" y="1224187"/>
                </a:cubicBezTo>
                <a:cubicBezTo>
                  <a:pt x="2022482" y="1236417"/>
                  <a:pt x="2026715" y="1250058"/>
                  <a:pt x="2034241" y="1262289"/>
                </a:cubicBezTo>
                <a:cubicBezTo>
                  <a:pt x="2049764" y="1288630"/>
                  <a:pt x="2062464" y="1316383"/>
                  <a:pt x="2073754" y="1344135"/>
                </a:cubicBezTo>
                <a:cubicBezTo>
                  <a:pt x="2083161" y="1366714"/>
                  <a:pt x="2093039" y="1389292"/>
                  <a:pt x="2101977" y="1412341"/>
                </a:cubicBezTo>
                <a:cubicBezTo>
                  <a:pt x="2107151" y="1426453"/>
                  <a:pt x="2114677" y="1439624"/>
                  <a:pt x="2120322" y="1453735"/>
                </a:cubicBezTo>
                <a:cubicBezTo>
                  <a:pt x="2125496" y="1467376"/>
                  <a:pt x="2134433" y="1469258"/>
                  <a:pt x="2146663" y="1461732"/>
                </a:cubicBezTo>
                <a:cubicBezTo>
                  <a:pt x="2154190" y="1457028"/>
                  <a:pt x="2159364" y="1449972"/>
                  <a:pt x="2164538" y="1442446"/>
                </a:cubicBezTo>
                <a:cubicBezTo>
                  <a:pt x="2176768" y="1424101"/>
                  <a:pt x="2183824" y="1402934"/>
                  <a:pt x="2197935" y="1385529"/>
                </a:cubicBezTo>
                <a:cubicBezTo>
                  <a:pt x="2213458" y="1366243"/>
                  <a:pt x="2223807" y="1343665"/>
                  <a:pt x="2235096" y="1322027"/>
                </a:cubicBezTo>
                <a:cubicBezTo>
                  <a:pt x="2244503" y="1303682"/>
                  <a:pt x="2253441" y="1284397"/>
                  <a:pt x="2262849" y="1266052"/>
                </a:cubicBezTo>
                <a:cubicBezTo>
                  <a:pt x="2266612" y="1258525"/>
                  <a:pt x="2271315" y="1251470"/>
                  <a:pt x="2274138" y="1243943"/>
                </a:cubicBezTo>
                <a:cubicBezTo>
                  <a:pt x="2282605" y="1220895"/>
                  <a:pt x="2291542" y="1198316"/>
                  <a:pt x="2302361" y="1176208"/>
                </a:cubicBezTo>
                <a:cubicBezTo>
                  <a:pt x="2312709" y="1155041"/>
                  <a:pt x="2318354" y="1131992"/>
                  <a:pt x="2325880" y="1109884"/>
                </a:cubicBezTo>
                <a:cubicBezTo>
                  <a:pt x="2327291" y="1105180"/>
                  <a:pt x="2327762" y="1100476"/>
                  <a:pt x="2327291" y="1095772"/>
                </a:cubicBezTo>
                <a:cubicBezTo>
                  <a:pt x="2323058" y="1061904"/>
                  <a:pt x="2317884" y="1028507"/>
                  <a:pt x="2310828" y="995110"/>
                </a:cubicBezTo>
                <a:cubicBezTo>
                  <a:pt x="2275078" y="832827"/>
                  <a:pt x="2201228" y="689359"/>
                  <a:pt x="2092569" y="563296"/>
                </a:cubicBezTo>
                <a:cubicBezTo>
                  <a:pt x="2081280" y="550596"/>
                  <a:pt x="2069991" y="538366"/>
                  <a:pt x="2056820" y="524254"/>
                </a:cubicBezTo>
                <a:close/>
                <a:moveTo>
                  <a:pt x="283939" y="1204431"/>
                </a:moveTo>
                <a:cubicBezTo>
                  <a:pt x="287702" y="1205842"/>
                  <a:pt x="290994" y="1205372"/>
                  <a:pt x="294757" y="1204431"/>
                </a:cubicBezTo>
                <a:cubicBezTo>
                  <a:pt x="313102" y="1199257"/>
                  <a:pt x="331447" y="1196905"/>
                  <a:pt x="350263" y="1193612"/>
                </a:cubicBezTo>
                <a:cubicBezTo>
                  <a:pt x="376604" y="1188908"/>
                  <a:pt x="402005" y="1180912"/>
                  <a:pt x="427876" y="1174797"/>
                </a:cubicBezTo>
                <a:cubicBezTo>
                  <a:pt x="471152" y="1164919"/>
                  <a:pt x="513016" y="1148926"/>
                  <a:pt x="556291" y="1139518"/>
                </a:cubicBezTo>
                <a:cubicBezTo>
                  <a:pt x="598626" y="1130110"/>
                  <a:pt x="636727" y="1108943"/>
                  <a:pt x="677651" y="1096713"/>
                </a:cubicBezTo>
                <a:cubicBezTo>
                  <a:pt x="683766" y="1094831"/>
                  <a:pt x="689410" y="1092009"/>
                  <a:pt x="694585" y="1088716"/>
                </a:cubicBezTo>
                <a:cubicBezTo>
                  <a:pt x="706344" y="1081661"/>
                  <a:pt x="708696" y="1075546"/>
                  <a:pt x="703052" y="1062845"/>
                </a:cubicBezTo>
                <a:cubicBezTo>
                  <a:pt x="694114" y="1042619"/>
                  <a:pt x="685177" y="1022862"/>
                  <a:pt x="676710" y="1002636"/>
                </a:cubicBezTo>
                <a:cubicBezTo>
                  <a:pt x="661187" y="965946"/>
                  <a:pt x="647076" y="928785"/>
                  <a:pt x="634375" y="891155"/>
                </a:cubicBezTo>
                <a:cubicBezTo>
                  <a:pt x="625908" y="866224"/>
                  <a:pt x="619793" y="840823"/>
                  <a:pt x="610856" y="816363"/>
                </a:cubicBezTo>
                <a:cubicBezTo>
                  <a:pt x="595804" y="776381"/>
                  <a:pt x="588748" y="734516"/>
                  <a:pt x="579811" y="693122"/>
                </a:cubicBezTo>
                <a:cubicBezTo>
                  <a:pt x="576988" y="679481"/>
                  <a:pt x="571344" y="672896"/>
                  <a:pt x="557703" y="670074"/>
                </a:cubicBezTo>
                <a:cubicBezTo>
                  <a:pt x="543121" y="667251"/>
                  <a:pt x="529950" y="670544"/>
                  <a:pt x="516779" y="676659"/>
                </a:cubicBezTo>
                <a:cubicBezTo>
                  <a:pt x="511605" y="679011"/>
                  <a:pt x="506431" y="682774"/>
                  <a:pt x="500786" y="682774"/>
                </a:cubicBezTo>
                <a:cubicBezTo>
                  <a:pt x="477267" y="684185"/>
                  <a:pt x="454688" y="692182"/>
                  <a:pt x="432110" y="698767"/>
                </a:cubicBezTo>
                <a:cubicBezTo>
                  <a:pt x="425054" y="700649"/>
                  <a:pt x="420350" y="704412"/>
                  <a:pt x="416587" y="710527"/>
                </a:cubicBezTo>
                <a:cubicBezTo>
                  <a:pt x="399183" y="740631"/>
                  <a:pt x="383190" y="771206"/>
                  <a:pt x="368608" y="802722"/>
                </a:cubicBezTo>
                <a:cubicBezTo>
                  <a:pt x="313102" y="925022"/>
                  <a:pt x="284409" y="1053437"/>
                  <a:pt x="282527" y="1187968"/>
                </a:cubicBezTo>
                <a:cubicBezTo>
                  <a:pt x="282527" y="1193142"/>
                  <a:pt x="281587" y="1198786"/>
                  <a:pt x="283939" y="1204431"/>
                </a:cubicBezTo>
                <a:close/>
                <a:moveTo>
                  <a:pt x="1307967" y="210037"/>
                </a:moveTo>
                <a:cubicBezTo>
                  <a:pt x="1256225" y="208626"/>
                  <a:pt x="1203541" y="213330"/>
                  <a:pt x="1150858" y="220856"/>
                </a:cubicBezTo>
                <a:cubicBezTo>
                  <a:pt x="1123576" y="225089"/>
                  <a:pt x="1096294" y="231204"/>
                  <a:pt x="1069011" y="236378"/>
                </a:cubicBezTo>
                <a:cubicBezTo>
                  <a:pt x="1062896" y="237319"/>
                  <a:pt x="1058192" y="239671"/>
                  <a:pt x="1055840" y="246257"/>
                </a:cubicBezTo>
                <a:cubicBezTo>
                  <a:pt x="1051137" y="261309"/>
                  <a:pt x="1042199" y="274480"/>
                  <a:pt x="1033732" y="287650"/>
                </a:cubicBezTo>
                <a:cubicBezTo>
                  <a:pt x="1026676" y="298940"/>
                  <a:pt x="1020562" y="311170"/>
                  <a:pt x="1014447" y="323400"/>
                </a:cubicBezTo>
                <a:cubicBezTo>
                  <a:pt x="1007861" y="336100"/>
                  <a:pt x="1009743" y="343156"/>
                  <a:pt x="1019621" y="353034"/>
                </a:cubicBezTo>
                <a:cubicBezTo>
                  <a:pt x="1027147" y="360090"/>
                  <a:pt x="1036084" y="364323"/>
                  <a:pt x="1045492" y="367616"/>
                </a:cubicBezTo>
                <a:cubicBezTo>
                  <a:pt x="1075597" y="378435"/>
                  <a:pt x="1105231" y="391135"/>
                  <a:pt x="1133454" y="405247"/>
                </a:cubicBezTo>
                <a:cubicBezTo>
                  <a:pt x="1200719" y="438644"/>
                  <a:pt x="1269866" y="469690"/>
                  <a:pt x="1332427" y="512024"/>
                </a:cubicBezTo>
                <a:cubicBezTo>
                  <a:pt x="1339953" y="517198"/>
                  <a:pt x="1347479" y="521432"/>
                  <a:pt x="1355476" y="525665"/>
                </a:cubicBezTo>
                <a:cubicBezTo>
                  <a:pt x="1372880" y="535073"/>
                  <a:pt x="1387932" y="532251"/>
                  <a:pt x="1399692" y="517198"/>
                </a:cubicBezTo>
                <a:cubicBezTo>
                  <a:pt x="1410040" y="504028"/>
                  <a:pt x="1419448" y="490386"/>
                  <a:pt x="1426974" y="475334"/>
                </a:cubicBezTo>
                <a:cubicBezTo>
                  <a:pt x="1439204" y="450404"/>
                  <a:pt x="1450964" y="425003"/>
                  <a:pt x="1463664" y="400543"/>
                </a:cubicBezTo>
                <a:cubicBezTo>
                  <a:pt x="1473542" y="382198"/>
                  <a:pt x="1485302" y="364794"/>
                  <a:pt x="1490947" y="344097"/>
                </a:cubicBezTo>
                <a:cubicBezTo>
                  <a:pt x="1491417" y="342686"/>
                  <a:pt x="1492358" y="341274"/>
                  <a:pt x="1493299" y="339863"/>
                </a:cubicBezTo>
                <a:cubicBezTo>
                  <a:pt x="1509292" y="313522"/>
                  <a:pt x="1516347" y="282476"/>
                  <a:pt x="1530459" y="255194"/>
                </a:cubicBezTo>
                <a:cubicBezTo>
                  <a:pt x="1530929" y="254253"/>
                  <a:pt x="1530929" y="253312"/>
                  <a:pt x="1531400" y="252372"/>
                </a:cubicBezTo>
                <a:cubicBezTo>
                  <a:pt x="1537044" y="234027"/>
                  <a:pt x="1537044" y="234027"/>
                  <a:pt x="1517758" y="230263"/>
                </a:cubicBezTo>
                <a:cubicBezTo>
                  <a:pt x="1449082" y="217093"/>
                  <a:pt x="1379936" y="209096"/>
                  <a:pt x="1307967" y="210037"/>
                </a:cubicBezTo>
                <a:close/>
                <a:moveTo>
                  <a:pt x="1863491" y="2025723"/>
                </a:moveTo>
                <a:cubicBezTo>
                  <a:pt x="1869136" y="2026194"/>
                  <a:pt x="1869136" y="2026664"/>
                  <a:pt x="1880425" y="2019138"/>
                </a:cubicBezTo>
                <a:cubicBezTo>
                  <a:pt x="1958980" y="1967866"/>
                  <a:pt x="2029538" y="1907186"/>
                  <a:pt x="2091158" y="1836158"/>
                </a:cubicBezTo>
                <a:cubicBezTo>
                  <a:pt x="2119851" y="1803231"/>
                  <a:pt x="2146193" y="1768893"/>
                  <a:pt x="2170183" y="1732674"/>
                </a:cubicBezTo>
                <a:cubicBezTo>
                  <a:pt x="2173475" y="1727499"/>
                  <a:pt x="2178650" y="1722795"/>
                  <a:pt x="2174887" y="1715740"/>
                </a:cubicBezTo>
                <a:cubicBezTo>
                  <a:pt x="2166890" y="1700217"/>
                  <a:pt x="2165008" y="1682813"/>
                  <a:pt x="2160775" y="1666349"/>
                </a:cubicBezTo>
                <a:cubicBezTo>
                  <a:pt x="2155130" y="1644241"/>
                  <a:pt x="2148075" y="1622133"/>
                  <a:pt x="2141019" y="1600025"/>
                </a:cubicBezTo>
                <a:cubicBezTo>
                  <a:pt x="2139137" y="1593440"/>
                  <a:pt x="2136315" y="1587324"/>
                  <a:pt x="2132552" y="1581210"/>
                </a:cubicBezTo>
                <a:cubicBezTo>
                  <a:pt x="2118911" y="1559572"/>
                  <a:pt x="2112325" y="1558631"/>
                  <a:pt x="2097273" y="1578387"/>
                </a:cubicBezTo>
                <a:cubicBezTo>
                  <a:pt x="2077987" y="1603318"/>
                  <a:pt x="2055409" y="1625426"/>
                  <a:pt x="2034712" y="1648945"/>
                </a:cubicBezTo>
                <a:cubicBezTo>
                  <a:pt x="2016367" y="1670112"/>
                  <a:pt x="1994259" y="1688457"/>
                  <a:pt x="1974502" y="1708214"/>
                </a:cubicBezTo>
                <a:cubicBezTo>
                  <a:pt x="1941105" y="1742081"/>
                  <a:pt x="1903945" y="1772656"/>
                  <a:pt x="1865843" y="1800879"/>
                </a:cubicBezTo>
                <a:cubicBezTo>
                  <a:pt x="1840913" y="1819695"/>
                  <a:pt x="1815512" y="1838510"/>
                  <a:pt x="1789641" y="1856385"/>
                </a:cubicBezTo>
                <a:cubicBezTo>
                  <a:pt x="1759066" y="1877082"/>
                  <a:pt x="1728491" y="1896838"/>
                  <a:pt x="1697446" y="1916124"/>
                </a:cubicBezTo>
                <a:cubicBezTo>
                  <a:pt x="1689919" y="1920828"/>
                  <a:pt x="1678630" y="1924591"/>
                  <a:pt x="1679571" y="1935880"/>
                </a:cubicBezTo>
                <a:cubicBezTo>
                  <a:pt x="1680512" y="1947169"/>
                  <a:pt x="1691331" y="1951403"/>
                  <a:pt x="1699798" y="1955636"/>
                </a:cubicBezTo>
                <a:cubicBezTo>
                  <a:pt x="1716261" y="1963633"/>
                  <a:pt x="1733195" y="1970688"/>
                  <a:pt x="1750129" y="1978215"/>
                </a:cubicBezTo>
                <a:cubicBezTo>
                  <a:pt x="1780704" y="1991856"/>
                  <a:pt x="1812220" y="2002675"/>
                  <a:pt x="1841854" y="2018668"/>
                </a:cubicBezTo>
                <a:cubicBezTo>
                  <a:pt x="1848910" y="2021960"/>
                  <a:pt x="1856436" y="2023372"/>
                  <a:pt x="1863491" y="2025723"/>
                </a:cubicBezTo>
                <a:close/>
                <a:moveTo>
                  <a:pt x="610856" y="619742"/>
                </a:moveTo>
                <a:cubicBezTo>
                  <a:pt x="616971" y="620683"/>
                  <a:pt x="623557" y="617861"/>
                  <a:pt x="629672" y="615039"/>
                </a:cubicBezTo>
                <a:cubicBezTo>
                  <a:pt x="638138" y="611275"/>
                  <a:pt x="646605" y="607042"/>
                  <a:pt x="655072" y="602338"/>
                </a:cubicBezTo>
                <a:cubicBezTo>
                  <a:pt x="691762" y="583523"/>
                  <a:pt x="731275" y="569882"/>
                  <a:pt x="763731" y="543070"/>
                </a:cubicBezTo>
                <a:cubicBezTo>
                  <a:pt x="767494" y="540247"/>
                  <a:pt x="771728" y="538366"/>
                  <a:pt x="775961" y="535543"/>
                </a:cubicBezTo>
                <a:cubicBezTo>
                  <a:pt x="795717" y="522373"/>
                  <a:pt x="815474" y="510143"/>
                  <a:pt x="833348" y="494620"/>
                </a:cubicBezTo>
                <a:cubicBezTo>
                  <a:pt x="853104" y="477686"/>
                  <a:pt x="872390" y="459811"/>
                  <a:pt x="890735" y="440996"/>
                </a:cubicBezTo>
                <a:cubicBezTo>
                  <a:pt x="907669" y="423592"/>
                  <a:pt x="926955" y="408069"/>
                  <a:pt x="939655" y="386431"/>
                </a:cubicBezTo>
                <a:cubicBezTo>
                  <a:pt x="948593" y="370909"/>
                  <a:pt x="944359" y="352093"/>
                  <a:pt x="927425" y="346449"/>
                </a:cubicBezTo>
                <a:cubicBezTo>
                  <a:pt x="906728" y="339393"/>
                  <a:pt x="886502" y="329515"/>
                  <a:pt x="864864" y="325281"/>
                </a:cubicBezTo>
                <a:cubicBezTo>
                  <a:pt x="847460" y="321989"/>
                  <a:pt x="830526" y="321048"/>
                  <a:pt x="813592" y="330926"/>
                </a:cubicBezTo>
                <a:cubicBezTo>
                  <a:pt x="786310" y="347389"/>
                  <a:pt x="758087" y="362442"/>
                  <a:pt x="731275" y="380316"/>
                </a:cubicBezTo>
                <a:cubicBezTo>
                  <a:pt x="677180" y="416066"/>
                  <a:pt x="627320" y="456048"/>
                  <a:pt x="580751" y="501205"/>
                </a:cubicBezTo>
                <a:cubicBezTo>
                  <a:pt x="575577" y="506380"/>
                  <a:pt x="570403" y="511083"/>
                  <a:pt x="571814" y="520021"/>
                </a:cubicBezTo>
                <a:cubicBezTo>
                  <a:pt x="576048" y="546362"/>
                  <a:pt x="579340" y="572704"/>
                  <a:pt x="584044" y="599045"/>
                </a:cubicBezTo>
                <a:cubicBezTo>
                  <a:pt x="586396" y="613157"/>
                  <a:pt x="596274" y="619742"/>
                  <a:pt x="610856" y="619742"/>
                </a:cubicBezTo>
                <a:close/>
              </a:path>
            </a:pathLst>
          </a:custGeom>
          <a:solidFill>
            <a:schemeClr val="accent1"/>
          </a:solidFill>
          <a:ln w="46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1" name="图形 13"/>
          <p:cNvGrpSpPr/>
          <p:nvPr userDrawn="1">
            <p:custDataLst>
              <p:tags r:id="rId3"/>
            </p:custDataLst>
          </p:nvPr>
        </p:nvGrpSpPr>
        <p:grpSpPr>
          <a:xfrm rot="0" flipH="1">
            <a:off x="66040" y="108585"/>
            <a:ext cx="812165" cy="814705"/>
            <a:chOff x="7263890" y="269415"/>
            <a:chExt cx="2803728" cy="2984797"/>
          </a:xfrm>
          <a:solidFill>
            <a:schemeClr val="accent1"/>
          </a:solidFill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>
              <a:off x="7263890" y="269415"/>
              <a:ext cx="2803728" cy="2984797"/>
            </a:xfrm>
            <a:custGeom>
              <a:avLst/>
              <a:gdLst>
                <a:gd name="connsiteX0" fmla="*/ 1364160 w 2803728"/>
                <a:gd name="connsiteY0" fmla="*/ 2984565 h 2984797"/>
                <a:gd name="connsiteX1" fmla="*/ 1317314 w 2803728"/>
                <a:gd name="connsiteY1" fmla="*/ 2984565 h 2984797"/>
                <a:gd name="connsiteX2" fmla="*/ 1158146 w 2803728"/>
                <a:gd name="connsiteY2" fmla="*/ 2972321 h 2984797"/>
                <a:gd name="connsiteX3" fmla="*/ 1039967 w 2803728"/>
                <a:gd name="connsiteY3" fmla="*/ 2949963 h 2984797"/>
                <a:gd name="connsiteX4" fmla="*/ 876540 w 2803728"/>
                <a:gd name="connsiteY4" fmla="*/ 2898859 h 2984797"/>
                <a:gd name="connsiteX5" fmla="*/ 671059 w 2803728"/>
                <a:gd name="connsiteY5" fmla="*/ 2800909 h 2984797"/>
                <a:gd name="connsiteX6" fmla="*/ 652427 w 2803728"/>
                <a:gd name="connsiteY6" fmla="*/ 2806765 h 2984797"/>
                <a:gd name="connsiteX7" fmla="*/ 616228 w 2803728"/>
                <a:gd name="connsiteY7" fmla="*/ 2881824 h 2984797"/>
                <a:gd name="connsiteX8" fmla="*/ 588547 w 2803728"/>
                <a:gd name="connsiteY8" fmla="*/ 2939316 h 2984797"/>
                <a:gd name="connsiteX9" fmla="*/ 581094 w 2803728"/>
                <a:gd name="connsiteY9" fmla="*/ 2949431 h 2984797"/>
                <a:gd name="connsiteX10" fmla="*/ 501244 w 2803728"/>
                <a:gd name="connsiteY10" fmla="*/ 2969660 h 2984797"/>
                <a:gd name="connsiteX11" fmla="*/ 454398 w 2803728"/>
                <a:gd name="connsiteY11" fmla="*/ 2940913 h 2984797"/>
                <a:gd name="connsiteX12" fmla="*/ 427249 w 2803728"/>
                <a:gd name="connsiteY12" fmla="*/ 2908441 h 2984797"/>
                <a:gd name="connsiteX13" fmla="*/ 411279 w 2803728"/>
                <a:gd name="connsiteY13" fmla="*/ 2861063 h 2984797"/>
                <a:gd name="connsiteX14" fmla="*/ 417667 w 2803728"/>
                <a:gd name="connsiteY14" fmla="*/ 2835511 h 2984797"/>
                <a:gd name="connsiteX15" fmla="*/ 543831 w 2803728"/>
                <a:gd name="connsiteY15" fmla="*/ 2591701 h 2984797"/>
                <a:gd name="connsiteX16" fmla="*/ 590676 w 2803728"/>
                <a:gd name="connsiteY16" fmla="*/ 2501204 h 2984797"/>
                <a:gd name="connsiteX17" fmla="*/ 583756 w 2803728"/>
                <a:gd name="connsiteY17" fmla="*/ 2479378 h 2984797"/>
                <a:gd name="connsiteX18" fmla="*/ 458657 w 2803728"/>
                <a:gd name="connsiteY18" fmla="*/ 2391543 h 2984797"/>
                <a:gd name="connsiteX19" fmla="*/ 339946 w 2803728"/>
                <a:gd name="connsiteY19" fmla="*/ 2282414 h 2984797"/>
                <a:gd name="connsiteX20" fmla="*/ 173857 w 2803728"/>
                <a:gd name="connsiteY20" fmla="*/ 2067883 h 2984797"/>
                <a:gd name="connsiteX21" fmla="*/ 63664 w 2803728"/>
                <a:gd name="connsiteY21" fmla="*/ 1830993 h 2984797"/>
                <a:gd name="connsiteX22" fmla="*/ 25336 w 2803728"/>
                <a:gd name="connsiteY22" fmla="*/ 1689392 h 2984797"/>
                <a:gd name="connsiteX23" fmla="*/ 2977 w 2803728"/>
                <a:gd name="connsiteY23" fmla="*/ 1525432 h 2984797"/>
                <a:gd name="connsiteX24" fmla="*/ 5639 w 2803728"/>
                <a:gd name="connsiteY24" fmla="*/ 1318886 h 2984797"/>
                <a:gd name="connsiteX25" fmla="*/ 36515 w 2803728"/>
                <a:gd name="connsiteY25" fmla="*/ 1137892 h 2984797"/>
                <a:gd name="connsiteX26" fmla="*/ 88151 w 2803728"/>
                <a:gd name="connsiteY26" fmla="*/ 980853 h 2984797"/>
                <a:gd name="connsiteX27" fmla="*/ 164807 w 2803728"/>
                <a:gd name="connsiteY27" fmla="*/ 824878 h 2984797"/>
                <a:gd name="connsiteX28" fmla="*/ 262225 w 2803728"/>
                <a:gd name="connsiteY28" fmla="*/ 683809 h 2984797"/>
                <a:gd name="connsiteX29" fmla="*/ 408085 w 2803728"/>
                <a:gd name="connsiteY29" fmla="*/ 529432 h 2984797"/>
                <a:gd name="connsiteX30" fmla="*/ 633795 w 2803728"/>
                <a:gd name="connsiteY30" fmla="*/ 369199 h 2984797"/>
                <a:gd name="connsiteX31" fmla="*/ 806272 w 2803728"/>
                <a:gd name="connsiteY31" fmla="*/ 290946 h 2984797"/>
                <a:gd name="connsiteX32" fmla="*/ 959585 w 2803728"/>
                <a:gd name="connsiteY32" fmla="*/ 245697 h 2984797"/>
                <a:gd name="connsiteX33" fmla="*/ 1050082 w 2803728"/>
                <a:gd name="connsiteY33" fmla="*/ 229195 h 2984797"/>
                <a:gd name="connsiteX34" fmla="*/ 1145902 w 2803728"/>
                <a:gd name="connsiteY34" fmla="*/ 218548 h 2984797"/>
                <a:gd name="connsiteX35" fmla="*/ 1160275 w 2803728"/>
                <a:gd name="connsiteY35" fmla="*/ 218016 h 2984797"/>
                <a:gd name="connsiteX36" fmla="*/ 1318911 w 2803728"/>
                <a:gd name="connsiteY36" fmla="*/ 218548 h 2984797"/>
                <a:gd name="connsiteX37" fmla="*/ 1411538 w 2803728"/>
                <a:gd name="connsiteY37" fmla="*/ 227598 h 2984797"/>
                <a:gd name="connsiteX38" fmla="*/ 1474353 w 2803728"/>
                <a:gd name="connsiteY38" fmla="*/ 237712 h 2984797"/>
                <a:gd name="connsiteX39" fmla="*/ 1572303 w 2803728"/>
                <a:gd name="connsiteY39" fmla="*/ 260070 h 2984797"/>
                <a:gd name="connsiteX40" fmla="*/ 1686223 w 2803728"/>
                <a:gd name="connsiteY40" fmla="*/ 297866 h 2984797"/>
                <a:gd name="connsiteX41" fmla="*/ 1721357 w 2803728"/>
                <a:gd name="connsiteY41" fmla="*/ 312239 h 2984797"/>
                <a:gd name="connsiteX42" fmla="*/ 1742118 w 2803728"/>
                <a:gd name="connsiteY42" fmla="*/ 305319 h 2984797"/>
                <a:gd name="connsiteX43" fmla="*/ 1860829 w 2803728"/>
                <a:gd name="connsiteY43" fmla="*/ 76414 h 2984797"/>
                <a:gd name="connsiteX44" fmla="*/ 1892237 w 2803728"/>
                <a:gd name="connsiteY44" fmla="*/ 17857 h 2984797"/>
                <a:gd name="connsiteX45" fmla="*/ 1917257 w 2803728"/>
                <a:gd name="connsiteY45" fmla="*/ 2420 h 2984797"/>
                <a:gd name="connsiteX46" fmla="*/ 1955052 w 2803728"/>
                <a:gd name="connsiteY46" fmla="*/ 290 h 2984797"/>
                <a:gd name="connsiteX47" fmla="*/ 2051937 w 2803728"/>
                <a:gd name="connsiteY47" fmla="*/ 62573 h 2984797"/>
                <a:gd name="connsiteX48" fmla="*/ 2051405 w 2803728"/>
                <a:gd name="connsiteY48" fmla="*/ 112613 h 2984797"/>
                <a:gd name="connsiteX49" fmla="*/ 2055132 w 2803728"/>
                <a:gd name="connsiteY49" fmla="*/ 129115 h 2984797"/>
                <a:gd name="connsiteX50" fmla="*/ 2089201 w 2803728"/>
                <a:gd name="connsiteY50" fmla="*/ 149344 h 2984797"/>
                <a:gd name="connsiteX51" fmla="*/ 2264872 w 2803728"/>
                <a:gd name="connsiteY51" fmla="*/ 278169 h 2984797"/>
                <a:gd name="connsiteX52" fmla="*/ 2433090 w 2803728"/>
                <a:gd name="connsiteY52" fmla="*/ 444258 h 2984797"/>
                <a:gd name="connsiteX53" fmla="*/ 2614616 w 2803728"/>
                <a:gd name="connsiteY53" fmla="*/ 707232 h 2984797"/>
                <a:gd name="connsiteX54" fmla="*/ 2703516 w 2803728"/>
                <a:gd name="connsiteY54" fmla="*/ 902599 h 2984797"/>
                <a:gd name="connsiteX55" fmla="*/ 2748765 w 2803728"/>
                <a:gd name="connsiteY55" fmla="*/ 1043668 h 2984797"/>
                <a:gd name="connsiteX56" fmla="*/ 2786561 w 2803728"/>
                <a:gd name="connsiteY56" fmla="*/ 1226260 h 2984797"/>
                <a:gd name="connsiteX57" fmla="*/ 2800402 w 2803728"/>
                <a:gd name="connsiteY57" fmla="*/ 1369990 h 2984797"/>
                <a:gd name="connsiteX58" fmla="*/ 2803595 w 2803728"/>
                <a:gd name="connsiteY58" fmla="*/ 1497219 h 2984797"/>
                <a:gd name="connsiteX59" fmla="*/ 2798272 w 2803728"/>
                <a:gd name="connsiteY59" fmla="*/ 1600492 h 2984797"/>
                <a:gd name="connsiteX60" fmla="*/ 2783899 w 2803728"/>
                <a:gd name="connsiteY60" fmla="*/ 1725591 h 2984797"/>
                <a:gd name="connsiteX61" fmla="*/ 2768461 w 2803728"/>
                <a:gd name="connsiteY61" fmla="*/ 1807570 h 2984797"/>
                <a:gd name="connsiteX62" fmla="*/ 2748233 w 2803728"/>
                <a:gd name="connsiteY62" fmla="*/ 1892744 h 2984797"/>
                <a:gd name="connsiteX63" fmla="*/ 2720019 w 2803728"/>
                <a:gd name="connsiteY63" fmla="*/ 1984838 h 2984797"/>
                <a:gd name="connsiteX64" fmla="*/ 2673173 w 2803728"/>
                <a:gd name="connsiteY64" fmla="*/ 2106211 h 2984797"/>
                <a:gd name="connsiteX65" fmla="*/ 2574691 w 2803728"/>
                <a:gd name="connsiteY65" fmla="*/ 2294125 h 2984797"/>
                <a:gd name="connsiteX66" fmla="*/ 2441075 w 2803728"/>
                <a:gd name="connsiteY66" fmla="*/ 2478846 h 2984797"/>
                <a:gd name="connsiteX67" fmla="*/ 2291489 w 2803728"/>
                <a:gd name="connsiteY67" fmla="*/ 2631626 h 2984797"/>
                <a:gd name="connsiteX68" fmla="*/ 2105703 w 2803728"/>
                <a:gd name="connsiteY68" fmla="*/ 2772695 h 2984797"/>
                <a:gd name="connsiteX69" fmla="*/ 1957182 w 2803728"/>
                <a:gd name="connsiteY69" fmla="*/ 2854675 h 2984797"/>
                <a:gd name="connsiteX70" fmla="*/ 1774058 w 2803728"/>
                <a:gd name="connsiteY70" fmla="*/ 2926008 h 2984797"/>
                <a:gd name="connsiteX71" fmla="*/ 1649492 w 2803728"/>
                <a:gd name="connsiteY71" fmla="*/ 2957948 h 2984797"/>
                <a:gd name="connsiteX72" fmla="*/ 1547816 w 2803728"/>
                <a:gd name="connsiteY72" fmla="*/ 2975515 h 2984797"/>
                <a:gd name="connsiteX73" fmla="*/ 1516940 w 2803728"/>
                <a:gd name="connsiteY73" fmla="*/ 2978709 h 2984797"/>
                <a:gd name="connsiteX74" fmla="*/ 1364160 w 2803728"/>
                <a:gd name="connsiteY74" fmla="*/ 2984565 h 2984797"/>
                <a:gd name="connsiteX75" fmla="*/ 1237464 w 2803728"/>
                <a:gd name="connsiteY75" fmla="*/ 249423 h 2984797"/>
                <a:gd name="connsiteX76" fmla="*/ 1088942 w 2803728"/>
                <a:gd name="connsiteY76" fmla="*/ 260070 h 2984797"/>
                <a:gd name="connsiteX77" fmla="*/ 1080425 w 2803728"/>
                <a:gd name="connsiteY77" fmla="*/ 275508 h 2984797"/>
                <a:gd name="connsiteX78" fmla="*/ 1090007 w 2803728"/>
                <a:gd name="connsiteY78" fmla="*/ 307980 h 2984797"/>
                <a:gd name="connsiteX79" fmla="*/ 1090007 w 2803728"/>
                <a:gd name="connsiteY79" fmla="*/ 389960 h 2984797"/>
                <a:gd name="connsiteX80" fmla="*/ 1071375 w 2803728"/>
                <a:gd name="connsiteY80" fmla="*/ 468213 h 2984797"/>
                <a:gd name="connsiteX81" fmla="*/ 1018674 w 2803728"/>
                <a:gd name="connsiteY81" fmla="*/ 565098 h 2984797"/>
                <a:gd name="connsiteX82" fmla="*/ 988863 w 2803728"/>
                <a:gd name="connsiteY82" fmla="*/ 600765 h 2984797"/>
                <a:gd name="connsiteX83" fmla="*/ 776994 w 2803728"/>
                <a:gd name="connsiteY83" fmla="*/ 688068 h 2984797"/>
                <a:gd name="connsiteX84" fmla="*/ 728019 w 2803728"/>
                <a:gd name="connsiteY84" fmla="*/ 703506 h 2984797"/>
                <a:gd name="connsiteX85" fmla="*/ 656153 w 2803728"/>
                <a:gd name="connsiteY85" fmla="*/ 776968 h 2984797"/>
                <a:gd name="connsiteX86" fmla="*/ 565124 w 2803728"/>
                <a:gd name="connsiteY86" fmla="*/ 883435 h 2984797"/>
                <a:gd name="connsiteX87" fmla="*/ 507632 w 2803728"/>
                <a:gd name="connsiteY87" fmla="*/ 942525 h 2984797"/>
                <a:gd name="connsiteX88" fmla="*/ 396906 w 2803728"/>
                <a:gd name="connsiteY88" fmla="*/ 1008002 h 2984797"/>
                <a:gd name="connsiteX89" fmla="*/ 249449 w 2803728"/>
                <a:gd name="connsiteY89" fmla="*/ 987773 h 2984797"/>
                <a:gd name="connsiteX90" fmla="*/ 171196 w 2803728"/>
                <a:gd name="connsiteY90" fmla="*/ 931878 h 2984797"/>
                <a:gd name="connsiteX91" fmla="*/ 150967 w 2803728"/>
                <a:gd name="connsiteY91" fmla="*/ 935604 h 2984797"/>
                <a:gd name="connsiteX92" fmla="*/ 80166 w 2803728"/>
                <a:gd name="connsiteY92" fmla="*/ 1126181 h 2984797"/>
                <a:gd name="connsiteX93" fmla="*/ 46097 w 2803728"/>
                <a:gd name="connsiteY93" fmla="*/ 1292269 h 2984797"/>
                <a:gd name="connsiteX94" fmla="*/ 35982 w 2803728"/>
                <a:gd name="connsiteY94" fmla="*/ 1417901 h 2984797"/>
                <a:gd name="connsiteX95" fmla="*/ 43967 w 2803728"/>
                <a:gd name="connsiteY95" fmla="*/ 1569084 h 2984797"/>
                <a:gd name="connsiteX96" fmla="*/ 61534 w 2803728"/>
                <a:gd name="connsiteY96" fmla="*/ 1678213 h 2984797"/>
                <a:gd name="connsiteX97" fmla="*/ 95072 w 2803728"/>
                <a:gd name="connsiteY97" fmla="*/ 1802247 h 2984797"/>
                <a:gd name="connsiteX98" fmla="*/ 117962 w 2803728"/>
                <a:gd name="connsiteY98" fmla="*/ 1809700 h 2984797"/>
                <a:gd name="connsiteX99" fmla="*/ 130206 w 2803728"/>
                <a:gd name="connsiteY99" fmla="*/ 1797988 h 2984797"/>
                <a:gd name="connsiteX100" fmla="*/ 173857 w 2803728"/>
                <a:gd name="connsiteY100" fmla="*/ 1727188 h 2984797"/>
                <a:gd name="connsiteX101" fmla="*/ 226026 w 2803728"/>
                <a:gd name="connsiteY101" fmla="*/ 1585054 h 2984797"/>
                <a:gd name="connsiteX102" fmla="*/ 243061 w 2803728"/>
                <a:gd name="connsiteY102" fmla="*/ 1481781 h 2984797"/>
                <a:gd name="connsiteX103" fmla="*/ 253175 w 2803728"/>
                <a:gd name="connsiteY103" fmla="*/ 1401930 h 2984797"/>
                <a:gd name="connsiteX104" fmla="*/ 284583 w 2803728"/>
                <a:gd name="connsiteY104" fmla="*/ 1323677 h 2984797"/>
                <a:gd name="connsiteX105" fmla="*/ 347399 w 2803728"/>
                <a:gd name="connsiteY105" fmla="*/ 1242230 h 2984797"/>
                <a:gd name="connsiteX106" fmla="*/ 479950 w 2803728"/>
                <a:gd name="connsiteY106" fmla="*/ 1166106 h 2984797"/>
                <a:gd name="connsiteX107" fmla="*/ 602387 w 2803728"/>
                <a:gd name="connsiteY107" fmla="*/ 1175688 h 2984797"/>
                <a:gd name="connsiteX108" fmla="*/ 749844 w 2803728"/>
                <a:gd name="connsiteY108" fmla="*/ 1313030 h 2984797"/>
                <a:gd name="connsiteX109" fmla="*/ 868555 w 2803728"/>
                <a:gd name="connsiteY109" fmla="*/ 1432274 h 2984797"/>
                <a:gd name="connsiteX110" fmla="*/ 1000042 w 2803728"/>
                <a:gd name="connsiteY110" fmla="*/ 1495089 h 2984797"/>
                <a:gd name="connsiteX111" fmla="*/ 1077763 w 2803728"/>
                <a:gd name="connsiteY111" fmla="*/ 1535014 h 2984797"/>
                <a:gd name="connsiteX112" fmla="*/ 1132594 w 2803728"/>
                <a:gd name="connsiteY112" fmla="*/ 1625511 h 2984797"/>
                <a:gd name="connsiteX113" fmla="*/ 1126738 w 2803728"/>
                <a:gd name="connsiteY113" fmla="*/ 1703765 h 2984797"/>
                <a:gd name="connsiteX114" fmla="*/ 1072440 w 2803728"/>
                <a:gd name="connsiteY114" fmla="*/ 1790536 h 2984797"/>
                <a:gd name="connsiteX115" fmla="*/ 997913 w 2803728"/>
                <a:gd name="connsiteY115" fmla="*/ 1859739 h 2984797"/>
                <a:gd name="connsiteX116" fmla="*/ 889316 w 2803728"/>
                <a:gd name="connsiteY116" fmla="*/ 1930540 h 2984797"/>
                <a:gd name="connsiteX117" fmla="*/ 850456 w 2803728"/>
                <a:gd name="connsiteY117" fmla="*/ 1947575 h 2984797"/>
                <a:gd name="connsiteX118" fmla="*/ 838744 w 2803728"/>
                <a:gd name="connsiteY118" fmla="*/ 1966739 h 2984797"/>
                <a:gd name="connsiteX119" fmla="*/ 845132 w 2803728"/>
                <a:gd name="connsiteY119" fmla="*/ 2031151 h 2984797"/>
                <a:gd name="connsiteX120" fmla="*/ 855779 w 2803728"/>
                <a:gd name="connsiteY120" fmla="*/ 2093967 h 2984797"/>
                <a:gd name="connsiteX121" fmla="*/ 804143 w 2803728"/>
                <a:gd name="connsiteY121" fmla="*/ 2215872 h 2984797"/>
                <a:gd name="connsiteX122" fmla="*/ 726954 w 2803728"/>
                <a:gd name="connsiteY122" fmla="*/ 2270170 h 2984797"/>
                <a:gd name="connsiteX123" fmla="*/ 632731 w 2803728"/>
                <a:gd name="connsiteY123" fmla="*/ 2303707 h 2984797"/>
                <a:gd name="connsiteX124" fmla="*/ 565124 w 2803728"/>
                <a:gd name="connsiteY124" fmla="*/ 2318080 h 2984797"/>
                <a:gd name="connsiteX125" fmla="*/ 477821 w 2803728"/>
                <a:gd name="connsiteY125" fmla="*/ 2325001 h 2984797"/>
                <a:gd name="connsiteX126" fmla="*/ 460786 w 2803728"/>
                <a:gd name="connsiteY126" fmla="*/ 2325001 h 2984797"/>
                <a:gd name="connsiteX127" fmla="*/ 451736 w 2803728"/>
                <a:gd name="connsiteY127" fmla="*/ 2330324 h 2984797"/>
                <a:gd name="connsiteX128" fmla="*/ 456527 w 2803728"/>
                <a:gd name="connsiteY128" fmla="*/ 2339906 h 2984797"/>
                <a:gd name="connsiteX129" fmla="*/ 553945 w 2803728"/>
                <a:gd name="connsiteY129" fmla="*/ 2412836 h 2984797"/>
                <a:gd name="connsiteX130" fmla="*/ 763685 w 2803728"/>
                <a:gd name="connsiteY130" fmla="*/ 2527288 h 2984797"/>
                <a:gd name="connsiteX131" fmla="*/ 962246 w 2803728"/>
                <a:gd name="connsiteY131" fmla="*/ 2593298 h 2984797"/>
                <a:gd name="connsiteX132" fmla="*/ 1119818 w 2803728"/>
                <a:gd name="connsiteY132" fmla="*/ 2619915 h 2984797"/>
                <a:gd name="connsiteX133" fmla="*/ 1259822 w 2803728"/>
                <a:gd name="connsiteY133" fmla="*/ 2626835 h 2984797"/>
                <a:gd name="connsiteX134" fmla="*/ 1285374 w 2803728"/>
                <a:gd name="connsiteY134" fmla="*/ 2624706 h 2984797"/>
                <a:gd name="connsiteX135" fmla="*/ 1403553 w 2803728"/>
                <a:gd name="connsiteY135" fmla="*/ 2614059 h 2984797"/>
                <a:gd name="connsiteX136" fmla="*/ 1506293 w 2803728"/>
                <a:gd name="connsiteY136" fmla="*/ 2595427 h 2984797"/>
                <a:gd name="connsiteX137" fmla="*/ 1524393 w 2803728"/>
                <a:gd name="connsiteY137" fmla="*/ 2579990 h 2984797"/>
                <a:gd name="connsiteX138" fmla="*/ 1518005 w 2803728"/>
                <a:gd name="connsiteY138" fmla="*/ 2556035 h 2984797"/>
                <a:gd name="connsiteX139" fmla="*/ 1484468 w 2803728"/>
                <a:gd name="connsiteY139" fmla="*/ 2510786 h 2984797"/>
                <a:gd name="connsiteX140" fmla="*/ 1461577 w 2803728"/>
                <a:gd name="connsiteY140" fmla="*/ 2460746 h 2984797"/>
                <a:gd name="connsiteX141" fmla="*/ 1454125 w 2803728"/>
                <a:gd name="connsiteY141" fmla="*/ 2439453 h 2984797"/>
                <a:gd name="connsiteX142" fmla="*/ 1455189 w 2803728"/>
                <a:gd name="connsiteY142" fmla="*/ 2387284 h 2984797"/>
                <a:gd name="connsiteX143" fmla="*/ 1500970 w 2803728"/>
                <a:gd name="connsiteY143" fmla="*/ 2255797 h 2984797"/>
                <a:gd name="connsiteX144" fmla="*/ 1577094 w 2803728"/>
                <a:gd name="connsiteY144" fmla="*/ 2134957 h 2984797"/>
                <a:gd name="connsiteX145" fmla="*/ 1629263 w 2803728"/>
                <a:gd name="connsiteY145" fmla="*/ 2060962 h 2984797"/>
                <a:gd name="connsiteX146" fmla="*/ 1674512 w 2803728"/>
                <a:gd name="connsiteY146" fmla="*/ 1997614 h 2984797"/>
                <a:gd name="connsiteX147" fmla="*/ 1678238 w 2803728"/>
                <a:gd name="connsiteY147" fmla="*/ 1884227 h 2984797"/>
                <a:gd name="connsiteX148" fmla="*/ 1632457 w 2803728"/>
                <a:gd name="connsiteY148" fmla="*/ 1821411 h 2984797"/>
                <a:gd name="connsiteX149" fmla="*/ 1574965 w 2803728"/>
                <a:gd name="connsiteY149" fmla="*/ 1734108 h 2984797"/>
                <a:gd name="connsiteX150" fmla="*/ 1564850 w 2803728"/>
                <a:gd name="connsiteY150" fmla="*/ 1704829 h 2984797"/>
                <a:gd name="connsiteX151" fmla="*/ 1562189 w 2803728"/>
                <a:gd name="connsiteY151" fmla="*/ 1649999 h 2984797"/>
                <a:gd name="connsiteX152" fmla="*/ 1584014 w 2803728"/>
                <a:gd name="connsiteY152" fmla="*/ 1570149 h 2984797"/>
                <a:gd name="connsiteX153" fmla="*/ 1747442 w 2803728"/>
                <a:gd name="connsiteY153" fmla="*/ 1395010 h 2984797"/>
                <a:gd name="connsiteX154" fmla="*/ 1864023 w 2803728"/>
                <a:gd name="connsiteY154" fmla="*/ 1350826 h 2984797"/>
                <a:gd name="connsiteX155" fmla="*/ 1941744 w 2803728"/>
                <a:gd name="connsiteY155" fmla="*/ 1350826 h 2984797"/>
                <a:gd name="connsiteX156" fmla="*/ 1997107 w 2803728"/>
                <a:gd name="connsiteY156" fmla="*/ 1361473 h 2984797"/>
                <a:gd name="connsiteX157" fmla="*/ 2065246 w 2803728"/>
                <a:gd name="connsiteY157" fmla="*/ 1405657 h 2984797"/>
                <a:gd name="connsiteX158" fmla="*/ 2116883 w 2803728"/>
                <a:gd name="connsiteY158" fmla="*/ 1477522 h 2984797"/>
                <a:gd name="connsiteX159" fmla="*/ 2137111 w 2803728"/>
                <a:gd name="connsiteY159" fmla="*/ 1539273 h 2984797"/>
                <a:gd name="connsiteX160" fmla="*/ 2153614 w 2803728"/>
                <a:gd name="connsiteY160" fmla="*/ 1574940 h 2984797"/>
                <a:gd name="connsiteX161" fmla="*/ 2187151 w 2803728"/>
                <a:gd name="connsiteY161" fmla="*/ 1622317 h 2984797"/>
                <a:gd name="connsiteX162" fmla="*/ 2232399 w 2803728"/>
                <a:gd name="connsiteY162" fmla="*/ 1662243 h 2984797"/>
                <a:gd name="connsiteX163" fmla="*/ 2302135 w 2803728"/>
                <a:gd name="connsiteY163" fmla="*/ 1699506 h 2984797"/>
                <a:gd name="connsiteX164" fmla="*/ 2353240 w 2803728"/>
                <a:gd name="connsiteY164" fmla="*/ 1747416 h 2984797"/>
                <a:gd name="connsiteX165" fmla="*/ 2369742 w 2803728"/>
                <a:gd name="connsiteY165" fmla="*/ 1793730 h 2984797"/>
                <a:gd name="connsiteX166" fmla="*/ 2375598 w 2803728"/>
                <a:gd name="connsiteY166" fmla="*/ 1802247 h 2984797"/>
                <a:gd name="connsiteX167" fmla="*/ 2383050 w 2803728"/>
                <a:gd name="connsiteY167" fmla="*/ 1794794 h 2984797"/>
                <a:gd name="connsiteX168" fmla="*/ 2388906 w 2803728"/>
                <a:gd name="connsiteY168" fmla="*/ 1772969 h 2984797"/>
                <a:gd name="connsiteX169" fmla="*/ 2411796 w 2803728"/>
                <a:gd name="connsiteY169" fmla="*/ 1685666 h 2984797"/>
                <a:gd name="connsiteX170" fmla="*/ 2434155 w 2803728"/>
                <a:gd name="connsiteY170" fmla="*/ 1542999 h 2984797"/>
                <a:gd name="connsiteX171" fmla="*/ 2440010 w 2803728"/>
                <a:gd name="connsiteY171" fmla="*/ 1420030 h 2984797"/>
                <a:gd name="connsiteX172" fmla="*/ 2435752 w 2803728"/>
                <a:gd name="connsiteY172" fmla="*/ 1352423 h 2984797"/>
                <a:gd name="connsiteX173" fmla="*/ 2414458 w 2803728"/>
                <a:gd name="connsiteY173" fmla="*/ 1335921 h 2984797"/>
                <a:gd name="connsiteX174" fmla="*/ 2337270 w 2803728"/>
                <a:gd name="connsiteY174" fmla="*/ 1334324 h 2984797"/>
                <a:gd name="connsiteX175" fmla="*/ 2266469 w 2803728"/>
                <a:gd name="connsiteY175" fmla="*/ 1288011 h 2984797"/>
                <a:gd name="connsiteX176" fmla="*/ 2230270 w 2803728"/>
                <a:gd name="connsiteY176" fmla="*/ 1232115 h 2984797"/>
                <a:gd name="connsiteX177" fmla="*/ 2189812 w 2803728"/>
                <a:gd name="connsiteY177" fmla="*/ 1170897 h 2984797"/>
                <a:gd name="connsiteX178" fmla="*/ 2149887 w 2803728"/>
                <a:gd name="connsiteY178" fmla="*/ 1149603 h 2984797"/>
                <a:gd name="connsiteX179" fmla="*/ 2082281 w 2803728"/>
                <a:gd name="connsiteY179" fmla="*/ 1166106 h 2984797"/>
                <a:gd name="connsiteX180" fmla="*/ 1982734 w 2803728"/>
                <a:gd name="connsiteY180" fmla="*/ 1212951 h 2984797"/>
                <a:gd name="connsiteX181" fmla="*/ 1834745 w 2803728"/>
                <a:gd name="connsiteY181" fmla="*/ 1215613 h 2984797"/>
                <a:gd name="connsiteX182" fmla="*/ 1792690 w 2803728"/>
                <a:gd name="connsiteY182" fmla="*/ 1187399 h 2984797"/>
                <a:gd name="connsiteX183" fmla="*/ 1785237 w 2803728"/>
                <a:gd name="connsiteY183" fmla="*/ 1141618 h 2984797"/>
                <a:gd name="connsiteX184" fmla="*/ 1803869 w 2803728"/>
                <a:gd name="connsiteY184" fmla="*/ 1115001 h 2984797"/>
                <a:gd name="connsiteX185" fmla="*/ 1857103 w 2803728"/>
                <a:gd name="connsiteY185" fmla="*/ 1036216 h 2984797"/>
                <a:gd name="connsiteX186" fmla="*/ 1871476 w 2803728"/>
                <a:gd name="connsiteY186" fmla="*/ 996291 h 2984797"/>
                <a:gd name="connsiteX187" fmla="*/ 1896496 w 2803728"/>
                <a:gd name="connsiteY187" fmla="*/ 922828 h 2984797"/>
                <a:gd name="connsiteX188" fmla="*/ 1930565 w 2803728"/>
                <a:gd name="connsiteY188" fmla="*/ 867465 h 2984797"/>
                <a:gd name="connsiteX189" fmla="*/ 2008818 w 2803728"/>
                <a:gd name="connsiteY189" fmla="*/ 788680 h 2984797"/>
                <a:gd name="connsiteX190" fmla="*/ 2106768 w 2803728"/>
                <a:gd name="connsiteY190" fmla="*/ 729590 h 2984797"/>
                <a:gd name="connsiteX191" fmla="*/ 2167454 w 2803728"/>
                <a:gd name="connsiteY191" fmla="*/ 710959 h 2984797"/>
                <a:gd name="connsiteX192" fmla="*/ 2178101 w 2803728"/>
                <a:gd name="connsiteY192" fmla="*/ 706167 h 2984797"/>
                <a:gd name="connsiteX193" fmla="*/ 2173842 w 2803728"/>
                <a:gd name="connsiteY193" fmla="*/ 694988 h 2984797"/>
                <a:gd name="connsiteX194" fmla="*/ 2132853 w 2803728"/>
                <a:gd name="connsiteY194" fmla="*/ 648143 h 2984797"/>
                <a:gd name="connsiteX195" fmla="*/ 1997107 w 2803728"/>
                <a:gd name="connsiteY195" fmla="*/ 519850 h 2984797"/>
                <a:gd name="connsiteX196" fmla="*/ 1778317 w 2803728"/>
                <a:gd name="connsiteY196" fmla="*/ 379846 h 2984797"/>
                <a:gd name="connsiteX197" fmla="*/ 1594661 w 2803728"/>
                <a:gd name="connsiteY197" fmla="*/ 305851 h 2984797"/>
                <a:gd name="connsiteX198" fmla="*/ 1479677 w 2803728"/>
                <a:gd name="connsiteY198" fmla="*/ 276040 h 2984797"/>
                <a:gd name="connsiteX199" fmla="*/ 1389180 w 2803728"/>
                <a:gd name="connsiteY199" fmla="*/ 261135 h 2984797"/>
                <a:gd name="connsiteX200" fmla="*/ 1237464 w 2803728"/>
                <a:gd name="connsiteY200" fmla="*/ 249423 h 2984797"/>
                <a:gd name="connsiteX201" fmla="*/ 1364160 w 2803728"/>
                <a:gd name="connsiteY201" fmla="*/ 2947834 h 2984797"/>
                <a:gd name="connsiteX202" fmla="*/ 1393438 w 2803728"/>
                <a:gd name="connsiteY202" fmla="*/ 2946769 h 2984797"/>
                <a:gd name="connsiteX203" fmla="*/ 1540363 w 2803728"/>
                <a:gd name="connsiteY203" fmla="*/ 2935058 h 2984797"/>
                <a:gd name="connsiteX204" fmla="*/ 1672382 w 2803728"/>
                <a:gd name="connsiteY204" fmla="*/ 2910038 h 2984797"/>
                <a:gd name="connsiteX205" fmla="*/ 1798546 w 2803728"/>
                <a:gd name="connsiteY205" fmla="*/ 2872242 h 2984797"/>
                <a:gd name="connsiteX206" fmla="*/ 1981669 w 2803728"/>
                <a:gd name="connsiteY206" fmla="*/ 2792924 h 2984797"/>
                <a:gd name="connsiteX207" fmla="*/ 2196733 w 2803728"/>
                <a:gd name="connsiteY207" fmla="*/ 2653984 h 2984797"/>
                <a:gd name="connsiteX208" fmla="*/ 2374001 w 2803728"/>
                <a:gd name="connsiteY208" fmla="*/ 2487363 h 2984797"/>
                <a:gd name="connsiteX209" fmla="*/ 2535831 w 2803728"/>
                <a:gd name="connsiteY209" fmla="*/ 2267509 h 2984797"/>
                <a:gd name="connsiteX210" fmla="*/ 2654009 w 2803728"/>
                <a:gd name="connsiteY210" fmla="*/ 2027957 h 2984797"/>
                <a:gd name="connsiteX211" fmla="*/ 2709372 w 2803728"/>
                <a:gd name="connsiteY211" fmla="*/ 1857078 h 2984797"/>
                <a:gd name="connsiteX212" fmla="*/ 2739183 w 2803728"/>
                <a:gd name="connsiteY212" fmla="*/ 1718670 h 2984797"/>
                <a:gd name="connsiteX213" fmla="*/ 2756750 w 2803728"/>
                <a:gd name="connsiteY213" fmla="*/ 1572810 h 2984797"/>
                <a:gd name="connsiteX214" fmla="*/ 2760476 w 2803728"/>
                <a:gd name="connsiteY214" fmla="*/ 1437065 h 2984797"/>
                <a:gd name="connsiteX215" fmla="*/ 2751427 w 2803728"/>
                <a:gd name="connsiteY215" fmla="*/ 1297593 h 2984797"/>
                <a:gd name="connsiteX216" fmla="*/ 2733327 w 2803728"/>
                <a:gd name="connsiteY216" fmla="*/ 1179946 h 2984797"/>
                <a:gd name="connsiteX217" fmla="*/ 2694999 w 2803728"/>
                <a:gd name="connsiteY217" fmla="*/ 1023440 h 2984797"/>
                <a:gd name="connsiteX218" fmla="*/ 2643363 w 2803728"/>
                <a:gd name="connsiteY218" fmla="*/ 878112 h 2984797"/>
                <a:gd name="connsiteX219" fmla="*/ 2521458 w 2803728"/>
                <a:gd name="connsiteY219" fmla="*/ 641755 h 2984797"/>
                <a:gd name="connsiteX220" fmla="*/ 2328220 w 2803728"/>
                <a:gd name="connsiteY220" fmla="*/ 396348 h 2984797"/>
                <a:gd name="connsiteX221" fmla="*/ 2165857 w 2803728"/>
                <a:gd name="connsiteY221" fmla="*/ 255279 h 2984797"/>
                <a:gd name="connsiteX222" fmla="*/ 2042356 w 2803728"/>
                <a:gd name="connsiteY222" fmla="*/ 172767 h 2984797"/>
                <a:gd name="connsiteX223" fmla="*/ 2018933 w 2803728"/>
                <a:gd name="connsiteY223" fmla="*/ 179155 h 2984797"/>
                <a:gd name="connsiteX224" fmla="*/ 1983266 w 2803728"/>
                <a:gd name="connsiteY224" fmla="*/ 249956 h 2984797"/>
                <a:gd name="connsiteX225" fmla="*/ 1989122 w 2803728"/>
                <a:gd name="connsiteY225" fmla="*/ 272846 h 2984797"/>
                <a:gd name="connsiteX226" fmla="*/ 2049808 w 2803728"/>
                <a:gd name="connsiteY226" fmla="*/ 312239 h 2984797"/>
                <a:gd name="connsiteX227" fmla="*/ 2260613 w 2803728"/>
                <a:gd name="connsiteY227" fmla="*/ 490571 h 2984797"/>
                <a:gd name="connsiteX228" fmla="*/ 2389438 w 2803728"/>
                <a:gd name="connsiteY228" fmla="*/ 642820 h 2984797"/>
                <a:gd name="connsiteX229" fmla="*/ 2498567 w 2803728"/>
                <a:gd name="connsiteY229" fmla="*/ 821684 h 2984797"/>
                <a:gd name="connsiteX230" fmla="*/ 2556592 w 2803728"/>
                <a:gd name="connsiteY230" fmla="*/ 953704 h 2984797"/>
                <a:gd name="connsiteX231" fmla="*/ 2591726 w 2803728"/>
                <a:gd name="connsiteY231" fmla="*/ 1059639 h 2984797"/>
                <a:gd name="connsiteX232" fmla="*/ 2617278 w 2803728"/>
                <a:gd name="connsiteY232" fmla="*/ 1162379 h 2984797"/>
                <a:gd name="connsiteX233" fmla="*/ 2633781 w 2803728"/>
                <a:gd name="connsiteY233" fmla="*/ 1264055 h 2984797"/>
                <a:gd name="connsiteX234" fmla="*/ 2642298 w 2803728"/>
                <a:gd name="connsiteY234" fmla="*/ 1359876 h 2984797"/>
                <a:gd name="connsiteX235" fmla="*/ 2643895 w 2803728"/>
                <a:gd name="connsiteY235" fmla="*/ 1473263 h 2984797"/>
                <a:gd name="connsiteX236" fmla="*/ 2636442 w 2803728"/>
                <a:gd name="connsiteY236" fmla="*/ 1587716 h 2984797"/>
                <a:gd name="connsiteX237" fmla="*/ 2611422 w 2803728"/>
                <a:gd name="connsiteY237" fmla="*/ 1739964 h 2984797"/>
                <a:gd name="connsiteX238" fmla="*/ 2565641 w 2803728"/>
                <a:gd name="connsiteY238" fmla="*/ 1899132 h 2984797"/>
                <a:gd name="connsiteX239" fmla="*/ 2525716 w 2803728"/>
                <a:gd name="connsiteY239" fmla="*/ 1998679 h 2984797"/>
                <a:gd name="connsiteX240" fmla="*/ 2458110 w 2803728"/>
                <a:gd name="connsiteY240" fmla="*/ 2129634 h 2984797"/>
                <a:gd name="connsiteX241" fmla="*/ 2384115 w 2803728"/>
                <a:gd name="connsiteY241" fmla="*/ 2241957 h 2984797"/>
                <a:gd name="connsiteX242" fmla="*/ 2267001 w 2803728"/>
                <a:gd name="connsiteY242" fmla="*/ 2381961 h 2984797"/>
                <a:gd name="connsiteX243" fmla="*/ 2071102 w 2803728"/>
                <a:gd name="connsiteY243" fmla="*/ 2551244 h 2984797"/>
                <a:gd name="connsiteX244" fmla="*/ 1868282 w 2803728"/>
                <a:gd name="connsiteY244" fmla="*/ 2671551 h 2984797"/>
                <a:gd name="connsiteX245" fmla="*/ 1646298 w 2803728"/>
                <a:gd name="connsiteY245" fmla="*/ 2755128 h 2984797"/>
                <a:gd name="connsiteX246" fmla="*/ 1518537 w 2803728"/>
                <a:gd name="connsiteY246" fmla="*/ 2784939 h 2984797"/>
                <a:gd name="connsiteX247" fmla="*/ 1376936 w 2803728"/>
                <a:gd name="connsiteY247" fmla="*/ 2802506 h 2984797"/>
                <a:gd name="connsiteX248" fmla="*/ 1208185 w 2803728"/>
                <a:gd name="connsiteY248" fmla="*/ 2805168 h 2984797"/>
                <a:gd name="connsiteX249" fmla="*/ 1092669 w 2803728"/>
                <a:gd name="connsiteY249" fmla="*/ 2796118 h 2984797"/>
                <a:gd name="connsiteX250" fmla="*/ 983540 w 2803728"/>
                <a:gd name="connsiteY250" fmla="*/ 2779083 h 2984797"/>
                <a:gd name="connsiteX251" fmla="*/ 881864 w 2803728"/>
                <a:gd name="connsiteY251" fmla="*/ 2753531 h 2984797"/>
                <a:gd name="connsiteX252" fmla="*/ 780188 w 2803728"/>
                <a:gd name="connsiteY252" fmla="*/ 2719462 h 2984797"/>
                <a:gd name="connsiteX253" fmla="*/ 720034 w 2803728"/>
                <a:gd name="connsiteY253" fmla="*/ 2695507 h 2984797"/>
                <a:gd name="connsiteX254" fmla="*/ 703531 w 2803728"/>
                <a:gd name="connsiteY254" fmla="*/ 2701362 h 2984797"/>
                <a:gd name="connsiteX255" fmla="*/ 684367 w 2803728"/>
                <a:gd name="connsiteY255" fmla="*/ 2740755 h 2984797"/>
                <a:gd name="connsiteX256" fmla="*/ 691288 w 2803728"/>
                <a:gd name="connsiteY256" fmla="*/ 2763113 h 2984797"/>
                <a:gd name="connsiteX257" fmla="*/ 767412 w 2803728"/>
                <a:gd name="connsiteY257" fmla="*/ 2804103 h 2984797"/>
                <a:gd name="connsiteX258" fmla="*/ 942018 w 2803728"/>
                <a:gd name="connsiteY258" fmla="*/ 2877565 h 2984797"/>
                <a:gd name="connsiteX259" fmla="*/ 1074037 w 2803728"/>
                <a:gd name="connsiteY259" fmla="*/ 2914829 h 2984797"/>
                <a:gd name="connsiteX260" fmla="*/ 1252369 w 2803728"/>
                <a:gd name="connsiteY260" fmla="*/ 2944107 h 2984797"/>
                <a:gd name="connsiteX261" fmla="*/ 1364160 w 2803728"/>
                <a:gd name="connsiteY261" fmla="*/ 2947834 h 2984797"/>
                <a:gd name="connsiteX262" fmla="*/ 2470353 w 2803728"/>
                <a:gd name="connsiteY262" fmla="*/ 1437065 h 2984797"/>
                <a:gd name="connsiteX263" fmla="*/ 2470353 w 2803728"/>
                <a:gd name="connsiteY263" fmla="*/ 1437065 h 2984797"/>
                <a:gd name="connsiteX264" fmla="*/ 2470353 w 2803728"/>
                <a:gd name="connsiteY264" fmla="*/ 1464214 h 2984797"/>
                <a:gd name="connsiteX265" fmla="*/ 2469289 w 2803728"/>
                <a:gd name="connsiteY265" fmla="*/ 1535014 h 2984797"/>
                <a:gd name="connsiteX266" fmla="*/ 2451722 w 2803728"/>
                <a:gd name="connsiteY266" fmla="*/ 1667034 h 2984797"/>
                <a:gd name="connsiteX267" fmla="*/ 2427767 w 2803728"/>
                <a:gd name="connsiteY267" fmla="*/ 1771904 h 2984797"/>
                <a:gd name="connsiteX268" fmla="*/ 2380389 w 2803728"/>
                <a:gd name="connsiteY268" fmla="*/ 1908182 h 2984797"/>
                <a:gd name="connsiteX269" fmla="*/ 2300538 w 2803728"/>
                <a:gd name="connsiteY269" fmla="*/ 2065753 h 2984797"/>
                <a:gd name="connsiteX270" fmla="*/ 2227076 w 2803728"/>
                <a:gd name="connsiteY270" fmla="*/ 2174882 h 2984797"/>
                <a:gd name="connsiteX271" fmla="*/ 2163728 w 2803728"/>
                <a:gd name="connsiteY271" fmla="*/ 2251006 h 2984797"/>
                <a:gd name="connsiteX272" fmla="*/ 2134450 w 2803728"/>
                <a:gd name="connsiteY272" fmla="*/ 2281882 h 2984797"/>
                <a:gd name="connsiteX273" fmla="*/ 2101445 w 2803728"/>
                <a:gd name="connsiteY273" fmla="*/ 2322339 h 2984797"/>
                <a:gd name="connsiteX274" fmla="*/ 2077490 w 2803728"/>
                <a:gd name="connsiteY274" fmla="*/ 2342036 h 2984797"/>
                <a:gd name="connsiteX275" fmla="*/ 2063649 w 2803728"/>
                <a:gd name="connsiteY275" fmla="*/ 2353747 h 2984797"/>
                <a:gd name="connsiteX276" fmla="*/ 2050341 w 2803728"/>
                <a:gd name="connsiteY276" fmla="*/ 2362264 h 2984797"/>
                <a:gd name="connsiteX277" fmla="*/ 1994978 w 2803728"/>
                <a:gd name="connsiteY277" fmla="*/ 2406448 h 2984797"/>
                <a:gd name="connsiteX278" fmla="*/ 1820371 w 2803728"/>
                <a:gd name="connsiteY278" fmla="*/ 2519303 h 2984797"/>
                <a:gd name="connsiteX279" fmla="*/ 1661203 w 2803728"/>
                <a:gd name="connsiteY279" fmla="*/ 2589572 h 2984797"/>
                <a:gd name="connsiteX280" fmla="*/ 1481806 w 2803728"/>
                <a:gd name="connsiteY280" fmla="*/ 2639611 h 2984797"/>
                <a:gd name="connsiteX281" fmla="*/ 1329026 w 2803728"/>
                <a:gd name="connsiteY281" fmla="*/ 2659840 h 2984797"/>
                <a:gd name="connsiteX282" fmla="*/ 1142176 w 2803728"/>
                <a:gd name="connsiteY282" fmla="*/ 2659840 h 2984797"/>
                <a:gd name="connsiteX283" fmla="*/ 1080425 w 2803728"/>
                <a:gd name="connsiteY283" fmla="*/ 2653984 h 2984797"/>
                <a:gd name="connsiteX284" fmla="*/ 971828 w 2803728"/>
                <a:gd name="connsiteY284" fmla="*/ 2635885 h 2984797"/>
                <a:gd name="connsiteX285" fmla="*/ 874411 w 2803728"/>
                <a:gd name="connsiteY285" fmla="*/ 2610865 h 2984797"/>
                <a:gd name="connsiteX286" fmla="*/ 780720 w 2803728"/>
                <a:gd name="connsiteY286" fmla="*/ 2578393 h 2984797"/>
                <a:gd name="connsiteX287" fmla="*/ 758362 w 2803728"/>
                <a:gd name="connsiteY287" fmla="*/ 2587975 h 2984797"/>
                <a:gd name="connsiteX288" fmla="*/ 732810 w 2803728"/>
                <a:gd name="connsiteY288" fmla="*/ 2640144 h 2984797"/>
                <a:gd name="connsiteX289" fmla="*/ 740262 w 2803728"/>
                <a:gd name="connsiteY289" fmla="*/ 2659308 h 2984797"/>
                <a:gd name="connsiteX290" fmla="*/ 847262 w 2803728"/>
                <a:gd name="connsiteY290" fmla="*/ 2700298 h 2984797"/>
                <a:gd name="connsiteX291" fmla="*/ 971296 w 2803728"/>
                <a:gd name="connsiteY291" fmla="*/ 2734899 h 2984797"/>
                <a:gd name="connsiteX292" fmla="*/ 1135788 w 2803728"/>
                <a:gd name="connsiteY292" fmla="*/ 2763113 h 2984797"/>
                <a:gd name="connsiteX293" fmla="*/ 1243320 w 2803728"/>
                <a:gd name="connsiteY293" fmla="*/ 2770034 h 2984797"/>
                <a:gd name="connsiteX294" fmla="*/ 1348190 w 2803728"/>
                <a:gd name="connsiteY294" fmla="*/ 2767904 h 2984797"/>
                <a:gd name="connsiteX295" fmla="*/ 1460513 w 2803728"/>
                <a:gd name="connsiteY295" fmla="*/ 2755661 h 2984797"/>
                <a:gd name="connsiteX296" fmla="*/ 1581353 w 2803728"/>
                <a:gd name="connsiteY296" fmla="*/ 2732238 h 2984797"/>
                <a:gd name="connsiteX297" fmla="*/ 1708581 w 2803728"/>
                <a:gd name="connsiteY297" fmla="*/ 2694442 h 2984797"/>
                <a:gd name="connsiteX298" fmla="*/ 1886381 w 2803728"/>
                <a:gd name="connsiteY298" fmla="*/ 2617785 h 2984797"/>
                <a:gd name="connsiteX299" fmla="*/ 2054067 w 2803728"/>
                <a:gd name="connsiteY299" fmla="*/ 2514512 h 2984797"/>
                <a:gd name="connsiteX300" fmla="*/ 2204718 w 2803728"/>
                <a:gd name="connsiteY300" fmla="*/ 2387817 h 2984797"/>
                <a:gd name="connsiteX301" fmla="*/ 2382518 w 2803728"/>
                <a:gd name="connsiteY301" fmla="*/ 2171156 h 2984797"/>
                <a:gd name="connsiteX302" fmla="*/ 2497503 w 2803728"/>
                <a:gd name="connsiteY302" fmla="*/ 1957157 h 2984797"/>
                <a:gd name="connsiteX303" fmla="*/ 2558189 w 2803728"/>
                <a:gd name="connsiteY303" fmla="*/ 1783615 h 2984797"/>
                <a:gd name="connsiteX304" fmla="*/ 2586935 w 2803728"/>
                <a:gd name="connsiteY304" fmla="*/ 1652128 h 2984797"/>
                <a:gd name="connsiteX305" fmla="*/ 2600776 w 2803728"/>
                <a:gd name="connsiteY305" fmla="*/ 1541402 h 2984797"/>
                <a:gd name="connsiteX306" fmla="*/ 2603970 w 2803728"/>
                <a:gd name="connsiteY306" fmla="*/ 1494557 h 2984797"/>
                <a:gd name="connsiteX307" fmla="*/ 2604502 w 2803728"/>
                <a:gd name="connsiteY307" fmla="*/ 1391284 h 2984797"/>
                <a:gd name="connsiteX308" fmla="*/ 2594388 w 2803728"/>
                <a:gd name="connsiteY308" fmla="*/ 1271508 h 2984797"/>
                <a:gd name="connsiteX309" fmla="*/ 2576821 w 2803728"/>
                <a:gd name="connsiteY309" fmla="*/ 1171429 h 2984797"/>
                <a:gd name="connsiteX310" fmla="*/ 2553398 w 2803728"/>
                <a:gd name="connsiteY310" fmla="*/ 1078270 h 2984797"/>
                <a:gd name="connsiteX311" fmla="*/ 2509214 w 2803728"/>
                <a:gd name="connsiteY311" fmla="*/ 948380 h 2984797"/>
                <a:gd name="connsiteX312" fmla="*/ 2431493 w 2803728"/>
                <a:gd name="connsiteY312" fmla="*/ 786550 h 2984797"/>
                <a:gd name="connsiteX313" fmla="*/ 2282971 w 2803728"/>
                <a:gd name="connsiteY313" fmla="*/ 574681 h 2984797"/>
                <a:gd name="connsiteX314" fmla="*/ 1975814 w 2803728"/>
                <a:gd name="connsiteY314" fmla="*/ 311174 h 2984797"/>
                <a:gd name="connsiteX315" fmla="*/ 1951858 w 2803728"/>
                <a:gd name="connsiteY315" fmla="*/ 317562 h 2984797"/>
                <a:gd name="connsiteX316" fmla="*/ 1912466 w 2803728"/>
                <a:gd name="connsiteY316" fmla="*/ 395816 h 2984797"/>
                <a:gd name="connsiteX317" fmla="*/ 1918854 w 2803728"/>
                <a:gd name="connsiteY317" fmla="*/ 417109 h 2984797"/>
                <a:gd name="connsiteX318" fmla="*/ 1966764 w 2803728"/>
                <a:gd name="connsiteY318" fmla="*/ 450114 h 2984797"/>
                <a:gd name="connsiteX319" fmla="*/ 2161066 w 2803728"/>
                <a:gd name="connsiteY319" fmla="*/ 625252 h 2984797"/>
                <a:gd name="connsiteX320" fmla="*/ 2336205 w 2803728"/>
                <a:gd name="connsiteY320" fmla="*/ 874918 h 2984797"/>
                <a:gd name="connsiteX321" fmla="*/ 2380921 w 2803728"/>
                <a:gd name="connsiteY321" fmla="*/ 969674 h 2984797"/>
                <a:gd name="connsiteX322" fmla="*/ 2428299 w 2803728"/>
                <a:gd name="connsiteY322" fmla="*/ 1105419 h 2984797"/>
                <a:gd name="connsiteX323" fmla="*/ 2449592 w 2803728"/>
                <a:gd name="connsiteY323" fmla="*/ 1194852 h 2984797"/>
                <a:gd name="connsiteX324" fmla="*/ 2460771 w 2803728"/>
                <a:gd name="connsiteY324" fmla="*/ 1261926 h 2984797"/>
                <a:gd name="connsiteX325" fmla="*/ 2471418 w 2803728"/>
                <a:gd name="connsiteY325" fmla="*/ 1383299 h 2984797"/>
                <a:gd name="connsiteX326" fmla="*/ 2470353 w 2803728"/>
                <a:gd name="connsiteY326" fmla="*/ 1437065 h 2984797"/>
                <a:gd name="connsiteX327" fmla="*/ 519343 w 2803728"/>
                <a:gd name="connsiteY327" fmla="*/ 2932928 h 2984797"/>
                <a:gd name="connsiteX328" fmla="*/ 556074 w 2803728"/>
                <a:gd name="connsiteY328" fmla="*/ 2908973 h 2984797"/>
                <a:gd name="connsiteX329" fmla="*/ 644442 w 2803728"/>
                <a:gd name="connsiteY329" fmla="*/ 2725317 h 2984797"/>
                <a:gd name="connsiteX330" fmla="*/ 720566 w 2803728"/>
                <a:gd name="connsiteY330" fmla="*/ 2567214 h 2984797"/>
                <a:gd name="connsiteX331" fmla="*/ 714178 w 2803728"/>
                <a:gd name="connsiteY331" fmla="*/ 2549114 h 2984797"/>
                <a:gd name="connsiteX332" fmla="*/ 656153 w 2803728"/>
                <a:gd name="connsiteY332" fmla="*/ 2519836 h 2984797"/>
                <a:gd name="connsiteX333" fmla="*/ 623681 w 2803728"/>
                <a:gd name="connsiteY333" fmla="*/ 2529418 h 2984797"/>
                <a:gd name="connsiteX334" fmla="*/ 544895 w 2803728"/>
                <a:gd name="connsiteY334" fmla="*/ 2683263 h 2984797"/>
                <a:gd name="connsiteX335" fmla="*/ 452801 w 2803728"/>
                <a:gd name="connsiteY335" fmla="*/ 2859998 h 2984797"/>
                <a:gd name="connsiteX336" fmla="*/ 453866 w 2803728"/>
                <a:gd name="connsiteY336" fmla="*/ 2880760 h 2984797"/>
                <a:gd name="connsiteX337" fmla="*/ 491129 w 2803728"/>
                <a:gd name="connsiteY337" fmla="*/ 2921217 h 2984797"/>
                <a:gd name="connsiteX338" fmla="*/ 519343 w 2803728"/>
                <a:gd name="connsiteY338" fmla="*/ 2932928 h 2984797"/>
                <a:gd name="connsiteX339" fmla="*/ 1944938 w 2803728"/>
                <a:gd name="connsiteY339" fmla="*/ 33295 h 2984797"/>
                <a:gd name="connsiteX340" fmla="*/ 1925242 w 2803728"/>
                <a:gd name="connsiteY340" fmla="*/ 44474 h 2984797"/>
                <a:gd name="connsiteX341" fmla="*/ 1866685 w 2803728"/>
                <a:gd name="connsiteY341" fmla="*/ 157329 h 2984797"/>
                <a:gd name="connsiteX342" fmla="*/ 1813451 w 2803728"/>
                <a:gd name="connsiteY342" fmla="*/ 259005 h 2984797"/>
                <a:gd name="connsiteX343" fmla="*/ 1779914 w 2803728"/>
                <a:gd name="connsiteY343" fmla="*/ 322886 h 2984797"/>
                <a:gd name="connsiteX344" fmla="*/ 1784173 w 2803728"/>
                <a:gd name="connsiteY344" fmla="*/ 340453 h 2984797"/>
                <a:gd name="connsiteX345" fmla="*/ 1857635 w 2803728"/>
                <a:gd name="connsiteY345" fmla="*/ 379313 h 2984797"/>
                <a:gd name="connsiteX346" fmla="*/ 1874137 w 2803728"/>
                <a:gd name="connsiteY346" fmla="*/ 373990 h 2984797"/>
                <a:gd name="connsiteX347" fmla="*/ 1881590 w 2803728"/>
                <a:gd name="connsiteY347" fmla="*/ 358552 h 2984797"/>
                <a:gd name="connsiteX348" fmla="*/ 2013609 w 2803728"/>
                <a:gd name="connsiteY348" fmla="*/ 92384 h 2984797"/>
                <a:gd name="connsiteX349" fmla="*/ 2010948 w 2803728"/>
                <a:gd name="connsiteY349" fmla="*/ 64703 h 2984797"/>
                <a:gd name="connsiteX350" fmla="*/ 1944938 w 2803728"/>
                <a:gd name="connsiteY350" fmla="*/ 33295 h 298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2803728" h="2984797">
                  <a:moveTo>
                    <a:pt x="1364160" y="2984565"/>
                  </a:moveTo>
                  <a:cubicBezTo>
                    <a:pt x="1348722" y="2984565"/>
                    <a:pt x="1332752" y="2984032"/>
                    <a:pt x="1317314" y="2984565"/>
                  </a:cubicBezTo>
                  <a:cubicBezTo>
                    <a:pt x="1263548" y="2986162"/>
                    <a:pt x="1210847" y="2979242"/>
                    <a:pt x="1158146" y="2972321"/>
                  </a:cubicBezTo>
                  <a:cubicBezTo>
                    <a:pt x="1118221" y="2966998"/>
                    <a:pt x="1078828" y="2959545"/>
                    <a:pt x="1039967" y="2949963"/>
                  </a:cubicBezTo>
                  <a:cubicBezTo>
                    <a:pt x="984604" y="2936122"/>
                    <a:pt x="930306" y="2919620"/>
                    <a:pt x="876540" y="2898859"/>
                  </a:cubicBezTo>
                  <a:cubicBezTo>
                    <a:pt x="805207" y="2871710"/>
                    <a:pt x="737068" y="2839237"/>
                    <a:pt x="671059" y="2800909"/>
                  </a:cubicBezTo>
                  <a:cubicBezTo>
                    <a:pt x="661477" y="2795053"/>
                    <a:pt x="657750" y="2796118"/>
                    <a:pt x="652427" y="2806765"/>
                  </a:cubicBezTo>
                  <a:cubicBezTo>
                    <a:pt x="640183" y="2831785"/>
                    <a:pt x="627940" y="2856804"/>
                    <a:pt x="616228" y="2881824"/>
                  </a:cubicBezTo>
                  <a:cubicBezTo>
                    <a:pt x="607178" y="2900988"/>
                    <a:pt x="597596" y="2920152"/>
                    <a:pt x="588547" y="2939316"/>
                  </a:cubicBezTo>
                  <a:cubicBezTo>
                    <a:pt x="586417" y="2943043"/>
                    <a:pt x="584820" y="2947302"/>
                    <a:pt x="581094" y="2949431"/>
                  </a:cubicBezTo>
                  <a:cubicBezTo>
                    <a:pt x="556607" y="2965401"/>
                    <a:pt x="531054" y="2976047"/>
                    <a:pt x="501244" y="2969660"/>
                  </a:cubicBezTo>
                  <a:cubicBezTo>
                    <a:pt x="482612" y="2965401"/>
                    <a:pt x="468239" y="2953690"/>
                    <a:pt x="454398" y="2940913"/>
                  </a:cubicBezTo>
                  <a:cubicBezTo>
                    <a:pt x="444284" y="2931331"/>
                    <a:pt x="435766" y="2919620"/>
                    <a:pt x="427249" y="2908441"/>
                  </a:cubicBezTo>
                  <a:cubicBezTo>
                    <a:pt x="416602" y="2894068"/>
                    <a:pt x="412876" y="2878098"/>
                    <a:pt x="411279" y="2861063"/>
                  </a:cubicBezTo>
                  <a:cubicBezTo>
                    <a:pt x="410214" y="2851481"/>
                    <a:pt x="413941" y="2843496"/>
                    <a:pt x="417667" y="2835511"/>
                  </a:cubicBezTo>
                  <a:cubicBezTo>
                    <a:pt x="459721" y="2754064"/>
                    <a:pt x="501776" y="2673149"/>
                    <a:pt x="543831" y="2591701"/>
                  </a:cubicBezTo>
                  <a:cubicBezTo>
                    <a:pt x="559268" y="2561358"/>
                    <a:pt x="575238" y="2531547"/>
                    <a:pt x="590676" y="2501204"/>
                  </a:cubicBezTo>
                  <a:cubicBezTo>
                    <a:pt x="596532" y="2490025"/>
                    <a:pt x="595467" y="2486299"/>
                    <a:pt x="583756" y="2479378"/>
                  </a:cubicBezTo>
                  <a:cubicBezTo>
                    <a:pt x="539572" y="2453294"/>
                    <a:pt x="498582" y="2423483"/>
                    <a:pt x="458657" y="2391543"/>
                  </a:cubicBezTo>
                  <a:cubicBezTo>
                    <a:pt x="416602" y="2358006"/>
                    <a:pt x="376677" y="2321275"/>
                    <a:pt x="339946" y="2282414"/>
                  </a:cubicBezTo>
                  <a:cubicBezTo>
                    <a:pt x="277130" y="2216404"/>
                    <a:pt x="220703" y="2146136"/>
                    <a:pt x="173857" y="2067883"/>
                  </a:cubicBezTo>
                  <a:cubicBezTo>
                    <a:pt x="128609" y="1992823"/>
                    <a:pt x="91345" y="1914038"/>
                    <a:pt x="63664" y="1830993"/>
                  </a:cubicBezTo>
                  <a:cubicBezTo>
                    <a:pt x="48226" y="1784148"/>
                    <a:pt x="35450" y="1737302"/>
                    <a:pt x="25336" y="1689392"/>
                  </a:cubicBezTo>
                  <a:cubicBezTo>
                    <a:pt x="14156" y="1635094"/>
                    <a:pt x="6704" y="1580795"/>
                    <a:pt x="2977" y="1525432"/>
                  </a:cubicBezTo>
                  <a:cubicBezTo>
                    <a:pt x="-1814" y="1456761"/>
                    <a:pt x="-749" y="1387557"/>
                    <a:pt x="5639" y="1318886"/>
                  </a:cubicBezTo>
                  <a:cubicBezTo>
                    <a:pt x="11495" y="1257667"/>
                    <a:pt x="21609" y="1197514"/>
                    <a:pt x="36515" y="1137892"/>
                  </a:cubicBezTo>
                  <a:cubicBezTo>
                    <a:pt x="49823" y="1084126"/>
                    <a:pt x="67390" y="1031957"/>
                    <a:pt x="88151" y="980853"/>
                  </a:cubicBezTo>
                  <a:cubicBezTo>
                    <a:pt x="109977" y="927087"/>
                    <a:pt x="135529" y="874918"/>
                    <a:pt x="164807" y="824878"/>
                  </a:cubicBezTo>
                  <a:cubicBezTo>
                    <a:pt x="193554" y="775371"/>
                    <a:pt x="226558" y="729058"/>
                    <a:pt x="262225" y="683809"/>
                  </a:cubicBezTo>
                  <a:cubicBezTo>
                    <a:pt x="306409" y="627914"/>
                    <a:pt x="355384" y="576810"/>
                    <a:pt x="408085" y="529432"/>
                  </a:cubicBezTo>
                  <a:cubicBezTo>
                    <a:pt x="476756" y="467149"/>
                    <a:pt x="552348" y="413383"/>
                    <a:pt x="633795" y="369199"/>
                  </a:cubicBezTo>
                  <a:cubicBezTo>
                    <a:pt x="689158" y="338856"/>
                    <a:pt x="746650" y="312239"/>
                    <a:pt x="806272" y="290946"/>
                  </a:cubicBezTo>
                  <a:cubicBezTo>
                    <a:pt x="856312" y="272846"/>
                    <a:pt x="907416" y="257408"/>
                    <a:pt x="959585" y="245697"/>
                  </a:cubicBezTo>
                  <a:cubicBezTo>
                    <a:pt x="989395" y="238777"/>
                    <a:pt x="1019739" y="234518"/>
                    <a:pt x="1050082" y="229195"/>
                  </a:cubicBezTo>
                  <a:cubicBezTo>
                    <a:pt x="1082022" y="223871"/>
                    <a:pt x="1113962" y="223339"/>
                    <a:pt x="1145902" y="218548"/>
                  </a:cubicBezTo>
                  <a:cubicBezTo>
                    <a:pt x="1150693" y="218016"/>
                    <a:pt x="1155484" y="218016"/>
                    <a:pt x="1160275" y="218016"/>
                  </a:cubicBezTo>
                  <a:cubicBezTo>
                    <a:pt x="1212977" y="218016"/>
                    <a:pt x="1266210" y="216419"/>
                    <a:pt x="1318911" y="218548"/>
                  </a:cubicBezTo>
                  <a:cubicBezTo>
                    <a:pt x="1349787" y="219613"/>
                    <a:pt x="1381195" y="222807"/>
                    <a:pt x="1411538" y="227598"/>
                  </a:cubicBezTo>
                  <a:cubicBezTo>
                    <a:pt x="1432299" y="231324"/>
                    <a:pt x="1453592" y="233986"/>
                    <a:pt x="1474353" y="237712"/>
                  </a:cubicBezTo>
                  <a:cubicBezTo>
                    <a:pt x="1507358" y="243568"/>
                    <a:pt x="1539831" y="251020"/>
                    <a:pt x="1572303" y="260070"/>
                  </a:cubicBezTo>
                  <a:cubicBezTo>
                    <a:pt x="1610631" y="270717"/>
                    <a:pt x="1648959" y="282961"/>
                    <a:pt x="1686223" y="297866"/>
                  </a:cubicBezTo>
                  <a:cubicBezTo>
                    <a:pt x="1697934" y="302657"/>
                    <a:pt x="1710178" y="306383"/>
                    <a:pt x="1721357" y="312239"/>
                  </a:cubicBezTo>
                  <a:cubicBezTo>
                    <a:pt x="1731472" y="317562"/>
                    <a:pt x="1736795" y="315433"/>
                    <a:pt x="1742118" y="305319"/>
                  </a:cubicBezTo>
                  <a:cubicBezTo>
                    <a:pt x="1781511" y="229195"/>
                    <a:pt x="1820904" y="153071"/>
                    <a:pt x="1860829" y="76414"/>
                  </a:cubicBezTo>
                  <a:cubicBezTo>
                    <a:pt x="1870943" y="56718"/>
                    <a:pt x="1881590" y="37554"/>
                    <a:pt x="1892237" y="17857"/>
                  </a:cubicBezTo>
                  <a:cubicBezTo>
                    <a:pt x="1897560" y="7743"/>
                    <a:pt x="1905545" y="3484"/>
                    <a:pt x="1917257" y="2420"/>
                  </a:cubicBezTo>
                  <a:cubicBezTo>
                    <a:pt x="1930033" y="1355"/>
                    <a:pt x="1942276" y="-775"/>
                    <a:pt x="1955052" y="290"/>
                  </a:cubicBezTo>
                  <a:cubicBezTo>
                    <a:pt x="1999236" y="2420"/>
                    <a:pt x="2032241" y="23181"/>
                    <a:pt x="2051937" y="62573"/>
                  </a:cubicBezTo>
                  <a:cubicBezTo>
                    <a:pt x="2059923" y="78544"/>
                    <a:pt x="2062052" y="95578"/>
                    <a:pt x="2051405" y="112613"/>
                  </a:cubicBezTo>
                  <a:cubicBezTo>
                    <a:pt x="2046082" y="120598"/>
                    <a:pt x="2047146" y="123792"/>
                    <a:pt x="2055132" y="129115"/>
                  </a:cubicBezTo>
                  <a:cubicBezTo>
                    <a:pt x="2066311" y="136036"/>
                    <a:pt x="2078022" y="142424"/>
                    <a:pt x="2089201" y="149344"/>
                  </a:cubicBezTo>
                  <a:cubicBezTo>
                    <a:pt x="2150952" y="187672"/>
                    <a:pt x="2209509" y="230792"/>
                    <a:pt x="2264872" y="278169"/>
                  </a:cubicBezTo>
                  <a:cubicBezTo>
                    <a:pt x="2325026" y="329806"/>
                    <a:pt x="2381453" y="384637"/>
                    <a:pt x="2433090" y="444258"/>
                  </a:cubicBezTo>
                  <a:cubicBezTo>
                    <a:pt x="2502826" y="525173"/>
                    <a:pt x="2563512" y="613009"/>
                    <a:pt x="2614616" y="707232"/>
                  </a:cubicBezTo>
                  <a:cubicBezTo>
                    <a:pt x="2648686" y="770580"/>
                    <a:pt x="2678497" y="835525"/>
                    <a:pt x="2703516" y="902599"/>
                  </a:cubicBezTo>
                  <a:cubicBezTo>
                    <a:pt x="2720551" y="948913"/>
                    <a:pt x="2735989" y="996291"/>
                    <a:pt x="2748765" y="1043668"/>
                  </a:cubicBezTo>
                  <a:cubicBezTo>
                    <a:pt x="2764735" y="1103822"/>
                    <a:pt x="2778043" y="1164509"/>
                    <a:pt x="2786561" y="1226260"/>
                  </a:cubicBezTo>
                  <a:cubicBezTo>
                    <a:pt x="2792949" y="1274170"/>
                    <a:pt x="2797740" y="1321548"/>
                    <a:pt x="2800402" y="1369990"/>
                  </a:cubicBezTo>
                  <a:cubicBezTo>
                    <a:pt x="2803063" y="1412577"/>
                    <a:pt x="2804128" y="1455164"/>
                    <a:pt x="2803595" y="1497219"/>
                  </a:cubicBezTo>
                  <a:cubicBezTo>
                    <a:pt x="2803063" y="1531820"/>
                    <a:pt x="2799869" y="1565890"/>
                    <a:pt x="2798272" y="1600492"/>
                  </a:cubicBezTo>
                  <a:cubicBezTo>
                    <a:pt x="2795610" y="1642546"/>
                    <a:pt x="2789755" y="1684068"/>
                    <a:pt x="2783899" y="1725591"/>
                  </a:cubicBezTo>
                  <a:cubicBezTo>
                    <a:pt x="2780173" y="1753272"/>
                    <a:pt x="2774317" y="1780421"/>
                    <a:pt x="2768461" y="1807570"/>
                  </a:cubicBezTo>
                  <a:cubicBezTo>
                    <a:pt x="2762073" y="1836317"/>
                    <a:pt x="2755685" y="1864530"/>
                    <a:pt x="2748233" y="1892744"/>
                  </a:cubicBezTo>
                  <a:cubicBezTo>
                    <a:pt x="2739715" y="1923620"/>
                    <a:pt x="2730133" y="1954495"/>
                    <a:pt x="2720019" y="1984838"/>
                  </a:cubicBezTo>
                  <a:cubicBezTo>
                    <a:pt x="2706178" y="2025828"/>
                    <a:pt x="2690740" y="2066286"/>
                    <a:pt x="2673173" y="2106211"/>
                  </a:cubicBezTo>
                  <a:cubicBezTo>
                    <a:pt x="2644427" y="2171156"/>
                    <a:pt x="2611955" y="2233971"/>
                    <a:pt x="2574691" y="2294125"/>
                  </a:cubicBezTo>
                  <a:cubicBezTo>
                    <a:pt x="2534766" y="2359070"/>
                    <a:pt x="2490582" y="2420821"/>
                    <a:pt x="2441075" y="2478846"/>
                  </a:cubicBezTo>
                  <a:cubicBezTo>
                    <a:pt x="2394762" y="2533144"/>
                    <a:pt x="2344722" y="2583716"/>
                    <a:pt x="2291489" y="2631626"/>
                  </a:cubicBezTo>
                  <a:cubicBezTo>
                    <a:pt x="2233464" y="2683795"/>
                    <a:pt x="2171181" y="2730641"/>
                    <a:pt x="2105703" y="2772695"/>
                  </a:cubicBezTo>
                  <a:cubicBezTo>
                    <a:pt x="2057793" y="2803571"/>
                    <a:pt x="2008286" y="2830188"/>
                    <a:pt x="1957182" y="2854675"/>
                  </a:cubicBezTo>
                  <a:cubicBezTo>
                    <a:pt x="1898093" y="2882889"/>
                    <a:pt x="1836874" y="2906844"/>
                    <a:pt x="1774058" y="2926008"/>
                  </a:cubicBezTo>
                  <a:cubicBezTo>
                    <a:pt x="1733068" y="2938784"/>
                    <a:pt x="1691546" y="2949431"/>
                    <a:pt x="1649492" y="2957948"/>
                  </a:cubicBezTo>
                  <a:cubicBezTo>
                    <a:pt x="1615955" y="2964869"/>
                    <a:pt x="1581885" y="2970192"/>
                    <a:pt x="1547816" y="2975515"/>
                  </a:cubicBezTo>
                  <a:cubicBezTo>
                    <a:pt x="1537701" y="2977112"/>
                    <a:pt x="1527054" y="2977112"/>
                    <a:pt x="1516940" y="2978709"/>
                  </a:cubicBezTo>
                  <a:cubicBezTo>
                    <a:pt x="1465304" y="2986162"/>
                    <a:pt x="1414732" y="2984565"/>
                    <a:pt x="1364160" y="2984565"/>
                  </a:cubicBezTo>
                  <a:close/>
                  <a:moveTo>
                    <a:pt x="1237464" y="249423"/>
                  </a:moveTo>
                  <a:cubicBezTo>
                    <a:pt x="1185827" y="251553"/>
                    <a:pt x="1137385" y="253682"/>
                    <a:pt x="1088942" y="260070"/>
                  </a:cubicBezTo>
                  <a:cubicBezTo>
                    <a:pt x="1078828" y="261135"/>
                    <a:pt x="1076166" y="265926"/>
                    <a:pt x="1080425" y="275508"/>
                  </a:cubicBezTo>
                  <a:cubicBezTo>
                    <a:pt x="1085216" y="286155"/>
                    <a:pt x="1088942" y="296269"/>
                    <a:pt x="1090007" y="307980"/>
                  </a:cubicBezTo>
                  <a:cubicBezTo>
                    <a:pt x="1092136" y="335129"/>
                    <a:pt x="1092136" y="362279"/>
                    <a:pt x="1090007" y="389960"/>
                  </a:cubicBezTo>
                  <a:cubicBezTo>
                    <a:pt x="1087878" y="417109"/>
                    <a:pt x="1080957" y="443194"/>
                    <a:pt x="1071375" y="468213"/>
                  </a:cubicBezTo>
                  <a:cubicBezTo>
                    <a:pt x="1057535" y="502283"/>
                    <a:pt x="1038370" y="533691"/>
                    <a:pt x="1018674" y="565098"/>
                  </a:cubicBezTo>
                  <a:cubicBezTo>
                    <a:pt x="1010157" y="578407"/>
                    <a:pt x="1000574" y="590651"/>
                    <a:pt x="988863" y="600765"/>
                  </a:cubicBezTo>
                  <a:cubicBezTo>
                    <a:pt x="929242" y="656128"/>
                    <a:pt x="860038" y="688600"/>
                    <a:pt x="776994" y="688068"/>
                  </a:cubicBezTo>
                  <a:cubicBezTo>
                    <a:pt x="758894" y="688068"/>
                    <a:pt x="742392" y="693391"/>
                    <a:pt x="728019" y="703506"/>
                  </a:cubicBezTo>
                  <a:cubicBezTo>
                    <a:pt x="699273" y="723202"/>
                    <a:pt x="676382" y="748754"/>
                    <a:pt x="656153" y="776968"/>
                  </a:cubicBezTo>
                  <a:cubicBezTo>
                    <a:pt x="629004" y="814764"/>
                    <a:pt x="599726" y="851495"/>
                    <a:pt x="565124" y="883435"/>
                  </a:cubicBezTo>
                  <a:cubicBezTo>
                    <a:pt x="544895" y="902067"/>
                    <a:pt x="525199" y="921231"/>
                    <a:pt x="507632" y="942525"/>
                  </a:cubicBezTo>
                  <a:cubicBezTo>
                    <a:pt x="478353" y="977659"/>
                    <a:pt x="442687" y="1001082"/>
                    <a:pt x="396906" y="1008002"/>
                  </a:cubicBezTo>
                  <a:cubicBezTo>
                    <a:pt x="345802" y="1015455"/>
                    <a:pt x="296294" y="1011728"/>
                    <a:pt x="249449" y="987773"/>
                  </a:cubicBezTo>
                  <a:cubicBezTo>
                    <a:pt x="220703" y="972868"/>
                    <a:pt x="196215" y="952107"/>
                    <a:pt x="171196" y="931878"/>
                  </a:cubicBezTo>
                  <a:cubicBezTo>
                    <a:pt x="160016" y="923361"/>
                    <a:pt x="156822" y="923361"/>
                    <a:pt x="150967" y="935604"/>
                  </a:cubicBezTo>
                  <a:cubicBezTo>
                    <a:pt x="121688" y="997355"/>
                    <a:pt x="98266" y="1060703"/>
                    <a:pt x="80166" y="1126181"/>
                  </a:cubicBezTo>
                  <a:cubicBezTo>
                    <a:pt x="65261" y="1181011"/>
                    <a:pt x="54082" y="1236374"/>
                    <a:pt x="46097" y="1292269"/>
                  </a:cubicBezTo>
                  <a:cubicBezTo>
                    <a:pt x="40241" y="1333792"/>
                    <a:pt x="37579" y="1375846"/>
                    <a:pt x="35982" y="1417901"/>
                  </a:cubicBezTo>
                  <a:cubicBezTo>
                    <a:pt x="34385" y="1468472"/>
                    <a:pt x="38112" y="1519044"/>
                    <a:pt x="43967" y="1569084"/>
                  </a:cubicBezTo>
                  <a:cubicBezTo>
                    <a:pt x="48226" y="1605815"/>
                    <a:pt x="54082" y="1642014"/>
                    <a:pt x="61534" y="1678213"/>
                  </a:cubicBezTo>
                  <a:cubicBezTo>
                    <a:pt x="70584" y="1720267"/>
                    <a:pt x="82295" y="1761257"/>
                    <a:pt x="95072" y="1802247"/>
                  </a:cubicBezTo>
                  <a:cubicBezTo>
                    <a:pt x="100395" y="1819282"/>
                    <a:pt x="105186" y="1820879"/>
                    <a:pt x="117962" y="1809700"/>
                  </a:cubicBezTo>
                  <a:cubicBezTo>
                    <a:pt x="122221" y="1805973"/>
                    <a:pt x="125947" y="1801715"/>
                    <a:pt x="130206" y="1797988"/>
                  </a:cubicBezTo>
                  <a:cubicBezTo>
                    <a:pt x="149902" y="1777227"/>
                    <a:pt x="162678" y="1752740"/>
                    <a:pt x="173857" y="1727188"/>
                  </a:cubicBezTo>
                  <a:cubicBezTo>
                    <a:pt x="194086" y="1680874"/>
                    <a:pt x="211653" y="1634029"/>
                    <a:pt x="226026" y="1585054"/>
                  </a:cubicBezTo>
                  <a:cubicBezTo>
                    <a:pt x="235608" y="1551517"/>
                    <a:pt x="241996" y="1516915"/>
                    <a:pt x="243061" y="1481781"/>
                  </a:cubicBezTo>
                  <a:cubicBezTo>
                    <a:pt x="244126" y="1454632"/>
                    <a:pt x="247852" y="1428015"/>
                    <a:pt x="253175" y="1401930"/>
                  </a:cubicBezTo>
                  <a:cubicBezTo>
                    <a:pt x="259031" y="1374249"/>
                    <a:pt x="269678" y="1347632"/>
                    <a:pt x="284583" y="1323677"/>
                  </a:cubicBezTo>
                  <a:cubicBezTo>
                    <a:pt x="302682" y="1294399"/>
                    <a:pt x="322379" y="1265653"/>
                    <a:pt x="347399" y="1242230"/>
                  </a:cubicBezTo>
                  <a:cubicBezTo>
                    <a:pt x="385727" y="1206563"/>
                    <a:pt x="429378" y="1181011"/>
                    <a:pt x="479950" y="1166106"/>
                  </a:cubicBezTo>
                  <a:cubicBezTo>
                    <a:pt x="522005" y="1153862"/>
                    <a:pt x="563527" y="1155459"/>
                    <a:pt x="602387" y="1175688"/>
                  </a:cubicBezTo>
                  <a:cubicBezTo>
                    <a:pt x="663606" y="1207628"/>
                    <a:pt x="713646" y="1252876"/>
                    <a:pt x="749844" y="1313030"/>
                  </a:cubicBezTo>
                  <a:cubicBezTo>
                    <a:pt x="779655" y="1362538"/>
                    <a:pt x="819048" y="1401930"/>
                    <a:pt x="868555" y="1432274"/>
                  </a:cubicBezTo>
                  <a:cubicBezTo>
                    <a:pt x="910077" y="1457826"/>
                    <a:pt x="954261" y="1478055"/>
                    <a:pt x="1000042" y="1495089"/>
                  </a:cubicBezTo>
                  <a:cubicBezTo>
                    <a:pt x="1027191" y="1505204"/>
                    <a:pt x="1054340" y="1516383"/>
                    <a:pt x="1077763" y="1535014"/>
                  </a:cubicBezTo>
                  <a:cubicBezTo>
                    <a:pt x="1108106" y="1558437"/>
                    <a:pt x="1128867" y="1586651"/>
                    <a:pt x="1132594" y="1625511"/>
                  </a:cubicBezTo>
                  <a:cubicBezTo>
                    <a:pt x="1135255" y="1652128"/>
                    <a:pt x="1135788" y="1678213"/>
                    <a:pt x="1126738" y="1703765"/>
                  </a:cubicBezTo>
                  <a:cubicBezTo>
                    <a:pt x="1115027" y="1736770"/>
                    <a:pt x="1095330" y="1764984"/>
                    <a:pt x="1072440" y="1790536"/>
                  </a:cubicBezTo>
                  <a:cubicBezTo>
                    <a:pt x="1049549" y="1816088"/>
                    <a:pt x="1022933" y="1837381"/>
                    <a:pt x="997913" y="1859739"/>
                  </a:cubicBezTo>
                  <a:cubicBezTo>
                    <a:pt x="965440" y="1889018"/>
                    <a:pt x="929774" y="1913505"/>
                    <a:pt x="889316" y="1930540"/>
                  </a:cubicBezTo>
                  <a:cubicBezTo>
                    <a:pt x="876008" y="1935863"/>
                    <a:pt x="862700" y="1940654"/>
                    <a:pt x="850456" y="1947575"/>
                  </a:cubicBezTo>
                  <a:cubicBezTo>
                    <a:pt x="842471" y="1951833"/>
                    <a:pt x="839277" y="1957689"/>
                    <a:pt x="838744" y="1966739"/>
                  </a:cubicBezTo>
                  <a:cubicBezTo>
                    <a:pt x="837680" y="1988565"/>
                    <a:pt x="838744" y="2010390"/>
                    <a:pt x="845132" y="2031151"/>
                  </a:cubicBezTo>
                  <a:cubicBezTo>
                    <a:pt x="851521" y="2051380"/>
                    <a:pt x="855247" y="2072141"/>
                    <a:pt x="855779" y="2093967"/>
                  </a:cubicBezTo>
                  <a:cubicBezTo>
                    <a:pt x="857376" y="2142410"/>
                    <a:pt x="835018" y="2181270"/>
                    <a:pt x="804143" y="2215872"/>
                  </a:cubicBezTo>
                  <a:cubicBezTo>
                    <a:pt x="782849" y="2239827"/>
                    <a:pt x="755168" y="2255797"/>
                    <a:pt x="726954" y="2270170"/>
                  </a:cubicBezTo>
                  <a:cubicBezTo>
                    <a:pt x="697143" y="2285608"/>
                    <a:pt x="664671" y="2295190"/>
                    <a:pt x="632731" y="2303707"/>
                  </a:cubicBezTo>
                  <a:cubicBezTo>
                    <a:pt x="610372" y="2309563"/>
                    <a:pt x="588014" y="2315419"/>
                    <a:pt x="565124" y="2318080"/>
                  </a:cubicBezTo>
                  <a:cubicBezTo>
                    <a:pt x="535845" y="2321275"/>
                    <a:pt x="507099" y="2325001"/>
                    <a:pt x="477821" y="2325001"/>
                  </a:cubicBezTo>
                  <a:cubicBezTo>
                    <a:pt x="471965" y="2325001"/>
                    <a:pt x="466642" y="2325001"/>
                    <a:pt x="460786" y="2325001"/>
                  </a:cubicBezTo>
                  <a:cubicBezTo>
                    <a:pt x="457060" y="2325001"/>
                    <a:pt x="452801" y="2326066"/>
                    <a:pt x="451736" y="2330324"/>
                  </a:cubicBezTo>
                  <a:cubicBezTo>
                    <a:pt x="450672" y="2334583"/>
                    <a:pt x="453333" y="2337245"/>
                    <a:pt x="456527" y="2339906"/>
                  </a:cubicBezTo>
                  <a:cubicBezTo>
                    <a:pt x="488468" y="2364926"/>
                    <a:pt x="520408" y="2389946"/>
                    <a:pt x="553945" y="2412836"/>
                  </a:cubicBezTo>
                  <a:cubicBezTo>
                    <a:pt x="619955" y="2458085"/>
                    <a:pt x="690223" y="2495881"/>
                    <a:pt x="763685" y="2527288"/>
                  </a:cubicBezTo>
                  <a:cubicBezTo>
                    <a:pt x="828098" y="2554970"/>
                    <a:pt x="894107" y="2576796"/>
                    <a:pt x="962246" y="2593298"/>
                  </a:cubicBezTo>
                  <a:cubicBezTo>
                    <a:pt x="1013883" y="2606074"/>
                    <a:pt x="1066584" y="2614592"/>
                    <a:pt x="1119818" y="2619915"/>
                  </a:cubicBezTo>
                  <a:cubicBezTo>
                    <a:pt x="1166131" y="2624706"/>
                    <a:pt x="1212977" y="2627900"/>
                    <a:pt x="1259822" y="2626835"/>
                  </a:cubicBezTo>
                  <a:cubicBezTo>
                    <a:pt x="1268339" y="2626835"/>
                    <a:pt x="1276857" y="2625238"/>
                    <a:pt x="1285374" y="2624706"/>
                  </a:cubicBezTo>
                  <a:cubicBezTo>
                    <a:pt x="1324767" y="2622577"/>
                    <a:pt x="1364692" y="2619915"/>
                    <a:pt x="1403553" y="2614059"/>
                  </a:cubicBezTo>
                  <a:cubicBezTo>
                    <a:pt x="1438155" y="2608736"/>
                    <a:pt x="1472224" y="2602348"/>
                    <a:pt x="1506293" y="2595427"/>
                  </a:cubicBezTo>
                  <a:cubicBezTo>
                    <a:pt x="1515343" y="2593830"/>
                    <a:pt x="1521731" y="2589572"/>
                    <a:pt x="1524393" y="2579990"/>
                  </a:cubicBezTo>
                  <a:cubicBezTo>
                    <a:pt x="1527054" y="2570408"/>
                    <a:pt x="1525458" y="2562955"/>
                    <a:pt x="1518005" y="2556035"/>
                  </a:cubicBezTo>
                  <a:cubicBezTo>
                    <a:pt x="1504164" y="2543258"/>
                    <a:pt x="1492453" y="2528353"/>
                    <a:pt x="1484468" y="2510786"/>
                  </a:cubicBezTo>
                  <a:cubicBezTo>
                    <a:pt x="1477015" y="2493751"/>
                    <a:pt x="1469562" y="2477249"/>
                    <a:pt x="1461577" y="2460746"/>
                  </a:cubicBezTo>
                  <a:cubicBezTo>
                    <a:pt x="1458383" y="2454358"/>
                    <a:pt x="1455722" y="2446906"/>
                    <a:pt x="1454125" y="2439453"/>
                  </a:cubicBezTo>
                  <a:cubicBezTo>
                    <a:pt x="1451463" y="2421886"/>
                    <a:pt x="1452527" y="2404319"/>
                    <a:pt x="1455189" y="2387284"/>
                  </a:cubicBezTo>
                  <a:cubicBezTo>
                    <a:pt x="1462642" y="2340971"/>
                    <a:pt x="1476483" y="2296255"/>
                    <a:pt x="1500970" y="2255797"/>
                  </a:cubicBezTo>
                  <a:cubicBezTo>
                    <a:pt x="1525458" y="2214807"/>
                    <a:pt x="1552074" y="2175415"/>
                    <a:pt x="1577094" y="2134957"/>
                  </a:cubicBezTo>
                  <a:cubicBezTo>
                    <a:pt x="1593064" y="2109405"/>
                    <a:pt x="1609034" y="2083853"/>
                    <a:pt x="1629263" y="2060962"/>
                  </a:cubicBezTo>
                  <a:cubicBezTo>
                    <a:pt x="1646830" y="2041798"/>
                    <a:pt x="1660671" y="2019972"/>
                    <a:pt x="1674512" y="1997614"/>
                  </a:cubicBezTo>
                  <a:cubicBezTo>
                    <a:pt x="1696870" y="1960351"/>
                    <a:pt x="1696870" y="1922555"/>
                    <a:pt x="1678238" y="1884227"/>
                  </a:cubicBezTo>
                  <a:cubicBezTo>
                    <a:pt x="1667059" y="1860272"/>
                    <a:pt x="1650024" y="1840575"/>
                    <a:pt x="1632457" y="1821411"/>
                  </a:cubicBezTo>
                  <a:cubicBezTo>
                    <a:pt x="1608502" y="1795327"/>
                    <a:pt x="1591467" y="1764984"/>
                    <a:pt x="1574965" y="1734108"/>
                  </a:cubicBezTo>
                  <a:cubicBezTo>
                    <a:pt x="1570174" y="1725058"/>
                    <a:pt x="1566980" y="1714944"/>
                    <a:pt x="1564850" y="1704829"/>
                  </a:cubicBezTo>
                  <a:cubicBezTo>
                    <a:pt x="1561656" y="1686730"/>
                    <a:pt x="1561124" y="1668098"/>
                    <a:pt x="1562189" y="1649999"/>
                  </a:cubicBezTo>
                  <a:cubicBezTo>
                    <a:pt x="1563253" y="1621785"/>
                    <a:pt x="1570174" y="1594636"/>
                    <a:pt x="1584014" y="1570149"/>
                  </a:cubicBezTo>
                  <a:cubicBezTo>
                    <a:pt x="1624472" y="1498816"/>
                    <a:pt x="1678770" y="1439726"/>
                    <a:pt x="1747442" y="1395010"/>
                  </a:cubicBezTo>
                  <a:cubicBezTo>
                    <a:pt x="1783108" y="1371587"/>
                    <a:pt x="1821436" y="1355085"/>
                    <a:pt x="1864023" y="1350826"/>
                  </a:cubicBezTo>
                  <a:cubicBezTo>
                    <a:pt x="1890107" y="1348165"/>
                    <a:pt x="1915660" y="1348697"/>
                    <a:pt x="1941744" y="1350826"/>
                  </a:cubicBezTo>
                  <a:cubicBezTo>
                    <a:pt x="1960376" y="1352423"/>
                    <a:pt x="1979540" y="1355085"/>
                    <a:pt x="1997107" y="1361473"/>
                  </a:cubicBezTo>
                  <a:cubicBezTo>
                    <a:pt x="2023191" y="1371055"/>
                    <a:pt x="2045550" y="1386493"/>
                    <a:pt x="2065246" y="1405657"/>
                  </a:cubicBezTo>
                  <a:cubicBezTo>
                    <a:pt x="2086539" y="1426950"/>
                    <a:pt x="2105171" y="1449841"/>
                    <a:pt x="2116883" y="1477522"/>
                  </a:cubicBezTo>
                  <a:cubicBezTo>
                    <a:pt x="2125400" y="1497751"/>
                    <a:pt x="2130723" y="1518512"/>
                    <a:pt x="2137111" y="1539273"/>
                  </a:cubicBezTo>
                  <a:cubicBezTo>
                    <a:pt x="2140838" y="1552049"/>
                    <a:pt x="2145629" y="1564293"/>
                    <a:pt x="2153614" y="1574940"/>
                  </a:cubicBezTo>
                  <a:cubicBezTo>
                    <a:pt x="2164793" y="1590910"/>
                    <a:pt x="2175439" y="1606880"/>
                    <a:pt x="2187151" y="1622317"/>
                  </a:cubicBezTo>
                  <a:cubicBezTo>
                    <a:pt x="2199927" y="1638288"/>
                    <a:pt x="2213768" y="1652661"/>
                    <a:pt x="2232399" y="1662243"/>
                  </a:cubicBezTo>
                  <a:cubicBezTo>
                    <a:pt x="2256354" y="1673954"/>
                    <a:pt x="2279245" y="1686730"/>
                    <a:pt x="2302135" y="1699506"/>
                  </a:cubicBezTo>
                  <a:cubicBezTo>
                    <a:pt x="2322896" y="1711218"/>
                    <a:pt x="2340464" y="1726655"/>
                    <a:pt x="2353240" y="1747416"/>
                  </a:cubicBezTo>
                  <a:cubicBezTo>
                    <a:pt x="2362289" y="1761789"/>
                    <a:pt x="2367613" y="1777227"/>
                    <a:pt x="2369742" y="1793730"/>
                  </a:cubicBezTo>
                  <a:cubicBezTo>
                    <a:pt x="2370274" y="1797456"/>
                    <a:pt x="2370807" y="1801715"/>
                    <a:pt x="2375598" y="1802247"/>
                  </a:cubicBezTo>
                  <a:cubicBezTo>
                    <a:pt x="2380389" y="1802779"/>
                    <a:pt x="2381986" y="1798521"/>
                    <a:pt x="2383050" y="1794794"/>
                  </a:cubicBezTo>
                  <a:cubicBezTo>
                    <a:pt x="2385180" y="1787342"/>
                    <a:pt x="2386777" y="1780421"/>
                    <a:pt x="2388906" y="1772969"/>
                  </a:cubicBezTo>
                  <a:cubicBezTo>
                    <a:pt x="2397956" y="1744222"/>
                    <a:pt x="2405941" y="1714944"/>
                    <a:pt x="2411796" y="1685666"/>
                  </a:cubicBezTo>
                  <a:cubicBezTo>
                    <a:pt x="2421378" y="1638820"/>
                    <a:pt x="2429896" y="1591442"/>
                    <a:pt x="2434155" y="1542999"/>
                  </a:cubicBezTo>
                  <a:cubicBezTo>
                    <a:pt x="2437349" y="1502010"/>
                    <a:pt x="2441607" y="1461020"/>
                    <a:pt x="2440010" y="1420030"/>
                  </a:cubicBezTo>
                  <a:cubicBezTo>
                    <a:pt x="2439478" y="1397672"/>
                    <a:pt x="2437349" y="1374781"/>
                    <a:pt x="2435752" y="1352423"/>
                  </a:cubicBezTo>
                  <a:cubicBezTo>
                    <a:pt x="2434687" y="1338050"/>
                    <a:pt x="2428831" y="1332727"/>
                    <a:pt x="2414458" y="1335921"/>
                  </a:cubicBezTo>
                  <a:cubicBezTo>
                    <a:pt x="2388374" y="1341777"/>
                    <a:pt x="2363354" y="1341777"/>
                    <a:pt x="2337270" y="1334324"/>
                  </a:cubicBezTo>
                  <a:cubicBezTo>
                    <a:pt x="2308523" y="1325806"/>
                    <a:pt x="2284568" y="1311433"/>
                    <a:pt x="2266469" y="1288011"/>
                  </a:cubicBezTo>
                  <a:cubicBezTo>
                    <a:pt x="2253161" y="1270444"/>
                    <a:pt x="2241449" y="1251279"/>
                    <a:pt x="2230270" y="1232115"/>
                  </a:cubicBezTo>
                  <a:cubicBezTo>
                    <a:pt x="2218026" y="1210822"/>
                    <a:pt x="2205250" y="1190061"/>
                    <a:pt x="2189812" y="1170897"/>
                  </a:cubicBezTo>
                  <a:cubicBezTo>
                    <a:pt x="2179698" y="1158121"/>
                    <a:pt x="2166390" y="1151200"/>
                    <a:pt x="2149887" y="1149603"/>
                  </a:cubicBezTo>
                  <a:cubicBezTo>
                    <a:pt x="2125400" y="1147474"/>
                    <a:pt x="2103574" y="1154394"/>
                    <a:pt x="2082281" y="1166106"/>
                  </a:cubicBezTo>
                  <a:cubicBezTo>
                    <a:pt x="2049808" y="1183673"/>
                    <a:pt x="2017336" y="1200708"/>
                    <a:pt x="1982734" y="1212951"/>
                  </a:cubicBezTo>
                  <a:cubicBezTo>
                    <a:pt x="1933227" y="1231051"/>
                    <a:pt x="1884252" y="1233180"/>
                    <a:pt x="1834745" y="1215613"/>
                  </a:cubicBezTo>
                  <a:cubicBezTo>
                    <a:pt x="1818775" y="1210290"/>
                    <a:pt x="1804401" y="1200708"/>
                    <a:pt x="1792690" y="1187399"/>
                  </a:cubicBezTo>
                  <a:cubicBezTo>
                    <a:pt x="1780979" y="1173558"/>
                    <a:pt x="1777785" y="1158653"/>
                    <a:pt x="1785237" y="1141618"/>
                  </a:cubicBezTo>
                  <a:cubicBezTo>
                    <a:pt x="1789496" y="1131504"/>
                    <a:pt x="1796416" y="1123519"/>
                    <a:pt x="1803869" y="1115001"/>
                  </a:cubicBezTo>
                  <a:cubicBezTo>
                    <a:pt x="1824630" y="1091046"/>
                    <a:pt x="1848053" y="1068156"/>
                    <a:pt x="1857103" y="1036216"/>
                  </a:cubicBezTo>
                  <a:cubicBezTo>
                    <a:pt x="1860829" y="1022907"/>
                    <a:pt x="1868282" y="1010131"/>
                    <a:pt x="1871476" y="996291"/>
                  </a:cubicBezTo>
                  <a:cubicBezTo>
                    <a:pt x="1877331" y="970738"/>
                    <a:pt x="1886381" y="946783"/>
                    <a:pt x="1896496" y="922828"/>
                  </a:cubicBezTo>
                  <a:cubicBezTo>
                    <a:pt x="1905545" y="902599"/>
                    <a:pt x="1918854" y="885565"/>
                    <a:pt x="1930565" y="867465"/>
                  </a:cubicBezTo>
                  <a:cubicBezTo>
                    <a:pt x="1951326" y="836057"/>
                    <a:pt x="1977410" y="808908"/>
                    <a:pt x="2008818" y="788680"/>
                  </a:cubicBezTo>
                  <a:cubicBezTo>
                    <a:pt x="2040758" y="767918"/>
                    <a:pt x="2072699" y="746093"/>
                    <a:pt x="2106768" y="729590"/>
                  </a:cubicBezTo>
                  <a:cubicBezTo>
                    <a:pt x="2125932" y="720541"/>
                    <a:pt x="2146161" y="713088"/>
                    <a:pt x="2167454" y="710959"/>
                  </a:cubicBezTo>
                  <a:cubicBezTo>
                    <a:pt x="2171713" y="710426"/>
                    <a:pt x="2175972" y="710426"/>
                    <a:pt x="2178101" y="706167"/>
                  </a:cubicBezTo>
                  <a:cubicBezTo>
                    <a:pt x="2180230" y="701377"/>
                    <a:pt x="2176504" y="698182"/>
                    <a:pt x="2173842" y="694988"/>
                  </a:cubicBezTo>
                  <a:cubicBezTo>
                    <a:pt x="2160534" y="679018"/>
                    <a:pt x="2146693" y="663581"/>
                    <a:pt x="2132853" y="648143"/>
                  </a:cubicBezTo>
                  <a:cubicBezTo>
                    <a:pt x="2091330" y="601297"/>
                    <a:pt x="2045550" y="559243"/>
                    <a:pt x="1997107" y="519850"/>
                  </a:cubicBezTo>
                  <a:cubicBezTo>
                    <a:pt x="1928968" y="465019"/>
                    <a:pt x="1856038" y="418706"/>
                    <a:pt x="1778317" y="379846"/>
                  </a:cubicBezTo>
                  <a:cubicBezTo>
                    <a:pt x="1719228" y="350035"/>
                    <a:pt x="1658009" y="325547"/>
                    <a:pt x="1594661" y="305851"/>
                  </a:cubicBezTo>
                  <a:cubicBezTo>
                    <a:pt x="1556865" y="294140"/>
                    <a:pt x="1518537" y="284025"/>
                    <a:pt x="1479677" y="276040"/>
                  </a:cubicBezTo>
                  <a:cubicBezTo>
                    <a:pt x="1449866" y="270184"/>
                    <a:pt x="1419523" y="265393"/>
                    <a:pt x="1389180" y="261135"/>
                  </a:cubicBezTo>
                  <a:cubicBezTo>
                    <a:pt x="1336478" y="254214"/>
                    <a:pt x="1285374" y="252085"/>
                    <a:pt x="1237464" y="249423"/>
                  </a:cubicBezTo>
                  <a:close/>
                  <a:moveTo>
                    <a:pt x="1364160" y="2947834"/>
                  </a:moveTo>
                  <a:cubicBezTo>
                    <a:pt x="1372677" y="2947302"/>
                    <a:pt x="1382792" y="2946237"/>
                    <a:pt x="1393438" y="2946769"/>
                  </a:cubicBezTo>
                  <a:cubicBezTo>
                    <a:pt x="1442413" y="2947302"/>
                    <a:pt x="1491388" y="2941446"/>
                    <a:pt x="1540363" y="2935058"/>
                  </a:cubicBezTo>
                  <a:cubicBezTo>
                    <a:pt x="1585079" y="2929202"/>
                    <a:pt x="1628731" y="2920685"/>
                    <a:pt x="1672382" y="2910038"/>
                  </a:cubicBezTo>
                  <a:cubicBezTo>
                    <a:pt x="1714969" y="2899391"/>
                    <a:pt x="1757024" y="2886615"/>
                    <a:pt x="1798546" y="2872242"/>
                  </a:cubicBezTo>
                  <a:cubicBezTo>
                    <a:pt x="1861361" y="2850416"/>
                    <a:pt x="1922580" y="2823800"/>
                    <a:pt x="1981669" y="2792924"/>
                  </a:cubicBezTo>
                  <a:cubicBezTo>
                    <a:pt x="2057793" y="2753531"/>
                    <a:pt x="2129126" y="2706686"/>
                    <a:pt x="2196733" y="2653984"/>
                  </a:cubicBezTo>
                  <a:cubicBezTo>
                    <a:pt x="2261146" y="2603945"/>
                    <a:pt x="2320235" y="2548582"/>
                    <a:pt x="2374001" y="2487363"/>
                  </a:cubicBezTo>
                  <a:cubicBezTo>
                    <a:pt x="2434155" y="2418692"/>
                    <a:pt x="2488985" y="2345762"/>
                    <a:pt x="2535831" y="2267509"/>
                  </a:cubicBezTo>
                  <a:cubicBezTo>
                    <a:pt x="2581612" y="2190852"/>
                    <a:pt x="2621537" y="2111002"/>
                    <a:pt x="2654009" y="2027957"/>
                  </a:cubicBezTo>
                  <a:cubicBezTo>
                    <a:pt x="2675835" y="1972062"/>
                    <a:pt x="2694467" y="1915102"/>
                    <a:pt x="2709372" y="1857078"/>
                  </a:cubicBezTo>
                  <a:cubicBezTo>
                    <a:pt x="2721084" y="1811297"/>
                    <a:pt x="2731198" y="1765516"/>
                    <a:pt x="2739183" y="1718670"/>
                  </a:cubicBezTo>
                  <a:cubicBezTo>
                    <a:pt x="2747168" y="1670228"/>
                    <a:pt x="2753024" y="1621785"/>
                    <a:pt x="2756750" y="1572810"/>
                  </a:cubicBezTo>
                  <a:cubicBezTo>
                    <a:pt x="2760476" y="1527562"/>
                    <a:pt x="2760476" y="1482313"/>
                    <a:pt x="2760476" y="1437065"/>
                  </a:cubicBezTo>
                  <a:cubicBezTo>
                    <a:pt x="2759944" y="1390219"/>
                    <a:pt x="2756750" y="1343906"/>
                    <a:pt x="2751427" y="1297593"/>
                  </a:cubicBezTo>
                  <a:cubicBezTo>
                    <a:pt x="2746636" y="1258200"/>
                    <a:pt x="2740780" y="1219339"/>
                    <a:pt x="2733327" y="1179946"/>
                  </a:cubicBezTo>
                  <a:cubicBezTo>
                    <a:pt x="2723213" y="1127245"/>
                    <a:pt x="2710437" y="1075076"/>
                    <a:pt x="2694999" y="1023440"/>
                  </a:cubicBezTo>
                  <a:cubicBezTo>
                    <a:pt x="2680626" y="973932"/>
                    <a:pt x="2663059" y="926022"/>
                    <a:pt x="2643363" y="878112"/>
                  </a:cubicBezTo>
                  <a:cubicBezTo>
                    <a:pt x="2609825" y="795600"/>
                    <a:pt x="2568836" y="717347"/>
                    <a:pt x="2521458" y="641755"/>
                  </a:cubicBezTo>
                  <a:cubicBezTo>
                    <a:pt x="2466095" y="552855"/>
                    <a:pt x="2401150" y="471407"/>
                    <a:pt x="2328220" y="396348"/>
                  </a:cubicBezTo>
                  <a:cubicBezTo>
                    <a:pt x="2278180" y="344711"/>
                    <a:pt x="2223882" y="297866"/>
                    <a:pt x="2165857" y="255279"/>
                  </a:cubicBezTo>
                  <a:cubicBezTo>
                    <a:pt x="2125932" y="225468"/>
                    <a:pt x="2084410" y="198851"/>
                    <a:pt x="2042356" y="172767"/>
                  </a:cubicBezTo>
                  <a:cubicBezTo>
                    <a:pt x="2028515" y="164250"/>
                    <a:pt x="2025853" y="164782"/>
                    <a:pt x="2018933" y="179155"/>
                  </a:cubicBezTo>
                  <a:cubicBezTo>
                    <a:pt x="2007221" y="203110"/>
                    <a:pt x="1995510" y="226533"/>
                    <a:pt x="1983266" y="249956"/>
                  </a:cubicBezTo>
                  <a:cubicBezTo>
                    <a:pt x="1976878" y="262199"/>
                    <a:pt x="1977410" y="265393"/>
                    <a:pt x="1989122" y="272846"/>
                  </a:cubicBezTo>
                  <a:cubicBezTo>
                    <a:pt x="2009351" y="286155"/>
                    <a:pt x="2029579" y="298398"/>
                    <a:pt x="2049808" y="312239"/>
                  </a:cubicBezTo>
                  <a:cubicBezTo>
                    <a:pt x="2125932" y="364408"/>
                    <a:pt x="2195668" y="424562"/>
                    <a:pt x="2260613" y="490571"/>
                  </a:cubicBezTo>
                  <a:cubicBezTo>
                    <a:pt x="2307459" y="537949"/>
                    <a:pt x="2350046" y="589054"/>
                    <a:pt x="2389438" y="642820"/>
                  </a:cubicBezTo>
                  <a:cubicBezTo>
                    <a:pt x="2430961" y="699247"/>
                    <a:pt x="2466627" y="759401"/>
                    <a:pt x="2498567" y="821684"/>
                  </a:cubicBezTo>
                  <a:cubicBezTo>
                    <a:pt x="2520393" y="864271"/>
                    <a:pt x="2540089" y="908455"/>
                    <a:pt x="2556592" y="953704"/>
                  </a:cubicBezTo>
                  <a:cubicBezTo>
                    <a:pt x="2569368" y="988838"/>
                    <a:pt x="2581612" y="1023972"/>
                    <a:pt x="2591726" y="1059639"/>
                  </a:cubicBezTo>
                  <a:cubicBezTo>
                    <a:pt x="2601840" y="1093708"/>
                    <a:pt x="2610358" y="1127777"/>
                    <a:pt x="2617278" y="1162379"/>
                  </a:cubicBezTo>
                  <a:cubicBezTo>
                    <a:pt x="2623666" y="1195916"/>
                    <a:pt x="2629522" y="1229986"/>
                    <a:pt x="2633781" y="1264055"/>
                  </a:cubicBezTo>
                  <a:cubicBezTo>
                    <a:pt x="2638039" y="1295996"/>
                    <a:pt x="2640168" y="1327936"/>
                    <a:pt x="2642298" y="1359876"/>
                  </a:cubicBezTo>
                  <a:cubicBezTo>
                    <a:pt x="2645492" y="1397672"/>
                    <a:pt x="2644427" y="1435468"/>
                    <a:pt x="2643895" y="1473263"/>
                  </a:cubicBezTo>
                  <a:cubicBezTo>
                    <a:pt x="2643895" y="1511592"/>
                    <a:pt x="2640168" y="1549920"/>
                    <a:pt x="2636442" y="1587716"/>
                  </a:cubicBezTo>
                  <a:cubicBezTo>
                    <a:pt x="2631651" y="1638820"/>
                    <a:pt x="2622601" y="1689392"/>
                    <a:pt x="2611422" y="1739964"/>
                  </a:cubicBezTo>
                  <a:cubicBezTo>
                    <a:pt x="2599711" y="1794262"/>
                    <a:pt x="2583741" y="1846963"/>
                    <a:pt x="2565641" y="1899132"/>
                  </a:cubicBezTo>
                  <a:cubicBezTo>
                    <a:pt x="2553930" y="1933202"/>
                    <a:pt x="2540089" y="1966206"/>
                    <a:pt x="2525716" y="1998679"/>
                  </a:cubicBezTo>
                  <a:cubicBezTo>
                    <a:pt x="2506020" y="2043395"/>
                    <a:pt x="2483129" y="2087047"/>
                    <a:pt x="2458110" y="2129634"/>
                  </a:cubicBezTo>
                  <a:cubicBezTo>
                    <a:pt x="2435752" y="2168494"/>
                    <a:pt x="2410200" y="2205758"/>
                    <a:pt x="2384115" y="2241957"/>
                  </a:cubicBezTo>
                  <a:cubicBezTo>
                    <a:pt x="2348449" y="2291464"/>
                    <a:pt x="2309588" y="2338309"/>
                    <a:pt x="2267001" y="2381961"/>
                  </a:cubicBezTo>
                  <a:cubicBezTo>
                    <a:pt x="2206847" y="2444244"/>
                    <a:pt x="2141370" y="2500672"/>
                    <a:pt x="2071102" y="2551244"/>
                  </a:cubicBezTo>
                  <a:cubicBezTo>
                    <a:pt x="2006689" y="2597557"/>
                    <a:pt x="1939615" y="2637482"/>
                    <a:pt x="1868282" y="2671551"/>
                  </a:cubicBezTo>
                  <a:cubicBezTo>
                    <a:pt x="1796949" y="2705621"/>
                    <a:pt x="1722954" y="2733835"/>
                    <a:pt x="1646298" y="2755128"/>
                  </a:cubicBezTo>
                  <a:cubicBezTo>
                    <a:pt x="1604243" y="2766840"/>
                    <a:pt x="1561656" y="2777486"/>
                    <a:pt x="1518537" y="2784939"/>
                  </a:cubicBezTo>
                  <a:cubicBezTo>
                    <a:pt x="1471692" y="2792924"/>
                    <a:pt x="1424314" y="2798780"/>
                    <a:pt x="1376936" y="2802506"/>
                  </a:cubicBezTo>
                  <a:cubicBezTo>
                    <a:pt x="1320508" y="2806233"/>
                    <a:pt x="1264613" y="2807297"/>
                    <a:pt x="1208185" y="2805168"/>
                  </a:cubicBezTo>
                  <a:cubicBezTo>
                    <a:pt x="1169857" y="2803571"/>
                    <a:pt x="1130997" y="2800909"/>
                    <a:pt x="1092669" y="2796118"/>
                  </a:cubicBezTo>
                  <a:cubicBezTo>
                    <a:pt x="1056470" y="2791327"/>
                    <a:pt x="1019739" y="2786004"/>
                    <a:pt x="983540" y="2779083"/>
                  </a:cubicBezTo>
                  <a:cubicBezTo>
                    <a:pt x="949470" y="2772163"/>
                    <a:pt x="915401" y="2763646"/>
                    <a:pt x="881864" y="2753531"/>
                  </a:cubicBezTo>
                  <a:cubicBezTo>
                    <a:pt x="847262" y="2743417"/>
                    <a:pt x="813725" y="2732238"/>
                    <a:pt x="780188" y="2719462"/>
                  </a:cubicBezTo>
                  <a:cubicBezTo>
                    <a:pt x="759959" y="2711477"/>
                    <a:pt x="739730" y="2703492"/>
                    <a:pt x="720034" y="2695507"/>
                  </a:cubicBezTo>
                  <a:cubicBezTo>
                    <a:pt x="709387" y="2691248"/>
                    <a:pt x="708855" y="2691248"/>
                    <a:pt x="703531" y="2701362"/>
                  </a:cubicBezTo>
                  <a:cubicBezTo>
                    <a:pt x="696611" y="2714138"/>
                    <a:pt x="690755" y="2727447"/>
                    <a:pt x="684367" y="2740755"/>
                  </a:cubicBezTo>
                  <a:cubicBezTo>
                    <a:pt x="677979" y="2753531"/>
                    <a:pt x="679044" y="2756193"/>
                    <a:pt x="691288" y="2763113"/>
                  </a:cubicBezTo>
                  <a:cubicBezTo>
                    <a:pt x="716840" y="2776954"/>
                    <a:pt x="741859" y="2790795"/>
                    <a:pt x="767412" y="2804103"/>
                  </a:cubicBezTo>
                  <a:cubicBezTo>
                    <a:pt x="823839" y="2833382"/>
                    <a:pt x="882396" y="2857337"/>
                    <a:pt x="942018" y="2877565"/>
                  </a:cubicBezTo>
                  <a:cubicBezTo>
                    <a:pt x="985137" y="2892471"/>
                    <a:pt x="1029321" y="2904182"/>
                    <a:pt x="1074037" y="2914829"/>
                  </a:cubicBezTo>
                  <a:cubicBezTo>
                    <a:pt x="1133126" y="2928670"/>
                    <a:pt x="1192748" y="2937187"/>
                    <a:pt x="1252369" y="2944107"/>
                  </a:cubicBezTo>
                  <a:cubicBezTo>
                    <a:pt x="1289633" y="2946769"/>
                    <a:pt x="1325832" y="2945172"/>
                    <a:pt x="1364160" y="2947834"/>
                  </a:cubicBezTo>
                  <a:close/>
                  <a:moveTo>
                    <a:pt x="2470353" y="1437065"/>
                  </a:moveTo>
                  <a:cubicBezTo>
                    <a:pt x="2470353" y="1437065"/>
                    <a:pt x="2470353" y="1437065"/>
                    <a:pt x="2470353" y="1437065"/>
                  </a:cubicBezTo>
                  <a:cubicBezTo>
                    <a:pt x="2470353" y="1446114"/>
                    <a:pt x="2470353" y="1455164"/>
                    <a:pt x="2470353" y="1464214"/>
                  </a:cubicBezTo>
                  <a:cubicBezTo>
                    <a:pt x="2470353" y="1487637"/>
                    <a:pt x="2471418" y="1511592"/>
                    <a:pt x="2469289" y="1535014"/>
                  </a:cubicBezTo>
                  <a:cubicBezTo>
                    <a:pt x="2465030" y="1579198"/>
                    <a:pt x="2460239" y="1623382"/>
                    <a:pt x="2451722" y="1667034"/>
                  </a:cubicBezTo>
                  <a:cubicBezTo>
                    <a:pt x="2444801" y="1702168"/>
                    <a:pt x="2437349" y="1737302"/>
                    <a:pt x="2427767" y="1771904"/>
                  </a:cubicBezTo>
                  <a:cubicBezTo>
                    <a:pt x="2414458" y="1818217"/>
                    <a:pt x="2399020" y="1863466"/>
                    <a:pt x="2380389" y="1908182"/>
                  </a:cubicBezTo>
                  <a:cubicBezTo>
                    <a:pt x="2357498" y="1962480"/>
                    <a:pt x="2330881" y="2015181"/>
                    <a:pt x="2300538" y="2065753"/>
                  </a:cubicBezTo>
                  <a:cubicBezTo>
                    <a:pt x="2277648" y="2103549"/>
                    <a:pt x="2252096" y="2138683"/>
                    <a:pt x="2227076" y="2174882"/>
                  </a:cubicBezTo>
                  <a:cubicBezTo>
                    <a:pt x="2207912" y="2202031"/>
                    <a:pt x="2187683" y="2228116"/>
                    <a:pt x="2163728" y="2251006"/>
                  </a:cubicBezTo>
                  <a:cubicBezTo>
                    <a:pt x="2153614" y="2260588"/>
                    <a:pt x="2144564" y="2272300"/>
                    <a:pt x="2134450" y="2281882"/>
                  </a:cubicBezTo>
                  <a:cubicBezTo>
                    <a:pt x="2121674" y="2294125"/>
                    <a:pt x="2114753" y="2310628"/>
                    <a:pt x="2101445" y="2322339"/>
                  </a:cubicBezTo>
                  <a:cubicBezTo>
                    <a:pt x="2093460" y="2329260"/>
                    <a:pt x="2083345" y="2332986"/>
                    <a:pt x="2077490" y="2342036"/>
                  </a:cubicBezTo>
                  <a:cubicBezTo>
                    <a:pt x="2074296" y="2347359"/>
                    <a:pt x="2068972" y="2350553"/>
                    <a:pt x="2063649" y="2353747"/>
                  </a:cubicBezTo>
                  <a:cubicBezTo>
                    <a:pt x="2058858" y="2355876"/>
                    <a:pt x="2054599" y="2358538"/>
                    <a:pt x="2050341" y="2362264"/>
                  </a:cubicBezTo>
                  <a:cubicBezTo>
                    <a:pt x="2032241" y="2377170"/>
                    <a:pt x="2013609" y="2392075"/>
                    <a:pt x="1994978" y="2406448"/>
                  </a:cubicBezTo>
                  <a:cubicBezTo>
                    <a:pt x="1940147" y="2449568"/>
                    <a:pt x="1881590" y="2486831"/>
                    <a:pt x="1820371" y="2519303"/>
                  </a:cubicBezTo>
                  <a:cubicBezTo>
                    <a:pt x="1769267" y="2546453"/>
                    <a:pt x="1716034" y="2569875"/>
                    <a:pt x="1661203" y="2589572"/>
                  </a:cubicBezTo>
                  <a:cubicBezTo>
                    <a:pt x="1602646" y="2610865"/>
                    <a:pt x="1542492" y="2626835"/>
                    <a:pt x="1481806" y="2639611"/>
                  </a:cubicBezTo>
                  <a:cubicBezTo>
                    <a:pt x="1431234" y="2649726"/>
                    <a:pt x="1380130" y="2655581"/>
                    <a:pt x="1329026" y="2659840"/>
                  </a:cubicBezTo>
                  <a:cubicBezTo>
                    <a:pt x="1266742" y="2664631"/>
                    <a:pt x="1204459" y="2663566"/>
                    <a:pt x="1142176" y="2659840"/>
                  </a:cubicBezTo>
                  <a:cubicBezTo>
                    <a:pt x="1121415" y="2658775"/>
                    <a:pt x="1100654" y="2657178"/>
                    <a:pt x="1080425" y="2653984"/>
                  </a:cubicBezTo>
                  <a:cubicBezTo>
                    <a:pt x="1044226" y="2648661"/>
                    <a:pt x="1007495" y="2643338"/>
                    <a:pt x="971828" y="2635885"/>
                  </a:cubicBezTo>
                  <a:cubicBezTo>
                    <a:pt x="939356" y="2628965"/>
                    <a:pt x="906883" y="2620980"/>
                    <a:pt x="874411" y="2610865"/>
                  </a:cubicBezTo>
                  <a:cubicBezTo>
                    <a:pt x="843003" y="2601283"/>
                    <a:pt x="811595" y="2591169"/>
                    <a:pt x="780720" y="2578393"/>
                  </a:cubicBezTo>
                  <a:cubicBezTo>
                    <a:pt x="766347" y="2572537"/>
                    <a:pt x="765282" y="2573602"/>
                    <a:pt x="758362" y="2587975"/>
                  </a:cubicBezTo>
                  <a:cubicBezTo>
                    <a:pt x="749844" y="2605542"/>
                    <a:pt x="741327" y="2622577"/>
                    <a:pt x="732810" y="2640144"/>
                  </a:cubicBezTo>
                  <a:cubicBezTo>
                    <a:pt x="727486" y="2651323"/>
                    <a:pt x="728019" y="2653984"/>
                    <a:pt x="740262" y="2659308"/>
                  </a:cubicBezTo>
                  <a:cubicBezTo>
                    <a:pt x="775397" y="2674745"/>
                    <a:pt x="811063" y="2688586"/>
                    <a:pt x="847262" y="2700298"/>
                  </a:cubicBezTo>
                  <a:cubicBezTo>
                    <a:pt x="888252" y="2713606"/>
                    <a:pt x="929242" y="2725317"/>
                    <a:pt x="971296" y="2734899"/>
                  </a:cubicBezTo>
                  <a:cubicBezTo>
                    <a:pt x="1025594" y="2747676"/>
                    <a:pt x="1080425" y="2756725"/>
                    <a:pt x="1135788" y="2763113"/>
                  </a:cubicBezTo>
                  <a:cubicBezTo>
                    <a:pt x="1171454" y="2767372"/>
                    <a:pt x="1207121" y="2768969"/>
                    <a:pt x="1243320" y="2770034"/>
                  </a:cubicBezTo>
                  <a:cubicBezTo>
                    <a:pt x="1278454" y="2771098"/>
                    <a:pt x="1313056" y="2770034"/>
                    <a:pt x="1348190" y="2767904"/>
                  </a:cubicBezTo>
                  <a:cubicBezTo>
                    <a:pt x="1385986" y="2765775"/>
                    <a:pt x="1423249" y="2760984"/>
                    <a:pt x="1460513" y="2755661"/>
                  </a:cubicBezTo>
                  <a:cubicBezTo>
                    <a:pt x="1500970" y="2750337"/>
                    <a:pt x="1541428" y="2741820"/>
                    <a:pt x="1581353" y="2732238"/>
                  </a:cubicBezTo>
                  <a:cubicBezTo>
                    <a:pt x="1624472" y="2722123"/>
                    <a:pt x="1666526" y="2708815"/>
                    <a:pt x="1708581" y="2694442"/>
                  </a:cubicBezTo>
                  <a:cubicBezTo>
                    <a:pt x="1769800" y="2672616"/>
                    <a:pt x="1828889" y="2647596"/>
                    <a:pt x="1886381" y="2617785"/>
                  </a:cubicBezTo>
                  <a:cubicBezTo>
                    <a:pt x="1944406" y="2587442"/>
                    <a:pt x="2000301" y="2552841"/>
                    <a:pt x="2054067" y="2514512"/>
                  </a:cubicBezTo>
                  <a:cubicBezTo>
                    <a:pt x="2107300" y="2476184"/>
                    <a:pt x="2157872" y="2434130"/>
                    <a:pt x="2204718" y="2387817"/>
                  </a:cubicBezTo>
                  <a:cubicBezTo>
                    <a:pt x="2271792" y="2321807"/>
                    <a:pt x="2330881" y="2249942"/>
                    <a:pt x="2382518" y="2171156"/>
                  </a:cubicBezTo>
                  <a:cubicBezTo>
                    <a:pt x="2427234" y="2103017"/>
                    <a:pt x="2465562" y="2031684"/>
                    <a:pt x="2497503" y="1957157"/>
                  </a:cubicBezTo>
                  <a:cubicBezTo>
                    <a:pt x="2521458" y="1900729"/>
                    <a:pt x="2541154" y="1842705"/>
                    <a:pt x="2558189" y="1783615"/>
                  </a:cubicBezTo>
                  <a:cubicBezTo>
                    <a:pt x="2570432" y="1740496"/>
                    <a:pt x="2579482" y="1696844"/>
                    <a:pt x="2586935" y="1652128"/>
                  </a:cubicBezTo>
                  <a:cubicBezTo>
                    <a:pt x="2592791" y="1615397"/>
                    <a:pt x="2598646" y="1578666"/>
                    <a:pt x="2600776" y="1541402"/>
                  </a:cubicBezTo>
                  <a:cubicBezTo>
                    <a:pt x="2601840" y="1525965"/>
                    <a:pt x="2602373" y="1510527"/>
                    <a:pt x="2603970" y="1494557"/>
                  </a:cubicBezTo>
                  <a:cubicBezTo>
                    <a:pt x="2607164" y="1459955"/>
                    <a:pt x="2607164" y="1425353"/>
                    <a:pt x="2604502" y="1391284"/>
                  </a:cubicBezTo>
                  <a:cubicBezTo>
                    <a:pt x="2601840" y="1351359"/>
                    <a:pt x="2600243" y="1311433"/>
                    <a:pt x="2594388" y="1271508"/>
                  </a:cubicBezTo>
                  <a:cubicBezTo>
                    <a:pt x="2589597" y="1237971"/>
                    <a:pt x="2584273" y="1204434"/>
                    <a:pt x="2576821" y="1171429"/>
                  </a:cubicBezTo>
                  <a:cubicBezTo>
                    <a:pt x="2569900" y="1140021"/>
                    <a:pt x="2562447" y="1109146"/>
                    <a:pt x="2553398" y="1078270"/>
                  </a:cubicBezTo>
                  <a:cubicBezTo>
                    <a:pt x="2540622" y="1034086"/>
                    <a:pt x="2525716" y="990967"/>
                    <a:pt x="2509214" y="948380"/>
                  </a:cubicBezTo>
                  <a:cubicBezTo>
                    <a:pt x="2487388" y="892485"/>
                    <a:pt x="2461304" y="838719"/>
                    <a:pt x="2431493" y="786550"/>
                  </a:cubicBezTo>
                  <a:cubicBezTo>
                    <a:pt x="2388374" y="711491"/>
                    <a:pt x="2339399" y="640690"/>
                    <a:pt x="2282971" y="574681"/>
                  </a:cubicBezTo>
                  <a:cubicBezTo>
                    <a:pt x="2194071" y="470875"/>
                    <a:pt x="2091863" y="383040"/>
                    <a:pt x="1975814" y="311174"/>
                  </a:cubicBezTo>
                  <a:cubicBezTo>
                    <a:pt x="1961973" y="302657"/>
                    <a:pt x="1958779" y="303189"/>
                    <a:pt x="1951858" y="317562"/>
                  </a:cubicBezTo>
                  <a:cubicBezTo>
                    <a:pt x="1938550" y="343647"/>
                    <a:pt x="1925774" y="369731"/>
                    <a:pt x="1912466" y="395816"/>
                  </a:cubicBezTo>
                  <a:cubicBezTo>
                    <a:pt x="1907674" y="405930"/>
                    <a:pt x="1908739" y="410189"/>
                    <a:pt x="1918854" y="417109"/>
                  </a:cubicBezTo>
                  <a:cubicBezTo>
                    <a:pt x="1934824" y="427756"/>
                    <a:pt x="1950794" y="438935"/>
                    <a:pt x="1966764" y="450114"/>
                  </a:cubicBezTo>
                  <a:cubicBezTo>
                    <a:pt x="2038629" y="500686"/>
                    <a:pt x="2101445" y="560840"/>
                    <a:pt x="2161066" y="625252"/>
                  </a:cubicBezTo>
                  <a:cubicBezTo>
                    <a:pt x="2230802" y="700312"/>
                    <a:pt x="2288295" y="784421"/>
                    <a:pt x="2336205" y="874918"/>
                  </a:cubicBezTo>
                  <a:cubicBezTo>
                    <a:pt x="2352707" y="905793"/>
                    <a:pt x="2367613" y="937201"/>
                    <a:pt x="2380921" y="969674"/>
                  </a:cubicBezTo>
                  <a:cubicBezTo>
                    <a:pt x="2399553" y="1013858"/>
                    <a:pt x="2414991" y="1059639"/>
                    <a:pt x="2428299" y="1105419"/>
                  </a:cubicBezTo>
                  <a:cubicBezTo>
                    <a:pt x="2436816" y="1134698"/>
                    <a:pt x="2443737" y="1164509"/>
                    <a:pt x="2449592" y="1194852"/>
                  </a:cubicBezTo>
                  <a:cubicBezTo>
                    <a:pt x="2454383" y="1217210"/>
                    <a:pt x="2457577" y="1239568"/>
                    <a:pt x="2460771" y="1261926"/>
                  </a:cubicBezTo>
                  <a:cubicBezTo>
                    <a:pt x="2466095" y="1302384"/>
                    <a:pt x="2471418" y="1342309"/>
                    <a:pt x="2471418" y="1383299"/>
                  </a:cubicBezTo>
                  <a:cubicBezTo>
                    <a:pt x="2470353" y="1399801"/>
                    <a:pt x="2470353" y="1418433"/>
                    <a:pt x="2470353" y="1437065"/>
                  </a:cubicBezTo>
                  <a:close/>
                  <a:moveTo>
                    <a:pt x="519343" y="2932928"/>
                  </a:moveTo>
                  <a:cubicBezTo>
                    <a:pt x="536378" y="2932396"/>
                    <a:pt x="548622" y="2924943"/>
                    <a:pt x="556074" y="2908973"/>
                  </a:cubicBezTo>
                  <a:cubicBezTo>
                    <a:pt x="585353" y="2847755"/>
                    <a:pt x="614631" y="2786536"/>
                    <a:pt x="644442" y="2725317"/>
                  </a:cubicBezTo>
                  <a:cubicBezTo>
                    <a:pt x="669994" y="2672616"/>
                    <a:pt x="695014" y="2619915"/>
                    <a:pt x="720566" y="2567214"/>
                  </a:cubicBezTo>
                  <a:cubicBezTo>
                    <a:pt x="725889" y="2556035"/>
                    <a:pt x="725357" y="2554438"/>
                    <a:pt x="714178" y="2549114"/>
                  </a:cubicBezTo>
                  <a:cubicBezTo>
                    <a:pt x="694481" y="2540065"/>
                    <a:pt x="674785" y="2530482"/>
                    <a:pt x="656153" y="2519836"/>
                  </a:cubicBezTo>
                  <a:cubicBezTo>
                    <a:pt x="634860" y="2508124"/>
                    <a:pt x="634860" y="2508124"/>
                    <a:pt x="623681" y="2529418"/>
                  </a:cubicBezTo>
                  <a:cubicBezTo>
                    <a:pt x="597596" y="2580522"/>
                    <a:pt x="571512" y="2632159"/>
                    <a:pt x="544895" y="2683263"/>
                  </a:cubicBezTo>
                  <a:cubicBezTo>
                    <a:pt x="514552" y="2742352"/>
                    <a:pt x="483677" y="2800909"/>
                    <a:pt x="452801" y="2859998"/>
                  </a:cubicBezTo>
                  <a:cubicBezTo>
                    <a:pt x="448542" y="2867451"/>
                    <a:pt x="449075" y="2873839"/>
                    <a:pt x="453866" y="2880760"/>
                  </a:cubicBezTo>
                  <a:cubicBezTo>
                    <a:pt x="465045" y="2895665"/>
                    <a:pt x="477289" y="2909505"/>
                    <a:pt x="491129" y="2921217"/>
                  </a:cubicBezTo>
                  <a:cubicBezTo>
                    <a:pt x="499114" y="2928137"/>
                    <a:pt x="508164" y="2933461"/>
                    <a:pt x="519343" y="2932928"/>
                  </a:cubicBezTo>
                  <a:close/>
                  <a:moveTo>
                    <a:pt x="1944938" y="33295"/>
                  </a:moveTo>
                  <a:cubicBezTo>
                    <a:pt x="1936953" y="31166"/>
                    <a:pt x="1930033" y="35424"/>
                    <a:pt x="1925242" y="44474"/>
                  </a:cubicBezTo>
                  <a:cubicBezTo>
                    <a:pt x="1905545" y="82270"/>
                    <a:pt x="1886381" y="120066"/>
                    <a:pt x="1866685" y="157329"/>
                  </a:cubicBezTo>
                  <a:cubicBezTo>
                    <a:pt x="1849118" y="191399"/>
                    <a:pt x="1831551" y="224936"/>
                    <a:pt x="1813451" y="259005"/>
                  </a:cubicBezTo>
                  <a:cubicBezTo>
                    <a:pt x="1802272" y="280299"/>
                    <a:pt x="1791093" y="301592"/>
                    <a:pt x="1779914" y="322886"/>
                  </a:cubicBezTo>
                  <a:cubicBezTo>
                    <a:pt x="1775123" y="331935"/>
                    <a:pt x="1776188" y="336194"/>
                    <a:pt x="1784173" y="340453"/>
                  </a:cubicBezTo>
                  <a:cubicBezTo>
                    <a:pt x="1809192" y="352697"/>
                    <a:pt x="1834212" y="364940"/>
                    <a:pt x="1857635" y="379313"/>
                  </a:cubicBezTo>
                  <a:cubicBezTo>
                    <a:pt x="1864555" y="383572"/>
                    <a:pt x="1869879" y="381443"/>
                    <a:pt x="1874137" y="373990"/>
                  </a:cubicBezTo>
                  <a:cubicBezTo>
                    <a:pt x="1876799" y="369199"/>
                    <a:pt x="1878928" y="363876"/>
                    <a:pt x="1881590" y="358552"/>
                  </a:cubicBezTo>
                  <a:cubicBezTo>
                    <a:pt x="1925242" y="269652"/>
                    <a:pt x="1969425" y="181284"/>
                    <a:pt x="2013609" y="92384"/>
                  </a:cubicBezTo>
                  <a:cubicBezTo>
                    <a:pt x="2018933" y="82270"/>
                    <a:pt x="2017336" y="73753"/>
                    <a:pt x="2010948" y="64703"/>
                  </a:cubicBezTo>
                  <a:cubicBezTo>
                    <a:pt x="1994445" y="45006"/>
                    <a:pt x="1973152" y="34892"/>
                    <a:pt x="1944938" y="33295"/>
                  </a:cubicBezTo>
                  <a:close/>
                </a:path>
              </a:pathLst>
            </a:custGeom>
            <a:grpFill/>
            <a:ln w="5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>
              <a:off x="8529289" y="934527"/>
              <a:ext cx="400061" cy="490567"/>
            </a:xfrm>
            <a:custGeom>
              <a:avLst/>
              <a:gdLst>
                <a:gd name="connsiteX0" fmla="*/ 399530 w 400061"/>
                <a:gd name="connsiteY0" fmla="*/ 238552 h 490567"/>
                <a:gd name="connsiteX1" fmla="*/ 380366 w 400061"/>
                <a:gd name="connsiteY1" fmla="*/ 335437 h 490567"/>
                <a:gd name="connsiteX2" fmla="*/ 365993 w 400061"/>
                <a:gd name="connsiteY2" fmla="*/ 373765 h 490567"/>
                <a:gd name="connsiteX3" fmla="*/ 288804 w 400061"/>
                <a:gd name="connsiteY3" fmla="*/ 453083 h 490567"/>
                <a:gd name="connsiteX4" fmla="*/ 212148 w 400061"/>
                <a:gd name="connsiteY4" fmla="*/ 485023 h 490567"/>
                <a:gd name="connsiteX5" fmla="*/ 157317 w 400061"/>
                <a:gd name="connsiteY5" fmla="*/ 487685 h 490567"/>
                <a:gd name="connsiteX6" fmla="*/ 30089 w 400061"/>
                <a:gd name="connsiteY6" fmla="*/ 421143 h 490567"/>
                <a:gd name="connsiteX7" fmla="*/ 278 w 400061"/>
                <a:gd name="connsiteY7" fmla="*/ 351407 h 490567"/>
                <a:gd name="connsiteX8" fmla="*/ 2408 w 400061"/>
                <a:gd name="connsiteY8" fmla="*/ 312014 h 490567"/>
                <a:gd name="connsiteX9" fmla="*/ 32218 w 400061"/>
                <a:gd name="connsiteY9" fmla="*/ 265701 h 490567"/>
                <a:gd name="connsiteX10" fmla="*/ 71611 w 400061"/>
                <a:gd name="connsiteY10" fmla="*/ 243343 h 490567"/>
                <a:gd name="connsiteX11" fmla="*/ 93437 w 400061"/>
                <a:gd name="connsiteY11" fmla="*/ 223646 h 490567"/>
                <a:gd name="connsiteX12" fmla="*/ 99293 w 400061"/>
                <a:gd name="connsiteY12" fmla="*/ 199691 h 490567"/>
                <a:gd name="connsiteX13" fmla="*/ 91308 w 400061"/>
                <a:gd name="connsiteY13" fmla="*/ 152313 h 490567"/>
                <a:gd name="connsiteX14" fmla="*/ 88646 w 400061"/>
                <a:gd name="connsiteY14" fmla="*/ 90030 h 490567"/>
                <a:gd name="connsiteX15" fmla="*/ 136024 w 400061"/>
                <a:gd name="connsiteY15" fmla="*/ 10712 h 490567"/>
                <a:gd name="connsiteX16" fmla="*/ 175949 w 400061"/>
                <a:gd name="connsiteY16" fmla="*/ 65 h 490567"/>
                <a:gd name="connsiteX17" fmla="*/ 223859 w 400061"/>
                <a:gd name="connsiteY17" fmla="*/ 14970 h 490567"/>
                <a:gd name="connsiteX18" fmla="*/ 313824 w 400061"/>
                <a:gd name="connsiteY18" fmla="*/ 65542 h 490567"/>
                <a:gd name="connsiteX19" fmla="*/ 344699 w 400061"/>
                <a:gd name="connsiteY19" fmla="*/ 94289 h 490567"/>
                <a:gd name="connsiteX20" fmla="*/ 379834 w 400061"/>
                <a:gd name="connsiteY20" fmla="*/ 146990 h 490567"/>
                <a:gd name="connsiteX21" fmla="*/ 399530 w 400061"/>
                <a:gd name="connsiteY21" fmla="*/ 238552 h 49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0061" h="490567">
                  <a:moveTo>
                    <a:pt x="399530" y="238552"/>
                  </a:moveTo>
                  <a:cubicBezTo>
                    <a:pt x="401127" y="272621"/>
                    <a:pt x="391545" y="304029"/>
                    <a:pt x="380366" y="335437"/>
                  </a:cubicBezTo>
                  <a:cubicBezTo>
                    <a:pt x="375575" y="348213"/>
                    <a:pt x="371848" y="361521"/>
                    <a:pt x="365993" y="373765"/>
                  </a:cubicBezTo>
                  <a:cubicBezTo>
                    <a:pt x="349490" y="409431"/>
                    <a:pt x="324471" y="436048"/>
                    <a:pt x="288804" y="453083"/>
                  </a:cubicBezTo>
                  <a:cubicBezTo>
                    <a:pt x="263784" y="465327"/>
                    <a:pt x="237700" y="474376"/>
                    <a:pt x="212148" y="485023"/>
                  </a:cubicBezTo>
                  <a:cubicBezTo>
                    <a:pt x="194581" y="492476"/>
                    <a:pt x="175417" y="491411"/>
                    <a:pt x="157317" y="487685"/>
                  </a:cubicBezTo>
                  <a:cubicBezTo>
                    <a:pt x="108875" y="478103"/>
                    <a:pt x="65223" y="456809"/>
                    <a:pt x="30089" y="421143"/>
                  </a:cubicBezTo>
                  <a:cubicBezTo>
                    <a:pt x="11457" y="401979"/>
                    <a:pt x="1343" y="378024"/>
                    <a:pt x="278" y="351407"/>
                  </a:cubicBezTo>
                  <a:cubicBezTo>
                    <a:pt x="-254" y="338098"/>
                    <a:pt x="-254" y="325322"/>
                    <a:pt x="2408" y="312014"/>
                  </a:cubicBezTo>
                  <a:cubicBezTo>
                    <a:pt x="6134" y="292317"/>
                    <a:pt x="16781" y="277412"/>
                    <a:pt x="32218" y="265701"/>
                  </a:cubicBezTo>
                  <a:cubicBezTo>
                    <a:pt x="44462" y="256651"/>
                    <a:pt x="57770" y="249731"/>
                    <a:pt x="71611" y="243343"/>
                  </a:cubicBezTo>
                  <a:cubicBezTo>
                    <a:pt x="81193" y="239084"/>
                    <a:pt x="87581" y="231631"/>
                    <a:pt x="93437" y="223646"/>
                  </a:cubicBezTo>
                  <a:cubicBezTo>
                    <a:pt x="98760" y="216726"/>
                    <a:pt x="100890" y="208208"/>
                    <a:pt x="99293" y="199691"/>
                  </a:cubicBezTo>
                  <a:cubicBezTo>
                    <a:pt x="96631" y="183721"/>
                    <a:pt x="94502" y="167751"/>
                    <a:pt x="91308" y="152313"/>
                  </a:cubicBezTo>
                  <a:cubicBezTo>
                    <a:pt x="87581" y="131552"/>
                    <a:pt x="85452" y="110791"/>
                    <a:pt x="88646" y="90030"/>
                  </a:cubicBezTo>
                  <a:cubicBezTo>
                    <a:pt x="93969" y="58090"/>
                    <a:pt x="108875" y="29876"/>
                    <a:pt x="136024" y="10712"/>
                  </a:cubicBezTo>
                  <a:cubicBezTo>
                    <a:pt x="147735" y="2194"/>
                    <a:pt x="161044" y="-467"/>
                    <a:pt x="175949" y="65"/>
                  </a:cubicBezTo>
                  <a:cubicBezTo>
                    <a:pt x="193516" y="1130"/>
                    <a:pt x="208954" y="6453"/>
                    <a:pt x="223859" y="14970"/>
                  </a:cubicBezTo>
                  <a:cubicBezTo>
                    <a:pt x="254202" y="31473"/>
                    <a:pt x="286142" y="44781"/>
                    <a:pt x="313824" y="65542"/>
                  </a:cubicBezTo>
                  <a:cubicBezTo>
                    <a:pt x="325003" y="74060"/>
                    <a:pt x="336182" y="83110"/>
                    <a:pt x="344699" y="94289"/>
                  </a:cubicBezTo>
                  <a:cubicBezTo>
                    <a:pt x="357475" y="111323"/>
                    <a:pt x="369719" y="128358"/>
                    <a:pt x="379834" y="146990"/>
                  </a:cubicBezTo>
                  <a:cubicBezTo>
                    <a:pt x="394739" y="175736"/>
                    <a:pt x="402192" y="206079"/>
                    <a:pt x="399530" y="238552"/>
                  </a:cubicBezTo>
                  <a:close/>
                </a:path>
              </a:pathLst>
            </a:custGeom>
            <a:grpFill/>
            <a:ln w="5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 14"/>
          <p:cNvSpPr/>
          <p:nvPr userDrawn="1">
            <p:custDataLst>
              <p:tags r:id="rId2"/>
            </p:custDataLst>
          </p:nvPr>
        </p:nvSpPr>
        <p:spPr>
          <a:xfrm flipH="1">
            <a:off x="11336655" y="5848985"/>
            <a:ext cx="815975" cy="916940"/>
          </a:xfrm>
          <a:custGeom>
            <a:avLst/>
            <a:gdLst>
              <a:gd name="connsiteX0" fmla="*/ 1841854 w 2423720"/>
              <a:gd name="connsiteY0" fmla="*/ 3007888 h 3030582"/>
              <a:gd name="connsiteX1" fmla="*/ 2225688 w 2423720"/>
              <a:gd name="connsiteY1" fmla="*/ 3007888 h 3030582"/>
              <a:gd name="connsiteX2" fmla="*/ 2244033 w 2423720"/>
              <a:gd name="connsiteY2" fmla="*/ 3011651 h 3030582"/>
              <a:gd name="connsiteX3" fmla="*/ 2242622 w 2423720"/>
              <a:gd name="connsiteY3" fmla="*/ 3026233 h 3030582"/>
              <a:gd name="connsiteX4" fmla="*/ 2230392 w 2423720"/>
              <a:gd name="connsiteY4" fmla="*/ 3028585 h 3030582"/>
              <a:gd name="connsiteX5" fmla="*/ 2155130 w 2423720"/>
              <a:gd name="connsiteY5" fmla="*/ 3029525 h 3030582"/>
              <a:gd name="connsiteX6" fmla="*/ 1522933 w 2423720"/>
              <a:gd name="connsiteY6" fmla="*/ 3027644 h 3030582"/>
              <a:gd name="connsiteX7" fmla="*/ 1475894 w 2423720"/>
              <a:gd name="connsiteY7" fmla="*/ 3029055 h 3030582"/>
              <a:gd name="connsiteX8" fmla="*/ 1446260 w 2423720"/>
              <a:gd name="connsiteY8" fmla="*/ 3028114 h 3030582"/>
              <a:gd name="connsiteX9" fmla="*/ 1338071 w 2423720"/>
              <a:gd name="connsiteY9" fmla="*/ 3028585 h 3030582"/>
              <a:gd name="connsiteX10" fmla="*/ 1258576 w 2423720"/>
              <a:gd name="connsiteY10" fmla="*/ 3028114 h 3030582"/>
              <a:gd name="connsiteX11" fmla="*/ 1244465 w 2423720"/>
              <a:gd name="connsiteY11" fmla="*/ 3027644 h 3030582"/>
              <a:gd name="connsiteX12" fmla="*/ 690822 w 2423720"/>
              <a:gd name="connsiteY12" fmla="*/ 3027644 h 3030582"/>
              <a:gd name="connsiteX13" fmla="*/ 654602 w 2423720"/>
              <a:gd name="connsiteY13" fmla="*/ 3029996 h 3030582"/>
              <a:gd name="connsiteX14" fmla="*/ 639550 w 2423720"/>
              <a:gd name="connsiteY14" fmla="*/ 3027173 h 3030582"/>
              <a:gd name="connsiteX15" fmla="*/ 633435 w 2423720"/>
              <a:gd name="connsiteY15" fmla="*/ 3018706 h 3030582"/>
              <a:gd name="connsiteX16" fmla="*/ 640020 w 2423720"/>
              <a:gd name="connsiteY16" fmla="*/ 3010710 h 3030582"/>
              <a:gd name="connsiteX17" fmla="*/ 652250 w 2423720"/>
              <a:gd name="connsiteY17" fmla="*/ 3008358 h 3030582"/>
              <a:gd name="connsiteX18" fmla="*/ 707285 w 2423720"/>
              <a:gd name="connsiteY18" fmla="*/ 3007888 h 3030582"/>
              <a:gd name="connsiteX19" fmla="*/ 1245406 w 2423720"/>
              <a:gd name="connsiteY19" fmla="*/ 3007888 h 3030582"/>
              <a:gd name="connsiteX20" fmla="*/ 1356887 w 2423720"/>
              <a:gd name="connsiteY20" fmla="*/ 3008828 h 3030582"/>
              <a:gd name="connsiteX21" fmla="*/ 1380877 w 2423720"/>
              <a:gd name="connsiteY21" fmla="*/ 3002243 h 3030582"/>
              <a:gd name="connsiteX22" fmla="*/ 1393577 w 2423720"/>
              <a:gd name="connsiteY22" fmla="*/ 2980135 h 3030582"/>
              <a:gd name="connsiteX23" fmla="*/ 1394047 w 2423720"/>
              <a:gd name="connsiteY23" fmla="*/ 2906284 h 3030582"/>
              <a:gd name="connsiteX24" fmla="*/ 1394047 w 2423720"/>
              <a:gd name="connsiteY24" fmla="*/ 2641928 h 3030582"/>
              <a:gd name="connsiteX25" fmla="*/ 1391695 w 2423720"/>
              <a:gd name="connsiteY25" fmla="*/ 2610412 h 3030582"/>
              <a:gd name="connsiteX26" fmla="*/ 1368647 w 2423720"/>
              <a:gd name="connsiteY26" fmla="*/ 2586893 h 3030582"/>
              <a:gd name="connsiteX27" fmla="*/ 1331016 w 2423720"/>
              <a:gd name="connsiteY27" fmla="*/ 2585482 h 3030582"/>
              <a:gd name="connsiteX28" fmla="*/ 1318315 w 2423720"/>
              <a:gd name="connsiteY28" fmla="*/ 2585952 h 3030582"/>
              <a:gd name="connsiteX29" fmla="*/ 1219064 w 2423720"/>
              <a:gd name="connsiteY29" fmla="*/ 2585952 h 3030582"/>
              <a:gd name="connsiteX30" fmla="*/ 1188489 w 2423720"/>
              <a:gd name="connsiteY30" fmla="*/ 2564314 h 3030582"/>
              <a:gd name="connsiteX31" fmla="*/ 1173437 w 2423720"/>
              <a:gd name="connsiteY31" fmla="*/ 2506457 h 3030582"/>
              <a:gd name="connsiteX32" fmla="*/ 1154621 w 2423720"/>
              <a:gd name="connsiteY32" fmla="*/ 2436840 h 3030582"/>
              <a:gd name="connsiteX33" fmla="*/ 1140039 w 2423720"/>
              <a:gd name="connsiteY33" fmla="*/ 2419436 h 3030582"/>
              <a:gd name="connsiteX34" fmla="*/ 1105231 w 2423720"/>
              <a:gd name="connsiteY34" fmla="*/ 2410498 h 3030582"/>
              <a:gd name="connsiteX35" fmla="*/ 1034203 w 2423720"/>
              <a:gd name="connsiteY35" fmla="*/ 2398739 h 3030582"/>
              <a:gd name="connsiteX36" fmla="*/ 988105 w 2423720"/>
              <a:gd name="connsiteY36" fmla="*/ 2389802 h 3030582"/>
              <a:gd name="connsiteX37" fmla="*/ 900143 w 2423720"/>
              <a:gd name="connsiteY37" fmla="*/ 2365812 h 3030582"/>
              <a:gd name="connsiteX38" fmla="*/ 823470 w 2423720"/>
              <a:gd name="connsiteY38" fmla="*/ 2338059 h 3030582"/>
              <a:gd name="connsiteX39" fmla="*/ 711989 w 2423720"/>
              <a:gd name="connsiteY39" fmla="*/ 2290550 h 3030582"/>
              <a:gd name="connsiteX40" fmla="*/ 568521 w 2423720"/>
              <a:gd name="connsiteY40" fmla="*/ 2206351 h 3030582"/>
              <a:gd name="connsiteX41" fmla="*/ 487615 w 2423720"/>
              <a:gd name="connsiteY41" fmla="*/ 2144731 h 3030582"/>
              <a:gd name="connsiteX42" fmla="*/ 481500 w 2423720"/>
              <a:gd name="connsiteY42" fmla="*/ 2139557 h 3030582"/>
              <a:gd name="connsiteX43" fmla="*/ 406239 w 2423720"/>
              <a:gd name="connsiteY43" fmla="*/ 2077466 h 3030582"/>
              <a:gd name="connsiteX44" fmla="*/ 380367 w 2423720"/>
              <a:gd name="connsiteY44" fmla="*/ 2052065 h 3030582"/>
              <a:gd name="connsiteX45" fmla="*/ 316395 w 2423720"/>
              <a:gd name="connsiteY45" fmla="*/ 1985270 h 3030582"/>
              <a:gd name="connsiteX46" fmla="*/ 297109 w 2423720"/>
              <a:gd name="connsiteY46" fmla="*/ 1960340 h 3030582"/>
              <a:gd name="connsiteX47" fmla="*/ 206795 w 2423720"/>
              <a:gd name="connsiteY47" fmla="*/ 1843684 h 3030582"/>
              <a:gd name="connsiteX48" fmla="*/ 166813 w 2423720"/>
              <a:gd name="connsiteY48" fmla="*/ 1780182 h 3030582"/>
              <a:gd name="connsiteX49" fmla="*/ 140471 w 2423720"/>
              <a:gd name="connsiteY49" fmla="*/ 1735966 h 3030582"/>
              <a:gd name="connsiteX50" fmla="*/ 100959 w 2423720"/>
              <a:gd name="connsiteY50" fmla="*/ 1657412 h 3030582"/>
              <a:gd name="connsiteX51" fmla="*/ 60035 w 2423720"/>
              <a:gd name="connsiteY51" fmla="*/ 1550164 h 3030582"/>
              <a:gd name="connsiteX52" fmla="*/ 20993 w 2423720"/>
              <a:gd name="connsiteY52" fmla="*/ 1390233 h 3030582"/>
              <a:gd name="connsiteX53" fmla="*/ 5941 w 2423720"/>
              <a:gd name="connsiteY53" fmla="*/ 1257585 h 3030582"/>
              <a:gd name="connsiteX54" fmla="*/ 3589 w 2423720"/>
              <a:gd name="connsiteY54" fmla="*/ 1232654 h 3030582"/>
              <a:gd name="connsiteX55" fmla="*/ 3119 w 2423720"/>
              <a:gd name="connsiteY55" fmla="*/ 1143751 h 3030582"/>
              <a:gd name="connsiteX56" fmla="*/ 5941 w 2423720"/>
              <a:gd name="connsiteY56" fmla="*/ 1115528 h 3030582"/>
              <a:gd name="connsiteX57" fmla="*/ 13937 w 2423720"/>
              <a:gd name="connsiteY57" fmla="*/ 1023333 h 3030582"/>
              <a:gd name="connsiteX58" fmla="*/ 35105 w 2423720"/>
              <a:gd name="connsiteY58" fmla="*/ 906207 h 3030582"/>
              <a:gd name="connsiteX59" fmla="*/ 71795 w 2423720"/>
              <a:gd name="connsiteY59" fmla="*/ 776381 h 3030582"/>
              <a:gd name="connsiteX60" fmla="*/ 97196 w 2423720"/>
              <a:gd name="connsiteY60" fmla="*/ 707234 h 3030582"/>
              <a:gd name="connsiteX61" fmla="*/ 121185 w 2423720"/>
              <a:gd name="connsiteY61" fmla="*/ 655962 h 3030582"/>
              <a:gd name="connsiteX62" fmla="*/ 144705 w 2423720"/>
              <a:gd name="connsiteY62" fmla="*/ 609864 h 3030582"/>
              <a:gd name="connsiteX63" fmla="*/ 191273 w 2423720"/>
              <a:gd name="connsiteY63" fmla="*/ 529899 h 3030582"/>
              <a:gd name="connsiteX64" fmla="*/ 218085 w 2423720"/>
              <a:gd name="connsiteY64" fmla="*/ 493209 h 3030582"/>
              <a:gd name="connsiteX65" fmla="*/ 300872 w 2423720"/>
              <a:gd name="connsiteY65" fmla="*/ 388783 h 3030582"/>
              <a:gd name="connsiteX66" fmla="*/ 336151 w 2423720"/>
              <a:gd name="connsiteY66" fmla="*/ 348801 h 3030582"/>
              <a:gd name="connsiteX67" fmla="*/ 343677 w 2423720"/>
              <a:gd name="connsiteY67" fmla="*/ 340804 h 3030582"/>
              <a:gd name="connsiteX68" fmla="*/ 422232 w 2423720"/>
              <a:gd name="connsiteY68" fmla="*/ 268365 h 3030582"/>
              <a:gd name="connsiteX69" fmla="*/ 427876 w 2423720"/>
              <a:gd name="connsiteY69" fmla="*/ 263190 h 3030582"/>
              <a:gd name="connsiteX70" fmla="*/ 429758 w 2423720"/>
              <a:gd name="connsiteY70" fmla="*/ 229323 h 3030582"/>
              <a:gd name="connsiteX71" fmla="*/ 390246 w 2423720"/>
              <a:gd name="connsiteY71" fmla="*/ 182755 h 3030582"/>
              <a:gd name="connsiteX72" fmla="*/ 356378 w 2423720"/>
              <a:gd name="connsiteY72" fmla="*/ 172877 h 3030582"/>
              <a:gd name="connsiteX73" fmla="*/ 305106 w 2423720"/>
              <a:gd name="connsiteY73" fmla="*/ 177580 h 3030582"/>
              <a:gd name="connsiteX74" fmla="*/ 253363 w 2423720"/>
              <a:gd name="connsiteY74" fmla="*/ 166291 h 3030582"/>
              <a:gd name="connsiteX75" fmla="*/ 235959 w 2423720"/>
              <a:gd name="connsiteY75" fmla="*/ 151239 h 3030582"/>
              <a:gd name="connsiteX76" fmla="*/ 218555 w 2423720"/>
              <a:gd name="connsiteY76" fmla="*/ 77859 h 3030582"/>
              <a:gd name="connsiteX77" fmla="*/ 247248 w 2423720"/>
              <a:gd name="connsiteY77" fmla="*/ 17649 h 3030582"/>
              <a:gd name="connsiteX78" fmla="*/ 284409 w 2423720"/>
              <a:gd name="connsiteY78" fmla="*/ 2597 h 3030582"/>
              <a:gd name="connsiteX79" fmla="*/ 345089 w 2423720"/>
              <a:gd name="connsiteY79" fmla="*/ 3538 h 3030582"/>
              <a:gd name="connsiteX80" fmla="*/ 394479 w 2423720"/>
              <a:gd name="connsiteY80" fmla="*/ 35054 h 3030582"/>
              <a:gd name="connsiteX81" fmla="*/ 405768 w 2423720"/>
              <a:gd name="connsiteY81" fmla="*/ 51988 h 3030582"/>
              <a:gd name="connsiteX82" fmla="*/ 411883 w 2423720"/>
              <a:gd name="connsiteY82" fmla="*/ 113608 h 3030582"/>
              <a:gd name="connsiteX83" fmla="*/ 402476 w 2423720"/>
              <a:gd name="connsiteY83" fmla="*/ 138538 h 3030582"/>
              <a:gd name="connsiteX84" fmla="*/ 408591 w 2423720"/>
              <a:gd name="connsiteY84" fmla="*/ 166762 h 3030582"/>
              <a:gd name="connsiteX85" fmla="*/ 428347 w 2423720"/>
              <a:gd name="connsiteY85" fmla="*/ 190751 h 3030582"/>
              <a:gd name="connsiteX86" fmla="*/ 491849 w 2423720"/>
              <a:gd name="connsiteY86" fmla="*/ 264602 h 3030582"/>
              <a:gd name="connsiteX87" fmla="*/ 548765 w 2423720"/>
              <a:gd name="connsiteY87" fmla="*/ 327163 h 3030582"/>
              <a:gd name="connsiteX88" fmla="*/ 583574 w 2423720"/>
              <a:gd name="connsiteY88" fmla="*/ 363382 h 3030582"/>
              <a:gd name="connsiteX89" fmla="*/ 607093 w 2423720"/>
              <a:gd name="connsiteY89" fmla="*/ 363382 h 3030582"/>
              <a:gd name="connsiteX90" fmla="*/ 829115 w 2423720"/>
              <a:gd name="connsiteY90" fmla="*/ 227441 h 3030582"/>
              <a:gd name="connsiteX91" fmla="*/ 1147566 w 2423720"/>
              <a:gd name="connsiteY91" fmla="*/ 133835 h 3030582"/>
              <a:gd name="connsiteX92" fmla="*/ 1332427 w 2423720"/>
              <a:gd name="connsiteY92" fmla="*/ 122545 h 3030582"/>
              <a:gd name="connsiteX93" fmla="*/ 1875251 w 2423720"/>
              <a:gd name="connsiteY93" fmla="*/ 272128 h 3030582"/>
              <a:gd name="connsiteX94" fmla="*/ 1929816 w 2423720"/>
              <a:gd name="connsiteY94" fmla="*/ 303173 h 3030582"/>
              <a:gd name="connsiteX95" fmla="*/ 2024363 w 2423720"/>
              <a:gd name="connsiteY95" fmla="*/ 373261 h 3030582"/>
              <a:gd name="connsiteX96" fmla="*/ 2026715 w 2423720"/>
              <a:gd name="connsiteY96" fmla="*/ 375142 h 3030582"/>
              <a:gd name="connsiteX97" fmla="*/ 2111855 w 2423720"/>
              <a:gd name="connsiteY97" fmla="*/ 449463 h 3030582"/>
              <a:gd name="connsiteX98" fmla="*/ 2148545 w 2423720"/>
              <a:gd name="connsiteY98" fmla="*/ 488035 h 3030582"/>
              <a:gd name="connsiteX99" fmla="*/ 2236507 w 2423720"/>
              <a:gd name="connsiteY99" fmla="*/ 598575 h 3030582"/>
              <a:gd name="connsiteX100" fmla="*/ 2273197 w 2423720"/>
              <a:gd name="connsiteY100" fmla="*/ 651258 h 3030582"/>
              <a:gd name="connsiteX101" fmla="*/ 2293424 w 2423720"/>
              <a:gd name="connsiteY101" fmla="*/ 686537 h 3030582"/>
              <a:gd name="connsiteX102" fmla="*/ 2361629 w 2423720"/>
              <a:gd name="connsiteY102" fmla="*/ 826241 h 3030582"/>
              <a:gd name="connsiteX103" fmla="*/ 2386089 w 2423720"/>
              <a:gd name="connsiteY103" fmla="*/ 905266 h 3030582"/>
              <a:gd name="connsiteX104" fmla="*/ 2388441 w 2423720"/>
              <a:gd name="connsiteY104" fmla="*/ 914203 h 3030582"/>
              <a:gd name="connsiteX105" fmla="*/ 2412901 w 2423720"/>
              <a:gd name="connsiteY105" fmla="*/ 1030859 h 3030582"/>
              <a:gd name="connsiteX106" fmla="*/ 2421839 w 2423720"/>
              <a:gd name="connsiteY106" fmla="*/ 1140459 h 3030582"/>
              <a:gd name="connsiteX107" fmla="*/ 2423720 w 2423720"/>
              <a:gd name="connsiteY107" fmla="*/ 1192201 h 3030582"/>
              <a:gd name="connsiteX108" fmla="*/ 2158423 w 2423720"/>
              <a:gd name="connsiteY108" fmla="*/ 1892605 h 3030582"/>
              <a:gd name="connsiteX109" fmla="*/ 2084102 w 2423720"/>
              <a:gd name="connsiteY109" fmla="*/ 1969277 h 3030582"/>
              <a:gd name="connsiteX110" fmla="*/ 2083632 w 2423720"/>
              <a:gd name="connsiteY110" fmla="*/ 1983859 h 3030582"/>
              <a:gd name="connsiteX111" fmla="*/ 2162186 w 2423720"/>
              <a:gd name="connsiteY111" fmla="*/ 2065236 h 3030582"/>
              <a:gd name="connsiteX112" fmla="*/ 2204991 w 2423720"/>
              <a:gd name="connsiteY112" fmla="*/ 2115097 h 3030582"/>
              <a:gd name="connsiteX113" fmla="*/ 2212517 w 2423720"/>
              <a:gd name="connsiteY113" fmla="*/ 2123093 h 3030582"/>
              <a:gd name="connsiteX114" fmla="*/ 2241681 w 2423720"/>
              <a:gd name="connsiteY114" fmla="*/ 2156020 h 3030582"/>
              <a:gd name="connsiteX115" fmla="*/ 2266141 w 2423720"/>
              <a:gd name="connsiteY115" fmla="*/ 2180480 h 3030582"/>
              <a:gd name="connsiteX116" fmla="*/ 2306124 w 2423720"/>
              <a:gd name="connsiteY116" fmla="*/ 2179539 h 3030582"/>
              <a:gd name="connsiteX117" fmla="*/ 2317884 w 2423720"/>
              <a:gd name="connsiteY117" fmla="*/ 2169191 h 3030582"/>
              <a:gd name="connsiteX118" fmla="*/ 2330584 w 2423720"/>
              <a:gd name="connsiteY118" fmla="*/ 2163546 h 3030582"/>
              <a:gd name="connsiteX119" fmla="*/ 2339521 w 2423720"/>
              <a:gd name="connsiteY119" fmla="*/ 2176247 h 3030582"/>
              <a:gd name="connsiteX120" fmla="*/ 2331995 w 2423720"/>
              <a:gd name="connsiteY120" fmla="*/ 2186125 h 3030582"/>
              <a:gd name="connsiteX121" fmla="*/ 2310828 w 2423720"/>
              <a:gd name="connsiteY121" fmla="*/ 2204940 h 3030582"/>
              <a:gd name="connsiteX122" fmla="*/ 2245444 w 2423720"/>
              <a:gd name="connsiteY122" fmla="*/ 2256212 h 3030582"/>
              <a:gd name="connsiteX123" fmla="*/ 2231333 w 2423720"/>
              <a:gd name="connsiteY123" fmla="*/ 2262798 h 3030582"/>
              <a:gd name="connsiteX124" fmla="*/ 2220984 w 2423720"/>
              <a:gd name="connsiteY124" fmla="*/ 2250097 h 3030582"/>
              <a:gd name="connsiteX125" fmla="*/ 2226158 w 2423720"/>
              <a:gd name="connsiteY125" fmla="*/ 2242571 h 3030582"/>
              <a:gd name="connsiteX126" fmla="*/ 2236037 w 2423720"/>
              <a:gd name="connsiteY126" fmla="*/ 2234574 h 3030582"/>
              <a:gd name="connsiteX127" fmla="*/ 2242622 w 2423720"/>
              <a:gd name="connsiteY127" fmla="*/ 2193181 h 3030582"/>
              <a:gd name="connsiteX128" fmla="*/ 2214399 w 2423720"/>
              <a:gd name="connsiteY128" fmla="*/ 2159313 h 3030582"/>
              <a:gd name="connsiteX129" fmla="*/ 2202169 w 2423720"/>
              <a:gd name="connsiteY129" fmla="*/ 2143320 h 3030582"/>
              <a:gd name="connsiteX130" fmla="*/ 2151367 w 2423720"/>
              <a:gd name="connsiteY130" fmla="*/ 2136734 h 3030582"/>
              <a:gd name="connsiteX131" fmla="*/ 2117970 w 2423720"/>
              <a:gd name="connsiteY131" fmla="*/ 2164958 h 3030582"/>
              <a:gd name="connsiteX132" fmla="*/ 2021541 w 2423720"/>
              <a:gd name="connsiteY132" fmla="*/ 2229400 h 3030582"/>
              <a:gd name="connsiteX133" fmla="*/ 1887481 w 2423720"/>
              <a:gd name="connsiteY133" fmla="*/ 2301840 h 3030582"/>
              <a:gd name="connsiteX134" fmla="*/ 1767063 w 2423720"/>
              <a:gd name="connsiteY134" fmla="*/ 2351700 h 3030582"/>
              <a:gd name="connsiteX135" fmla="*/ 1739780 w 2423720"/>
              <a:gd name="connsiteY135" fmla="*/ 2359697 h 3030582"/>
              <a:gd name="connsiteX136" fmla="*/ 1682864 w 2423720"/>
              <a:gd name="connsiteY136" fmla="*/ 2377572 h 3030582"/>
              <a:gd name="connsiteX137" fmla="*/ 1656992 w 2423720"/>
              <a:gd name="connsiteY137" fmla="*/ 2414261 h 3030582"/>
              <a:gd name="connsiteX138" fmla="*/ 1646174 w 2423720"/>
              <a:gd name="connsiteY138" fmla="*/ 2461771 h 3030582"/>
              <a:gd name="connsiteX139" fmla="*/ 1636296 w 2423720"/>
              <a:gd name="connsiteY139" fmla="*/ 2510690 h 3030582"/>
              <a:gd name="connsiteX140" fmla="*/ 1621714 w 2423720"/>
              <a:gd name="connsiteY140" fmla="*/ 2566666 h 3030582"/>
              <a:gd name="connsiteX141" fmla="*/ 1607602 w 2423720"/>
              <a:gd name="connsiteY141" fmla="*/ 2580308 h 3030582"/>
              <a:gd name="connsiteX142" fmla="*/ 1595372 w 2423720"/>
              <a:gd name="connsiteY142" fmla="*/ 2582660 h 3030582"/>
              <a:gd name="connsiteX143" fmla="*/ 1471661 w 2423720"/>
              <a:gd name="connsiteY143" fmla="*/ 2582660 h 3030582"/>
              <a:gd name="connsiteX144" fmla="*/ 1445319 w 2423720"/>
              <a:gd name="connsiteY144" fmla="*/ 2582189 h 3030582"/>
              <a:gd name="connsiteX145" fmla="*/ 1418037 w 2423720"/>
              <a:gd name="connsiteY145" fmla="*/ 2621701 h 3030582"/>
              <a:gd name="connsiteX146" fmla="*/ 1418037 w 2423720"/>
              <a:gd name="connsiteY146" fmla="*/ 2662154 h 3030582"/>
              <a:gd name="connsiteX147" fmla="*/ 1418507 w 2423720"/>
              <a:gd name="connsiteY147" fmla="*/ 2868183 h 3030582"/>
              <a:gd name="connsiteX148" fmla="*/ 1420389 w 2423720"/>
              <a:gd name="connsiteY148" fmla="*/ 2957556 h 3030582"/>
              <a:gd name="connsiteX149" fmla="*/ 1419918 w 2423720"/>
              <a:gd name="connsiteY149" fmla="*/ 2970257 h 3030582"/>
              <a:gd name="connsiteX150" fmla="*/ 1437323 w 2423720"/>
              <a:gd name="connsiteY150" fmla="*/ 3001302 h 3030582"/>
              <a:gd name="connsiteX151" fmla="*/ 1458960 w 2423720"/>
              <a:gd name="connsiteY151" fmla="*/ 3005065 h 3030582"/>
              <a:gd name="connsiteX152" fmla="*/ 1597254 w 2423720"/>
              <a:gd name="connsiteY152" fmla="*/ 3004125 h 3030582"/>
              <a:gd name="connsiteX153" fmla="*/ 1841854 w 2423720"/>
              <a:gd name="connsiteY153" fmla="*/ 3007888 h 3030582"/>
              <a:gd name="connsiteX154" fmla="*/ 1841854 w 2423720"/>
              <a:gd name="connsiteY154" fmla="*/ 3007888 h 3030582"/>
              <a:gd name="connsiteX155" fmla="*/ 1335720 w 2423720"/>
              <a:gd name="connsiteY155" fmla="*/ 2401091 h 3030582"/>
              <a:gd name="connsiteX156" fmla="*/ 1475424 w 2423720"/>
              <a:gd name="connsiteY156" fmla="*/ 2394976 h 3030582"/>
              <a:gd name="connsiteX157" fmla="*/ 1555860 w 2423720"/>
              <a:gd name="connsiteY157" fmla="*/ 2382275 h 3030582"/>
              <a:gd name="connsiteX158" fmla="*/ 1637236 w 2423720"/>
              <a:gd name="connsiteY158" fmla="*/ 2365812 h 3030582"/>
              <a:gd name="connsiteX159" fmla="*/ 1690860 w 2423720"/>
              <a:gd name="connsiteY159" fmla="*/ 2353582 h 3030582"/>
              <a:gd name="connsiteX160" fmla="*/ 1717672 w 2423720"/>
              <a:gd name="connsiteY160" fmla="*/ 2344645 h 3030582"/>
              <a:gd name="connsiteX161" fmla="*/ 1823979 w 2423720"/>
              <a:gd name="connsiteY161" fmla="*/ 2306073 h 3030582"/>
              <a:gd name="connsiteX162" fmla="*/ 1875722 w 2423720"/>
              <a:gd name="connsiteY162" fmla="*/ 2283024 h 3030582"/>
              <a:gd name="connsiteX163" fmla="*/ 1959920 w 2423720"/>
              <a:gd name="connsiteY163" fmla="*/ 2241160 h 3030582"/>
              <a:gd name="connsiteX164" fmla="*/ 2072813 w 2423720"/>
              <a:gd name="connsiteY164" fmla="*/ 2170132 h 3030582"/>
              <a:gd name="connsiteX165" fmla="*/ 2138667 w 2423720"/>
              <a:gd name="connsiteY165" fmla="*/ 2121212 h 3030582"/>
              <a:gd name="connsiteX166" fmla="*/ 2144311 w 2423720"/>
              <a:gd name="connsiteY166" fmla="*/ 2085462 h 3030582"/>
              <a:gd name="connsiteX167" fmla="*/ 2135374 w 2423720"/>
              <a:gd name="connsiteY167" fmla="*/ 2074643 h 3030582"/>
              <a:gd name="connsiteX168" fmla="*/ 2098684 w 2423720"/>
              <a:gd name="connsiteY168" fmla="*/ 2037953 h 3030582"/>
              <a:gd name="connsiteX169" fmla="*/ 2064816 w 2423720"/>
              <a:gd name="connsiteY169" fmla="*/ 2000793 h 3030582"/>
              <a:gd name="connsiteX170" fmla="*/ 2050705 w 2423720"/>
              <a:gd name="connsiteY170" fmla="*/ 1999852 h 3030582"/>
              <a:gd name="connsiteX171" fmla="*/ 2018248 w 2423720"/>
              <a:gd name="connsiteY171" fmla="*/ 2027135 h 3030582"/>
              <a:gd name="connsiteX172" fmla="*/ 1392636 w 2423720"/>
              <a:gd name="connsiteY172" fmla="*/ 2271735 h 3030582"/>
              <a:gd name="connsiteX173" fmla="*/ 1204012 w 2423720"/>
              <a:gd name="connsiteY173" fmla="*/ 2269853 h 3030582"/>
              <a:gd name="connsiteX174" fmla="*/ 976345 w 2423720"/>
              <a:gd name="connsiteY174" fmla="*/ 2225637 h 3030582"/>
              <a:gd name="connsiteX175" fmla="*/ 433521 w 2423720"/>
              <a:gd name="connsiteY175" fmla="*/ 1863911 h 3030582"/>
              <a:gd name="connsiteX176" fmla="*/ 195976 w 2423720"/>
              <a:gd name="connsiteY176" fmla="*/ 1258055 h 3030582"/>
              <a:gd name="connsiteX177" fmla="*/ 222318 w 2423720"/>
              <a:gd name="connsiteY177" fmla="*/ 959831 h 3030582"/>
              <a:gd name="connsiteX178" fmla="*/ 483382 w 2423720"/>
              <a:gd name="connsiteY178" fmla="*/ 477216 h 3030582"/>
              <a:gd name="connsiteX179" fmla="*/ 563818 w 2423720"/>
              <a:gd name="connsiteY179" fmla="*/ 399602 h 3030582"/>
              <a:gd name="connsiteX180" fmla="*/ 565699 w 2423720"/>
              <a:gd name="connsiteY180" fmla="*/ 380316 h 3030582"/>
              <a:gd name="connsiteX181" fmla="*/ 544061 w 2423720"/>
              <a:gd name="connsiteY181" fmla="*/ 355856 h 3030582"/>
              <a:gd name="connsiteX182" fmla="*/ 483382 w 2423720"/>
              <a:gd name="connsiteY182" fmla="*/ 290473 h 3030582"/>
              <a:gd name="connsiteX183" fmla="*/ 438225 w 2423720"/>
              <a:gd name="connsiteY183" fmla="*/ 286710 h 3030582"/>
              <a:gd name="connsiteX184" fmla="*/ 370019 w 2423720"/>
              <a:gd name="connsiteY184" fmla="*/ 348801 h 3030582"/>
              <a:gd name="connsiteX185" fmla="*/ 306987 w 2423720"/>
              <a:gd name="connsiteY185" fmla="*/ 416536 h 3030582"/>
              <a:gd name="connsiteX186" fmla="*/ 229844 w 2423720"/>
              <a:gd name="connsiteY186" fmla="*/ 515317 h 3030582"/>
              <a:gd name="connsiteX187" fmla="*/ 205855 w 2423720"/>
              <a:gd name="connsiteY187" fmla="*/ 552477 h 3030582"/>
              <a:gd name="connsiteX188" fmla="*/ 161638 w 2423720"/>
              <a:gd name="connsiteY188" fmla="*/ 628209 h 3030582"/>
              <a:gd name="connsiteX189" fmla="*/ 153642 w 2423720"/>
              <a:gd name="connsiteY189" fmla="*/ 641850 h 3030582"/>
              <a:gd name="connsiteX190" fmla="*/ 140941 w 2423720"/>
              <a:gd name="connsiteY190" fmla="*/ 665370 h 3030582"/>
              <a:gd name="connsiteX191" fmla="*/ 108485 w 2423720"/>
              <a:gd name="connsiteY191" fmla="*/ 740161 h 3030582"/>
              <a:gd name="connsiteX192" fmla="*/ 105192 w 2423720"/>
              <a:gd name="connsiteY192" fmla="*/ 747217 h 3030582"/>
              <a:gd name="connsiteX193" fmla="*/ 90610 w 2423720"/>
              <a:gd name="connsiteY193" fmla="*/ 785318 h 3030582"/>
              <a:gd name="connsiteX194" fmla="*/ 62387 w 2423720"/>
              <a:gd name="connsiteY194" fmla="*/ 881747 h 3030582"/>
              <a:gd name="connsiteX195" fmla="*/ 29460 w 2423720"/>
              <a:gd name="connsiteY195" fmla="*/ 1073194 h 3030582"/>
              <a:gd name="connsiteX196" fmla="*/ 27579 w 2423720"/>
              <a:gd name="connsiteY196" fmla="*/ 1137636 h 3030582"/>
              <a:gd name="connsiteX197" fmla="*/ 25697 w 2423720"/>
              <a:gd name="connsiteY197" fmla="*/ 1224187 h 3030582"/>
              <a:gd name="connsiteX198" fmla="*/ 33694 w 2423720"/>
              <a:gd name="connsiteY198" fmla="*/ 1321087 h 3030582"/>
              <a:gd name="connsiteX199" fmla="*/ 55802 w 2423720"/>
              <a:gd name="connsiteY199" fmla="*/ 1447620 h 3030582"/>
              <a:gd name="connsiteX200" fmla="*/ 82614 w 2423720"/>
              <a:gd name="connsiteY200" fmla="*/ 1542638 h 3030582"/>
              <a:gd name="connsiteX201" fmla="*/ 100488 w 2423720"/>
              <a:gd name="connsiteY201" fmla="*/ 1597673 h 3030582"/>
              <a:gd name="connsiteX202" fmla="*/ 124008 w 2423720"/>
              <a:gd name="connsiteY202" fmla="*/ 1652238 h 3030582"/>
              <a:gd name="connsiteX203" fmla="*/ 158346 w 2423720"/>
              <a:gd name="connsiteY203" fmla="*/ 1720914 h 3030582"/>
              <a:gd name="connsiteX204" fmla="*/ 211029 w 2423720"/>
              <a:gd name="connsiteY204" fmla="*/ 1809817 h 3030582"/>
              <a:gd name="connsiteX205" fmla="*/ 275942 w 2423720"/>
              <a:gd name="connsiteY205" fmla="*/ 1900131 h 3030582"/>
              <a:gd name="connsiteX206" fmla="*/ 342737 w 2423720"/>
              <a:gd name="connsiteY206" fmla="*/ 1979155 h 3030582"/>
              <a:gd name="connsiteX207" fmla="*/ 405298 w 2423720"/>
              <a:gd name="connsiteY207" fmla="*/ 2043128 h 3030582"/>
              <a:gd name="connsiteX208" fmla="*/ 443399 w 2423720"/>
              <a:gd name="connsiteY208" fmla="*/ 2080288 h 3030582"/>
              <a:gd name="connsiteX209" fmla="*/ 485734 w 2423720"/>
              <a:gd name="connsiteY209" fmla="*/ 2115567 h 3030582"/>
              <a:gd name="connsiteX210" fmla="*/ 502668 w 2423720"/>
              <a:gd name="connsiteY210" fmla="*/ 2129679 h 3030582"/>
              <a:gd name="connsiteX211" fmla="*/ 570873 w 2423720"/>
              <a:gd name="connsiteY211" fmla="*/ 2180010 h 3030582"/>
              <a:gd name="connsiteX212" fmla="*/ 648957 w 2423720"/>
              <a:gd name="connsiteY212" fmla="*/ 2229871 h 3030582"/>
              <a:gd name="connsiteX213" fmla="*/ 809359 w 2423720"/>
              <a:gd name="connsiteY213" fmla="*/ 2309366 h 3030582"/>
              <a:gd name="connsiteX214" fmla="*/ 937303 w 2423720"/>
              <a:gd name="connsiteY214" fmla="*/ 2353112 h 3030582"/>
              <a:gd name="connsiteX215" fmla="*/ 1084064 w 2423720"/>
              <a:gd name="connsiteY215" fmla="*/ 2386979 h 3030582"/>
              <a:gd name="connsiteX216" fmla="*/ 1098175 w 2423720"/>
              <a:gd name="connsiteY216" fmla="*/ 2388390 h 3030582"/>
              <a:gd name="connsiteX217" fmla="*/ 1165440 w 2423720"/>
              <a:gd name="connsiteY217" fmla="*/ 2395446 h 3030582"/>
              <a:gd name="connsiteX218" fmla="*/ 1198367 w 2423720"/>
              <a:gd name="connsiteY218" fmla="*/ 2396857 h 3030582"/>
              <a:gd name="connsiteX219" fmla="*/ 1221886 w 2423720"/>
              <a:gd name="connsiteY219" fmla="*/ 2397798 h 3030582"/>
              <a:gd name="connsiteX220" fmla="*/ 1265632 w 2423720"/>
              <a:gd name="connsiteY220" fmla="*/ 2401091 h 3030582"/>
              <a:gd name="connsiteX221" fmla="*/ 1335720 w 2423720"/>
              <a:gd name="connsiteY221" fmla="*/ 2401091 h 3030582"/>
              <a:gd name="connsiteX222" fmla="*/ 1081241 w 2423720"/>
              <a:gd name="connsiteY222" fmla="*/ 1529938 h 3030582"/>
              <a:gd name="connsiteX223" fmla="*/ 1109935 w 2423720"/>
              <a:gd name="connsiteY223" fmla="*/ 1523352 h 3030582"/>
              <a:gd name="connsiteX224" fmla="*/ 1160266 w 2423720"/>
              <a:gd name="connsiteY224" fmla="*/ 1494659 h 3030582"/>
              <a:gd name="connsiteX225" fmla="*/ 1253873 w 2423720"/>
              <a:gd name="connsiteY225" fmla="*/ 1437272 h 3030582"/>
              <a:gd name="connsiteX226" fmla="*/ 1373821 w 2423720"/>
              <a:gd name="connsiteY226" fmla="*/ 1354484 h 3030582"/>
              <a:gd name="connsiteX227" fmla="*/ 1436852 w 2423720"/>
              <a:gd name="connsiteY227" fmla="*/ 1307445 h 3030582"/>
              <a:gd name="connsiteX228" fmla="*/ 1547393 w 2423720"/>
              <a:gd name="connsiteY228" fmla="*/ 1214780 h 3030582"/>
              <a:gd name="connsiteX229" fmla="*/ 1596783 w 2423720"/>
              <a:gd name="connsiteY229" fmla="*/ 1169152 h 3030582"/>
              <a:gd name="connsiteX230" fmla="*/ 1703561 w 2423720"/>
              <a:gd name="connsiteY230" fmla="*/ 1056260 h 3030582"/>
              <a:gd name="connsiteX231" fmla="*/ 1721906 w 2423720"/>
              <a:gd name="connsiteY231" fmla="*/ 1036974 h 3030582"/>
              <a:gd name="connsiteX232" fmla="*/ 1770826 w 2423720"/>
              <a:gd name="connsiteY232" fmla="*/ 979587 h 3030582"/>
              <a:gd name="connsiteX233" fmla="*/ 1783996 w 2423720"/>
              <a:gd name="connsiteY233" fmla="*/ 956538 h 3030582"/>
              <a:gd name="connsiteX234" fmla="*/ 1781645 w 2423720"/>
              <a:gd name="connsiteY234" fmla="*/ 927845 h 3030582"/>
              <a:gd name="connsiteX235" fmla="*/ 1768003 w 2423720"/>
              <a:gd name="connsiteY235" fmla="*/ 908559 h 3030582"/>
              <a:gd name="connsiteX236" fmla="*/ 1729902 w 2423720"/>
              <a:gd name="connsiteY236" fmla="*/ 866695 h 3030582"/>
              <a:gd name="connsiteX237" fmla="*/ 1638647 w 2423720"/>
              <a:gd name="connsiteY237" fmla="*/ 771206 h 3030582"/>
              <a:gd name="connsiteX238" fmla="*/ 1627829 w 2423720"/>
              <a:gd name="connsiteY238" fmla="*/ 762269 h 3030582"/>
              <a:gd name="connsiteX239" fmla="*/ 1610895 w 2423720"/>
              <a:gd name="connsiteY239" fmla="*/ 748157 h 3030582"/>
              <a:gd name="connsiteX240" fmla="*/ 1566208 w 2423720"/>
              <a:gd name="connsiteY240" fmla="*/ 708175 h 3030582"/>
              <a:gd name="connsiteX241" fmla="*/ 1487654 w 2423720"/>
              <a:gd name="connsiteY241" fmla="*/ 645614 h 3030582"/>
              <a:gd name="connsiteX242" fmla="*/ 1425563 w 2423720"/>
              <a:gd name="connsiteY242" fmla="*/ 600457 h 3030582"/>
              <a:gd name="connsiteX243" fmla="*/ 1405336 w 2423720"/>
              <a:gd name="connsiteY243" fmla="*/ 588227 h 3030582"/>
              <a:gd name="connsiteX244" fmla="*/ 1377113 w 2423720"/>
              <a:gd name="connsiteY244" fmla="*/ 595753 h 3030582"/>
              <a:gd name="connsiteX245" fmla="*/ 1350302 w 2423720"/>
              <a:gd name="connsiteY245" fmla="*/ 638558 h 3030582"/>
              <a:gd name="connsiteX246" fmla="*/ 1299029 w 2423720"/>
              <a:gd name="connsiteY246" fmla="*/ 705823 h 3030582"/>
              <a:gd name="connsiteX247" fmla="*/ 1255284 w 2423720"/>
              <a:gd name="connsiteY247" fmla="*/ 743924 h 3030582"/>
              <a:gd name="connsiteX248" fmla="*/ 1161207 w 2423720"/>
              <a:gd name="connsiteY248" fmla="*/ 834238 h 3030582"/>
              <a:gd name="connsiteX249" fmla="*/ 1062896 w 2423720"/>
              <a:gd name="connsiteY249" fmla="*/ 912322 h 3030582"/>
              <a:gd name="connsiteX250" fmla="*/ 1057722 w 2423720"/>
              <a:gd name="connsiteY250" fmla="*/ 915615 h 3030582"/>
              <a:gd name="connsiteX251" fmla="*/ 1015858 w 2423720"/>
              <a:gd name="connsiteY251" fmla="*/ 943367 h 3030582"/>
              <a:gd name="connsiteX252" fmla="*/ 918958 w 2423720"/>
              <a:gd name="connsiteY252" fmla="*/ 1004517 h 3030582"/>
              <a:gd name="connsiteX253" fmla="*/ 858749 w 2423720"/>
              <a:gd name="connsiteY253" fmla="*/ 1037915 h 3030582"/>
              <a:gd name="connsiteX254" fmla="*/ 768906 w 2423720"/>
              <a:gd name="connsiteY254" fmla="*/ 1083542 h 3030582"/>
              <a:gd name="connsiteX255" fmla="*/ 759027 w 2423720"/>
              <a:gd name="connsiteY255" fmla="*/ 1112236 h 3030582"/>
              <a:gd name="connsiteX256" fmla="*/ 781606 w 2423720"/>
              <a:gd name="connsiteY256" fmla="*/ 1156922 h 3030582"/>
              <a:gd name="connsiteX257" fmla="*/ 832408 w 2423720"/>
              <a:gd name="connsiteY257" fmla="*/ 1240180 h 3030582"/>
              <a:gd name="connsiteX258" fmla="*/ 891206 w 2423720"/>
              <a:gd name="connsiteY258" fmla="*/ 1327672 h 3030582"/>
              <a:gd name="connsiteX259" fmla="*/ 899202 w 2423720"/>
              <a:gd name="connsiteY259" fmla="*/ 1337550 h 3030582"/>
              <a:gd name="connsiteX260" fmla="*/ 977286 w 2423720"/>
              <a:gd name="connsiteY260" fmla="*/ 1429745 h 3030582"/>
              <a:gd name="connsiteX261" fmla="*/ 1013035 w 2423720"/>
              <a:gd name="connsiteY261" fmla="*/ 1469258 h 3030582"/>
              <a:gd name="connsiteX262" fmla="*/ 1032792 w 2423720"/>
              <a:gd name="connsiteY262" fmla="*/ 1493718 h 3030582"/>
              <a:gd name="connsiteX263" fmla="*/ 1071834 w 2423720"/>
              <a:gd name="connsiteY263" fmla="*/ 1527115 h 3030582"/>
              <a:gd name="connsiteX264" fmla="*/ 1081241 w 2423720"/>
              <a:gd name="connsiteY264" fmla="*/ 1529938 h 3030582"/>
              <a:gd name="connsiteX265" fmla="*/ 497023 w 2423720"/>
              <a:gd name="connsiteY265" fmla="*/ 1800409 h 3030582"/>
              <a:gd name="connsiteX266" fmla="*/ 497964 w 2423720"/>
              <a:gd name="connsiteY266" fmla="*/ 1804172 h 3030582"/>
              <a:gd name="connsiteX267" fmla="*/ 505490 w 2423720"/>
              <a:gd name="connsiteY267" fmla="*/ 1814050 h 3030582"/>
              <a:gd name="connsiteX268" fmla="*/ 644254 w 2423720"/>
              <a:gd name="connsiteY268" fmla="*/ 1952814 h 3030582"/>
              <a:gd name="connsiteX269" fmla="*/ 972582 w 2423720"/>
              <a:gd name="connsiteY269" fmla="*/ 2134382 h 3030582"/>
              <a:gd name="connsiteX270" fmla="*/ 992338 w 2423720"/>
              <a:gd name="connsiteY270" fmla="*/ 2136734 h 3030582"/>
              <a:gd name="connsiteX271" fmla="*/ 1064778 w 2423720"/>
              <a:gd name="connsiteY271" fmla="*/ 2122623 h 3030582"/>
              <a:gd name="connsiteX272" fmla="*/ 1154621 w 2423720"/>
              <a:gd name="connsiteY272" fmla="*/ 2100985 h 3030582"/>
              <a:gd name="connsiteX273" fmla="*/ 1287740 w 2423720"/>
              <a:gd name="connsiteY273" fmla="*/ 2065236 h 3030582"/>
              <a:gd name="connsiteX274" fmla="*/ 1483891 w 2423720"/>
              <a:gd name="connsiteY274" fmla="*/ 1995148 h 3030582"/>
              <a:gd name="connsiteX275" fmla="*/ 1490476 w 2423720"/>
              <a:gd name="connsiteY275" fmla="*/ 1990915 h 3030582"/>
              <a:gd name="connsiteX276" fmla="*/ 1514936 w 2423720"/>
              <a:gd name="connsiteY276" fmla="*/ 1980096 h 3030582"/>
              <a:gd name="connsiteX277" fmla="*/ 1563386 w 2423720"/>
              <a:gd name="connsiteY277" fmla="*/ 1957988 h 3030582"/>
              <a:gd name="connsiteX278" fmla="*/ 1561504 w 2423720"/>
              <a:gd name="connsiteY278" fmla="*/ 1917535 h 3030582"/>
              <a:gd name="connsiteX279" fmla="*/ 1517758 w 2423720"/>
              <a:gd name="connsiteY279" fmla="*/ 1893545 h 3030582"/>
              <a:gd name="connsiteX280" fmla="*/ 1352183 w 2423720"/>
              <a:gd name="connsiteY280" fmla="*/ 1794294 h 3030582"/>
              <a:gd name="connsiteX281" fmla="*/ 1229413 w 2423720"/>
              <a:gd name="connsiteY281" fmla="*/ 1706802 h 3030582"/>
              <a:gd name="connsiteX282" fmla="*/ 1085004 w 2423720"/>
              <a:gd name="connsiteY282" fmla="*/ 1585443 h 3030582"/>
              <a:gd name="connsiteX283" fmla="*/ 1045962 w 2423720"/>
              <a:gd name="connsiteY283" fmla="*/ 1581210 h 3030582"/>
              <a:gd name="connsiteX284" fmla="*/ 1000335 w 2423720"/>
              <a:gd name="connsiteY284" fmla="*/ 1605199 h 3030582"/>
              <a:gd name="connsiteX285" fmla="*/ 950474 w 2423720"/>
              <a:gd name="connsiteY285" fmla="*/ 1628248 h 3030582"/>
              <a:gd name="connsiteX286" fmla="*/ 867686 w 2423720"/>
              <a:gd name="connsiteY286" fmla="*/ 1666820 h 3030582"/>
              <a:gd name="connsiteX287" fmla="*/ 696466 w 2423720"/>
              <a:gd name="connsiteY287" fmla="*/ 1733144 h 3030582"/>
              <a:gd name="connsiteX288" fmla="*/ 562877 w 2423720"/>
              <a:gd name="connsiteY288" fmla="*/ 1779242 h 3030582"/>
              <a:gd name="connsiteX289" fmla="*/ 497023 w 2423720"/>
              <a:gd name="connsiteY289" fmla="*/ 1800409 h 3030582"/>
              <a:gd name="connsiteX290" fmla="*/ 2056820 w 2423720"/>
              <a:gd name="connsiteY290" fmla="*/ 524254 h 3030582"/>
              <a:gd name="connsiteX291" fmla="*/ 2052116 w 2423720"/>
              <a:gd name="connsiteY291" fmla="*/ 533662 h 3030582"/>
              <a:gd name="connsiteX292" fmla="*/ 1984851 w 2423720"/>
              <a:gd name="connsiteY292" fmla="*/ 680422 h 3030582"/>
              <a:gd name="connsiteX293" fmla="*/ 1984381 w 2423720"/>
              <a:gd name="connsiteY293" fmla="*/ 681833 h 3030582"/>
              <a:gd name="connsiteX294" fmla="*/ 1952865 w 2423720"/>
              <a:gd name="connsiteY294" fmla="*/ 744865 h 3030582"/>
              <a:gd name="connsiteX295" fmla="*/ 1931227 w 2423720"/>
              <a:gd name="connsiteY295" fmla="*/ 790022 h 3030582"/>
              <a:gd name="connsiteX296" fmla="*/ 1878073 w 2423720"/>
              <a:gd name="connsiteY296" fmla="*/ 871869 h 3030582"/>
              <a:gd name="connsiteX297" fmla="*/ 1865843 w 2423720"/>
              <a:gd name="connsiteY297" fmla="*/ 888332 h 3030582"/>
              <a:gd name="connsiteX298" fmla="*/ 1845147 w 2423720"/>
              <a:gd name="connsiteY298" fmla="*/ 917967 h 3030582"/>
              <a:gd name="connsiteX299" fmla="*/ 1844676 w 2423720"/>
              <a:gd name="connsiteY299" fmla="*/ 963124 h 3030582"/>
              <a:gd name="connsiteX300" fmla="*/ 1864432 w 2423720"/>
              <a:gd name="connsiteY300" fmla="*/ 987584 h 3030582"/>
              <a:gd name="connsiteX301" fmla="*/ 1936872 w 2423720"/>
              <a:gd name="connsiteY301" fmla="*/ 1092009 h 3030582"/>
              <a:gd name="connsiteX302" fmla="*/ 2015426 w 2423720"/>
              <a:gd name="connsiteY302" fmla="*/ 1224187 h 3030582"/>
              <a:gd name="connsiteX303" fmla="*/ 2034241 w 2423720"/>
              <a:gd name="connsiteY303" fmla="*/ 1262289 h 3030582"/>
              <a:gd name="connsiteX304" fmla="*/ 2073754 w 2423720"/>
              <a:gd name="connsiteY304" fmla="*/ 1344135 h 3030582"/>
              <a:gd name="connsiteX305" fmla="*/ 2101977 w 2423720"/>
              <a:gd name="connsiteY305" fmla="*/ 1412341 h 3030582"/>
              <a:gd name="connsiteX306" fmla="*/ 2120322 w 2423720"/>
              <a:gd name="connsiteY306" fmla="*/ 1453735 h 3030582"/>
              <a:gd name="connsiteX307" fmla="*/ 2146663 w 2423720"/>
              <a:gd name="connsiteY307" fmla="*/ 1461732 h 3030582"/>
              <a:gd name="connsiteX308" fmla="*/ 2164538 w 2423720"/>
              <a:gd name="connsiteY308" fmla="*/ 1442446 h 3030582"/>
              <a:gd name="connsiteX309" fmla="*/ 2197935 w 2423720"/>
              <a:gd name="connsiteY309" fmla="*/ 1385529 h 3030582"/>
              <a:gd name="connsiteX310" fmla="*/ 2235096 w 2423720"/>
              <a:gd name="connsiteY310" fmla="*/ 1322027 h 3030582"/>
              <a:gd name="connsiteX311" fmla="*/ 2262849 w 2423720"/>
              <a:gd name="connsiteY311" fmla="*/ 1266052 h 3030582"/>
              <a:gd name="connsiteX312" fmla="*/ 2274138 w 2423720"/>
              <a:gd name="connsiteY312" fmla="*/ 1243943 h 3030582"/>
              <a:gd name="connsiteX313" fmla="*/ 2302361 w 2423720"/>
              <a:gd name="connsiteY313" fmla="*/ 1176208 h 3030582"/>
              <a:gd name="connsiteX314" fmla="*/ 2325880 w 2423720"/>
              <a:gd name="connsiteY314" fmla="*/ 1109884 h 3030582"/>
              <a:gd name="connsiteX315" fmla="*/ 2327291 w 2423720"/>
              <a:gd name="connsiteY315" fmla="*/ 1095772 h 3030582"/>
              <a:gd name="connsiteX316" fmla="*/ 2310828 w 2423720"/>
              <a:gd name="connsiteY316" fmla="*/ 995110 h 3030582"/>
              <a:gd name="connsiteX317" fmla="*/ 2092569 w 2423720"/>
              <a:gd name="connsiteY317" fmla="*/ 563296 h 3030582"/>
              <a:gd name="connsiteX318" fmla="*/ 2056820 w 2423720"/>
              <a:gd name="connsiteY318" fmla="*/ 524254 h 3030582"/>
              <a:gd name="connsiteX319" fmla="*/ 283939 w 2423720"/>
              <a:gd name="connsiteY319" fmla="*/ 1204431 h 3030582"/>
              <a:gd name="connsiteX320" fmla="*/ 294757 w 2423720"/>
              <a:gd name="connsiteY320" fmla="*/ 1204431 h 3030582"/>
              <a:gd name="connsiteX321" fmla="*/ 350263 w 2423720"/>
              <a:gd name="connsiteY321" fmla="*/ 1193612 h 3030582"/>
              <a:gd name="connsiteX322" fmla="*/ 427876 w 2423720"/>
              <a:gd name="connsiteY322" fmla="*/ 1174797 h 3030582"/>
              <a:gd name="connsiteX323" fmla="*/ 556291 w 2423720"/>
              <a:gd name="connsiteY323" fmla="*/ 1139518 h 3030582"/>
              <a:gd name="connsiteX324" fmla="*/ 677651 w 2423720"/>
              <a:gd name="connsiteY324" fmla="*/ 1096713 h 3030582"/>
              <a:gd name="connsiteX325" fmla="*/ 694585 w 2423720"/>
              <a:gd name="connsiteY325" fmla="*/ 1088716 h 3030582"/>
              <a:gd name="connsiteX326" fmla="*/ 703052 w 2423720"/>
              <a:gd name="connsiteY326" fmla="*/ 1062845 h 3030582"/>
              <a:gd name="connsiteX327" fmla="*/ 676710 w 2423720"/>
              <a:gd name="connsiteY327" fmla="*/ 1002636 h 3030582"/>
              <a:gd name="connsiteX328" fmla="*/ 634375 w 2423720"/>
              <a:gd name="connsiteY328" fmla="*/ 891155 h 3030582"/>
              <a:gd name="connsiteX329" fmla="*/ 610856 w 2423720"/>
              <a:gd name="connsiteY329" fmla="*/ 816363 h 3030582"/>
              <a:gd name="connsiteX330" fmla="*/ 579811 w 2423720"/>
              <a:gd name="connsiteY330" fmla="*/ 693122 h 3030582"/>
              <a:gd name="connsiteX331" fmla="*/ 557703 w 2423720"/>
              <a:gd name="connsiteY331" fmla="*/ 670074 h 3030582"/>
              <a:gd name="connsiteX332" fmla="*/ 516779 w 2423720"/>
              <a:gd name="connsiteY332" fmla="*/ 676659 h 3030582"/>
              <a:gd name="connsiteX333" fmla="*/ 500786 w 2423720"/>
              <a:gd name="connsiteY333" fmla="*/ 682774 h 3030582"/>
              <a:gd name="connsiteX334" fmla="*/ 432110 w 2423720"/>
              <a:gd name="connsiteY334" fmla="*/ 698767 h 3030582"/>
              <a:gd name="connsiteX335" fmla="*/ 416587 w 2423720"/>
              <a:gd name="connsiteY335" fmla="*/ 710527 h 3030582"/>
              <a:gd name="connsiteX336" fmla="*/ 368608 w 2423720"/>
              <a:gd name="connsiteY336" fmla="*/ 802722 h 3030582"/>
              <a:gd name="connsiteX337" fmla="*/ 282527 w 2423720"/>
              <a:gd name="connsiteY337" fmla="*/ 1187968 h 3030582"/>
              <a:gd name="connsiteX338" fmla="*/ 283939 w 2423720"/>
              <a:gd name="connsiteY338" fmla="*/ 1204431 h 3030582"/>
              <a:gd name="connsiteX339" fmla="*/ 1307967 w 2423720"/>
              <a:gd name="connsiteY339" fmla="*/ 210037 h 3030582"/>
              <a:gd name="connsiteX340" fmla="*/ 1150858 w 2423720"/>
              <a:gd name="connsiteY340" fmla="*/ 220856 h 3030582"/>
              <a:gd name="connsiteX341" fmla="*/ 1069011 w 2423720"/>
              <a:gd name="connsiteY341" fmla="*/ 236378 h 3030582"/>
              <a:gd name="connsiteX342" fmla="*/ 1055840 w 2423720"/>
              <a:gd name="connsiteY342" fmla="*/ 246257 h 3030582"/>
              <a:gd name="connsiteX343" fmla="*/ 1033732 w 2423720"/>
              <a:gd name="connsiteY343" fmla="*/ 287650 h 3030582"/>
              <a:gd name="connsiteX344" fmla="*/ 1014447 w 2423720"/>
              <a:gd name="connsiteY344" fmla="*/ 323400 h 3030582"/>
              <a:gd name="connsiteX345" fmla="*/ 1019621 w 2423720"/>
              <a:gd name="connsiteY345" fmla="*/ 353034 h 3030582"/>
              <a:gd name="connsiteX346" fmla="*/ 1045492 w 2423720"/>
              <a:gd name="connsiteY346" fmla="*/ 367616 h 3030582"/>
              <a:gd name="connsiteX347" fmla="*/ 1133454 w 2423720"/>
              <a:gd name="connsiteY347" fmla="*/ 405247 h 3030582"/>
              <a:gd name="connsiteX348" fmla="*/ 1332427 w 2423720"/>
              <a:gd name="connsiteY348" fmla="*/ 512024 h 3030582"/>
              <a:gd name="connsiteX349" fmla="*/ 1355476 w 2423720"/>
              <a:gd name="connsiteY349" fmla="*/ 525665 h 3030582"/>
              <a:gd name="connsiteX350" fmla="*/ 1399692 w 2423720"/>
              <a:gd name="connsiteY350" fmla="*/ 517198 h 3030582"/>
              <a:gd name="connsiteX351" fmla="*/ 1426974 w 2423720"/>
              <a:gd name="connsiteY351" fmla="*/ 475334 h 3030582"/>
              <a:gd name="connsiteX352" fmla="*/ 1463664 w 2423720"/>
              <a:gd name="connsiteY352" fmla="*/ 400543 h 3030582"/>
              <a:gd name="connsiteX353" fmla="*/ 1490947 w 2423720"/>
              <a:gd name="connsiteY353" fmla="*/ 344097 h 3030582"/>
              <a:gd name="connsiteX354" fmla="*/ 1493299 w 2423720"/>
              <a:gd name="connsiteY354" fmla="*/ 339863 h 3030582"/>
              <a:gd name="connsiteX355" fmla="*/ 1530459 w 2423720"/>
              <a:gd name="connsiteY355" fmla="*/ 255194 h 3030582"/>
              <a:gd name="connsiteX356" fmla="*/ 1531400 w 2423720"/>
              <a:gd name="connsiteY356" fmla="*/ 252372 h 3030582"/>
              <a:gd name="connsiteX357" fmla="*/ 1517758 w 2423720"/>
              <a:gd name="connsiteY357" fmla="*/ 230263 h 3030582"/>
              <a:gd name="connsiteX358" fmla="*/ 1307967 w 2423720"/>
              <a:gd name="connsiteY358" fmla="*/ 210037 h 3030582"/>
              <a:gd name="connsiteX359" fmla="*/ 1863491 w 2423720"/>
              <a:gd name="connsiteY359" fmla="*/ 2025723 h 3030582"/>
              <a:gd name="connsiteX360" fmla="*/ 1880425 w 2423720"/>
              <a:gd name="connsiteY360" fmla="*/ 2019138 h 3030582"/>
              <a:gd name="connsiteX361" fmla="*/ 2091158 w 2423720"/>
              <a:gd name="connsiteY361" fmla="*/ 1836158 h 3030582"/>
              <a:gd name="connsiteX362" fmla="*/ 2170183 w 2423720"/>
              <a:gd name="connsiteY362" fmla="*/ 1732674 h 3030582"/>
              <a:gd name="connsiteX363" fmla="*/ 2174887 w 2423720"/>
              <a:gd name="connsiteY363" fmla="*/ 1715740 h 3030582"/>
              <a:gd name="connsiteX364" fmla="*/ 2160775 w 2423720"/>
              <a:gd name="connsiteY364" fmla="*/ 1666349 h 3030582"/>
              <a:gd name="connsiteX365" fmla="*/ 2141019 w 2423720"/>
              <a:gd name="connsiteY365" fmla="*/ 1600025 h 3030582"/>
              <a:gd name="connsiteX366" fmla="*/ 2132552 w 2423720"/>
              <a:gd name="connsiteY366" fmla="*/ 1581210 h 3030582"/>
              <a:gd name="connsiteX367" fmla="*/ 2097273 w 2423720"/>
              <a:gd name="connsiteY367" fmla="*/ 1578387 h 3030582"/>
              <a:gd name="connsiteX368" fmla="*/ 2034712 w 2423720"/>
              <a:gd name="connsiteY368" fmla="*/ 1648945 h 3030582"/>
              <a:gd name="connsiteX369" fmla="*/ 1974502 w 2423720"/>
              <a:gd name="connsiteY369" fmla="*/ 1708214 h 3030582"/>
              <a:gd name="connsiteX370" fmla="*/ 1865843 w 2423720"/>
              <a:gd name="connsiteY370" fmla="*/ 1800879 h 3030582"/>
              <a:gd name="connsiteX371" fmla="*/ 1789641 w 2423720"/>
              <a:gd name="connsiteY371" fmla="*/ 1856385 h 3030582"/>
              <a:gd name="connsiteX372" fmla="*/ 1697446 w 2423720"/>
              <a:gd name="connsiteY372" fmla="*/ 1916124 h 3030582"/>
              <a:gd name="connsiteX373" fmla="*/ 1679571 w 2423720"/>
              <a:gd name="connsiteY373" fmla="*/ 1935880 h 3030582"/>
              <a:gd name="connsiteX374" fmla="*/ 1699798 w 2423720"/>
              <a:gd name="connsiteY374" fmla="*/ 1955636 h 3030582"/>
              <a:gd name="connsiteX375" fmla="*/ 1750129 w 2423720"/>
              <a:gd name="connsiteY375" fmla="*/ 1978215 h 3030582"/>
              <a:gd name="connsiteX376" fmla="*/ 1841854 w 2423720"/>
              <a:gd name="connsiteY376" fmla="*/ 2018668 h 3030582"/>
              <a:gd name="connsiteX377" fmla="*/ 1863491 w 2423720"/>
              <a:gd name="connsiteY377" fmla="*/ 2025723 h 3030582"/>
              <a:gd name="connsiteX378" fmla="*/ 610856 w 2423720"/>
              <a:gd name="connsiteY378" fmla="*/ 619742 h 3030582"/>
              <a:gd name="connsiteX379" fmla="*/ 629672 w 2423720"/>
              <a:gd name="connsiteY379" fmla="*/ 615039 h 3030582"/>
              <a:gd name="connsiteX380" fmla="*/ 655072 w 2423720"/>
              <a:gd name="connsiteY380" fmla="*/ 602338 h 3030582"/>
              <a:gd name="connsiteX381" fmla="*/ 763731 w 2423720"/>
              <a:gd name="connsiteY381" fmla="*/ 543070 h 3030582"/>
              <a:gd name="connsiteX382" fmla="*/ 775961 w 2423720"/>
              <a:gd name="connsiteY382" fmla="*/ 535543 h 3030582"/>
              <a:gd name="connsiteX383" fmla="*/ 833348 w 2423720"/>
              <a:gd name="connsiteY383" fmla="*/ 494620 h 3030582"/>
              <a:gd name="connsiteX384" fmla="*/ 890735 w 2423720"/>
              <a:gd name="connsiteY384" fmla="*/ 440996 h 3030582"/>
              <a:gd name="connsiteX385" fmla="*/ 939655 w 2423720"/>
              <a:gd name="connsiteY385" fmla="*/ 386431 h 3030582"/>
              <a:gd name="connsiteX386" fmla="*/ 927425 w 2423720"/>
              <a:gd name="connsiteY386" fmla="*/ 346449 h 3030582"/>
              <a:gd name="connsiteX387" fmla="*/ 864864 w 2423720"/>
              <a:gd name="connsiteY387" fmla="*/ 325281 h 3030582"/>
              <a:gd name="connsiteX388" fmla="*/ 813592 w 2423720"/>
              <a:gd name="connsiteY388" fmla="*/ 330926 h 3030582"/>
              <a:gd name="connsiteX389" fmla="*/ 731275 w 2423720"/>
              <a:gd name="connsiteY389" fmla="*/ 380316 h 3030582"/>
              <a:gd name="connsiteX390" fmla="*/ 580751 w 2423720"/>
              <a:gd name="connsiteY390" fmla="*/ 501205 h 3030582"/>
              <a:gd name="connsiteX391" fmla="*/ 571814 w 2423720"/>
              <a:gd name="connsiteY391" fmla="*/ 520021 h 3030582"/>
              <a:gd name="connsiteX392" fmla="*/ 584044 w 2423720"/>
              <a:gd name="connsiteY392" fmla="*/ 599045 h 3030582"/>
              <a:gd name="connsiteX393" fmla="*/ 610856 w 2423720"/>
              <a:gd name="connsiteY393" fmla="*/ 619742 h 303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2423720" h="3030582">
                <a:moveTo>
                  <a:pt x="1841854" y="3007888"/>
                </a:moveTo>
                <a:cubicBezTo>
                  <a:pt x="1969799" y="3007888"/>
                  <a:pt x="2097743" y="3007888"/>
                  <a:pt x="2225688" y="3007888"/>
                </a:cubicBezTo>
                <a:cubicBezTo>
                  <a:pt x="2231803" y="3007888"/>
                  <a:pt x="2238388" y="3007417"/>
                  <a:pt x="2244033" y="3011651"/>
                </a:cubicBezTo>
                <a:cubicBezTo>
                  <a:pt x="2250148" y="3016354"/>
                  <a:pt x="2249678" y="3023410"/>
                  <a:pt x="2242622" y="3026233"/>
                </a:cubicBezTo>
                <a:cubicBezTo>
                  <a:pt x="2238859" y="3027644"/>
                  <a:pt x="2234155" y="3029055"/>
                  <a:pt x="2230392" y="3028585"/>
                </a:cubicBezTo>
                <a:cubicBezTo>
                  <a:pt x="2204991" y="3024822"/>
                  <a:pt x="2180061" y="3029996"/>
                  <a:pt x="2155130" y="3029525"/>
                </a:cubicBezTo>
                <a:cubicBezTo>
                  <a:pt x="1944398" y="3025292"/>
                  <a:pt x="1733665" y="3028585"/>
                  <a:pt x="1522933" y="3027644"/>
                </a:cubicBezTo>
                <a:cubicBezTo>
                  <a:pt x="1507410" y="3027644"/>
                  <a:pt x="1491417" y="3026703"/>
                  <a:pt x="1475894" y="3029055"/>
                </a:cubicBezTo>
                <a:cubicBezTo>
                  <a:pt x="1466016" y="3030466"/>
                  <a:pt x="1455668" y="3027173"/>
                  <a:pt x="1446260" y="3028114"/>
                </a:cubicBezTo>
                <a:cubicBezTo>
                  <a:pt x="1410040" y="3030466"/>
                  <a:pt x="1374291" y="3027173"/>
                  <a:pt x="1338071" y="3028585"/>
                </a:cubicBezTo>
                <a:cubicBezTo>
                  <a:pt x="1311730" y="3029525"/>
                  <a:pt x="1284918" y="3032818"/>
                  <a:pt x="1258576" y="3028114"/>
                </a:cubicBezTo>
                <a:cubicBezTo>
                  <a:pt x="1253873" y="3027173"/>
                  <a:pt x="1249169" y="3027644"/>
                  <a:pt x="1244465" y="3027644"/>
                </a:cubicBezTo>
                <a:cubicBezTo>
                  <a:pt x="1060074" y="3027644"/>
                  <a:pt x="875213" y="3027644"/>
                  <a:pt x="690822" y="3027644"/>
                </a:cubicBezTo>
                <a:cubicBezTo>
                  <a:pt x="678592" y="3027644"/>
                  <a:pt x="666832" y="3029055"/>
                  <a:pt x="654602" y="3029996"/>
                </a:cubicBezTo>
                <a:cubicBezTo>
                  <a:pt x="649428" y="3030466"/>
                  <a:pt x="644254" y="3029996"/>
                  <a:pt x="639550" y="3027173"/>
                </a:cubicBezTo>
                <a:cubicBezTo>
                  <a:pt x="636257" y="3025292"/>
                  <a:pt x="633435" y="3022470"/>
                  <a:pt x="633435" y="3018706"/>
                </a:cubicBezTo>
                <a:cubicBezTo>
                  <a:pt x="633435" y="3014473"/>
                  <a:pt x="636257" y="3012121"/>
                  <a:pt x="640020" y="3010710"/>
                </a:cubicBezTo>
                <a:cubicBezTo>
                  <a:pt x="643783" y="3009299"/>
                  <a:pt x="648017" y="3008828"/>
                  <a:pt x="652250" y="3008358"/>
                </a:cubicBezTo>
                <a:cubicBezTo>
                  <a:pt x="670595" y="3007888"/>
                  <a:pt x="688940" y="3007888"/>
                  <a:pt x="707285" y="3007888"/>
                </a:cubicBezTo>
                <a:cubicBezTo>
                  <a:pt x="886502" y="3007888"/>
                  <a:pt x="1066189" y="3007888"/>
                  <a:pt x="1245406" y="3007888"/>
                </a:cubicBezTo>
                <a:cubicBezTo>
                  <a:pt x="1282566" y="3007888"/>
                  <a:pt x="1319726" y="3006947"/>
                  <a:pt x="1356887" y="3008828"/>
                </a:cubicBezTo>
                <a:cubicBezTo>
                  <a:pt x="1365354" y="3009299"/>
                  <a:pt x="1373350" y="3006476"/>
                  <a:pt x="1380877" y="3002243"/>
                </a:cubicBezTo>
                <a:cubicBezTo>
                  <a:pt x="1389343" y="2997539"/>
                  <a:pt x="1393577" y="2990013"/>
                  <a:pt x="1393577" y="2980135"/>
                </a:cubicBezTo>
                <a:cubicBezTo>
                  <a:pt x="1393577" y="2955675"/>
                  <a:pt x="1394047" y="2930745"/>
                  <a:pt x="1394047" y="2906284"/>
                </a:cubicBezTo>
                <a:cubicBezTo>
                  <a:pt x="1394047" y="2818322"/>
                  <a:pt x="1394047" y="2729890"/>
                  <a:pt x="1394047" y="2641928"/>
                </a:cubicBezTo>
                <a:cubicBezTo>
                  <a:pt x="1394047" y="2631579"/>
                  <a:pt x="1393577" y="2620761"/>
                  <a:pt x="1391695" y="2610412"/>
                </a:cubicBezTo>
                <a:cubicBezTo>
                  <a:pt x="1389343" y="2595360"/>
                  <a:pt x="1383699" y="2588775"/>
                  <a:pt x="1368647" y="2586893"/>
                </a:cubicBezTo>
                <a:cubicBezTo>
                  <a:pt x="1356416" y="2585482"/>
                  <a:pt x="1343716" y="2582189"/>
                  <a:pt x="1331016" y="2585482"/>
                </a:cubicBezTo>
                <a:cubicBezTo>
                  <a:pt x="1327253" y="2586423"/>
                  <a:pt x="1322549" y="2585952"/>
                  <a:pt x="1318315" y="2585952"/>
                </a:cubicBezTo>
                <a:cubicBezTo>
                  <a:pt x="1285388" y="2585952"/>
                  <a:pt x="1252461" y="2585952"/>
                  <a:pt x="1219064" y="2585952"/>
                </a:cubicBezTo>
                <a:cubicBezTo>
                  <a:pt x="1202130" y="2585952"/>
                  <a:pt x="1194134" y="2580308"/>
                  <a:pt x="1188489" y="2564314"/>
                </a:cubicBezTo>
                <a:cubicBezTo>
                  <a:pt x="1182374" y="2545499"/>
                  <a:pt x="1176259" y="2526213"/>
                  <a:pt x="1173437" y="2506457"/>
                </a:cubicBezTo>
                <a:cubicBezTo>
                  <a:pt x="1169674" y="2482467"/>
                  <a:pt x="1160266" y="2460359"/>
                  <a:pt x="1154621" y="2436840"/>
                </a:cubicBezTo>
                <a:cubicBezTo>
                  <a:pt x="1152740" y="2428844"/>
                  <a:pt x="1147095" y="2423199"/>
                  <a:pt x="1140039" y="2419436"/>
                </a:cubicBezTo>
                <a:cubicBezTo>
                  <a:pt x="1129220" y="2413321"/>
                  <a:pt x="1117461" y="2410498"/>
                  <a:pt x="1105231" y="2410498"/>
                </a:cubicBezTo>
                <a:cubicBezTo>
                  <a:pt x="1080771" y="2410969"/>
                  <a:pt x="1057722" y="2405795"/>
                  <a:pt x="1034203" y="2398739"/>
                </a:cubicBezTo>
                <a:cubicBezTo>
                  <a:pt x="1019150" y="2394035"/>
                  <a:pt x="1003628" y="2392624"/>
                  <a:pt x="988105" y="2389802"/>
                </a:cubicBezTo>
                <a:cubicBezTo>
                  <a:pt x="958471" y="2383687"/>
                  <a:pt x="929777" y="2372397"/>
                  <a:pt x="900143" y="2365812"/>
                </a:cubicBezTo>
                <a:cubicBezTo>
                  <a:pt x="873331" y="2359697"/>
                  <a:pt x="848401" y="2348408"/>
                  <a:pt x="823470" y="2338059"/>
                </a:cubicBezTo>
                <a:cubicBezTo>
                  <a:pt x="786310" y="2323007"/>
                  <a:pt x="747738" y="2310306"/>
                  <a:pt x="711989" y="2290550"/>
                </a:cubicBezTo>
                <a:cubicBezTo>
                  <a:pt x="663539" y="2263738"/>
                  <a:pt x="614149" y="2237867"/>
                  <a:pt x="568521" y="2206351"/>
                </a:cubicBezTo>
                <a:cubicBezTo>
                  <a:pt x="540298" y="2187066"/>
                  <a:pt x="512546" y="2167780"/>
                  <a:pt x="487615" y="2144731"/>
                </a:cubicBezTo>
                <a:cubicBezTo>
                  <a:pt x="485734" y="2142849"/>
                  <a:pt x="483852" y="2140968"/>
                  <a:pt x="481500" y="2139557"/>
                </a:cubicBezTo>
                <a:cubicBezTo>
                  <a:pt x="453277" y="2122623"/>
                  <a:pt x="432110" y="2097692"/>
                  <a:pt x="406239" y="2077466"/>
                </a:cubicBezTo>
                <a:cubicBezTo>
                  <a:pt x="396831" y="2069940"/>
                  <a:pt x="388834" y="2061002"/>
                  <a:pt x="380367" y="2052065"/>
                </a:cubicBezTo>
                <a:cubicBezTo>
                  <a:pt x="359200" y="2029957"/>
                  <a:pt x="338033" y="2007378"/>
                  <a:pt x="316395" y="1985270"/>
                </a:cubicBezTo>
                <a:cubicBezTo>
                  <a:pt x="308869" y="1977744"/>
                  <a:pt x="304635" y="1967866"/>
                  <a:pt x="297109" y="1960340"/>
                </a:cubicBezTo>
                <a:cubicBezTo>
                  <a:pt x="262771" y="1924591"/>
                  <a:pt x="236430" y="1883197"/>
                  <a:pt x="206795" y="1843684"/>
                </a:cubicBezTo>
                <a:cubicBezTo>
                  <a:pt x="191273" y="1823458"/>
                  <a:pt x="180924" y="1800879"/>
                  <a:pt x="166813" y="1780182"/>
                </a:cubicBezTo>
                <a:cubicBezTo>
                  <a:pt x="156935" y="1766071"/>
                  <a:pt x="148468" y="1751019"/>
                  <a:pt x="140471" y="1735966"/>
                </a:cubicBezTo>
                <a:cubicBezTo>
                  <a:pt x="126830" y="1710095"/>
                  <a:pt x="111778" y="1684694"/>
                  <a:pt x="100959" y="1657412"/>
                </a:cubicBezTo>
                <a:cubicBezTo>
                  <a:pt x="86847" y="1622133"/>
                  <a:pt x="72265" y="1586854"/>
                  <a:pt x="60035" y="1550164"/>
                </a:cubicBezTo>
                <a:cubicBezTo>
                  <a:pt x="42161" y="1497951"/>
                  <a:pt x="31342" y="1443857"/>
                  <a:pt x="20993" y="1390233"/>
                </a:cubicBezTo>
                <a:cubicBezTo>
                  <a:pt x="12526" y="1346958"/>
                  <a:pt x="5000" y="1302742"/>
                  <a:pt x="5941" y="1257585"/>
                </a:cubicBezTo>
                <a:cubicBezTo>
                  <a:pt x="5941" y="1249118"/>
                  <a:pt x="5000" y="1241121"/>
                  <a:pt x="3589" y="1232654"/>
                </a:cubicBezTo>
                <a:cubicBezTo>
                  <a:pt x="-1115" y="1203020"/>
                  <a:pt x="-1115" y="1173386"/>
                  <a:pt x="3119" y="1143751"/>
                </a:cubicBezTo>
                <a:cubicBezTo>
                  <a:pt x="4530" y="1134344"/>
                  <a:pt x="5941" y="1125406"/>
                  <a:pt x="5941" y="1115528"/>
                </a:cubicBezTo>
                <a:cubicBezTo>
                  <a:pt x="6882" y="1084483"/>
                  <a:pt x="10645" y="1053908"/>
                  <a:pt x="13937" y="1023333"/>
                </a:cubicBezTo>
                <a:cubicBezTo>
                  <a:pt x="17701" y="983820"/>
                  <a:pt x="27108" y="944778"/>
                  <a:pt x="35105" y="906207"/>
                </a:cubicBezTo>
                <a:cubicBezTo>
                  <a:pt x="44042" y="862461"/>
                  <a:pt x="54391" y="818245"/>
                  <a:pt x="71795" y="776381"/>
                </a:cubicBezTo>
                <a:cubicBezTo>
                  <a:pt x="81203" y="753802"/>
                  <a:pt x="88729" y="730283"/>
                  <a:pt x="97196" y="707234"/>
                </a:cubicBezTo>
                <a:cubicBezTo>
                  <a:pt x="103781" y="689359"/>
                  <a:pt x="112718" y="672896"/>
                  <a:pt x="121185" y="655962"/>
                </a:cubicBezTo>
                <a:cubicBezTo>
                  <a:pt x="128711" y="640439"/>
                  <a:pt x="137178" y="625387"/>
                  <a:pt x="144705" y="609864"/>
                </a:cubicBezTo>
                <a:cubicBezTo>
                  <a:pt x="157405" y="581641"/>
                  <a:pt x="177631" y="557652"/>
                  <a:pt x="191273" y="529899"/>
                </a:cubicBezTo>
                <a:cubicBezTo>
                  <a:pt x="197858" y="516258"/>
                  <a:pt x="209618" y="505909"/>
                  <a:pt x="218085" y="493209"/>
                </a:cubicBezTo>
                <a:cubicBezTo>
                  <a:pt x="243015" y="456048"/>
                  <a:pt x="270768" y="421710"/>
                  <a:pt x="300872" y="388783"/>
                </a:cubicBezTo>
                <a:cubicBezTo>
                  <a:pt x="312632" y="375612"/>
                  <a:pt x="325332" y="363382"/>
                  <a:pt x="336151" y="348801"/>
                </a:cubicBezTo>
                <a:cubicBezTo>
                  <a:pt x="338503" y="345978"/>
                  <a:pt x="340855" y="343156"/>
                  <a:pt x="343677" y="340804"/>
                </a:cubicBezTo>
                <a:cubicBezTo>
                  <a:pt x="372371" y="319166"/>
                  <a:pt x="394009" y="290473"/>
                  <a:pt x="422232" y="268365"/>
                </a:cubicBezTo>
                <a:cubicBezTo>
                  <a:pt x="424113" y="266954"/>
                  <a:pt x="425995" y="265072"/>
                  <a:pt x="427876" y="263190"/>
                </a:cubicBezTo>
                <a:cubicBezTo>
                  <a:pt x="438225" y="252372"/>
                  <a:pt x="440106" y="239671"/>
                  <a:pt x="429758" y="229323"/>
                </a:cubicBezTo>
                <a:cubicBezTo>
                  <a:pt x="415176" y="214741"/>
                  <a:pt x="403887" y="197807"/>
                  <a:pt x="390246" y="182755"/>
                </a:cubicBezTo>
                <a:cubicBezTo>
                  <a:pt x="380838" y="171936"/>
                  <a:pt x="369549" y="169113"/>
                  <a:pt x="356378" y="172877"/>
                </a:cubicBezTo>
                <a:cubicBezTo>
                  <a:pt x="339444" y="177580"/>
                  <a:pt x="322040" y="178051"/>
                  <a:pt x="305106" y="177580"/>
                </a:cubicBezTo>
                <a:cubicBezTo>
                  <a:pt x="286761" y="177580"/>
                  <a:pt x="270297" y="170054"/>
                  <a:pt x="253363" y="166291"/>
                </a:cubicBezTo>
                <a:cubicBezTo>
                  <a:pt x="245367" y="164410"/>
                  <a:pt x="239722" y="158765"/>
                  <a:pt x="235959" y="151239"/>
                </a:cubicBezTo>
                <a:cubicBezTo>
                  <a:pt x="223729" y="128190"/>
                  <a:pt x="214322" y="104671"/>
                  <a:pt x="218555" y="77859"/>
                </a:cubicBezTo>
                <a:cubicBezTo>
                  <a:pt x="222318" y="54810"/>
                  <a:pt x="232667" y="34583"/>
                  <a:pt x="247248" y="17649"/>
                </a:cubicBezTo>
                <a:cubicBezTo>
                  <a:pt x="256186" y="7301"/>
                  <a:pt x="271709" y="5890"/>
                  <a:pt x="284409" y="2597"/>
                </a:cubicBezTo>
                <a:cubicBezTo>
                  <a:pt x="304635" y="-2577"/>
                  <a:pt x="324862" y="1186"/>
                  <a:pt x="345089" y="3538"/>
                </a:cubicBezTo>
                <a:cubicBezTo>
                  <a:pt x="367197" y="5890"/>
                  <a:pt x="383660" y="15768"/>
                  <a:pt x="394479" y="35054"/>
                </a:cubicBezTo>
                <a:cubicBezTo>
                  <a:pt x="397772" y="41169"/>
                  <a:pt x="401535" y="46343"/>
                  <a:pt x="405768" y="51988"/>
                </a:cubicBezTo>
                <a:cubicBezTo>
                  <a:pt x="419409" y="71273"/>
                  <a:pt x="418939" y="91970"/>
                  <a:pt x="411883" y="113608"/>
                </a:cubicBezTo>
                <a:cubicBezTo>
                  <a:pt x="409061" y="122075"/>
                  <a:pt x="405768" y="130071"/>
                  <a:pt x="402476" y="138538"/>
                </a:cubicBezTo>
                <a:cubicBezTo>
                  <a:pt x="398242" y="149357"/>
                  <a:pt x="399653" y="159235"/>
                  <a:pt x="408591" y="166762"/>
                </a:cubicBezTo>
                <a:cubicBezTo>
                  <a:pt x="416587" y="173817"/>
                  <a:pt x="421761" y="182755"/>
                  <a:pt x="428347" y="190751"/>
                </a:cubicBezTo>
                <a:cubicBezTo>
                  <a:pt x="449044" y="215682"/>
                  <a:pt x="469270" y="241082"/>
                  <a:pt x="491849" y="264602"/>
                </a:cubicBezTo>
                <a:cubicBezTo>
                  <a:pt x="511135" y="285299"/>
                  <a:pt x="529950" y="305996"/>
                  <a:pt x="548765" y="327163"/>
                </a:cubicBezTo>
                <a:cubicBezTo>
                  <a:pt x="560055" y="339393"/>
                  <a:pt x="572755" y="350682"/>
                  <a:pt x="583574" y="363382"/>
                </a:cubicBezTo>
                <a:cubicBezTo>
                  <a:pt x="592041" y="373261"/>
                  <a:pt x="595333" y="372790"/>
                  <a:pt x="607093" y="363382"/>
                </a:cubicBezTo>
                <a:cubicBezTo>
                  <a:pt x="675769" y="309288"/>
                  <a:pt x="750090" y="264131"/>
                  <a:pt x="829115" y="227441"/>
                </a:cubicBezTo>
                <a:cubicBezTo>
                  <a:pt x="930718" y="180403"/>
                  <a:pt x="1036555" y="149357"/>
                  <a:pt x="1147566" y="133835"/>
                </a:cubicBezTo>
                <a:cubicBezTo>
                  <a:pt x="1209186" y="125368"/>
                  <a:pt x="1270806" y="121134"/>
                  <a:pt x="1332427" y="122545"/>
                </a:cubicBezTo>
                <a:cubicBezTo>
                  <a:pt x="1525755" y="127249"/>
                  <a:pt x="1706853" y="176640"/>
                  <a:pt x="1875251" y="272128"/>
                </a:cubicBezTo>
                <a:cubicBezTo>
                  <a:pt x="1893596" y="282476"/>
                  <a:pt x="1912882" y="290943"/>
                  <a:pt x="1929816" y="303173"/>
                </a:cubicBezTo>
                <a:cubicBezTo>
                  <a:pt x="1961802" y="325752"/>
                  <a:pt x="1996140" y="345508"/>
                  <a:pt x="2024363" y="373261"/>
                </a:cubicBezTo>
                <a:cubicBezTo>
                  <a:pt x="2025304" y="374201"/>
                  <a:pt x="2025774" y="374672"/>
                  <a:pt x="2026715" y="375142"/>
                </a:cubicBezTo>
                <a:cubicBezTo>
                  <a:pt x="2059642" y="394898"/>
                  <a:pt x="2083161" y="425003"/>
                  <a:pt x="2111855" y="449463"/>
                </a:cubicBezTo>
                <a:cubicBezTo>
                  <a:pt x="2125496" y="461223"/>
                  <a:pt x="2137726" y="473923"/>
                  <a:pt x="2148545" y="488035"/>
                </a:cubicBezTo>
                <a:cubicBezTo>
                  <a:pt x="2177709" y="525195"/>
                  <a:pt x="2210636" y="559063"/>
                  <a:pt x="2236507" y="598575"/>
                </a:cubicBezTo>
                <a:cubicBezTo>
                  <a:pt x="2248267" y="616450"/>
                  <a:pt x="2260026" y="634795"/>
                  <a:pt x="2273197" y="651258"/>
                </a:cubicBezTo>
                <a:cubicBezTo>
                  <a:pt x="2281664" y="662077"/>
                  <a:pt x="2286368" y="675248"/>
                  <a:pt x="2293424" y="686537"/>
                </a:cubicBezTo>
                <a:cubicBezTo>
                  <a:pt x="2320706" y="730753"/>
                  <a:pt x="2342344" y="777792"/>
                  <a:pt x="2361629" y="826241"/>
                </a:cubicBezTo>
                <a:cubicBezTo>
                  <a:pt x="2371978" y="851642"/>
                  <a:pt x="2382797" y="877513"/>
                  <a:pt x="2386089" y="905266"/>
                </a:cubicBezTo>
                <a:cubicBezTo>
                  <a:pt x="2386560" y="908559"/>
                  <a:pt x="2387030" y="911381"/>
                  <a:pt x="2388441" y="914203"/>
                </a:cubicBezTo>
                <a:cubicBezTo>
                  <a:pt x="2401612" y="951834"/>
                  <a:pt x="2406786" y="991817"/>
                  <a:pt x="2412901" y="1030859"/>
                </a:cubicBezTo>
                <a:cubicBezTo>
                  <a:pt x="2418546" y="1067079"/>
                  <a:pt x="2421368" y="1103769"/>
                  <a:pt x="2421839" y="1140459"/>
                </a:cubicBezTo>
                <a:cubicBezTo>
                  <a:pt x="2422309" y="1157863"/>
                  <a:pt x="2423720" y="1174797"/>
                  <a:pt x="2423720" y="1192201"/>
                </a:cubicBezTo>
                <a:cubicBezTo>
                  <a:pt x="2422309" y="1458439"/>
                  <a:pt x="2332936" y="1691750"/>
                  <a:pt x="2158423" y="1892605"/>
                </a:cubicBezTo>
                <a:cubicBezTo>
                  <a:pt x="2134904" y="1919416"/>
                  <a:pt x="2109973" y="1944817"/>
                  <a:pt x="2084102" y="1969277"/>
                </a:cubicBezTo>
                <a:cubicBezTo>
                  <a:pt x="2076576" y="1976333"/>
                  <a:pt x="2076576" y="1976803"/>
                  <a:pt x="2083632" y="1983859"/>
                </a:cubicBezTo>
                <a:cubicBezTo>
                  <a:pt x="2109973" y="2011141"/>
                  <a:pt x="2137256" y="2037013"/>
                  <a:pt x="2162186" y="2065236"/>
                </a:cubicBezTo>
                <a:cubicBezTo>
                  <a:pt x="2176768" y="2081699"/>
                  <a:pt x="2193232" y="2096281"/>
                  <a:pt x="2204991" y="2115097"/>
                </a:cubicBezTo>
                <a:cubicBezTo>
                  <a:pt x="2206873" y="2118389"/>
                  <a:pt x="2209695" y="2120741"/>
                  <a:pt x="2212517" y="2123093"/>
                </a:cubicBezTo>
                <a:cubicBezTo>
                  <a:pt x="2224277" y="2132501"/>
                  <a:pt x="2233214" y="2143790"/>
                  <a:pt x="2241681" y="2156020"/>
                </a:cubicBezTo>
                <a:cubicBezTo>
                  <a:pt x="2248267" y="2165898"/>
                  <a:pt x="2256263" y="2173895"/>
                  <a:pt x="2266141" y="2180480"/>
                </a:cubicBezTo>
                <a:cubicBezTo>
                  <a:pt x="2281194" y="2191299"/>
                  <a:pt x="2291542" y="2190829"/>
                  <a:pt x="2306124" y="2179539"/>
                </a:cubicBezTo>
                <a:cubicBezTo>
                  <a:pt x="2310357" y="2176247"/>
                  <a:pt x="2314121" y="2172484"/>
                  <a:pt x="2317884" y="2169191"/>
                </a:cubicBezTo>
                <a:cubicBezTo>
                  <a:pt x="2321647" y="2165898"/>
                  <a:pt x="2325410" y="2163546"/>
                  <a:pt x="2330584" y="2163546"/>
                </a:cubicBezTo>
                <a:cubicBezTo>
                  <a:pt x="2338110" y="2163546"/>
                  <a:pt x="2342344" y="2169191"/>
                  <a:pt x="2339521" y="2176247"/>
                </a:cubicBezTo>
                <a:cubicBezTo>
                  <a:pt x="2338110" y="2180480"/>
                  <a:pt x="2335288" y="2183303"/>
                  <a:pt x="2331995" y="2186125"/>
                </a:cubicBezTo>
                <a:cubicBezTo>
                  <a:pt x="2324939" y="2192710"/>
                  <a:pt x="2318354" y="2199296"/>
                  <a:pt x="2310828" y="2204940"/>
                </a:cubicBezTo>
                <a:cubicBezTo>
                  <a:pt x="2287779" y="2220463"/>
                  <a:pt x="2268493" y="2241160"/>
                  <a:pt x="2245444" y="2256212"/>
                </a:cubicBezTo>
                <a:cubicBezTo>
                  <a:pt x="2241211" y="2259035"/>
                  <a:pt x="2236977" y="2262327"/>
                  <a:pt x="2231333" y="2262798"/>
                </a:cubicBezTo>
                <a:cubicBezTo>
                  <a:pt x="2222395" y="2263738"/>
                  <a:pt x="2218162" y="2258564"/>
                  <a:pt x="2220984" y="2250097"/>
                </a:cubicBezTo>
                <a:cubicBezTo>
                  <a:pt x="2221925" y="2247275"/>
                  <a:pt x="2223807" y="2244453"/>
                  <a:pt x="2226158" y="2242571"/>
                </a:cubicBezTo>
                <a:cubicBezTo>
                  <a:pt x="2228981" y="2239749"/>
                  <a:pt x="2232744" y="2237397"/>
                  <a:pt x="2236037" y="2234574"/>
                </a:cubicBezTo>
                <a:cubicBezTo>
                  <a:pt x="2253441" y="2220933"/>
                  <a:pt x="2255322" y="2211055"/>
                  <a:pt x="2242622" y="2193181"/>
                </a:cubicBezTo>
                <a:cubicBezTo>
                  <a:pt x="2234155" y="2181421"/>
                  <a:pt x="2226158" y="2169191"/>
                  <a:pt x="2214399" y="2159313"/>
                </a:cubicBezTo>
                <a:cubicBezTo>
                  <a:pt x="2209225" y="2155079"/>
                  <a:pt x="2205932" y="2148964"/>
                  <a:pt x="2202169" y="2143320"/>
                </a:cubicBezTo>
                <a:cubicBezTo>
                  <a:pt x="2189468" y="2124034"/>
                  <a:pt x="2169242" y="2121212"/>
                  <a:pt x="2151367" y="2136734"/>
                </a:cubicBezTo>
                <a:cubicBezTo>
                  <a:pt x="2140548" y="2146613"/>
                  <a:pt x="2129730" y="2156491"/>
                  <a:pt x="2117970" y="2164958"/>
                </a:cubicBezTo>
                <a:cubicBezTo>
                  <a:pt x="2086454" y="2187536"/>
                  <a:pt x="2053997" y="2208703"/>
                  <a:pt x="2021541" y="2229400"/>
                </a:cubicBezTo>
                <a:cubicBezTo>
                  <a:pt x="1978266" y="2256683"/>
                  <a:pt x="1933579" y="2280202"/>
                  <a:pt x="1887481" y="2301840"/>
                </a:cubicBezTo>
                <a:cubicBezTo>
                  <a:pt x="1847969" y="2320185"/>
                  <a:pt x="1807045" y="2335237"/>
                  <a:pt x="1767063" y="2351700"/>
                </a:cubicBezTo>
                <a:cubicBezTo>
                  <a:pt x="1758125" y="2354993"/>
                  <a:pt x="1749188" y="2357815"/>
                  <a:pt x="1739780" y="2359697"/>
                </a:cubicBezTo>
                <a:cubicBezTo>
                  <a:pt x="1720024" y="2363460"/>
                  <a:pt x="1701679" y="2370986"/>
                  <a:pt x="1682864" y="2377572"/>
                </a:cubicBezTo>
                <a:cubicBezTo>
                  <a:pt x="1666400" y="2383216"/>
                  <a:pt x="1658874" y="2397798"/>
                  <a:pt x="1656992" y="2414261"/>
                </a:cubicBezTo>
                <a:cubicBezTo>
                  <a:pt x="1655581" y="2430725"/>
                  <a:pt x="1651348" y="2446248"/>
                  <a:pt x="1646174" y="2461771"/>
                </a:cubicBezTo>
                <a:cubicBezTo>
                  <a:pt x="1640999" y="2477763"/>
                  <a:pt x="1637236" y="2493757"/>
                  <a:pt x="1636296" y="2510690"/>
                </a:cubicBezTo>
                <a:cubicBezTo>
                  <a:pt x="1635355" y="2530447"/>
                  <a:pt x="1626417" y="2548321"/>
                  <a:pt x="1621714" y="2566666"/>
                </a:cubicBezTo>
                <a:cubicBezTo>
                  <a:pt x="1619832" y="2573252"/>
                  <a:pt x="1614187" y="2577956"/>
                  <a:pt x="1607602" y="2580308"/>
                </a:cubicBezTo>
                <a:cubicBezTo>
                  <a:pt x="1603839" y="2581719"/>
                  <a:pt x="1599606" y="2583130"/>
                  <a:pt x="1595372" y="2582660"/>
                </a:cubicBezTo>
                <a:cubicBezTo>
                  <a:pt x="1553978" y="2579837"/>
                  <a:pt x="1512584" y="2580778"/>
                  <a:pt x="1471661" y="2582660"/>
                </a:cubicBezTo>
                <a:cubicBezTo>
                  <a:pt x="1462724" y="2583130"/>
                  <a:pt x="1454727" y="2579367"/>
                  <a:pt x="1445319" y="2582189"/>
                </a:cubicBezTo>
                <a:cubicBezTo>
                  <a:pt x="1425093" y="2588775"/>
                  <a:pt x="1415215" y="2601004"/>
                  <a:pt x="1418037" y="2621701"/>
                </a:cubicBezTo>
                <a:cubicBezTo>
                  <a:pt x="1419918" y="2635342"/>
                  <a:pt x="1417567" y="2648984"/>
                  <a:pt x="1418037" y="2662154"/>
                </a:cubicBezTo>
                <a:cubicBezTo>
                  <a:pt x="1418037" y="2730831"/>
                  <a:pt x="1417567" y="2799507"/>
                  <a:pt x="1418507" y="2868183"/>
                </a:cubicBezTo>
                <a:cubicBezTo>
                  <a:pt x="1418978" y="2897818"/>
                  <a:pt x="1420389" y="2927922"/>
                  <a:pt x="1420389" y="2957556"/>
                </a:cubicBezTo>
                <a:cubicBezTo>
                  <a:pt x="1420389" y="2961790"/>
                  <a:pt x="1420389" y="2966023"/>
                  <a:pt x="1419918" y="2970257"/>
                </a:cubicBezTo>
                <a:cubicBezTo>
                  <a:pt x="1418037" y="2985779"/>
                  <a:pt x="1423211" y="2994717"/>
                  <a:pt x="1437323" y="3001302"/>
                </a:cubicBezTo>
                <a:cubicBezTo>
                  <a:pt x="1444379" y="3004125"/>
                  <a:pt x="1451434" y="3005065"/>
                  <a:pt x="1458960" y="3005065"/>
                </a:cubicBezTo>
                <a:cubicBezTo>
                  <a:pt x="1505058" y="3004595"/>
                  <a:pt x="1551156" y="3004125"/>
                  <a:pt x="1597254" y="3004125"/>
                </a:cubicBezTo>
                <a:cubicBezTo>
                  <a:pt x="1677219" y="3007888"/>
                  <a:pt x="1759537" y="3007888"/>
                  <a:pt x="1841854" y="3007888"/>
                </a:cubicBezTo>
                <a:cubicBezTo>
                  <a:pt x="1841854" y="3007888"/>
                  <a:pt x="1841854" y="3007888"/>
                  <a:pt x="1841854" y="3007888"/>
                </a:cubicBezTo>
                <a:close/>
                <a:moveTo>
                  <a:pt x="1335720" y="2401091"/>
                </a:moveTo>
                <a:cubicBezTo>
                  <a:pt x="1382288" y="2401091"/>
                  <a:pt x="1428856" y="2402972"/>
                  <a:pt x="1475424" y="2394976"/>
                </a:cubicBezTo>
                <a:cubicBezTo>
                  <a:pt x="1502236" y="2390272"/>
                  <a:pt x="1529989" y="2390272"/>
                  <a:pt x="1555860" y="2382275"/>
                </a:cubicBezTo>
                <a:cubicBezTo>
                  <a:pt x="1582672" y="2374279"/>
                  <a:pt x="1609954" y="2370986"/>
                  <a:pt x="1637236" y="2365812"/>
                </a:cubicBezTo>
                <a:cubicBezTo>
                  <a:pt x="1655111" y="2362049"/>
                  <a:pt x="1672515" y="2356875"/>
                  <a:pt x="1690860" y="2353582"/>
                </a:cubicBezTo>
                <a:cubicBezTo>
                  <a:pt x="1699798" y="2351700"/>
                  <a:pt x="1708735" y="2346996"/>
                  <a:pt x="1717672" y="2344645"/>
                </a:cubicBezTo>
                <a:cubicBezTo>
                  <a:pt x="1754362" y="2334767"/>
                  <a:pt x="1789171" y="2321596"/>
                  <a:pt x="1823979" y="2306073"/>
                </a:cubicBezTo>
                <a:cubicBezTo>
                  <a:pt x="1841383" y="2298547"/>
                  <a:pt x="1858317" y="2290080"/>
                  <a:pt x="1875722" y="2283024"/>
                </a:cubicBezTo>
                <a:cubicBezTo>
                  <a:pt x="1904885" y="2270794"/>
                  <a:pt x="1932638" y="2256212"/>
                  <a:pt x="1959920" y="2241160"/>
                </a:cubicBezTo>
                <a:cubicBezTo>
                  <a:pt x="1998962" y="2219522"/>
                  <a:pt x="2036123" y="2195062"/>
                  <a:pt x="2072813" y="2170132"/>
                </a:cubicBezTo>
                <a:cubicBezTo>
                  <a:pt x="2095391" y="2155079"/>
                  <a:pt x="2117029" y="2138146"/>
                  <a:pt x="2138667" y="2121212"/>
                </a:cubicBezTo>
                <a:cubicBezTo>
                  <a:pt x="2151838" y="2111334"/>
                  <a:pt x="2153249" y="2099104"/>
                  <a:pt x="2144311" y="2085462"/>
                </a:cubicBezTo>
                <a:cubicBezTo>
                  <a:pt x="2141960" y="2081699"/>
                  <a:pt x="2139137" y="2077466"/>
                  <a:pt x="2135374" y="2074643"/>
                </a:cubicBezTo>
                <a:cubicBezTo>
                  <a:pt x="2121263" y="2064295"/>
                  <a:pt x="2110914" y="2050184"/>
                  <a:pt x="2098684" y="2037953"/>
                </a:cubicBezTo>
                <a:cubicBezTo>
                  <a:pt x="2086924" y="2026194"/>
                  <a:pt x="2077046" y="2012553"/>
                  <a:pt x="2064816" y="2000793"/>
                </a:cubicBezTo>
                <a:cubicBezTo>
                  <a:pt x="2059642" y="1995619"/>
                  <a:pt x="2056349" y="1994678"/>
                  <a:pt x="2050705" y="1999852"/>
                </a:cubicBezTo>
                <a:cubicBezTo>
                  <a:pt x="2040356" y="2009260"/>
                  <a:pt x="2029067" y="2018197"/>
                  <a:pt x="2018248" y="2027135"/>
                </a:cubicBezTo>
                <a:cubicBezTo>
                  <a:pt x="1834798" y="2172954"/>
                  <a:pt x="1625477" y="2253390"/>
                  <a:pt x="1392636" y="2271735"/>
                </a:cubicBezTo>
                <a:cubicBezTo>
                  <a:pt x="1329604" y="2276909"/>
                  <a:pt x="1267043" y="2275498"/>
                  <a:pt x="1204012" y="2269853"/>
                </a:cubicBezTo>
                <a:cubicBezTo>
                  <a:pt x="1126398" y="2262798"/>
                  <a:pt x="1050666" y="2248686"/>
                  <a:pt x="976345" y="2225637"/>
                </a:cubicBezTo>
                <a:cubicBezTo>
                  <a:pt x="759498" y="2159313"/>
                  <a:pt x="577459" y="2039835"/>
                  <a:pt x="433521" y="1863911"/>
                </a:cubicBezTo>
                <a:cubicBezTo>
                  <a:pt x="289583" y="1687987"/>
                  <a:pt x="209618" y="1485251"/>
                  <a:pt x="195976" y="1258055"/>
                </a:cubicBezTo>
                <a:cubicBezTo>
                  <a:pt x="189861" y="1157393"/>
                  <a:pt x="198799" y="1058141"/>
                  <a:pt x="222318" y="959831"/>
                </a:cubicBezTo>
                <a:cubicBezTo>
                  <a:pt x="266534" y="775910"/>
                  <a:pt x="354496" y="615509"/>
                  <a:pt x="483382" y="477216"/>
                </a:cubicBezTo>
                <a:cubicBezTo>
                  <a:pt x="508783" y="449933"/>
                  <a:pt x="535595" y="424533"/>
                  <a:pt x="563818" y="399602"/>
                </a:cubicBezTo>
                <a:cubicBezTo>
                  <a:pt x="573225" y="391606"/>
                  <a:pt x="573225" y="389254"/>
                  <a:pt x="565699" y="380316"/>
                </a:cubicBezTo>
                <a:cubicBezTo>
                  <a:pt x="558643" y="371849"/>
                  <a:pt x="551588" y="363382"/>
                  <a:pt x="544061" y="355856"/>
                </a:cubicBezTo>
                <a:cubicBezTo>
                  <a:pt x="522894" y="334689"/>
                  <a:pt x="502668" y="312581"/>
                  <a:pt x="483382" y="290473"/>
                </a:cubicBezTo>
                <a:cubicBezTo>
                  <a:pt x="469270" y="274480"/>
                  <a:pt x="453748" y="272598"/>
                  <a:pt x="438225" y="286710"/>
                </a:cubicBezTo>
                <a:cubicBezTo>
                  <a:pt x="413765" y="306466"/>
                  <a:pt x="391186" y="327163"/>
                  <a:pt x="370019" y="348801"/>
                </a:cubicBezTo>
                <a:cubicBezTo>
                  <a:pt x="348381" y="370909"/>
                  <a:pt x="326744" y="393017"/>
                  <a:pt x="306987" y="416536"/>
                </a:cubicBezTo>
                <a:cubicBezTo>
                  <a:pt x="280175" y="448522"/>
                  <a:pt x="251952" y="479568"/>
                  <a:pt x="229844" y="515317"/>
                </a:cubicBezTo>
                <a:cubicBezTo>
                  <a:pt x="222318" y="528017"/>
                  <a:pt x="214322" y="540247"/>
                  <a:pt x="205855" y="552477"/>
                </a:cubicBezTo>
                <a:cubicBezTo>
                  <a:pt x="188450" y="576467"/>
                  <a:pt x="173398" y="600927"/>
                  <a:pt x="161638" y="628209"/>
                </a:cubicBezTo>
                <a:cubicBezTo>
                  <a:pt x="159757" y="632913"/>
                  <a:pt x="156935" y="637617"/>
                  <a:pt x="153642" y="641850"/>
                </a:cubicBezTo>
                <a:cubicBezTo>
                  <a:pt x="148468" y="648906"/>
                  <a:pt x="144234" y="656903"/>
                  <a:pt x="140941" y="665370"/>
                </a:cubicBezTo>
                <a:cubicBezTo>
                  <a:pt x="131063" y="690771"/>
                  <a:pt x="115541" y="713349"/>
                  <a:pt x="108485" y="740161"/>
                </a:cubicBezTo>
                <a:cubicBezTo>
                  <a:pt x="108014" y="742513"/>
                  <a:pt x="106133" y="744865"/>
                  <a:pt x="105192" y="747217"/>
                </a:cubicBezTo>
                <a:cubicBezTo>
                  <a:pt x="100018" y="759917"/>
                  <a:pt x="93903" y="772147"/>
                  <a:pt x="90610" y="785318"/>
                </a:cubicBezTo>
                <a:cubicBezTo>
                  <a:pt x="82614" y="817774"/>
                  <a:pt x="70854" y="849290"/>
                  <a:pt x="62387" y="881747"/>
                </a:cubicBezTo>
                <a:cubicBezTo>
                  <a:pt x="46394" y="944778"/>
                  <a:pt x="34164" y="1008280"/>
                  <a:pt x="29460" y="1073194"/>
                </a:cubicBezTo>
                <a:cubicBezTo>
                  <a:pt x="28049" y="1094831"/>
                  <a:pt x="30871" y="1115999"/>
                  <a:pt x="27579" y="1137636"/>
                </a:cubicBezTo>
                <a:cubicBezTo>
                  <a:pt x="23345" y="1166330"/>
                  <a:pt x="23816" y="1195023"/>
                  <a:pt x="25697" y="1224187"/>
                </a:cubicBezTo>
                <a:cubicBezTo>
                  <a:pt x="27579" y="1256644"/>
                  <a:pt x="30871" y="1289100"/>
                  <a:pt x="33694" y="1321087"/>
                </a:cubicBezTo>
                <a:cubicBezTo>
                  <a:pt x="36986" y="1363892"/>
                  <a:pt x="42631" y="1406697"/>
                  <a:pt x="55802" y="1447620"/>
                </a:cubicBezTo>
                <a:cubicBezTo>
                  <a:pt x="65680" y="1479136"/>
                  <a:pt x="70384" y="1511593"/>
                  <a:pt x="82614" y="1542638"/>
                </a:cubicBezTo>
                <a:cubicBezTo>
                  <a:pt x="89669" y="1560513"/>
                  <a:pt x="94844" y="1579328"/>
                  <a:pt x="100488" y="1597673"/>
                </a:cubicBezTo>
                <a:cubicBezTo>
                  <a:pt x="106603" y="1616488"/>
                  <a:pt x="114600" y="1634833"/>
                  <a:pt x="124008" y="1652238"/>
                </a:cubicBezTo>
                <a:cubicBezTo>
                  <a:pt x="136238" y="1674816"/>
                  <a:pt x="146116" y="1698335"/>
                  <a:pt x="158346" y="1720914"/>
                </a:cubicBezTo>
                <a:cubicBezTo>
                  <a:pt x="174809" y="1751489"/>
                  <a:pt x="191273" y="1781594"/>
                  <a:pt x="211029" y="1809817"/>
                </a:cubicBezTo>
                <a:cubicBezTo>
                  <a:pt x="232667" y="1839921"/>
                  <a:pt x="253363" y="1870496"/>
                  <a:pt x="275942" y="1900131"/>
                </a:cubicBezTo>
                <a:cubicBezTo>
                  <a:pt x="296639" y="1927883"/>
                  <a:pt x="319688" y="1953755"/>
                  <a:pt x="342737" y="1979155"/>
                </a:cubicBezTo>
                <a:cubicBezTo>
                  <a:pt x="362493" y="2001263"/>
                  <a:pt x="380838" y="2025253"/>
                  <a:pt x="405298" y="2043128"/>
                </a:cubicBezTo>
                <a:cubicBezTo>
                  <a:pt x="419880" y="2053947"/>
                  <a:pt x="428817" y="2070410"/>
                  <a:pt x="443399" y="2080288"/>
                </a:cubicBezTo>
                <a:cubicBezTo>
                  <a:pt x="458922" y="2090637"/>
                  <a:pt x="472093" y="2102867"/>
                  <a:pt x="485734" y="2115567"/>
                </a:cubicBezTo>
                <a:cubicBezTo>
                  <a:pt x="490908" y="2120741"/>
                  <a:pt x="496553" y="2125915"/>
                  <a:pt x="502668" y="2129679"/>
                </a:cubicBezTo>
                <a:cubicBezTo>
                  <a:pt x="526657" y="2144731"/>
                  <a:pt x="546884" y="2164487"/>
                  <a:pt x="570873" y="2180010"/>
                </a:cubicBezTo>
                <a:cubicBezTo>
                  <a:pt x="596745" y="2196944"/>
                  <a:pt x="622616" y="2213407"/>
                  <a:pt x="648957" y="2229871"/>
                </a:cubicBezTo>
                <a:cubicBezTo>
                  <a:pt x="699759" y="2261857"/>
                  <a:pt x="754794" y="2284435"/>
                  <a:pt x="809359" y="2309366"/>
                </a:cubicBezTo>
                <a:cubicBezTo>
                  <a:pt x="850282" y="2328181"/>
                  <a:pt x="894028" y="2339941"/>
                  <a:pt x="937303" y="2353112"/>
                </a:cubicBezTo>
                <a:cubicBezTo>
                  <a:pt x="985283" y="2367694"/>
                  <a:pt x="1035614" y="2373338"/>
                  <a:pt x="1084064" y="2386979"/>
                </a:cubicBezTo>
                <a:cubicBezTo>
                  <a:pt x="1088297" y="2388390"/>
                  <a:pt x="1093471" y="2387920"/>
                  <a:pt x="1098175" y="2388390"/>
                </a:cubicBezTo>
                <a:cubicBezTo>
                  <a:pt x="1120754" y="2389802"/>
                  <a:pt x="1143332" y="2391213"/>
                  <a:pt x="1165440" y="2395446"/>
                </a:cubicBezTo>
                <a:cubicBezTo>
                  <a:pt x="1176259" y="2397328"/>
                  <a:pt x="1187548" y="2397798"/>
                  <a:pt x="1198367" y="2396857"/>
                </a:cubicBezTo>
                <a:cubicBezTo>
                  <a:pt x="1206364" y="2395917"/>
                  <a:pt x="1214360" y="2395917"/>
                  <a:pt x="1221886" y="2397798"/>
                </a:cubicBezTo>
                <a:cubicBezTo>
                  <a:pt x="1236468" y="2401561"/>
                  <a:pt x="1251050" y="2401091"/>
                  <a:pt x="1265632" y="2401091"/>
                </a:cubicBezTo>
                <a:cubicBezTo>
                  <a:pt x="1288681" y="2401091"/>
                  <a:pt x="1312200" y="2401091"/>
                  <a:pt x="1335720" y="2401091"/>
                </a:cubicBezTo>
                <a:close/>
                <a:moveTo>
                  <a:pt x="1081241" y="1529938"/>
                </a:moveTo>
                <a:cubicBezTo>
                  <a:pt x="1093471" y="1530408"/>
                  <a:pt x="1101938" y="1527586"/>
                  <a:pt x="1109935" y="1523352"/>
                </a:cubicBezTo>
                <a:cubicBezTo>
                  <a:pt x="1126869" y="1513945"/>
                  <a:pt x="1143802" y="1504537"/>
                  <a:pt x="1160266" y="1494659"/>
                </a:cubicBezTo>
                <a:cubicBezTo>
                  <a:pt x="1191782" y="1475843"/>
                  <a:pt x="1222827" y="1456557"/>
                  <a:pt x="1253873" y="1437272"/>
                </a:cubicBezTo>
                <a:cubicBezTo>
                  <a:pt x="1294796" y="1411400"/>
                  <a:pt x="1334779" y="1383648"/>
                  <a:pt x="1373821" y="1354484"/>
                </a:cubicBezTo>
                <a:cubicBezTo>
                  <a:pt x="1394988" y="1338961"/>
                  <a:pt x="1417567" y="1324850"/>
                  <a:pt x="1436852" y="1307445"/>
                </a:cubicBezTo>
                <a:cubicBezTo>
                  <a:pt x="1472602" y="1274989"/>
                  <a:pt x="1513995" y="1250058"/>
                  <a:pt x="1547393" y="1214780"/>
                </a:cubicBezTo>
                <a:cubicBezTo>
                  <a:pt x="1562915" y="1198786"/>
                  <a:pt x="1580320" y="1184675"/>
                  <a:pt x="1596783" y="1169152"/>
                </a:cubicBezTo>
                <a:cubicBezTo>
                  <a:pt x="1634884" y="1133873"/>
                  <a:pt x="1668752" y="1094361"/>
                  <a:pt x="1703561" y="1056260"/>
                </a:cubicBezTo>
                <a:cubicBezTo>
                  <a:pt x="1709676" y="1049674"/>
                  <a:pt x="1716731" y="1044030"/>
                  <a:pt x="1721906" y="1036974"/>
                </a:cubicBezTo>
                <a:cubicBezTo>
                  <a:pt x="1736488" y="1016277"/>
                  <a:pt x="1752951" y="997462"/>
                  <a:pt x="1770826" y="979587"/>
                </a:cubicBezTo>
                <a:cubicBezTo>
                  <a:pt x="1777411" y="973002"/>
                  <a:pt x="1780704" y="965005"/>
                  <a:pt x="1783996" y="956538"/>
                </a:cubicBezTo>
                <a:cubicBezTo>
                  <a:pt x="1787760" y="946660"/>
                  <a:pt x="1787289" y="937252"/>
                  <a:pt x="1781645" y="927845"/>
                </a:cubicBezTo>
                <a:cubicBezTo>
                  <a:pt x="1777411" y="921259"/>
                  <a:pt x="1774118" y="913733"/>
                  <a:pt x="1768003" y="908559"/>
                </a:cubicBezTo>
                <a:cubicBezTo>
                  <a:pt x="1753892" y="895858"/>
                  <a:pt x="1742132" y="881276"/>
                  <a:pt x="1729902" y="866695"/>
                </a:cubicBezTo>
                <a:cubicBezTo>
                  <a:pt x="1701209" y="833297"/>
                  <a:pt x="1668282" y="803663"/>
                  <a:pt x="1638647" y="771206"/>
                </a:cubicBezTo>
                <a:cubicBezTo>
                  <a:pt x="1635355" y="767914"/>
                  <a:pt x="1631592" y="765091"/>
                  <a:pt x="1627829" y="762269"/>
                </a:cubicBezTo>
                <a:cubicBezTo>
                  <a:pt x="1621714" y="758036"/>
                  <a:pt x="1616539" y="753332"/>
                  <a:pt x="1610895" y="748157"/>
                </a:cubicBezTo>
                <a:cubicBezTo>
                  <a:pt x="1596313" y="734516"/>
                  <a:pt x="1581731" y="720875"/>
                  <a:pt x="1566208" y="708175"/>
                </a:cubicBezTo>
                <a:cubicBezTo>
                  <a:pt x="1539867" y="687478"/>
                  <a:pt x="1513995" y="666311"/>
                  <a:pt x="1487654" y="645614"/>
                </a:cubicBezTo>
                <a:cubicBezTo>
                  <a:pt x="1467427" y="629620"/>
                  <a:pt x="1445319" y="616450"/>
                  <a:pt x="1425563" y="600457"/>
                </a:cubicBezTo>
                <a:cubicBezTo>
                  <a:pt x="1419448" y="595753"/>
                  <a:pt x="1412392" y="591990"/>
                  <a:pt x="1405336" y="588227"/>
                </a:cubicBezTo>
                <a:cubicBezTo>
                  <a:pt x="1393106" y="582112"/>
                  <a:pt x="1384640" y="584463"/>
                  <a:pt x="1377113" y="595753"/>
                </a:cubicBezTo>
                <a:cubicBezTo>
                  <a:pt x="1367706" y="609864"/>
                  <a:pt x="1358768" y="623976"/>
                  <a:pt x="1350302" y="638558"/>
                </a:cubicBezTo>
                <a:cubicBezTo>
                  <a:pt x="1336190" y="663488"/>
                  <a:pt x="1317845" y="684655"/>
                  <a:pt x="1299029" y="705823"/>
                </a:cubicBezTo>
                <a:cubicBezTo>
                  <a:pt x="1285859" y="720405"/>
                  <a:pt x="1268454" y="729812"/>
                  <a:pt x="1255284" y="743924"/>
                </a:cubicBezTo>
                <a:cubicBezTo>
                  <a:pt x="1225649" y="775440"/>
                  <a:pt x="1192722" y="804604"/>
                  <a:pt x="1161207" y="834238"/>
                </a:cubicBezTo>
                <a:cubicBezTo>
                  <a:pt x="1130632" y="862931"/>
                  <a:pt x="1094882" y="885040"/>
                  <a:pt x="1062896" y="912322"/>
                </a:cubicBezTo>
                <a:cubicBezTo>
                  <a:pt x="1061485" y="913733"/>
                  <a:pt x="1059603" y="914674"/>
                  <a:pt x="1057722" y="915615"/>
                </a:cubicBezTo>
                <a:cubicBezTo>
                  <a:pt x="1043610" y="924552"/>
                  <a:pt x="1029499" y="933489"/>
                  <a:pt x="1015858" y="943367"/>
                </a:cubicBezTo>
                <a:cubicBezTo>
                  <a:pt x="984812" y="965475"/>
                  <a:pt x="953296" y="987113"/>
                  <a:pt x="918958" y="1004517"/>
                </a:cubicBezTo>
                <a:cubicBezTo>
                  <a:pt x="898261" y="1014866"/>
                  <a:pt x="878976" y="1027566"/>
                  <a:pt x="858749" y="1037915"/>
                </a:cubicBezTo>
                <a:cubicBezTo>
                  <a:pt x="828644" y="1052967"/>
                  <a:pt x="798069" y="1066608"/>
                  <a:pt x="768906" y="1083542"/>
                </a:cubicBezTo>
                <a:cubicBezTo>
                  <a:pt x="753383" y="1092479"/>
                  <a:pt x="751501" y="1096242"/>
                  <a:pt x="759027" y="1112236"/>
                </a:cubicBezTo>
                <a:cubicBezTo>
                  <a:pt x="766083" y="1127288"/>
                  <a:pt x="772669" y="1142811"/>
                  <a:pt x="781606" y="1156922"/>
                </a:cubicBezTo>
                <a:cubicBezTo>
                  <a:pt x="798540" y="1184675"/>
                  <a:pt x="815474" y="1212428"/>
                  <a:pt x="832408" y="1240180"/>
                </a:cubicBezTo>
                <a:cubicBezTo>
                  <a:pt x="850753" y="1269815"/>
                  <a:pt x="873801" y="1296627"/>
                  <a:pt x="891206" y="1327672"/>
                </a:cubicBezTo>
                <a:cubicBezTo>
                  <a:pt x="893087" y="1331435"/>
                  <a:pt x="896380" y="1334257"/>
                  <a:pt x="899202" y="1337550"/>
                </a:cubicBezTo>
                <a:cubicBezTo>
                  <a:pt x="926014" y="1367655"/>
                  <a:pt x="949063" y="1401052"/>
                  <a:pt x="977286" y="1429745"/>
                </a:cubicBezTo>
                <a:cubicBezTo>
                  <a:pt x="989516" y="1442446"/>
                  <a:pt x="999394" y="1457498"/>
                  <a:pt x="1013035" y="1469258"/>
                </a:cubicBezTo>
                <a:cubicBezTo>
                  <a:pt x="1021032" y="1476314"/>
                  <a:pt x="1027147" y="1484781"/>
                  <a:pt x="1032792" y="1493718"/>
                </a:cubicBezTo>
                <a:cubicBezTo>
                  <a:pt x="1042199" y="1509241"/>
                  <a:pt x="1058192" y="1516767"/>
                  <a:pt x="1071834" y="1527115"/>
                </a:cubicBezTo>
                <a:cubicBezTo>
                  <a:pt x="1075597" y="1530408"/>
                  <a:pt x="1080300" y="1529938"/>
                  <a:pt x="1081241" y="1529938"/>
                </a:cubicBezTo>
                <a:close/>
                <a:moveTo>
                  <a:pt x="497023" y="1800409"/>
                </a:moveTo>
                <a:cubicBezTo>
                  <a:pt x="497493" y="1802291"/>
                  <a:pt x="497023" y="1803231"/>
                  <a:pt x="497964" y="1804172"/>
                </a:cubicBezTo>
                <a:cubicBezTo>
                  <a:pt x="500316" y="1807465"/>
                  <a:pt x="503138" y="1810757"/>
                  <a:pt x="505490" y="1814050"/>
                </a:cubicBezTo>
                <a:cubicBezTo>
                  <a:pt x="547354" y="1864852"/>
                  <a:pt x="593452" y="1910950"/>
                  <a:pt x="644254" y="1952814"/>
                </a:cubicBezTo>
                <a:cubicBezTo>
                  <a:pt x="742564" y="2033250"/>
                  <a:pt x="852164" y="2093459"/>
                  <a:pt x="972582" y="2134382"/>
                </a:cubicBezTo>
                <a:cubicBezTo>
                  <a:pt x="979168" y="2136734"/>
                  <a:pt x="985753" y="2138146"/>
                  <a:pt x="992338" y="2136734"/>
                </a:cubicBezTo>
                <a:cubicBezTo>
                  <a:pt x="1016328" y="2132031"/>
                  <a:pt x="1040788" y="2127797"/>
                  <a:pt x="1064778" y="2122623"/>
                </a:cubicBezTo>
                <a:cubicBezTo>
                  <a:pt x="1094882" y="2115567"/>
                  <a:pt x="1124987" y="2108982"/>
                  <a:pt x="1154621" y="2100985"/>
                </a:cubicBezTo>
                <a:cubicBezTo>
                  <a:pt x="1198837" y="2088755"/>
                  <a:pt x="1243994" y="2079347"/>
                  <a:pt x="1287740" y="2065236"/>
                </a:cubicBezTo>
                <a:cubicBezTo>
                  <a:pt x="1354065" y="2043598"/>
                  <a:pt x="1419448" y="2020079"/>
                  <a:pt x="1483891" y="1995148"/>
                </a:cubicBezTo>
                <a:cubicBezTo>
                  <a:pt x="1486243" y="1994208"/>
                  <a:pt x="1488595" y="1992796"/>
                  <a:pt x="1490476" y="1990915"/>
                </a:cubicBezTo>
                <a:cubicBezTo>
                  <a:pt x="1497532" y="1985270"/>
                  <a:pt x="1505999" y="1982918"/>
                  <a:pt x="1514936" y="1980096"/>
                </a:cubicBezTo>
                <a:cubicBezTo>
                  <a:pt x="1531870" y="1974922"/>
                  <a:pt x="1547863" y="1966925"/>
                  <a:pt x="1563386" y="1957988"/>
                </a:cubicBezTo>
                <a:cubicBezTo>
                  <a:pt x="1587376" y="1943876"/>
                  <a:pt x="1586435" y="1930235"/>
                  <a:pt x="1561504" y="1917535"/>
                </a:cubicBezTo>
                <a:cubicBezTo>
                  <a:pt x="1546452" y="1910009"/>
                  <a:pt x="1532340" y="1901071"/>
                  <a:pt x="1517758" y="1893545"/>
                </a:cubicBezTo>
                <a:cubicBezTo>
                  <a:pt x="1460372" y="1864381"/>
                  <a:pt x="1406277" y="1829103"/>
                  <a:pt x="1352183" y="1794294"/>
                </a:cubicBezTo>
                <a:cubicBezTo>
                  <a:pt x="1309848" y="1767012"/>
                  <a:pt x="1269395" y="1737377"/>
                  <a:pt x="1229413" y="1706802"/>
                </a:cubicBezTo>
                <a:cubicBezTo>
                  <a:pt x="1179552" y="1668231"/>
                  <a:pt x="1132513" y="1627307"/>
                  <a:pt x="1085004" y="1585443"/>
                </a:cubicBezTo>
                <a:cubicBezTo>
                  <a:pt x="1069482" y="1571802"/>
                  <a:pt x="1062426" y="1569920"/>
                  <a:pt x="1045962" y="1581210"/>
                </a:cubicBezTo>
                <a:cubicBezTo>
                  <a:pt x="1031380" y="1591088"/>
                  <a:pt x="1015858" y="1598143"/>
                  <a:pt x="1000335" y="1605199"/>
                </a:cubicBezTo>
                <a:cubicBezTo>
                  <a:pt x="983401" y="1612725"/>
                  <a:pt x="967408" y="1620722"/>
                  <a:pt x="950474" y="1628248"/>
                </a:cubicBezTo>
                <a:cubicBezTo>
                  <a:pt x="922721" y="1640949"/>
                  <a:pt x="895910" y="1655530"/>
                  <a:pt x="867686" y="1666820"/>
                </a:cubicBezTo>
                <a:cubicBezTo>
                  <a:pt x="810770" y="1688928"/>
                  <a:pt x="754794" y="1713858"/>
                  <a:pt x="696466" y="1733144"/>
                </a:cubicBezTo>
                <a:cubicBezTo>
                  <a:pt x="651780" y="1747726"/>
                  <a:pt x="607093" y="1762308"/>
                  <a:pt x="562877" y="1779242"/>
                </a:cubicBezTo>
                <a:cubicBezTo>
                  <a:pt x="542180" y="1786768"/>
                  <a:pt x="519601" y="1793353"/>
                  <a:pt x="497023" y="1800409"/>
                </a:cubicBezTo>
                <a:close/>
                <a:moveTo>
                  <a:pt x="2056820" y="524254"/>
                </a:moveTo>
                <a:cubicBezTo>
                  <a:pt x="2054468" y="528958"/>
                  <a:pt x="2053057" y="531310"/>
                  <a:pt x="2052116" y="533662"/>
                </a:cubicBezTo>
                <a:cubicBezTo>
                  <a:pt x="2029067" y="582112"/>
                  <a:pt x="2014956" y="635265"/>
                  <a:pt x="1984851" y="680422"/>
                </a:cubicBezTo>
                <a:cubicBezTo>
                  <a:pt x="1984381" y="680892"/>
                  <a:pt x="1984381" y="681363"/>
                  <a:pt x="1984381" y="681833"/>
                </a:cubicBezTo>
                <a:cubicBezTo>
                  <a:pt x="1974973" y="703471"/>
                  <a:pt x="1965565" y="724638"/>
                  <a:pt x="1952865" y="744865"/>
                </a:cubicBezTo>
                <a:cubicBezTo>
                  <a:pt x="1943927" y="758976"/>
                  <a:pt x="1936872" y="774029"/>
                  <a:pt x="1931227" y="790022"/>
                </a:cubicBezTo>
                <a:cubicBezTo>
                  <a:pt x="1920408" y="821538"/>
                  <a:pt x="1904415" y="850231"/>
                  <a:pt x="1878073" y="871869"/>
                </a:cubicBezTo>
                <a:cubicBezTo>
                  <a:pt x="1872899" y="876102"/>
                  <a:pt x="1869136" y="882217"/>
                  <a:pt x="1865843" y="888332"/>
                </a:cubicBezTo>
                <a:cubicBezTo>
                  <a:pt x="1860199" y="899151"/>
                  <a:pt x="1853143" y="908559"/>
                  <a:pt x="1845147" y="917967"/>
                </a:cubicBezTo>
                <a:cubicBezTo>
                  <a:pt x="1832916" y="931608"/>
                  <a:pt x="1832446" y="949482"/>
                  <a:pt x="1844676" y="963124"/>
                </a:cubicBezTo>
                <a:cubicBezTo>
                  <a:pt x="1851732" y="971120"/>
                  <a:pt x="1858788" y="978646"/>
                  <a:pt x="1864432" y="987584"/>
                </a:cubicBezTo>
                <a:cubicBezTo>
                  <a:pt x="1887952" y="1022862"/>
                  <a:pt x="1914293" y="1055789"/>
                  <a:pt x="1936872" y="1092009"/>
                </a:cubicBezTo>
                <a:cubicBezTo>
                  <a:pt x="1963684" y="1135755"/>
                  <a:pt x="1989555" y="1179971"/>
                  <a:pt x="2015426" y="1224187"/>
                </a:cubicBezTo>
                <a:cubicBezTo>
                  <a:pt x="2022482" y="1236417"/>
                  <a:pt x="2026715" y="1250058"/>
                  <a:pt x="2034241" y="1262289"/>
                </a:cubicBezTo>
                <a:cubicBezTo>
                  <a:pt x="2049764" y="1288630"/>
                  <a:pt x="2062464" y="1316383"/>
                  <a:pt x="2073754" y="1344135"/>
                </a:cubicBezTo>
                <a:cubicBezTo>
                  <a:pt x="2083161" y="1366714"/>
                  <a:pt x="2093039" y="1389292"/>
                  <a:pt x="2101977" y="1412341"/>
                </a:cubicBezTo>
                <a:cubicBezTo>
                  <a:pt x="2107151" y="1426453"/>
                  <a:pt x="2114677" y="1439624"/>
                  <a:pt x="2120322" y="1453735"/>
                </a:cubicBezTo>
                <a:cubicBezTo>
                  <a:pt x="2125496" y="1467376"/>
                  <a:pt x="2134433" y="1469258"/>
                  <a:pt x="2146663" y="1461732"/>
                </a:cubicBezTo>
                <a:cubicBezTo>
                  <a:pt x="2154190" y="1457028"/>
                  <a:pt x="2159364" y="1449972"/>
                  <a:pt x="2164538" y="1442446"/>
                </a:cubicBezTo>
                <a:cubicBezTo>
                  <a:pt x="2176768" y="1424101"/>
                  <a:pt x="2183824" y="1402934"/>
                  <a:pt x="2197935" y="1385529"/>
                </a:cubicBezTo>
                <a:cubicBezTo>
                  <a:pt x="2213458" y="1366243"/>
                  <a:pt x="2223807" y="1343665"/>
                  <a:pt x="2235096" y="1322027"/>
                </a:cubicBezTo>
                <a:cubicBezTo>
                  <a:pt x="2244503" y="1303682"/>
                  <a:pt x="2253441" y="1284397"/>
                  <a:pt x="2262849" y="1266052"/>
                </a:cubicBezTo>
                <a:cubicBezTo>
                  <a:pt x="2266612" y="1258525"/>
                  <a:pt x="2271315" y="1251470"/>
                  <a:pt x="2274138" y="1243943"/>
                </a:cubicBezTo>
                <a:cubicBezTo>
                  <a:pt x="2282605" y="1220895"/>
                  <a:pt x="2291542" y="1198316"/>
                  <a:pt x="2302361" y="1176208"/>
                </a:cubicBezTo>
                <a:cubicBezTo>
                  <a:pt x="2312709" y="1155041"/>
                  <a:pt x="2318354" y="1131992"/>
                  <a:pt x="2325880" y="1109884"/>
                </a:cubicBezTo>
                <a:cubicBezTo>
                  <a:pt x="2327291" y="1105180"/>
                  <a:pt x="2327762" y="1100476"/>
                  <a:pt x="2327291" y="1095772"/>
                </a:cubicBezTo>
                <a:cubicBezTo>
                  <a:pt x="2323058" y="1061904"/>
                  <a:pt x="2317884" y="1028507"/>
                  <a:pt x="2310828" y="995110"/>
                </a:cubicBezTo>
                <a:cubicBezTo>
                  <a:pt x="2275078" y="832827"/>
                  <a:pt x="2201228" y="689359"/>
                  <a:pt x="2092569" y="563296"/>
                </a:cubicBezTo>
                <a:cubicBezTo>
                  <a:pt x="2081280" y="550596"/>
                  <a:pt x="2069991" y="538366"/>
                  <a:pt x="2056820" y="524254"/>
                </a:cubicBezTo>
                <a:close/>
                <a:moveTo>
                  <a:pt x="283939" y="1204431"/>
                </a:moveTo>
                <a:cubicBezTo>
                  <a:pt x="287702" y="1205842"/>
                  <a:pt x="290994" y="1205372"/>
                  <a:pt x="294757" y="1204431"/>
                </a:cubicBezTo>
                <a:cubicBezTo>
                  <a:pt x="313102" y="1199257"/>
                  <a:pt x="331447" y="1196905"/>
                  <a:pt x="350263" y="1193612"/>
                </a:cubicBezTo>
                <a:cubicBezTo>
                  <a:pt x="376604" y="1188908"/>
                  <a:pt x="402005" y="1180912"/>
                  <a:pt x="427876" y="1174797"/>
                </a:cubicBezTo>
                <a:cubicBezTo>
                  <a:pt x="471152" y="1164919"/>
                  <a:pt x="513016" y="1148926"/>
                  <a:pt x="556291" y="1139518"/>
                </a:cubicBezTo>
                <a:cubicBezTo>
                  <a:pt x="598626" y="1130110"/>
                  <a:pt x="636727" y="1108943"/>
                  <a:pt x="677651" y="1096713"/>
                </a:cubicBezTo>
                <a:cubicBezTo>
                  <a:pt x="683766" y="1094831"/>
                  <a:pt x="689410" y="1092009"/>
                  <a:pt x="694585" y="1088716"/>
                </a:cubicBezTo>
                <a:cubicBezTo>
                  <a:pt x="706344" y="1081661"/>
                  <a:pt x="708696" y="1075546"/>
                  <a:pt x="703052" y="1062845"/>
                </a:cubicBezTo>
                <a:cubicBezTo>
                  <a:pt x="694114" y="1042619"/>
                  <a:pt x="685177" y="1022862"/>
                  <a:pt x="676710" y="1002636"/>
                </a:cubicBezTo>
                <a:cubicBezTo>
                  <a:pt x="661187" y="965946"/>
                  <a:pt x="647076" y="928785"/>
                  <a:pt x="634375" y="891155"/>
                </a:cubicBezTo>
                <a:cubicBezTo>
                  <a:pt x="625908" y="866224"/>
                  <a:pt x="619793" y="840823"/>
                  <a:pt x="610856" y="816363"/>
                </a:cubicBezTo>
                <a:cubicBezTo>
                  <a:pt x="595804" y="776381"/>
                  <a:pt x="588748" y="734516"/>
                  <a:pt x="579811" y="693122"/>
                </a:cubicBezTo>
                <a:cubicBezTo>
                  <a:pt x="576988" y="679481"/>
                  <a:pt x="571344" y="672896"/>
                  <a:pt x="557703" y="670074"/>
                </a:cubicBezTo>
                <a:cubicBezTo>
                  <a:pt x="543121" y="667251"/>
                  <a:pt x="529950" y="670544"/>
                  <a:pt x="516779" y="676659"/>
                </a:cubicBezTo>
                <a:cubicBezTo>
                  <a:pt x="511605" y="679011"/>
                  <a:pt x="506431" y="682774"/>
                  <a:pt x="500786" y="682774"/>
                </a:cubicBezTo>
                <a:cubicBezTo>
                  <a:pt x="477267" y="684185"/>
                  <a:pt x="454688" y="692182"/>
                  <a:pt x="432110" y="698767"/>
                </a:cubicBezTo>
                <a:cubicBezTo>
                  <a:pt x="425054" y="700649"/>
                  <a:pt x="420350" y="704412"/>
                  <a:pt x="416587" y="710527"/>
                </a:cubicBezTo>
                <a:cubicBezTo>
                  <a:pt x="399183" y="740631"/>
                  <a:pt x="383190" y="771206"/>
                  <a:pt x="368608" y="802722"/>
                </a:cubicBezTo>
                <a:cubicBezTo>
                  <a:pt x="313102" y="925022"/>
                  <a:pt x="284409" y="1053437"/>
                  <a:pt x="282527" y="1187968"/>
                </a:cubicBezTo>
                <a:cubicBezTo>
                  <a:pt x="282527" y="1193142"/>
                  <a:pt x="281587" y="1198786"/>
                  <a:pt x="283939" y="1204431"/>
                </a:cubicBezTo>
                <a:close/>
                <a:moveTo>
                  <a:pt x="1307967" y="210037"/>
                </a:moveTo>
                <a:cubicBezTo>
                  <a:pt x="1256225" y="208626"/>
                  <a:pt x="1203541" y="213330"/>
                  <a:pt x="1150858" y="220856"/>
                </a:cubicBezTo>
                <a:cubicBezTo>
                  <a:pt x="1123576" y="225089"/>
                  <a:pt x="1096294" y="231204"/>
                  <a:pt x="1069011" y="236378"/>
                </a:cubicBezTo>
                <a:cubicBezTo>
                  <a:pt x="1062896" y="237319"/>
                  <a:pt x="1058192" y="239671"/>
                  <a:pt x="1055840" y="246257"/>
                </a:cubicBezTo>
                <a:cubicBezTo>
                  <a:pt x="1051137" y="261309"/>
                  <a:pt x="1042199" y="274480"/>
                  <a:pt x="1033732" y="287650"/>
                </a:cubicBezTo>
                <a:cubicBezTo>
                  <a:pt x="1026676" y="298940"/>
                  <a:pt x="1020562" y="311170"/>
                  <a:pt x="1014447" y="323400"/>
                </a:cubicBezTo>
                <a:cubicBezTo>
                  <a:pt x="1007861" y="336100"/>
                  <a:pt x="1009743" y="343156"/>
                  <a:pt x="1019621" y="353034"/>
                </a:cubicBezTo>
                <a:cubicBezTo>
                  <a:pt x="1027147" y="360090"/>
                  <a:pt x="1036084" y="364323"/>
                  <a:pt x="1045492" y="367616"/>
                </a:cubicBezTo>
                <a:cubicBezTo>
                  <a:pt x="1075597" y="378435"/>
                  <a:pt x="1105231" y="391135"/>
                  <a:pt x="1133454" y="405247"/>
                </a:cubicBezTo>
                <a:cubicBezTo>
                  <a:pt x="1200719" y="438644"/>
                  <a:pt x="1269866" y="469690"/>
                  <a:pt x="1332427" y="512024"/>
                </a:cubicBezTo>
                <a:cubicBezTo>
                  <a:pt x="1339953" y="517198"/>
                  <a:pt x="1347479" y="521432"/>
                  <a:pt x="1355476" y="525665"/>
                </a:cubicBezTo>
                <a:cubicBezTo>
                  <a:pt x="1372880" y="535073"/>
                  <a:pt x="1387932" y="532251"/>
                  <a:pt x="1399692" y="517198"/>
                </a:cubicBezTo>
                <a:cubicBezTo>
                  <a:pt x="1410040" y="504028"/>
                  <a:pt x="1419448" y="490386"/>
                  <a:pt x="1426974" y="475334"/>
                </a:cubicBezTo>
                <a:cubicBezTo>
                  <a:pt x="1439204" y="450404"/>
                  <a:pt x="1450964" y="425003"/>
                  <a:pt x="1463664" y="400543"/>
                </a:cubicBezTo>
                <a:cubicBezTo>
                  <a:pt x="1473542" y="382198"/>
                  <a:pt x="1485302" y="364794"/>
                  <a:pt x="1490947" y="344097"/>
                </a:cubicBezTo>
                <a:cubicBezTo>
                  <a:pt x="1491417" y="342686"/>
                  <a:pt x="1492358" y="341274"/>
                  <a:pt x="1493299" y="339863"/>
                </a:cubicBezTo>
                <a:cubicBezTo>
                  <a:pt x="1509292" y="313522"/>
                  <a:pt x="1516347" y="282476"/>
                  <a:pt x="1530459" y="255194"/>
                </a:cubicBezTo>
                <a:cubicBezTo>
                  <a:pt x="1530929" y="254253"/>
                  <a:pt x="1530929" y="253312"/>
                  <a:pt x="1531400" y="252372"/>
                </a:cubicBezTo>
                <a:cubicBezTo>
                  <a:pt x="1537044" y="234027"/>
                  <a:pt x="1537044" y="234027"/>
                  <a:pt x="1517758" y="230263"/>
                </a:cubicBezTo>
                <a:cubicBezTo>
                  <a:pt x="1449082" y="217093"/>
                  <a:pt x="1379936" y="209096"/>
                  <a:pt x="1307967" y="210037"/>
                </a:cubicBezTo>
                <a:close/>
                <a:moveTo>
                  <a:pt x="1863491" y="2025723"/>
                </a:moveTo>
                <a:cubicBezTo>
                  <a:pt x="1869136" y="2026194"/>
                  <a:pt x="1869136" y="2026664"/>
                  <a:pt x="1880425" y="2019138"/>
                </a:cubicBezTo>
                <a:cubicBezTo>
                  <a:pt x="1958980" y="1967866"/>
                  <a:pt x="2029538" y="1907186"/>
                  <a:pt x="2091158" y="1836158"/>
                </a:cubicBezTo>
                <a:cubicBezTo>
                  <a:pt x="2119851" y="1803231"/>
                  <a:pt x="2146193" y="1768893"/>
                  <a:pt x="2170183" y="1732674"/>
                </a:cubicBezTo>
                <a:cubicBezTo>
                  <a:pt x="2173475" y="1727499"/>
                  <a:pt x="2178650" y="1722795"/>
                  <a:pt x="2174887" y="1715740"/>
                </a:cubicBezTo>
                <a:cubicBezTo>
                  <a:pt x="2166890" y="1700217"/>
                  <a:pt x="2165008" y="1682813"/>
                  <a:pt x="2160775" y="1666349"/>
                </a:cubicBezTo>
                <a:cubicBezTo>
                  <a:pt x="2155130" y="1644241"/>
                  <a:pt x="2148075" y="1622133"/>
                  <a:pt x="2141019" y="1600025"/>
                </a:cubicBezTo>
                <a:cubicBezTo>
                  <a:pt x="2139137" y="1593440"/>
                  <a:pt x="2136315" y="1587324"/>
                  <a:pt x="2132552" y="1581210"/>
                </a:cubicBezTo>
                <a:cubicBezTo>
                  <a:pt x="2118911" y="1559572"/>
                  <a:pt x="2112325" y="1558631"/>
                  <a:pt x="2097273" y="1578387"/>
                </a:cubicBezTo>
                <a:cubicBezTo>
                  <a:pt x="2077987" y="1603318"/>
                  <a:pt x="2055409" y="1625426"/>
                  <a:pt x="2034712" y="1648945"/>
                </a:cubicBezTo>
                <a:cubicBezTo>
                  <a:pt x="2016367" y="1670112"/>
                  <a:pt x="1994259" y="1688457"/>
                  <a:pt x="1974502" y="1708214"/>
                </a:cubicBezTo>
                <a:cubicBezTo>
                  <a:pt x="1941105" y="1742081"/>
                  <a:pt x="1903945" y="1772656"/>
                  <a:pt x="1865843" y="1800879"/>
                </a:cubicBezTo>
                <a:cubicBezTo>
                  <a:pt x="1840913" y="1819695"/>
                  <a:pt x="1815512" y="1838510"/>
                  <a:pt x="1789641" y="1856385"/>
                </a:cubicBezTo>
                <a:cubicBezTo>
                  <a:pt x="1759066" y="1877082"/>
                  <a:pt x="1728491" y="1896838"/>
                  <a:pt x="1697446" y="1916124"/>
                </a:cubicBezTo>
                <a:cubicBezTo>
                  <a:pt x="1689919" y="1920828"/>
                  <a:pt x="1678630" y="1924591"/>
                  <a:pt x="1679571" y="1935880"/>
                </a:cubicBezTo>
                <a:cubicBezTo>
                  <a:pt x="1680512" y="1947169"/>
                  <a:pt x="1691331" y="1951403"/>
                  <a:pt x="1699798" y="1955636"/>
                </a:cubicBezTo>
                <a:cubicBezTo>
                  <a:pt x="1716261" y="1963633"/>
                  <a:pt x="1733195" y="1970688"/>
                  <a:pt x="1750129" y="1978215"/>
                </a:cubicBezTo>
                <a:cubicBezTo>
                  <a:pt x="1780704" y="1991856"/>
                  <a:pt x="1812220" y="2002675"/>
                  <a:pt x="1841854" y="2018668"/>
                </a:cubicBezTo>
                <a:cubicBezTo>
                  <a:pt x="1848910" y="2021960"/>
                  <a:pt x="1856436" y="2023372"/>
                  <a:pt x="1863491" y="2025723"/>
                </a:cubicBezTo>
                <a:close/>
                <a:moveTo>
                  <a:pt x="610856" y="619742"/>
                </a:moveTo>
                <a:cubicBezTo>
                  <a:pt x="616971" y="620683"/>
                  <a:pt x="623557" y="617861"/>
                  <a:pt x="629672" y="615039"/>
                </a:cubicBezTo>
                <a:cubicBezTo>
                  <a:pt x="638138" y="611275"/>
                  <a:pt x="646605" y="607042"/>
                  <a:pt x="655072" y="602338"/>
                </a:cubicBezTo>
                <a:cubicBezTo>
                  <a:pt x="691762" y="583523"/>
                  <a:pt x="731275" y="569882"/>
                  <a:pt x="763731" y="543070"/>
                </a:cubicBezTo>
                <a:cubicBezTo>
                  <a:pt x="767494" y="540247"/>
                  <a:pt x="771728" y="538366"/>
                  <a:pt x="775961" y="535543"/>
                </a:cubicBezTo>
                <a:cubicBezTo>
                  <a:pt x="795717" y="522373"/>
                  <a:pt x="815474" y="510143"/>
                  <a:pt x="833348" y="494620"/>
                </a:cubicBezTo>
                <a:cubicBezTo>
                  <a:pt x="853104" y="477686"/>
                  <a:pt x="872390" y="459811"/>
                  <a:pt x="890735" y="440996"/>
                </a:cubicBezTo>
                <a:cubicBezTo>
                  <a:pt x="907669" y="423592"/>
                  <a:pt x="926955" y="408069"/>
                  <a:pt x="939655" y="386431"/>
                </a:cubicBezTo>
                <a:cubicBezTo>
                  <a:pt x="948593" y="370909"/>
                  <a:pt x="944359" y="352093"/>
                  <a:pt x="927425" y="346449"/>
                </a:cubicBezTo>
                <a:cubicBezTo>
                  <a:pt x="906728" y="339393"/>
                  <a:pt x="886502" y="329515"/>
                  <a:pt x="864864" y="325281"/>
                </a:cubicBezTo>
                <a:cubicBezTo>
                  <a:pt x="847460" y="321989"/>
                  <a:pt x="830526" y="321048"/>
                  <a:pt x="813592" y="330926"/>
                </a:cubicBezTo>
                <a:cubicBezTo>
                  <a:pt x="786310" y="347389"/>
                  <a:pt x="758087" y="362442"/>
                  <a:pt x="731275" y="380316"/>
                </a:cubicBezTo>
                <a:cubicBezTo>
                  <a:pt x="677180" y="416066"/>
                  <a:pt x="627320" y="456048"/>
                  <a:pt x="580751" y="501205"/>
                </a:cubicBezTo>
                <a:cubicBezTo>
                  <a:pt x="575577" y="506380"/>
                  <a:pt x="570403" y="511083"/>
                  <a:pt x="571814" y="520021"/>
                </a:cubicBezTo>
                <a:cubicBezTo>
                  <a:pt x="576048" y="546362"/>
                  <a:pt x="579340" y="572704"/>
                  <a:pt x="584044" y="599045"/>
                </a:cubicBezTo>
                <a:cubicBezTo>
                  <a:pt x="586396" y="613157"/>
                  <a:pt x="596274" y="619742"/>
                  <a:pt x="610856" y="619742"/>
                </a:cubicBezTo>
                <a:close/>
              </a:path>
            </a:pathLst>
          </a:custGeom>
          <a:solidFill>
            <a:schemeClr val="accent1"/>
          </a:solidFill>
          <a:ln w="46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4" name="图形 13"/>
          <p:cNvGrpSpPr/>
          <p:nvPr userDrawn="1">
            <p:custDataLst>
              <p:tags r:id="rId3"/>
            </p:custDataLst>
          </p:nvPr>
        </p:nvGrpSpPr>
        <p:grpSpPr>
          <a:xfrm rot="0" flipH="1">
            <a:off x="24765" y="5951220"/>
            <a:ext cx="812165" cy="814705"/>
            <a:chOff x="7263890" y="269415"/>
            <a:chExt cx="2803728" cy="2984797"/>
          </a:xfrm>
          <a:solidFill>
            <a:schemeClr val="accent1"/>
          </a:solidFill>
        </p:grpSpPr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>
              <a:off x="7263890" y="269415"/>
              <a:ext cx="2803728" cy="2984797"/>
            </a:xfrm>
            <a:custGeom>
              <a:avLst/>
              <a:gdLst>
                <a:gd name="connsiteX0" fmla="*/ 1364160 w 2803728"/>
                <a:gd name="connsiteY0" fmla="*/ 2984565 h 2984797"/>
                <a:gd name="connsiteX1" fmla="*/ 1317314 w 2803728"/>
                <a:gd name="connsiteY1" fmla="*/ 2984565 h 2984797"/>
                <a:gd name="connsiteX2" fmla="*/ 1158146 w 2803728"/>
                <a:gd name="connsiteY2" fmla="*/ 2972321 h 2984797"/>
                <a:gd name="connsiteX3" fmla="*/ 1039967 w 2803728"/>
                <a:gd name="connsiteY3" fmla="*/ 2949963 h 2984797"/>
                <a:gd name="connsiteX4" fmla="*/ 876540 w 2803728"/>
                <a:gd name="connsiteY4" fmla="*/ 2898859 h 2984797"/>
                <a:gd name="connsiteX5" fmla="*/ 671059 w 2803728"/>
                <a:gd name="connsiteY5" fmla="*/ 2800909 h 2984797"/>
                <a:gd name="connsiteX6" fmla="*/ 652427 w 2803728"/>
                <a:gd name="connsiteY6" fmla="*/ 2806765 h 2984797"/>
                <a:gd name="connsiteX7" fmla="*/ 616228 w 2803728"/>
                <a:gd name="connsiteY7" fmla="*/ 2881824 h 2984797"/>
                <a:gd name="connsiteX8" fmla="*/ 588547 w 2803728"/>
                <a:gd name="connsiteY8" fmla="*/ 2939316 h 2984797"/>
                <a:gd name="connsiteX9" fmla="*/ 581094 w 2803728"/>
                <a:gd name="connsiteY9" fmla="*/ 2949431 h 2984797"/>
                <a:gd name="connsiteX10" fmla="*/ 501244 w 2803728"/>
                <a:gd name="connsiteY10" fmla="*/ 2969660 h 2984797"/>
                <a:gd name="connsiteX11" fmla="*/ 454398 w 2803728"/>
                <a:gd name="connsiteY11" fmla="*/ 2940913 h 2984797"/>
                <a:gd name="connsiteX12" fmla="*/ 427249 w 2803728"/>
                <a:gd name="connsiteY12" fmla="*/ 2908441 h 2984797"/>
                <a:gd name="connsiteX13" fmla="*/ 411279 w 2803728"/>
                <a:gd name="connsiteY13" fmla="*/ 2861063 h 2984797"/>
                <a:gd name="connsiteX14" fmla="*/ 417667 w 2803728"/>
                <a:gd name="connsiteY14" fmla="*/ 2835511 h 2984797"/>
                <a:gd name="connsiteX15" fmla="*/ 543831 w 2803728"/>
                <a:gd name="connsiteY15" fmla="*/ 2591701 h 2984797"/>
                <a:gd name="connsiteX16" fmla="*/ 590676 w 2803728"/>
                <a:gd name="connsiteY16" fmla="*/ 2501204 h 2984797"/>
                <a:gd name="connsiteX17" fmla="*/ 583756 w 2803728"/>
                <a:gd name="connsiteY17" fmla="*/ 2479378 h 2984797"/>
                <a:gd name="connsiteX18" fmla="*/ 458657 w 2803728"/>
                <a:gd name="connsiteY18" fmla="*/ 2391543 h 2984797"/>
                <a:gd name="connsiteX19" fmla="*/ 339946 w 2803728"/>
                <a:gd name="connsiteY19" fmla="*/ 2282414 h 2984797"/>
                <a:gd name="connsiteX20" fmla="*/ 173857 w 2803728"/>
                <a:gd name="connsiteY20" fmla="*/ 2067883 h 2984797"/>
                <a:gd name="connsiteX21" fmla="*/ 63664 w 2803728"/>
                <a:gd name="connsiteY21" fmla="*/ 1830993 h 2984797"/>
                <a:gd name="connsiteX22" fmla="*/ 25336 w 2803728"/>
                <a:gd name="connsiteY22" fmla="*/ 1689392 h 2984797"/>
                <a:gd name="connsiteX23" fmla="*/ 2977 w 2803728"/>
                <a:gd name="connsiteY23" fmla="*/ 1525432 h 2984797"/>
                <a:gd name="connsiteX24" fmla="*/ 5639 w 2803728"/>
                <a:gd name="connsiteY24" fmla="*/ 1318886 h 2984797"/>
                <a:gd name="connsiteX25" fmla="*/ 36515 w 2803728"/>
                <a:gd name="connsiteY25" fmla="*/ 1137892 h 2984797"/>
                <a:gd name="connsiteX26" fmla="*/ 88151 w 2803728"/>
                <a:gd name="connsiteY26" fmla="*/ 980853 h 2984797"/>
                <a:gd name="connsiteX27" fmla="*/ 164807 w 2803728"/>
                <a:gd name="connsiteY27" fmla="*/ 824878 h 2984797"/>
                <a:gd name="connsiteX28" fmla="*/ 262225 w 2803728"/>
                <a:gd name="connsiteY28" fmla="*/ 683809 h 2984797"/>
                <a:gd name="connsiteX29" fmla="*/ 408085 w 2803728"/>
                <a:gd name="connsiteY29" fmla="*/ 529432 h 2984797"/>
                <a:gd name="connsiteX30" fmla="*/ 633795 w 2803728"/>
                <a:gd name="connsiteY30" fmla="*/ 369199 h 2984797"/>
                <a:gd name="connsiteX31" fmla="*/ 806272 w 2803728"/>
                <a:gd name="connsiteY31" fmla="*/ 290946 h 2984797"/>
                <a:gd name="connsiteX32" fmla="*/ 959585 w 2803728"/>
                <a:gd name="connsiteY32" fmla="*/ 245697 h 2984797"/>
                <a:gd name="connsiteX33" fmla="*/ 1050082 w 2803728"/>
                <a:gd name="connsiteY33" fmla="*/ 229195 h 2984797"/>
                <a:gd name="connsiteX34" fmla="*/ 1145902 w 2803728"/>
                <a:gd name="connsiteY34" fmla="*/ 218548 h 2984797"/>
                <a:gd name="connsiteX35" fmla="*/ 1160275 w 2803728"/>
                <a:gd name="connsiteY35" fmla="*/ 218016 h 2984797"/>
                <a:gd name="connsiteX36" fmla="*/ 1318911 w 2803728"/>
                <a:gd name="connsiteY36" fmla="*/ 218548 h 2984797"/>
                <a:gd name="connsiteX37" fmla="*/ 1411538 w 2803728"/>
                <a:gd name="connsiteY37" fmla="*/ 227598 h 2984797"/>
                <a:gd name="connsiteX38" fmla="*/ 1474353 w 2803728"/>
                <a:gd name="connsiteY38" fmla="*/ 237712 h 2984797"/>
                <a:gd name="connsiteX39" fmla="*/ 1572303 w 2803728"/>
                <a:gd name="connsiteY39" fmla="*/ 260070 h 2984797"/>
                <a:gd name="connsiteX40" fmla="*/ 1686223 w 2803728"/>
                <a:gd name="connsiteY40" fmla="*/ 297866 h 2984797"/>
                <a:gd name="connsiteX41" fmla="*/ 1721357 w 2803728"/>
                <a:gd name="connsiteY41" fmla="*/ 312239 h 2984797"/>
                <a:gd name="connsiteX42" fmla="*/ 1742118 w 2803728"/>
                <a:gd name="connsiteY42" fmla="*/ 305319 h 2984797"/>
                <a:gd name="connsiteX43" fmla="*/ 1860829 w 2803728"/>
                <a:gd name="connsiteY43" fmla="*/ 76414 h 2984797"/>
                <a:gd name="connsiteX44" fmla="*/ 1892237 w 2803728"/>
                <a:gd name="connsiteY44" fmla="*/ 17857 h 2984797"/>
                <a:gd name="connsiteX45" fmla="*/ 1917257 w 2803728"/>
                <a:gd name="connsiteY45" fmla="*/ 2420 h 2984797"/>
                <a:gd name="connsiteX46" fmla="*/ 1955052 w 2803728"/>
                <a:gd name="connsiteY46" fmla="*/ 290 h 2984797"/>
                <a:gd name="connsiteX47" fmla="*/ 2051937 w 2803728"/>
                <a:gd name="connsiteY47" fmla="*/ 62573 h 2984797"/>
                <a:gd name="connsiteX48" fmla="*/ 2051405 w 2803728"/>
                <a:gd name="connsiteY48" fmla="*/ 112613 h 2984797"/>
                <a:gd name="connsiteX49" fmla="*/ 2055132 w 2803728"/>
                <a:gd name="connsiteY49" fmla="*/ 129115 h 2984797"/>
                <a:gd name="connsiteX50" fmla="*/ 2089201 w 2803728"/>
                <a:gd name="connsiteY50" fmla="*/ 149344 h 2984797"/>
                <a:gd name="connsiteX51" fmla="*/ 2264872 w 2803728"/>
                <a:gd name="connsiteY51" fmla="*/ 278169 h 2984797"/>
                <a:gd name="connsiteX52" fmla="*/ 2433090 w 2803728"/>
                <a:gd name="connsiteY52" fmla="*/ 444258 h 2984797"/>
                <a:gd name="connsiteX53" fmla="*/ 2614616 w 2803728"/>
                <a:gd name="connsiteY53" fmla="*/ 707232 h 2984797"/>
                <a:gd name="connsiteX54" fmla="*/ 2703516 w 2803728"/>
                <a:gd name="connsiteY54" fmla="*/ 902599 h 2984797"/>
                <a:gd name="connsiteX55" fmla="*/ 2748765 w 2803728"/>
                <a:gd name="connsiteY55" fmla="*/ 1043668 h 2984797"/>
                <a:gd name="connsiteX56" fmla="*/ 2786561 w 2803728"/>
                <a:gd name="connsiteY56" fmla="*/ 1226260 h 2984797"/>
                <a:gd name="connsiteX57" fmla="*/ 2800402 w 2803728"/>
                <a:gd name="connsiteY57" fmla="*/ 1369990 h 2984797"/>
                <a:gd name="connsiteX58" fmla="*/ 2803595 w 2803728"/>
                <a:gd name="connsiteY58" fmla="*/ 1497219 h 2984797"/>
                <a:gd name="connsiteX59" fmla="*/ 2798272 w 2803728"/>
                <a:gd name="connsiteY59" fmla="*/ 1600492 h 2984797"/>
                <a:gd name="connsiteX60" fmla="*/ 2783899 w 2803728"/>
                <a:gd name="connsiteY60" fmla="*/ 1725591 h 2984797"/>
                <a:gd name="connsiteX61" fmla="*/ 2768461 w 2803728"/>
                <a:gd name="connsiteY61" fmla="*/ 1807570 h 2984797"/>
                <a:gd name="connsiteX62" fmla="*/ 2748233 w 2803728"/>
                <a:gd name="connsiteY62" fmla="*/ 1892744 h 2984797"/>
                <a:gd name="connsiteX63" fmla="*/ 2720019 w 2803728"/>
                <a:gd name="connsiteY63" fmla="*/ 1984838 h 2984797"/>
                <a:gd name="connsiteX64" fmla="*/ 2673173 w 2803728"/>
                <a:gd name="connsiteY64" fmla="*/ 2106211 h 2984797"/>
                <a:gd name="connsiteX65" fmla="*/ 2574691 w 2803728"/>
                <a:gd name="connsiteY65" fmla="*/ 2294125 h 2984797"/>
                <a:gd name="connsiteX66" fmla="*/ 2441075 w 2803728"/>
                <a:gd name="connsiteY66" fmla="*/ 2478846 h 2984797"/>
                <a:gd name="connsiteX67" fmla="*/ 2291489 w 2803728"/>
                <a:gd name="connsiteY67" fmla="*/ 2631626 h 2984797"/>
                <a:gd name="connsiteX68" fmla="*/ 2105703 w 2803728"/>
                <a:gd name="connsiteY68" fmla="*/ 2772695 h 2984797"/>
                <a:gd name="connsiteX69" fmla="*/ 1957182 w 2803728"/>
                <a:gd name="connsiteY69" fmla="*/ 2854675 h 2984797"/>
                <a:gd name="connsiteX70" fmla="*/ 1774058 w 2803728"/>
                <a:gd name="connsiteY70" fmla="*/ 2926008 h 2984797"/>
                <a:gd name="connsiteX71" fmla="*/ 1649492 w 2803728"/>
                <a:gd name="connsiteY71" fmla="*/ 2957948 h 2984797"/>
                <a:gd name="connsiteX72" fmla="*/ 1547816 w 2803728"/>
                <a:gd name="connsiteY72" fmla="*/ 2975515 h 2984797"/>
                <a:gd name="connsiteX73" fmla="*/ 1516940 w 2803728"/>
                <a:gd name="connsiteY73" fmla="*/ 2978709 h 2984797"/>
                <a:gd name="connsiteX74" fmla="*/ 1364160 w 2803728"/>
                <a:gd name="connsiteY74" fmla="*/ 2984565 h 2984797"/>
                <a:gd name="connsiteX75" fmla="*/ 1237464 w 2803728"/>
                <a:gd name="connsiteY75" fmla="*/ 249423 h 2984797"/>
                <a:gd name="connsiteX76" fmla="*/ 1088942 w 2803728"/>
                <a:gd name="connsiteY76" fmla="*/ 260070 h 2984797"/>
                <a:gd name="connsiteX77" fmla="*/ 1080425 w 2803728"/>
                <a:gd name="connsiteY77" fmla="*/ 275508 h 2984797"/>
                <a:gd name="connsiteX78" fmla="*/ 1090007 w 2803728"/>
                <a:gd name="connsiteY78" fmla="*/ 307980 h 2984797"/>
                <a:gd name="connsiteX79" fmla="*/ 1090007 w 2803728"/>
                <a:gd name="connsiteY79" fmla="*/ 389960 h 2984797"/>
                <a:gd name="connsiteX80" fmla="*/ 1071375 w 2803728"/>
                <a:gd name="connsiteY80" fmla="*/ 468213 h 2984797"/>
                <a:gd name="connsiteX81" fmla="*/ 1018674 w 2803728"/>
                <a:gd name="connsiteY81" fmla="*/ 565098 h 2984797"/>
                <a:gd name="connsiteX82" fmla="*/ 988863 w 2803728"/>
                <a:gd name="connsiteY82" fmla="*/ 600765 h 2984797"/>
                <a:gd name="connsiteX83" fmla="*/ 776994 w 2803728"/>
                <a:gd name="connsiteY83" fmla="*/ 688068 h 2984797"/>
                <a:gd name="connsiteX84" fmla="*/ 728019 w 2803728"/>
                <a:gd name="connsiteY84" fmla="*/ 703506 h 2984797"/>
                <a:gd name="connsiteX85" fmla="*/ 656153 w 2803728"/>
                <a:gd name="connsiteY85" fmla="*/ 776968 h 2984797"/>
                <a:gd name="connsiteX86" fmla="*/ 565124 w 2803728"/>
                <a:gd name="connsiteY86" fmla="*/ 883435 h 2984797"/>
                <a:gd name="connsiteX87" fmla="*/ 507632 w 2803728"/>
                <a:gd name="connsiteY87" fmla="*/ 942525 h 2984797"/>
                <a:gd name="connsiteX88" fmla="*/ 396906 w 2803728"/>
                <a:gd name="connsiteY88" fmla="*/ 1008002 h 2984797"/>
                <a:gd name="connsiteX89" fmla="*/ 249449 w 2803728"/>
                <a:gd name="connsiteY89" fmla="*/ 987773 h 2984797"/>
                <a:gd name="connsiteX90" fmla="*/ 171196 w 2803728"/>
                <a:gd name="connsiteY90" fmla="*/ 931878 h 2984797"/>
                <a:gd name="connsiteX91" fmla="*/ 150967 w 2803728"/>
                <a:gd name="connsiteY91" fmla="*/ 935604 h 2984797"/>
                <a:gd name="connsiteX92" fmla="*/ 80166 w 2803728"/>
                <a:gd name="connsiteY92" fmla="*/ 1126181 h 2984797"/>
                <a:gd name="connsiteX93" fmla="*/ 46097 w 2803728"/>
                <a:gd name="connsiteY93" fmla="*/ 1292269 h 2984797"/>
                <a:gd name="connsiteX94" fmla="*/ 35982 w 2803728"/>
                <a:gd name="connsiteY94" fmla="*/ 1417901 h 2984797"/>
                <a:gd name="connsiteX95" fmla="*/ 43967 w 2803728"/>
                <a:gd name="connsiteY95" fmla="*/ 1569084 h 2984797"/>
                <a:gd name="connsiteX96" fmla="*/ 61534 w 2803728"/>
                <a:gd name="connsiteY96" fmla="*/ 1678213 h 2984797"/>
                <a:gd name="connsiteX97" fmla="*/ 95072 w 2803728"/>
                <a:gd name="connsiteY97" fmla="*/ 1802247 h 2984797"/>
                <a:gd name="connsiteX98" fmla="*/ 117962 w 2803728"/>
                <a:gd name="connsiteY98" fmla="*/ 1809700 h 2984797"/>
                <a:gd name="connsiteX99" fmla="*/ 130206 w 2803728"/>
                <a:gd name="connsiteY99" fmla="*/ 1797988 h 2984797"/>
                <a:gd name="connsiteX100" fmla="*/ 173857 w 2803728"/>
                <a:gd name="connsiteY100" fmla="*/ 1727188 h 2984797"/>
                <a:gd name="connsiteX101" fmla="*/ 226026 w 2803728"/>
                <a:gd name="connsiteY101" fmla="*/ 1585054 h 2984797"/>
                <a:gd name="connsiteX102" fmla="*/ 243061 w 2803728"/>
                <a:gd name="connsiteY102" fmla="*/ 1481781 h 2984797"/>
                <a:gd name="connsiteX103" fmla="*/ 253175 w 2803728"/>
                <a:gd name="connsiteY103" fmla="*/ 1401930 h 2984797"/>
                <a:gd name="connsiteX104" fmla="*/ 284583 w 2803728"/>
                <a:gd name="connsiteY104" fmla="*/ 1323677 h 2984797"/>
                <a:gd name="connsiteX105" fmla="*/ 347399 w 2803728"/>
                <a:gd name="connsiteY105" fmla="*/ 1242230 h 2984797"/>
                <a:gd name="connsiteX106" fmla="*/ 479950 w 2803728"/>
                <a:gd name="connsiteY106" fmla="*/ 1166106 h 2984797"/>
                <a:gd name="connsiteX107" fmla="*/ 602387 w 2803728"/>
                <a:gd name="connsiteY107" fmla="*/ 1175688 h 2984797"/>
                <a:gd name="connsiteX108" fmla="*/ 749844 w 2803728"/>
                <a:gd name="connsiteY108" fmla="*/ 1313030 h 2984797"/>
                <a:gd name="connsiteX109" fmla="*/ 868555 w 2803728"/>
                <a:gd name="connsiteY109" fmla="*/ 1432274 h 2984797"/>
                <a:gd name="connsiteX110" fmla="*/ 1000042 w 2803728"/>
                <a:gd name="connsiteY110" fmla="*/ 1495089 h 2984797"/>
                <a:gd name="connsiteX111" fmla="*/ 1077763 w 2803728"/>
                <a:gd name="connsiteY111" fmla="*/ 1535014 h 2984797"/>
                <a:gd name="connsiteX112" fmla="*/ 1132594 w 2803728"/>
                <a:gd name="connsiteY112" fmla="*/ 1625511 h 2984797"/>
                <a:gd name="connsiteX113" fmla="*/ 1126738 w 2803728"/>
                <a:gd name="connsiteY113" fmla="*/ 1703765 h 2984797"/>
                <a:gd name="connsiteX114" fmla="*/ 1072440 w 2803728"/>
                <a:gd name="connsiteY114" fmla="*/ 1790536 h 2984797"/>
                <a:gd name="connsiteX115" fmla="*/ 997913 w 2803728"/>
                <a:gd name="connsiteY115" fmla="*/ 1859739 h 2984797"/>
                <a:gd name="connsiteX116" fmla="*/ 889316 w 2803728"/>
                <a:gd name="connsiteY116" fmla="*/ 1930540 h 2984797"/>
                <a:gd name="connsiteX117" fmla="*/ 850456 w 2803728"/>
                <a:gd name="connsiteY117" fmla="*/ 1947575 h 2984797"/>
                <a:gd name="connsiteX118" fmla="*/ 838744 w 2803728"/>
                <a:gd name="connsiteY118" fmla="*/ 1966739 h 2984797"/>
                <a:gd name="connsiteX119" fmla="*/ 845132 w 2803728"/>
                <a:gd name="connsiteY119" fmla="*/ 2031151 h 2984797"/>
                <a:gd name="connsiteX120" fmla="*/ 855779 w 2803728"/>
                <a:gd name="connsiteY120" fmla="*/ 2093967 h 2984797"/>
                <a:gd name="connsiteX121" fmla="*/ 804143 w 2803728"/>
                <a:gd name="connsiteY121" fmla="*/ 2215872 h 2984797"/>
                <a:gd name="connsiteX122" fmla="*/ 726954 w 2803728"/>
                <a:gd name="connsiteY122" fmla="*/ 2270170 h 2984797"/>
                <a:gd name="connsiteX123" fmla="*/ 632731 w 2803728"/>
                <a:gd name="connsiteY123" fmla="*/ 2303707 h 2984797"/>
                <a:gd name="connsiteX124" fmla="*/ 565124 w 2803728"/>
                <a:gd name="connsiteY124" fmla="*/ 2318080 h 2984797"/>
                <a:gd name="connsiteX125" fmla="*/ 477821 w 2803728"/>
                <a:gd name="connsiteY125" fmla="*/ 2325001 h 2984797"/>
                <a:gd name="connsiteX126" fmla="*/ 460786 w 2803728"/>
                <a:gd name="connsiteY126" fmla="*/ 2325001 h 2984797"/>
                <a:gd name="connsiteX127" fmla="*/ 451736 w 2803728"/>
                <a:gd name="connsiteY127" fmla="*/ 2330324 h 2984797"/>
                <a:gd name="connsiteX128" fmla="*/ 456527 w 2803728"/>
                <a:gd name="connsiteY128" fmla="*/ 2339906 h 2984797"/>
                <a:gd name="connsiteX129" fmla="*/ 553945 w 2803728"/>
                <a:gd name="connsiteY129" fmla="*/ 2412836 h 2984797"/>
                <a:gd name="connsiteX130" fmla="*/ 763685 w 2803728"/>
                <a:gd name="connsiteY130" fmla="*/ 2527288 h 2984797"/>
                <a:gd name="connsiteX131" fmla="*/ 962246 w 2803728"/>
                <a:gd name="connsiteY131" fmla="*/ 2593298 h 2984797"/>
                <a:gd name="connsiteX132" fmla="*/ 1119818 w 2803728"/>
                <a:gd name="connsiteY132" fmla="*/ 2619915 h 2984797"/>
                <a:gd name="connsiteX133" fmla="*/ 1259822 w 2803728"/>
                <a:gd name="connsiteY133" fmla="*/ 2626835 h 2984797"/>
                <a:gd name="connsiteX134" fmla="*/ 1285374 w 2803728"/>
                <a:gd name="connsiteY134" fmla="*/ 2624706 h 2984797"/>
                <a:gd name="connsiteX135" fmla="*/ 1403553 w 2803728"/>
                <a:gd name="connsiteY135" fmla="*/ 2614059 h 2984797"/>
                <a:gd name="connsiteX136" fmla="*/ 1506293 w 2803728"/>
                <a:gd name="connsiteY136" fmla="*/ 2595427 h 2984797"/>
                <a:gd name="connsiteX137" fmla="*/ 1524393 w 2803728"/>
                <a:gd name="connsiteY137" fmla="*/ 2579990 h 2984797"/>
                <a:gd name="connsiteX138" fmla="*/ 1518005 w 2803728"/>
                <a:gd name="connsiteY138" fmla="*/ 2556035 h 2984797"/>
                <a:gd name="connsiteX139" fmla="*/ 1484468 w 2803728"/>
                <a:gd name="connsiteY139" fmla="*/ 2510786 h 2984797"/>
                <a:gd name="connsiteX140" fmla="*/ 1461577 w 2803728"/>
                <a:gd name="connsiteY140" fmla="*/ 2460746 h 2984797"/>
                <a:gd name="connsiteX141" fmla="*/ 1454125 w 2803728"/>
                <a:gd name="connsiteY141" fmla="*/ 2439453 h 2984797"/>
                <a:gd name="connsiteX142" fmla="*/ 1455189 w 2803728"/>
                <a:gd name="connsiteY142" fmla="*/ 2387284 h 2984797"/>
                <a:gd name="connsiteX143" fmla="*/ 1500970 w 2803728"/>
                <a:gd name="connsiteY143" fmla="*/ 2255797 h 2984797"/>
                <a:gd name="connsiteX144" fmla="*/ 1577094 w 2803728"/>
                <a:gd name="connsiteY144" fmla="*/ 2134957 h 2984797"/>
                <a:gd name="connsiteX145" fmla="*/ 1629263 w 2803728"/>
                <a:gd name="connsiteY145" fmla="*/ 2060962 h 2984797"/>
                <a:gd name="connsiteX146" fmla="*/ 1674512 w 2803728"/>
                <a:gd name="connsiteY146" fmla="*/ 1997614 h 2984797"/>
                <a:gd name="connsiteX147" fmla="*/ 1678238 w 2803728"/>
                <a:gd name="connsiteY147" fmla="*/ 1884227 h 2984797"/>
                <a:gd name="connsiteX148" fmla="*/ 1632457 w 2803728"/>
                <a:gd name="connsiteY148" fmla="*/ 1821411 h 2984797"/>
                <a:gd name="connsiteX149" fmla="*/ 1574965 w 2803728"/>
                <a:gd name="connsiteY149" fmla="*/ 1734108 h 2984797"/>
                <a:gd name="connsiteX150" fmla="*/ 1564850 w 2803728"/>
                <a:gd name="connsiteY150" fmla="*/ 1704829 h 2984797"/>
                <a:gd name="connsiteX151" fmla="*/ 1562189 w 2803728"/>
                <a:gd name="connsiteY151" fmla="*/ 1649999 h 2984797"/>
                <a:gd name="connsiteX152" fmla="*/ 1584014 w 2803728"/>
                <a:gd name="connsiteY152" fmla="*/ 1570149 h 2984797"/>
                <a:gd name="connsiteX153" fmla="*/ 1747442 w 2803728"/>
                <a:gd name="connsiteY153" fmla="*/ 1395010 h 2984797"/>
                <a:gd name="connsiteX154" fmla="*/ 1864023 w 2803728"/>
                <a:gd name="connsiteY154" fmla="*/ 1350826 h 2984797"/>
                <a:gd name="connsiteX155" fmla="*/ 1941744 w 2803728"/>
                <a:gd name="connsiteY155" fmla="*/ 1350826 h 2984797"/>
                <a:gd name="connsiteX156" fmla="*/ 1997107 w 2803728"/>
                <a:gd name="connsiteY156" fmla="*/ 1361473 h 2984797"/>
                <a:gd name="connsiteX157" fmla="*/ 2065246 w 2803728"/>
                <a:gd name="connsiteY157" fmla="*/ 1405657 h 2984797"/>
                <a:gd name="connsiteX158" fmla="*/ 2116883 w 2803728"/>
                <a:gd name="connsiteY158" fmla="*/ 1477522 h 2984797"/>
                <a:gd name="connsiteX159" fmla="*/ 2137111 w 2803728"/>
                <a:gd name="connsiteY159" fmla="*/ 1539273 h 2984797"/>
                <a:gd name="connsiteX160" fmla="*/ 2153614 w 2803728"/>
                <a:gd name="connsiteY160" fmla="*/ 1574940 h 2984797"/>
                <a:gd name="connsiteX161" fmla="*/ 2187151 w 2803728"/>
                <a:gd name="connsiteY161" fmla="*/ 1622317 h 2984797"/>
                <a:gd name="connsiteX162" fmla="*/ 2232399 w 2803728"/>
                <a:gd name="connsiteY162" fmla="*/ 1662243 h 2984797"/>
                <a:gd name="connsiteX163" fmla="*/ 2302135 w 2803728"/>
                <a:gd name="connsiteY163" fmla="*/ 1699506 h 2984797"/>
                <a:gd name="connsiteX164" fmla="*/ 2353240 w 2803728"/>
                <a:gd name="connsiteY164" fmla="*/ 1747416 h 2984797"/>
                <a:gd name="connsiteX165" fmla="*/ 2369742 w 2803728"/>
                <a:gd name="connsiteY165" fmla="*/ 1793730 h 2984797"/>
                <a:gd name="connsiteX166" fmla="*/ 2375598 w 2803728"/>
                <a:gd name="connsiteY166" fmla="*/ 1802247 h 2984797"/>
                <a:gd name="connsiteX167" fmla="*/ 2383050 w 2803728"/>
                <a:gd name="connsiteY167" fmla="*/ 1794794 h 2984797"/>
                <a:gd name="connsiteX168" fmla="*/ 2388906 w 2803728"/>
                <a:gd name="connsiteY168" fmla="*/ 1772969 h 2984797"/>
                <a:gd name="connsiteX169" fmla="*/ 2411796 w 2803728"/>
                <a:gd name="connsiteY169" fmla="*/ 1685666 h 2984797"/>
                <a:gd name="connsiteX170" fmla="*/ 2434155 w 2803728"/>
                <a:gd name="connsiteY170" fmla="*/ 1542999 h 2984797"/>
                <a:gd name="connsiteX171" fmla="*/ 2440010 w 2803728"/>
                <a:gd name="connsiteY171" fmla="*/ 1420030 h 2984797"/>
                <a:gd name="connsiteX172" fmla="*/ 2435752 w 2803728"/>
                <a:gd name="connsiteY172" fmla="*/ 1352423 h 2984797"/>
                <a:gd name="connsiteX173" fmla="*/ 2414458 w 2803728"/>
                <a:gd name="connsiteY173" fmla="*/ 1335921 h 2984797"/>
                <a:gd name="connsiteX174" fmla="*/ 2337270 w 2803728"/>
                <a:gd name="connsiteY174" fmla="*/ 1334324 h 2984797"/>
                <a:gd name="connsiteX175" fmla="*/ 2266469 w 2803728"/>
                <a:gd name="connsiteY175" fmla="*/ 1288011 h 2984797"/>
                <a:gd name="connsiteX176" fmla="*/ 2230270 w 2803728"/>
                <a:gd name="connsiteY176" fmla="*/ 1232115 h 2984797"/>
                <a:gd name="connsiteX177" fmla="*/ 2189812 w 2803728"/>
                <a:gd name="connsiteY177" fmla="*/ 1170897 h 2984797"/>
                <a:gd name="connsiteX178" fmla="*/ 2149887 w 2803728"/>
                <a:gd name="connsiteY178" fmla="*/ 1149603 h 2984797"/>
                <a:gd name="connsiteX179" fmla="*/ 2082281 w 2803728"/>
                <a:gd name="connsiteY179" fmla="*/ 1166106 h 2984797"/>
                <a:gd name="connsiteX180" fmla="*/ 1982734 w 2803728"/>
                <a:gd name="connsiteY180" fmla="*/ 1212951 h 2984797"/>
                <a:gd name="connsiteX181" fmla="*/ 1834745 w 2803728"/>
                <a:gd name="connsiteY181" fmla="*/ 1215613 h 2984797"/>
                <a:gd name="connsiteX182" fmla="*/ 1792690 w 2803728"/>
                <a:gd name="connsiteY182" fmla="*/ 1187399 h 2984797"/>
                <a:gd name="connsiteX183" fmla="*/ 1785237 w 2803728"/>
                <a:gd name="connsiteY183" fmla="*/ 1141618 h 2984797"/>
                <a:gd name="connsiteX184" fmla="*/ 1803869 w 2803728"/>
                <a:gd name="connsiteY184" fmla="*/ 1115001 h 2984797"/>
                <a:gd name="connsiteX185" fmla="*/ 1857103 w 2803728"/>
                <a:gd name="connsiteY185" fmla="*/ 1036216 h 2984797"/>
                <a:gd name="connsiteX186" fmla="*/ 1871476 w 2803728"/>
                <a:gd name="connsiteY186" fmla="*/ 996291 h 2984797"/>
                <a:gd name="connsiteX187" fmla="*/ 1896496 w 2803728"/>
                <a:gd name="connsiteY187" fmla="*/ 922828 h 2984797"/>
                <a:gd name="connsiteX188" fmla="*/ 1930565 w 2803728"/>
                <a:gd name="connsiteY188" fmla="*/ 867465 h 2984797"/>
                <a:gd name="connsiteX189" fmla="*/ 2008818 w 2803728"/>
                <a:gd name="connsiteY189" fmla="*/ 788680 h 2984797"/>
                <a:gd name="connsiteX190" fmla="*/ 2106768 w 2803728"/>
                <a:gd name="connsiteY190" fmla="*/ 729590 h 2984797"/>
                <a:gd name="connsiteX191" fmla="*/ 2167454 w 2803728"/>
                <a:gd name="connsiteY191" fmla="*/ 710959 h 2984797"/>
                <a:gd name="connsiteX192" fmla="*/ 2178101 w 2803728"/>
                <a:gd name="connsiteY192" fmla="*/ 706167 h 2984797"/>
                <a:gd name="connsiteX193" fmla="*/ 2173842 w 2803728"/>
                <a:gd name="connsiteY193" fmla="*/ 694988 h 2984797"/>
                <a:gd name="connsiteX194" fmla="*/ 2132853 w 2803728"/>
                <a:gd name="connsiteY194" fmla="*/ 648143 h 2984797"/>
                <a:gd name="connsiteX195" fmla="*/ 1997107 w 2803728"/>
                <a:gd name="connsiteY195" fmla="*/ 519850 h 2984797"/>
                <a:gd name="connsiteX196" fmla="*/ 1778317 w 2803728"/>
                <a:gd name="connsiteY196" fmla="*/ 379846 h 2984797"/>
                <a:gd name="connsiteX197" fmla="*/ 1594661 w 2803728"/>
                <a:gd name="connsiteY197" fmla="*/ 305851 h 2984797"/>
                <a:gd name="connsiteX198" fmla="*/ 1479677 w 2803728"/>
                <a:gd name="connsiteY198" fmla="*/ 276040 h 2984797"/>
                <a:gd name="connsiteX199" fmla="*/ 1389180 w 2803728"/>
                <a:gd name="connsiteY199" fmla="*/ 261135 h 2984797"/>
                <a:gd name="connsiteX200" fmla="*/ 1237464 w 2803728"/>
                <a:gd name="connsiteY200" fmla="*/ 249423 h 2984797"/>
                <a:gd name="connsiteX201" fmla="*/ 1364160 w 2803728"/>
                <a:gd name="connsiteY201" fmla="*/ 2947834 h 2984797"/>
                <a:gd name="connsiteX202" fmla="*/ 1393438 w 2803728"/>
                <a:gd name="connsiteY202" fmla="*/ 2946769 h 2984797"/>
                <a:gd name="connsiteX203" fmla="*/ 1540363 w 2803728"/>
                <a:gd name="connsiteY203" fmla="*/ 2935058 h 2984797"/>
                <a:gd name="connsiteX204" fmla="*/ 1672382 w 2803728"/>
                <a:gd name="connsiteY204" fmla="*/ 2910038 h 2984797"/>
                <a:gd name="connsiteX205" fmla="*/ 1798546 w 2803728"/>
                <a:gd name="connsiteY205" fmla="*/ 2872242 h 2984797"/>
                <a:gd name="connsiteX206" fmla="*/ 1981669 w 2803728"/>
                <a:gd name="connsiteY206" fmla="*/ 2792924 h 2984797"/>
                <a:gd name="connsiteX207" fmla="*/ 2196733 w 2803728"/>
                <a:gd name="connsiteY207" fmla="*/ 2653984 h 2984797"/>
                <a:gd name="connsiteX208" fmla="*/ 2374001 w 2803728"/>
                <a:gd name="connsiteY208" fmla="*/ 2487363 h 2984797"/>
                <a:gd name="connsiteX209" fmla="*/ 2535831 w 2803728"/>
                <a:gd name="connsiteY209" fmla="*/ 2267509 h 2984797"/>
                <a:gd name="connsiteX210" fmla="*/ 2654009 w 2803728"/>
                <a:gd name="connsiteY210" fmla="*/ 2027957 h 2984797"/>
                <a:gd name="connsiteX211" fmla="*/ 2709372 w 2803728"/>
                <a:gd name="connsiteY211" fmla="*/ 1857078 h 2984797"/>
                <a:gd name="connsiteX212" fmla="*/ 2739183 w 2803728"/>
                <a:gd name="connsiteY212" fmla="*/ 1718670 h 2984797"/>
                <a:gd name="connsiteX213" fmla="*/ 2756750 w 2803728"/>
                <a:gd name="connsiteY213" fmla="*/ 1572810 h 2984797"/>
                <a:gd name="connsiteX214" fmla="*/ 2760476 w 2803728"/>
                <a:gd name="connsiteY214" fmla="*/ 1437065 h 2984797"/>
                <a:gd name="connsiteX215" fmla="*/ 2751427 w 2803728"/>
                <a:gd name="connsiteY215" fmla="*/ 1297593 h 2984797"/>
                <a:gd name="connsiteX216" fmla="*/ 2733327 w 2803728"/>
                <a:gd name="connsiteY216" fmla="*/ 1179946 h 2984797"/>
                <a:gd name="connsiteX217" fmla="*/ 2694999 w 2803728"/>
                <a:gd name="connsiteY217" fmla="*/ 1023440 h 2984797"/>
                <a:gd name="connsiteX218" fmla="*/ 2643363 w 2803728"/>
                <a:gd name="connsiteY218" fmla="*/ 878112 h 2984797"/>
                <a:gd name="connsiteX219" fmla="*/ 2521458 w 2803728"/>
                <a:gd name="connsiteY219" fmla="*/ 641755 h 2984797"/>
                <a:gd name="connsiteX220" fmla="*/ 2328220 w 2803728"/>
                <a:gd name="connsiteY220" fmla="*/ 396348 h 2984797"/>
                <a:gd name="connsiteX221" fmla="*/ 2165857 w 2803728"/>
                <a:gd name="connsiteY221" fmla="*/ 255279 h 2984797"/>
                <a:gd name="connsiteX222" fmla="*/ 2042356 w 2803728"/>
                <a:gd name="connsiteY222" fmla="*/ 172767 h 2984797"/>
                <a:gd name="connsiteX223" fmla="*/ 2018933 w 2803728"/>
                <a:gd name="connsiteY223" fmla="*/ 179155 h 2984797"/>
                <a:gd name="connsiteX224" fmla="*/ 1983266 w 2803728"/>
                <a:gd name="connsiteY224" fmla="*/ 249956 h 2984797"/>
                <a:gd name="connsiteX225" fmla="*/ 1989122 w 2803728"/>
                <a:gd name="connsiteY225" fmla="*/ 272846 h 2984797"/>
                <a:gd name="connsiteX226" fmla="*/ 2049808 w 2803728"/>
                <a:gd name="connsiteY226" fmla="*/ 312239 h 2984797"/>
                <a:gd name="connsiteX227" fmla="*/ 2260613 w 2803728"/>
                <a:gd name="connsiteY227" fmla="*/ 490571 h 2984797"/>
                <a:gd name="connsiteX228" fmla="*/ 2389438 w 2803728"/>
                <a:gd name="connsiteY228" fmla="*/ 642820 h 2984797"/>
                <a:gd name="connsiteX229" fmla="*/ 2498567 w 2803728"/>
                <a:gd name="connsiteY229" fmla="*/ 821684 h 2984797"/>
                <a:gd name="connsiteX230" fmla="*/ 2556592 w 2803728"/>
                <a:gd name="connsiteY230" fmla="*/ 953704 h 2984797"/>
                <a:gd name="connsiteX231" fmla="*/ 2591726 w 2803728"/>
                <a:gd name="connsiteY231" fmla="*/ 1059639 h 2984797"/>
                <a:gd name="connsiteX232" fmla="*/ 2617278 w 2803728"/>
                <a:gd name="connsiteY232" fmla="*/ 1162379 h 2984797"/>
                <a:gd name="connsiteX233" fmla="*/ 2633781 w 2803728"/>
                <a:gd name="connsiteY233" fmla="*/ 1264055 h 2984797"/>
                <a:gd name="connsiteX234" fmla="*/ 2642298 w 2803728"/>
                <a:gd name="connsiteY234" fmla="*/ 1359876 h 2984797"/>
                <a:gd name="connsiteX235" fmla="*/ 2643895 w 2803728"/>
                <a:gd name="connsiteY235" fmla="*/ 1473263 h 2984797"/>
                <a:gd name="connsiteX236" fmla="*/ 2636442 w 2803728"/>
                <a:gd name="connsiteY236" fmla="*/ 1587716 h 2984797"/>
                <a:gd name="connsiteX237" fmla="*/ 2611422 w 2803728"/>
                <a:gd name="connsiteY237" fmla="*/ 1739964 h 2984797"/>
                <a:gd name="connsiteX238" fmla="*/ 2565641 w 2803728"/>
                <a:gd name="connsiteY238" fmla="*/ 1899132 h 2984797"/>
                <a:gd name="connsiteX239" fmla="*/ 2525716 w 2803728"/>
                <a:gd name="connsiteY239" fmla="*/ 1998679 h 2984797"/>
                <a:gd name="connsiteX240" fmla="*/ 2458110 w 2803728"/>
                <a:gd name="connsiteY240" fmla="*/ 2129634 h 2984797"/>
                <a:gd name="connsiteX241" fmla="*/ 2384115 w 2803728"/>
                <a:gd name="connsiteY241" fmla="*/ 2241957 h 2984797"/>
                <a:gd name="connsiteX242" fmla="*/ 2267001 w 2803728"/>
                <a:gd name="connsiteY242" fmla="*/ 2381961 h 2984797"/>
                <a:gd name="connsiteX243" fmla="*/ 2071102 w 2803728"/>
                <a:gd name="connsiteY243" fmla="*/ 2551244 h 2984797"/>
                <a:gd name="connsiteX244" fmla="*/ 1868282 w 2803728"/>
                <a:gd name="connsiteY244" fmla="*/ 2671551 h 2984797"/>
                <a:gd name="connsiteX245" fmla="*/ 1646298 w 2803728"/>
                <a:gd name="connsiteY245" fmla="*/ 2755128 h 2984797"/>
                <a:gd name="connsiteX246" fmla="*/ 1518537 w 2803728"/>
                <a:gd name="connsiteY246" fmla="*/ 2784939 h 2984797"/>
                <a:gd name="connsiteX247" fmla="*/ 1376936 w 2803728"/>
                <a:gd name="connsiteY247" fmla="*/ 2802506 h 2984797"/>
                <a:gd name="connsiteX248" fmla="*/ 1208185 w 2803728"/>
                <a:gd name="connsiteY248" fmla="*/ 2805168 h 2984797"/>
                <a:gd name="connsiteX249" fmla="*/ 1092669 w 2803728"/>
                <a:gd name="connsiteY249" fmla="*/ 2796118 h 2984797"/>
                <a:gd name="connsiteX250" fmla="*/ 983540 w 2803728"/>
                <a:gd name="connsiteY250" fmla="*/ 2779083 h 2984797"/>
                <a:gd name="connsiteX251" fmla="*/ 881864 w 2803728"/>
                <a:gd name="connsiteY251" fmla="*/ 2753531 h 2984797"/>
                <a:gd name="connsiteX252" fmla="*/ 780188 w 2803728"/>
                <a:gd name="connsiteY252" fmla="*/ 2719462 h 2984797"/>
                <a:gd name="connsiteX253" fmla="*/ 720034 w 2803728"/>
                <a:gd name="connsiteY253" fmla="*/ 2695507 h 2984797"/>
                <a:gd name="connsiteX254" fmla="*/ 703531 w 2803728"/>
                <a:gd name="connsiteY254" fmla="*/ 2701362 h 2984797"/>
                <a:gd name="connsiteX255" fmla="*/ 684367 w 2803728"/>
                <a:gd name="connsiteY255" fmla="*/ 2740755 h 2984797"/>
                <a:gd name="connsiteX256" fmla="*/ 691288 w 2803728"/>
                <a:gd name="connsiteY256" fmla="*/ 2763113 h 2984797"/>
                <a:gd name="connsiteX257" fmla="*/ 767412 w 2803728"/>
                <a:gd name="connsiteY257" fmla="*/ 2804103 h 2984797"/>
                <a:gd name="connsiteX258" fmla="*/ 942018 w 2803728"/>
                <a:gd name="connsiteY258" fmla="*/ 2877565 h 2984797"/>
                <a:gd name="connsiteX259" fmla="*/ 1074037 w 2803728"/>
                <a:gd name="connsiteY259" fmla="*/ 2914829 h 2984797"/>
                <a:gd name="connsiteX260" fmla="*/ 1252369 w 2803728"/>
                <a:gd name="connsiteY260" fmla="*/ 2944107 h 2984797"/>
                <a:gd name="connsiteX261" fmla="*/ 1364160 w 2803728"/>
                <a:gd name="connsiteY261" fmla="*/ 2947834 h 2984797"/>
                <a:gd name="connsiteX262" fmla="*/ 2470353 w 2803728"/>
                <a:gd name="connsiteY262" fmla="*/ 1437065 h 2984797"/>
                <a:gd name="connsiteX263" fmla="*/ 2470353 w 2803728"/>
                <a:gd name="connsiteY263" fmla="*/ 1437065 h 2984797"/>
                <a:gd name="connsiteX264" fmla="*/ 2470353 w 2803728"/>
                <a:gd name="connsiteY264" fmla="*/ 1464214 h 2984797"/>
                <a:gd name="connsiteX265" fmla="*/ 2469289 w 2803728"/>
                <a:gd name="connsiteY265" fmla="*/ 1535014 h 2984797"/>
                <a:gd name="connsiteX266" fmla="*/ 2451722 w 2803728"/>
                <a:gd name="connsiteY266" fmla="*/ 1667034 h 2984797"/>
                <a:gd name="connsiteX267" fmla="*/ 2427767 w 2803728"/>
                <a:gd name="connsiteY267" fmla="*/ 1771904 h 2984797"/>
                <a:gd name="connsiteX268" fmla="*/ 2380389 w 2803728"/>
                <a:gd name="connsiteY268" fmla="*/ 1908182 h 2984797"/>
                <a:gd name="connsiteX269" fmla="*/ 2300538 w 2803728"/>
                <a:gd name="connsiteY269" fmla="*/ 2065753 h 2984797"/>
                <a:gd name="connsiteX270" fmla="*/ 2227076 w 2803728"/>
                <a:gd name="connsiteY270" fmla="*/ 2174882 h 2984797"/>
                <a:gd name="connsiteX271" fmla="*/ 2163728 w 2803728"/>
                <a:gd name="connsiteY271" fmla="*/ 2251006 h 2984797"/>
                <a:gd name="connsiteX272" fmla="*/ 2134450 w 2803728"/>
                <a:gd name="connsiteY272" fmla="*/ 2281882 h 2984797"/>
                <a:gd name="connsiteX273" fmla="*/ 2101445 w 2803728"/>
                <a:gd name="connsiteY273" fmla="*/ 2322339 h 2984797"/>
                <a:gd name="connsiteX274" fmla="*/ 2077490 w 2803728"/>
                <a:gd name="connsiteY274" fmla="*/ 2342036 h 2984797"/>
                <a:gd name="connsiteX275" fmla="*/ 2063649 w 2803728"/>
                <a:gd name="connsiteY275" fmla="*/ 2353747 h 2984797"/>
                <a:gd name="connsiteX276" fmla="*/ 2050341 w 2803728"/>
                <a:gd name="connsiteY276" fmla="*/ 2362264 h 2984797"/>
                <a:gd name="connsiteX277" fmla="*/ 1994978 w 2803728"/>
                <a:gd name="connsiteY277" fmla="*/ 2406448 h 2984797"/>
                <a:gd name="connsiteX278" fmla="*/ 1820371 w 2803728"/>
                <a:gd name="connsiteY278" fmla="*/ 2519303 h 2984797"/>
                <a:gd name="connsiteX279" fmla="*/ 1661203 w 2803728"/>
                <a:gd name="connsiteY279" fmla="*/ 2589572 h 2984797"/>
                <a:gd name="connsiteX280" fmla="*/ 1481806 w 2803728"/>
                <a:gd name="connsiteY280" fmla="*/ 2639611 h 2984797"/>
                <a:gd name="connsiteX281" fmla="*/ 1329026 w 2803728"/>
                <a:gd name="connsiteY281" fmla="*/ 2659840 h 2984797"/>
                <a:gd name="connsiteX282" fmla="*/ 1142176 w 2803728"/>
                <a:gd name="connsiteY282" fmla="*/ 2659840 h 2984797"/>
                <a:gd name="connsiteX283" fmla="*/ 1080425 w 2803728"/>
                <a:gd name="connsiteY283" fmla="*/ 2653984 h 2984797"/>
                <a:gd name="connsiteX284" fmla="*/ 971828 w 2803728"/>
                <a:gd name="connsiteY284" fmla="*/ 2635885 h 2984797"/>
                <a:gd name="connsiteX285" fmla="*/ 874411 w 2803728"/>
                <a:gd name="connsiteY285" fmla="*/ 2610865 h 2984797"/>
                <a:gd name="connsiteX286" fmla="*/ 780720 w 2803728"/>
                <a:gd name="connsiteY286" fmla="*/ 2578393 h 2984797"/>
                <a:gd name="connsiteX287" fmla="*/ 758362 w 2803728"/>
                <a:gd name="connsiteY287" fmla="*/ 2587975 h 2984797"/>
                <a:gd name="connsiteX288" fmla="*/ 732810 w 2803728"/>
                <a:gd name="connsiteY288" fmla="*/ 2640144 h 2984797"/>
                <a:gd name="connsiteX289" fmla="*/ 740262 w 2803728"/>
                <a:gd name="connsiteY289" fmla="*/ 2659308 h 2984797"/>
                <a:gd name="connsiteX290" fmla="*/ 847262 w 2803728"/>
                <a:gd name="connsiteY290" fmla="*/ 2700298 h 2984797"/>
                <a:gd name="connsiteX291" fmla="*/ 971296 w 2803728"/>
                <a:gd name="connsiteY291" fmla="*/ 2734899 h 2984797"/>
                <a:gd name="connsiteX292" fmla="*/ 1135788 w 2803728"/>
                <a:gd name="connsiteY292" fmla="*/ 2763113 h 2984797"/>
                <a:gd name="connsiteX293" fmla="*/ 1243320 w 2803728"/>
                <a:gd name="connsiteY293" fmla="*/ 2770034 h 2984797"/>
                <a:gd name="connsiteX294" fmla="*/ 1348190 w 2803728"/>
                <a:gd name="connsiteY294" fmla="*/ 2767904 h 2984797"/>
                <a:gd name="connsiteX295" fmla="*/ 1460513 w 2803728"/>
                <a:gd name="connsiteY295" fmla="*/ 2755661 h 2984797"/>
                <a:gd name="connsiteX296" fmla="*/ 1581353 w 2803728"/>
                <a:gd name="connsiteY296" fmla="*/ 2732238 h 2984797"/>
                <a:gd name="connsiteX297" fmla="*/ 1708581 w 2803728"/>
                <a:gd name="connsiteY297" fmla="*/ 2694442 h 2984797"/>
                <a:gd name="connsiteX298" fmla="*/ 1886381 w 2803728"/>
                <a:gd name="connsiteY298" fmla="*/ 2617785 h 2984797"/>
                <a:gd name="connsiteX299" fmla="*/ 2054067 w 2803728"/>
                <a:gd name="connsiteY299" fmla="*/ 2514512 h 2984797"/>
                <a:gd name="connsiteX300" fmla="*/ 2204718 w 2803728"/>
                <a:gd name="connsiteY300" fmla="*/ 2387817 h 2984797"/>
                <a:gd name="connsiteX301" fmla="*/ 2382518 w 2803728"/>
                <a:gd name="connsiteY301" fmla="*/ 2171156 h 2984797"/>
                <a:gd name="connsiteX302" fmla="*/ 2497503 w 2803728"/>
                <a:gd name="connsiteY302" fmla="*/ 1957157 h 2984797"/>
                <a:gd name="connsiteX303" fmla="*/ 2558189 w 2803728"/>
                <a:gd name="connsiteY303" fmla="*/ 1783615 h 2984797"/>
                <a:gd name="connsiteX304" fmla="*/ 2586935 w 2803728"/>
                <a:gd name="connsiteY304" fmla="*/ 1652128 h 2984797"/>
                <a:gd name="connsiteX305" fmla="*/ 2600776 w 2803728"/>
                <a:gd name="connsiteY305" fmla="*/ 1541402 h 2984797"/>
                <a:gd name="connsiteX306" fmla="*/ 2603970 w 2803728"/>
                <a:gd name="connsiteY306" fmla="*/ 1494557 h 2984797"/>
                <a:gd name="connsiteX307" fmla="*/ 2604502 w 2803728"/>
                <a:gd name="connsiteY307" fmla="*/ 1391284 h 2984797"/>
                <a:gd name="connsiteX308" fmla="*/ 2594388 w 2803728"/>
                <a:gd name="connsiteY308" fmla="*/ 1271508 h 2984797"/>
                <a:gd name="connsiteX309" fmla="*/ 2576821 w 2803728"/>
                <a:gd name="connsiteY309" fmla="*/ 1171429 h 2984797"/>
                <a:gd name="connsiteX310" fmla="*/ 2553398 w 2803728"/>
                <a:gd name="connsiteY310" fmla="*/ 1078270 h 2984797"/>
                <a:gd name="connsiteX311" fmla="*/ 2509214 w 2803728"/>
                <a:gd name="connsiteY311" fmla="*/ 948380 h 2984797"/>
                <a:gd name="connsiteX312" fmla="*/ 2431493 w 2803728"/>
                <a:gd name="connsiteY312" fmla="*/ 786550 h 2984797"/>
                <a:gd name="connsiteX313" fmla="*/ 2282971 w 2803728"/>
                <a:gd name="connsiteY313" fmla="*/ 574681 h 2984797"/>
                <a:gd name="connsiteX314" fmla="*/ 1975814 w 2803728"/>
                <a:gd name="connsiteY314" fmla="*/ 311174 h 2984797"/>
                <a:gd name="connsiteX315" fmla="*/ 1951858 w 2803728"/>
                <a:gd name="connsiteY315" fmla="*/ 317562 h 2984797"/>
                <a:gd name="connsiteX316" fmla="*/ 1912466 w 2803728"/>
                <a:gd name="connsiteY316" fmla="*/ 395816 h 2984797"/>
                <a:gd name="connsiteX317" fmla="*/ 1918854 w 2803728"/>
                <a:gd name="connsiteY317" fmla="*/ 417109 h 2984797"/>
                <a:gd name="connsiteX318" fmla="*/ 1966764 w 2803728"/>
                <a:gd name="connsiteY318" fmla="*/ 450114 h 2984797"/>
                <a:gd name="connsiteX319" fmla="*/ 2161066 w 2803728"/>
                <a:gd name="connsiteY319" fmla="*/ 625252 h 2984797"/>
                <a:gd name="connsiteX320" fmla="*/ 2336205 w 2803728"/>
                <a:gd name="connsiteY320" fmla="*/ 874918 h 2984797"/>
                <a:gd name="connsiteX321" fmla="*/ 2380921 w 2803728"/>
                <a:gd name="connsiteY321" fmla="*/ 969674 h 2984797"/>
                <a:gd name="connsiteX322" fmla="*/ 2428299 w 2803728"/>
                <a:gd name="connsiteY322" fmla="*/ 1105419 h 2984797"/>
                <a:gd name="connsiteX323" fmla="*/ 2449592 w 2803728"/>
                <a:gd name="connsiteY323" fmla="*/ 1194852 h 2984797"/>
                <a:gd name="connsiteX324" fmla="*/ 2460771 w 2803728"/>
                <a:gd name="connsiteY324" fmla="*/ 1261926 h 2984797"/>
                <a:gd name="connsiteX325" fmla="*/ 2471418 w 2803728"/>
                <a:gd name="connsiteY325" fmla="*/ 1383299 h 2984797"/>
                <a:gd name="connsiteX326" fmla="*/ 2470353 w 2803728"/>
                <a:gd name="connsiteY326" fmla="*/ 1437065 h 2984797"/>
                <a:gd name="connsiteX327" fmla="*/ 519343 w 2803728"/>
                <a:gd name="connsiteY327" fmla="*/ 2932928 h 2984797"/>
                <a:gd name="connsiteX328" fmla="*/ 556074 w 2803728"/>
                <a:gd name="connsiteY328" fmla="*/ 2908973 h 2984797"/>
                <a:gd name="connsiteX329" fmla="*/ 644442 w 2803728"/>
                <a:gd name="connsiteY329" fmla="*/ 2725317 h 2984797"/>
                <a:gd name="connsiteX330" fmla="*/ 720566 w 2803728"/>
                <a:gd name="connsiteY330" fmla="*/ 2567214 h 2984797"/>
                <a:gd name="connsiteX331" fmla="*/ 714178 w 2803728"/>
                <a:gd name="connsiteY331" fmla="*/ 2549114 h 2984797"/>
                <a:gd name="connsiteX332" fmla="*/ 656153 w 2803728"/>
                <a:gd name="connsiteY332" fmla="*/ 2519836 h 2984797"/>
                <a:gd name="connsiteX333" fmla="*/ 623681 w 2803728"/>
                <a:gd name="connsiteY333" fmla="*/ 2529418 h 2984797"/>
                <a:gd name="connsiteX334" fmla="*/ 544895 w 2803728"/>
                <a:gd name="connsiteY334" fmla="*/ 2683263 h 2984797"/>
                <a:gd name="connsiteX335" fmla="*/ 452801 w 2803728"/>
                <a:gd name="connsiteY335" fmla="*/ 2859998 h 2984797"/>
                <a:gd name="connsiteX336" fmla="*/ 453866 w 2803728"/>
                <a:gd name="connsiteY336" fmla="*/ 2880760 h 2984797"/>
                <a:gd name="connsiteX337" fmla="*/ 491129 w 2803728"/>
                <a:gd name="connsiteY337" fmla="*/ 2921217 h 2984797"/>
                <a:gd name="connsiteX338" fmla="*/ 519343 w 2803728"/>
                <a:gd name="connsiteY338" fmla="*/ 2932928 h 2984797"/>
                <a:gd name="connsiteX339" fmla="*/ 1944938 w 2803728"/>
                <a:gd name="connsiteY339" fmla="*/ 33295 h 2984797"/>
                <a:gd name="connsiteX340" fmla="*/ 1925242 w 2803728"/>
                <a:gd name="connsiteY340" fmla="*/ 44474 h 2984797"/>
                <a:gd name="connsiteX341" fmla="*/ 1866685 w 2803728"/>
                <a:gd name="connsiteY341" fmla="*/ 157329 h 2984797"/>
                <a:gd name="connsiteX342" fmla="*/ 1813451 w 2803728"/>
                <a:gd name="connsiteY342" fmla="*/ 259005 h 2984797"/>
                <a:gd name="connsiteX343" fmla="*/ 1779914 w 2803728"/>
                <a:gd name="connsiteY343" fmla="*/ 322886 h 2984797"/>
                <a:gd name="connsiteX344" fmla="*/ 1784173 w 2803728"/>
                <a:gd name="connsiteY344" fmla="*/ 340453 h 2984797"/>
                <a:gd name="connsiteX345" fmla="*/ 1857635 w 2803728"/>
                <a:gd name="connsiteY345" fmla="*/ 379313 h 2984797"/>
                <a:gd name="connsiteX346" fmla="*/ 1874137 w 2803728"/>
                <a:gd name="connsiteY346" fmla="*/ 373990 h 2984797"/>
                <a:gd name="connsiteX347" fmla="*/ 1881590 w 2803728"/>
                <a:gd name="connsiteY347" fmla="*/ 358552 h 2984797"/>
                <a:gd name="connsiteX348" fmla="*/ 2013609 w 2803728"/>
                <a:gd name="connsiteY348" fmla="*/ 92384 h 2984797"/>
                <a:gd name="connsiteX349" fmla="*/ 2010948 w 2803728"/>
                <a:gd name="connsiteY349" fmla="*/ 64703 h 2984797"/>
                <a:gd name="connsiteX350" fmla="*/ 1944938 w 2803728"/>
                <a:gd name="connsiteY350" fmla="*/ 33295 h 298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2803728" h="2984797">
                  <a:moveTo>
                    <a:pt x="1364160" y="2984565"/>
                  </a:moveTo>
                  <a:cubicBezTo>
                    <a:pt x="1348722" y="2984565"/>
                    <a:pt x="1332752" y="2984032"/>
                    <a:pt x="1317314" y="2984565"/>
                  </a:cubicBezTo>
                  <a:cubicBezTo>
                    <a:pt x="1263548" y="2986162"/>
                    <a:pt x="1210847" y="2979242"/>
                    <a:pt x="1158146" y="2972321"/>
                  </a:cubicBezTo>
                  <a:cubicBezTo>
                    <a:pt x="1118221" y="2966998"/>
                    <a:pt x="1078828" y="2959545"/>
                    <a:pt x="1039967" y="2949963"/>
                  </a:cubicBezTo>
                  <a:cubicBezTo>
                    <a:pt x="984604" y="2936122"/>
                    <a:pt x="930306" y="2919620"/>
                    <a:pt x="876540" y="2898859"/>
                  </a:cubicBezTo>
                  <a:cubicBezTo>
                    <a:pt x="805207" y="2871710"/>
                    <a:pt x="737068" y="2839237"/>
                    <a:pt x="671059" y="2800909"/>
                  </a:cubicBezTo>
                  <a:cubicBezTo>
                    <a:pt x="661477" y="2795053"/>
                    <a:pt x="657750" y="2796118"/>
                    <a:pt x="652427" y="2806765"/>
                  </a:cubicBezTo>
                  <a:cubicBezTo>
                    <a:pt x="640183" y="2831785"/>
                    <a:pt x="627940" y="2856804"/>
                    <a:pt x="616228" y="2881824"/>
                  </a:cubicBezTo>
                  <a:cubicBezTo>
                    <a:pt x="607178" y="2900988"/>
                    <a:pt x="597596" y="2920152"/>
                    <a:pt x="588547" y="2939316"/>
                  </a:cubicBezTo>
                  <a:cubicBezTo>
                    <a:pt x="586417" y="2943043"/>
                    <a:pt x="584820" y="2947302"/>
                    <a:pt x="581094" y="2949431"/>
                  </a:cubicBezTo>
                  <a:cubicBezTo>
                    <a:pt x="556607" y="2965401"/>
                    <a:pt x="531054" y="2976047"/>
                    <a:pt x="501244" y="2969660"/>
                  </a:cubicBezTo>
                  <a:cubicBezTo>
                    <a:pt x="482612" y="2965401"/>
                    <a:pt x="468239" y="2953690"/>
                    <a:pt x="454398" y="2940913"/>
                  </a:cubicBezTo>
                  <a:cubicBezTo>
                    <a:pt x="444284" y="2931331"/>
                    <a:pt x="435766" y="2919620"/>
                    <a:pt x="427249" y="2908441"/>
                  </a:cubicBezTo>
                  <a:cubicBezTo>
                    <a:pt x="416602" y="2894068"/>
                    <a:pt x="412876" y="2878098"/>
                    <a:pt x="411279" y="2861063"/>
                  </a:cubicBezTo>
                  <a:cubicBezTo>
                    <a:pt x="410214" y="2851481"/>
                    <a:pt x="413941" y="2843496"/>
                    <a:pt x="417667" y="2835511"/>
                  </a:cubicBezTo>
                  <a:cubicBezTo>
                    <a:pt x="459721" y="2754064"/>
                    <a:pt x="501776" y="2673149"/>
                    <a:pt x="543831" y="2591701"/>
                  </a:cubicBezTo>
                  <a:cubicBezTo>
                    <a:pt x="559268" y="2561358"/>
                    <a:pt x="575238" y="2531547"/>
                    <a:pt x="590676" y="2501204"/>
                  </a:cubicBezTo>
                  <a:cubicBezTo>
                    <a:pt x="596532" y="2490025"/>
                    <a:pt x="595467" y="2486299"/>
                    <a:pt x="583756" y="2479378"/>
                  </a:cubicBezTo>
                  <a:cubicBezTo>
                    <a:pt x="539572" y="2453294"/>
                    <a:pt x="498582" y="2423483"/>
                    <a:pt x="458657" y="2391543"/>
                  </a:cubicBezTo>
                  <a:cubicBezTo>
                    <a:pt x="416602" y="2358006"/>
                    <a:pt x="376677" y="2321275"/>
                    <a:pt x="339946" y="2282414"/>
                  </a:cubicBezTo>
                  <a:cubicBezTo>
                    <a:pt x="277130" y="2216404"/>
                    <a:pt x="220703" y="2146136"/>
                    <a:pt x="173857" y="2067883"/>
                  </a:cubicBezTo>
                  <a:cubicBezTo>
                    <a:pt x="128609" y="1992823"/>
                    <a:pt x="91345" y="1914038"/>
                    <a:pt x="63664" y="1830993"/>
                  </a:cubicBezTo>
                  <a:cubicBezTo>
                    <a:pt x="48226" y="1784148"/>
                    <a:pt x="35450" y="1737302"/>
                    <a:pt x="25336" y="1689392"/>
                  </a:cubicBezTo>
                  <a:cubicBezTo>
                    <a:pt x="14156" y="1635094"/>
                    <a:pt x="6704" y="1580795"/>
                    <a:pt x="2977" y="1525432"/>
                  </a:cubicBezTo>
                  <a:cubicBezTo>
                    <a:pt x="-1814" y="1456761"/>
                    <a:pt x="-749" y="1387557"/>
                    <a:pt x="5639" y="1318886"/>
                  </a:cubicBezTo>
                  <a:cubicBezTo>
                    <a:pt x="11495" y="1257667"/>
                    <a:pt x="21609" y="1197514"/>
                    <a:pt x="36515" y="1137892"/>
                  </a:cubicBezTo>
                  <a:cubicBezTo>
                    <a:pt x="49823" y="1084126"/>
                    <a:pt x="67390" y="1031957"/>
                    <a:pt x="88151" y="980853"/>
                  </a:cubicBezTo>
                  <a:cubicBezTo>
                    <a:pt x="109977" y="927087"/>
                    <a:pt x="135529" y="874918"/>
                    <a:pt x="164807" y="824878"/>
                  </a:cubicBezTo>
                  <a:cubicBezTo>
                    <a:pt x="193554" y="775371"/>
                    <a:pt x="226558" y="729058"/>
                    <a:pt x="262225" y="683809"/>
                  </a:cubicBezTo>
                  <a:cubicBezTo>
                    <a:pt x="306409" y="627914"/>
                    <a:pt x="355384" y="576810"/>
                    <a:pt x="408085" y="529432"/>
                  </a:cubicBezTo>
                  <a:cubicBezTo>
                    <a:pt x="476756" y="467149"/>
                    <a:pt x="552348" y="413383"/>
                    <a:pt x="633795" y="369199"/>
                  </a:cubicBezTo>
                  <a:cubicBezTo>
                    <a:pt x="689158" y="338856"/>
                    <a:pt x="746650" y="312239"/>
                    <a:pt x="806272" y="290946"/>
                  </a:cubicBezTo>
                  <a:cubicBezTo>
                    <a:pt x="856312" y="272846"/>
                    <a:pt x="907416" y="257408"/>
                    <a:pt x="959585" y="245697"/>
                  </a:cubicBezTo>
                  <a:cubicBezTo>
                    <a:pt x="989395" y="238777"/>
                    <a:pt x="1019739" y="234518"/>
                    <a:pt x="1050082" y="229195"/>
                  </a:cubicBezTo>
                  <a:cubicBezTo>
                    <a:pt x="1082022" y="223871"/>
                    <a:pt x="1113962" y="223339"/>
                    <a:pt x="1145902" y="218548"/>
                  </a:cubicBezTo>
                  <a:cubicBezTo>
                    <a:pt x="1150693" y="218016"/>
                    <a:pt x="1155484" y="218016"/>
                    <a:pt x="1160275" y="218016"/>
                  </a:cubicBezTo>
                  <a:cubicBezTo>
                    <a:pt x="1212977" y="218016"/>
                    <a:pt x="1266210" y="216419"/>
                    <a:pt x="1318911" y="218548"/>
                  </a:cubicBezTo>
                  <a:cubicBezTo>
                    <a:pt x="1349787" y="219613"/>
                    <a:pt x="1381195" y="222807"/>
                    <a:pt x="1411538" y="227598"/>
                  </a:cubicBezTo>
                  <a:cubicBezTo>
                    <a:pt x="1432299" y="231324"/>
                    <a:pt x="1453592" y="233986"/>
                    <a:pt x="1474353" y="237712"/>
                  </a:cubicBezTo>
                  <a:cubicBezTo>
                    <a:pt x="1507358" y="243568"/>
                    <a:pt x="1539831" y="251020"/>
                    <a:pt x="1572303" y="260070"/>
                  </a:cubicBezTo>
                  <a:cubicBezTo>
                    <a:pt x="1610631" y="270717"/>
                    <a:pt x="1648959" y="282961"/>
                    <a:pt x="1686223" y="297866"/>
                  </a:cubicBezTo>
                  <a:cubicBezTo>
                    <a:pt x="1697934" y="302657"/>
                    <a:pt x="1710178" y="306383"/>
                    <a:pt x="1721357" y="312239"/>
                  </a:cubicBezTo>
                  <a:cubicBezTo>
                    <a:pt x="1731472" y="317562"/>
                    <a:pt x="1736795" y="315433"/>
                    <a:pt x="1742118" y="305319"/>
                  </a:cubicBezTo>
                  <a:cubicBezTo>
                    <a:pt x="1781511" y="229195"/>
                    <a:pt x="1820904" y="153071"/>
                    <a:pt x="1860829" y="76414"/>
                  </a:cubicBezTo>
                  <a:cubicBezTo>
                    <a:pt x="1870943" y="56718"/>
                    <a:pt x="1881590" y="37554"/>
                    <a:pt x="1892237" y="17857"/>
                  </a:cubicBezTo>
                  <a:cubicBezTo>
                    <a:pt x="1897560" y="7743"/>
                    <a:pt x="1905545" y="3484"/>
                    <a:pt x="1917257" y="2420"/>
                  </a:cubicBezTo>
                  <a:cubicBezTo>
                    <a:pt x="1930033" y="1355"/>
                    <a:pt x="1942276" y="-775"/>
                    <a:pt x="1955052" y="290"/>
                  </a:cubicBezTo>
                  <a:cubicBezTo>
                    <a:pt x="1999236" y="2420"/>
                    <a:pt x="2032241" y="23181"/>
                    <a:pt x="2051937" y="62573"/>
                  </a:cubicBezTo>
                  <a:cubicBezTo>
                    <a:pt x="2059923" y="78544"/>
                    <a:pt x="2062052" y="95578"/>
                    <a:pt x="2051405" y="112613"/>
                  </a:cubicBezTo>
                  <a:cubicBezTo>
                    <a:pt x="2046082" y="120598"/>
                    <a:pt x="2047146" y="123792"/>
                    <a:pt x="2055132" y="129115"/>
                  </a:cubicBezTo>
                  <a:cubicBezTo>
                    <a:pt x="2066311" y="136036"/>
                    <a:pt x="2078022" y="142424"/>
                    <a:pt x="2089201" y="149344"/>
                  </a:cubicBezTo>
                  <a:cubicBezTo>
                    <a:pt x="2150952" y="187672"/>
                    <a:pt x="2209509" y="230792"/>
                    <a:pt x="2264872" y="278169"/>
                  </a:cubicBezTo>
                  <a:cubicBezTo>
                    <a:pt x="2325026" y="329806"/>
                    <a:pt x="2381453" y="384637"/>
                    <a:pt x="2433090" y="444258"/>
                  </a:cubicBezTo>
                  <a:cubicBezTo>
                    <a:pt x="2502826" y="525173"/>
                    <a:pt x="2563512" y="613009"/>
                    <a:pt x="2614616" y="707232"/>
                  </a:cubicBezTo>
                  <a:cubicBezTo>
                    <a:pt x="2648686" y="770580"/>
                    <a:pt x="2678497" y="835525"/>
                    <a:pt x="2703516" y="902599"/>
                  </a:cubicBezTo>
                  <a:cubicBezTo>
                    <a:pt x="2720551" y="948913"/>
                    <a:pt x="2735989" y="996291"/>
                    <a:pt x="2748765" y="1043668"/>
                  </a:cubicBezTo>
                  <a:cubicBezTo>
                    <a:pt x="2764735" y="1103822"/>
                    <a:pt x="2778043" y="1164509"/>
                    <a:pt x="2786561" y="1226260"/>
                  </a:cubicBezTo>
                  <a:cubicBezTo>
                    <a:pt x="2792949" y="1274170"/>
                    <a:pt x="2797740" y="1321548"/>
                    <a:pt x="2800402" y="1369990"/>
                  </a:cubicBezTo>
                  <a:cubicBezTo>
                    <a:pt x="2803063" y="1412577"/>
                    <a:pt x="2804128" y="1455164"/>
                    <a:pt x="2803595" y="1497219"/>
                  </a:cubicBezTo>
                  <a:cubicBezTo>
                    <a:pt x="2803063" y="1531820"/>
                    <a:pt x="2799869" y="1565890"/>
                    <a:pt x="2798272" y="1600492"/>
                  </a:cubicBezTo>
                  <a:cubicBezTo>
                    <a:pt x="2795610" y="1642546"/>
                    <a:pt x="2789755" y="1684068"/>
                    <a:pt x="2783899" y="1725591"/>
                  </a:cubicBezTo>
                  <a:cubicBezTo>
                    <a:pt x="2780173" y="1753272"/>
                    <a:pt x="2774317" y="1780421"/>
                    <a:pt x="2768461" y="1807570"/>
                  </a:cubicBezTo>
                  <a:cubicBezTo>
                    <a:pt x="2762073" y="1836317"/>
                    <a:pt x="2755685" y="1864530"/>
                    <a:pt x="2748233" y="1892744"/>
                  </a:cubicBezTo>
                  <a:cubicBezTo>
                    <a:pt x="2739715" y="1923620"/>
                    <a:pt x="2730133" y="1954495"/>
                    <a:pt x="2720019" y="1984838"/>
                  </a:cubicBezTo>
                  <a:cubicBezTo>
                    <a:pt x="2706178" y="2025828"/>
                    <a:pt x="2690740" y="2066286"/>
                    <a:pt x="2673173" y="2106211"/>
                  </a:cubicBezTo>
                  <a:cubicBezTo>
                    <a:pt x="2644427" y="2171156"/>
                    <a:pt x="2611955" y="2233971"/>
                    <a:pt x="2574691" y="2294125"/>
                  </a:cubicBezTo>
                  <a:cubicBezTo>
                    <a:pt x="2534766" y="2359070"/>
                    <a:pt x="2490582" y="2420821"/>
                    <a:pt x="2441075" y="2478846"/>
                  </a:cubicBezTo>
                  <a:cubicBezTo>
                    <a:pt x="2394762" y="2533144"/>
                    <a:pt x="2344722" y="2583716"/>
                    <a:pt x="2291489" y="2631626"/>
                  </a:cubicBezTo>
                  <a:cubicBezTo>
                    <a:pt x="2233464" y="2683795"/>
                    <a:pt x="2171181" y="2730641"/>
                    <a:pt x="2105703" y="2772695"/>
                  </a:cubicBezTo>
                  <a:cubicBezTo>
                    <a:pt x="2057793" y="2803571"/>
                    <a:pt x="2008286" y="2830188"/>
                    <a:pt x="1957182" y="2854675"/>
                  </a:cubicBezTo>
                  <a:cubicBezTo>
                    <a:pt x="1898093" y="2882889"/>
                    <a:pt x="1836874" y="2906844"/>
                    <a:pt x="1774058" y="2926008"/>
                  </a:cubicBezTo>
                  <a:cubicBezTo>
                    <a:pt x="1733068" y="2938784"/>
                    <a:pt x="1691546" y="2949431"/>
                    <a:pt x="1649492" y="2957948"/>
                  </a:cubicBezTo>
                  <a:cubicBezTo>
                    <a:pt x="1615955" y="2964869"/>
                    <a:pt x="1581885" y="2970192"/>
                    <a:pt x="1547816" y="2975515"/>
                  </a:cubicBezTo>
                  <a:cubicBezTo>
                    <a:pt x="1537701" y="2977112"/>
                    <a:pt x="1527054" y="2977112"/>
                    <a:pt x="1516940" y="2978709"/>
                  </a:cubicBezTo>
                  <a:cubicBezTo>
                    <a:pt x="1465304" y="2986162"/>
                    <a:pt x="1414732" y="2984565"/>
                    <a:pt x="1364160" y="2984565"/>
                  </a:cubicBezTo>
                  <a:close/>
                  <a:moveTo>
                    <a:pt x="1237464" y="249423"/>
                  </a:moveTo>
                  <a:cubicBezTo>
                    <a:pt x="1185827" y="251553"/>
                    <a:pt x="1137385" y="253682"/>
                    <a:pt x="1088942" y="260070"/>
                  </a:cubicBezTo>
                  <a:cubicBezTo>
                    <a:pt x="1078828" y="261135"/>
                    <a:pt x="1076166" y="265926"/>
                    <a:pt x="1080425" y="275508"/>
                  </a:cubicBezTo>
                  <a:cubicBezTo>
                    <a:pt x="1085216" y="286155"/>
                    <a:pt x="1088942" y="296269"/>
                    <a:pt x="1090007" y="307980"/>
                  </a:cubicBezTo>
                  <a:cubicBezTo>
                    <a:pt x="1092136" y="335129"/>
                    <a:pt x="1092136" y="362279"/>
                    <a:pt x="1090007" y="389960"/>
                  </a:cubicBezTo>
                  <a:cubicBezTo>
                    <a:pt x="1087878" y="417109"/>
                    <a:pt x="1080957" y="443194"/>
                    <a:pt x="1071375" y="468213"/>
                  </a:cubicBezTo>
                  <a:cubicBezTo>
                    <a:pt x="1057535" y="502283"/>
                    <a:pt x="1038370" y="533691"/>
                    <a:pt x="1018674" y="565098"/>
                  </a:cubicBezTo>
                  <a:cubicBezTo>
                    <a:pt x="1010157" y="578407"/>
                    <a:pt x="1000574" y="590651"/>
                    <a:pt x="988863" y="600765"/>
                  </a:cubicBezTo>
                  <a:cubicBezTo>
                    <a:pt x="929242" y="656128"/>
                    <a:pt x="860038" y="688600"/>
                    <a:pt x="776994" y="688068"/>
                  </a:cubicBezTo>
                  <a:cubicBezTo>
                    <a:pt x="758894" y="688068"/>
                    <a:pt x="742392" y="693391"/>
                    <a:pt x="728019" y="703506"/>
                  </a:cubicBezTo>
                  <a:cubicBezTo>
                    <a:pt x="699273" y="723202"/>
                    <a:pt x="676382" y="748754"/>
                    <a:pt x="656153" y="776968"/>
                  </a:cubicBezTo>
                  <a:cubicBezTo>
                    <a:pt x="629004" y="814764"/>
                    <a:pt x="599726" y="851495"/>
                    <a:pt x="565124" y="883435"/>
                  </a:cubicBezTo>
                  <a:cubicBezTo>
                    <a:pt x="544895" y="902067"/>
                    <a:pt x="525199" y="921231"/>
                    <a:pt x="507632" y="942525"/>
                  </a:cubicBezTo>
                  <a:cubicBezTo>
                    <a:pt x="478353" y="977659"/>
                    <a:pt x="442687" y="1001082"/>
                    <a:pt x="396906" y="1008002"/>
                  </a:cubicBezTo>
                  <a:cubicBezTo>
                    <a:pt x="345802" y="1015455"/>
                    <a:pt x="296294" y="1011728"/>
                    <a:pt x="249449" y="987773"/>
                  </a:cubicBezTo>
                  <a:cubicBezTo>
                    <a:pt x="220703" y="972868"/>
                    <a:pt x="196215" y="952107"/>
                    <a:pt x="171196" y="931878"/>
                  </a:cubicBezTo>
                  <a:cubicBezTo>
                    <a:pt x="160016" y="923361"/>
                    <a:pt x="156822" y="923361"/>
                    <a:pt x="150967" y="935604"/>
                  </a:cubicBezTo>
                  <a:cubicBezTo>
                    <a:pt x="121688" y="997355"/>
                    <a:pt x="98266" y="1060703"/>
                    <a:pt x="80166" y="1126181"/>
                  </a:cubicBezTo>
                  <a:cubicBezTo>
                    <a:pt x="65261" y="1181011"/>
                    <a:pt x="54082" y="1236374"/>
                    <a:pt x="46097" y="1292269"/>
                  </a:cubicBezTo>
                  <a:cubicBezTo>
                    <a:pt x="40241" y="1333792"/>
                    <a:pt x="37579" y="1375846"/>
                    <a:pt x="35982" y="1417901"/>
                  </a:cubicBezTo>
                  <a:cubicBezTo>
                    <a:pt x="34385" y="1468472"/>
                    <a:pt x="38112" y="1519044"/>
                    <a:pt x="43967" y="1569084"/>
                  </a:cubicBezTo>
                  <a:cubicBezTo>
                    <a:pt x="48226" y="1605815"/>
                    <a:pt x="54082" y="1642014"/>
                    <a:pt x="61534" y="1678213"/>
                  </a:cubicBezTo>
                  <a:cubicBezTo>
                    <a:pt x="70584" y="1720267"/>
                    <a:pt x="82295" y="1761257"/>
                    <a:pt x="95072" y="1802247"/>
                  </a:cubicBezTo>
                  <a:cubicBezTo>
                    <a:pt x="100395" y="1819282"/>
                    <a:pt x="105186" y="1820879"/>
                    <a:pt x="117962" y="1809700"/>
                  </a:cubicBezTo>
                  <a:cubicBezTo>
                    <a:pt x="122221" y="1805973"/>
                    <a:pt x="125947" y="1801715"/>
                    <a:pt x="130206" y="1797988"/>
                  </a:cubicBezTo>
                  <a:cubicBezTo>
                    <a:pt x="149902" y="1777227"/>
                    <a:pt x="162678" y="1752740"/>
                    <a:pt x="173857" y="1727188"/>
                  </a:cubicBezTo>
                  <a:cubicBezTo>
                    <a:pt x="194086" y="1680874"/>
                    <a:pt x="211653" y="1634029"/>
                    <a:pt x="226026" y="1585054"/>
                  </a:cubicBezTo>
                  <a:cubicBezTo>
                    <a:pt x="235608" y="1551517"/>
                    <a:pt x="241996" y="1516915"/>
                    <a:pt x="243061" y="1481781"/>
                  </a:cubicBezTo>
                  <a:cubicBezTo>
                    <a:pt x="244126" y="1454632"/>
                    <a:pt x="247852" y="1428015"/>
                    <a:pt x="253175" y="1401930"/>
                  </a:cubicBezTo>
                  <a:cubicBezTo>
                    <a:pt x="259031" y="1374249"/>
                    <a:pt x="269678" y="1347632"/>
                    <a:pt x="284583" y="1323677"/>
                  </a:cubicBezTo>
                  <a:cubicBezTo>
                    <a:pt x="302682" y="1294399"/>
                    <a:pt x="322379" y="1265653"/>
                    <a:pt x="347399" y="1242230"/>
                  </a:cubicBezTo>
                  <a:cubicBezTo>
                    <a:pt x="385727" y="1206563"/>
                    <a:pt x="429378" y="1181011"/>
                    <a:pt x="479950" y="1166106"/>
                  </a:cubicBezTo>
                  <a:cubicBezTo>
                    <a:pt x="522005" y="1153862"/>
                    <a:pt x="563527" y="1155459"/>
                    <a:pt x="602387" y="1175688"/>
                  </a:cubicBezTo>
                  <a:cubicBezTo>
                    <a:pt x="663606" y="1207628"/>
                    <a:pt x="713646" y="1252876"/>
                    <a:pt x="749844" y="1313030"/>
                  </a:cubicBezTo>
                  <a:cubicBezTo>
                    <a:pt x="779655" y="1362538"/>
                    <a:pt x="819048" y="1401930"/>
                    <a:pt x="868555" y="1432274"/>
                  </a:cubicBezTo>
                  <a:cubicBezTo>
                    <a:pt x="910077" y="1457826"/>
                    <a:pt x="954261" y="1478055"/>
                    <a:pt x="1000042" y="1495089"/>
                  </a:cubicBezTo>
                  <a:cubicBezTo>
                    <a:pt x="1027191" y="1505204"/>
                    <a:pt x="1054340" y="1516383"/>
                    <a:pt x="1077763" y="1535014"/>
                  </a:cubicBezTo>
                  <a:cubicBezTo>
                    <a:pt x="1108106" y="1558437"/>
                    <a:pt x="1128867" y="1586651"/>
                    <a:pt x="1132594" y="1625511"/>
                  </a:cubicBezTo>
                  <a:cubicBezTo>
                    <a:pt x="1135255" y="1652128"/>
                    <a:pt x="1135788" y="1678213"/>
                    <a:pt x="1126738" y="1703765"/>
                  </a:cubicBezTo>
                  <a:cubicBezTo>
                    <a:pt x="1115027" y="1736770"/>
                    <a:pt x="1095330" y="1764984"/>
                    <a:pt x="1072440" y="1790536"/>
                  </a:cubicBezTo>
                  <a:cubicBezTo>
                    <a:pt x="1049549" y="1816088"/>
                    <a:pt x="1022933" y="1837381"/>
                    <a:pt x="997913" y="1859739"/>
                  </a:cubicBezTo>
                  <a:cubicBezTo>
                    <a:pt x="965440" y="1889018"/>
                    <a:pt x="929774" y="1913505"/>
                    <a:pt x="889316" y="1930540"/>
                  </a:cubicBezTo>
                  <a:cubicBezTo>
                    <a:pt x="876008" y="1935863"/>
                    <a:pt x="862700" y="1940654"/>
                    <a:pt x="850456" y="1947575"/>
                  </a:cubicBezTo>
                  <a:cubicBezTo>
                    <a:pt x="842471" y="1951833"/>
                    <a:pt x="839277" y="1957689"/>
                    <a:pt x="838744" y="1966739"/>
                  </a:cubicBezTo>
                  <a:cubicBezTo>
                    <a:pt x="837680" y="1988565"/>
                    <a:pt x="838744" y="2010390"/>
                    <a:pt x="845132" y="2031151"/>
                  </a:cubicBezTo>
                  <a:cubicBezTo>
                    <a:pt x="851521" y="2051380"/>
                    <a:pt x="855247" y="2072141"/>
                    <a:pt x="855779" y="2093967"/>
                  </a:cubicBezTo>
                  <a:cubicBezTo>
                    <a:pt x="857376" y="2142410"/>
                    <a:pt x="835018" y="2181270"/>
                    <a:pt x="804143" y="2215872"/>
                  </a:cubicBezTo>
                  <a:cubicBezTo>
                    <a:pt x="782849" y="2239827"/>
                    <a:pt x="755168" y="2255797"/>
                    <a:pt x="726954" y="2270170"/>
                  </a:cubicBezTo>
                  <a:cubicBezTo>
                    <a:pt x="697143" y="2285608"/>
                    <a:pt x="664671" y="2295190"/>
                    <a:pt x="632731" y="2303707"/>
                  </a:cubicBezTo>
                  <a:cubicBezTo>
                    <a:pt x="610372" y="2309563"/>
                    <a:pt x="588014" y="2315419"/>
                    <a:pt x="565124" y="2318080"/>
                  </a:cubicBezTo>
                  <a:cubicBezTo>
                    <a:pt x="535845" y="2321275"/>
                    <a:pt x="507099" y="2325001"/>
                    <a:pt x="477821" y="2325001"/>
                  </a:cubicBezTo>
                  <a:cubicBezTo>
                    <a:pt x="471965" y="2325001"/>
                    <a:pt x="466642" y="2325001"/>
                    <a:pt x="460786" y="2325001"/>
                  </a:cubicBezTo>
                  <a:cubicBezTo>
                    <a:pt x="457060" y="2325001"/>
                    <a:pt x="452801" y="2326066"/>
                    <a:pt x="451736" y="2330324"/>
                  </a:cubicBezTo>
                  <a:cubicBezTo>
                    <a:pt x="450672" y="2334583"/>
                    <a:pt x="453333" y="2337245"/>
                    <a:pt x="456527" y="2339906"/>
                  </a:cubicBezTo>
                  <a:cubicBezTo>
                    <a:pt x="488468" y="2364926"/>
                    <a:pt x="520408" y="2389946"/>
                    <a:pt x="553945" y="2412836"/>
                  </a:cubicBezTo>
                  <a:cubicBezTo>
                    <a:pt x="619955" y="2458085"/>
                    <a:pt x="690223" y="2495881"/>
                    <a:pt x="763685" y="2527288"/>
                  </a:cubicBezTo>
                  <a:cubicBezTo>
                    <a:pt x="828098" y="2554970"/>
                    <a:pt x="894107" y="2576796"/>
                    <a:pt x="962246" y="2593298"/>
                  </a:cubicBezTo>
                  <a:cubicBezTo>
                    <a:pt x="1013883" y="2606074"/>
                    <a:pt x="1066584" y="2614592"/>
                    <a:pt x="1119818" y="2619915"/>
                  </a:cubicBezTo>
                  <a:cubicBezTo>
                    <a:pt x="1166131" y="2624706"/>
                    <a:pt x="1212977" y="2627900"/>
                    <a:pt x="1259822" y="2626835"/>
                  </a:cubicBezTo>
                  <a:cubicBezTo>
                    <a:pt x="1268339" y="2626835"/>
                    <a:pt x="1276857" y="2625238"/>
                    <a:pt x="1285374" y="2624706"/>
                  </a:cubicBezTo>
                  <a:cubicBezTo>
                    <a:pt x="1324767" y="2622577"/>
                    <a:pt x="1364692" y="2619915"/>
                    <a:pt x="1403553" y="2614059"/>
                  </a:cubicBezTo>
                  <a:cubicBezTo>
                    <a:pt x="1438155" y="2608736"/>
                    <a:pt x="1472224" y="2602348"/>
                    <a:pt x="1506293" y="2595427"/>
                  </a:cubicBezTo>
                  <a:cubicBezTo>
                    <a:pt x="1515343" y="2593830"/>
                    <a:pt x="1521731" y="2589572"/>
                    <a:pt x="1524393" y="2579990"/>
                  </a:cubicBezTo>
                  <a:cubicBezTo>
                    <a:pt x="1527054" y="2570408"/>
                    <a:pt x="1525458" y="2562955"/>
                    <a:pt x="1518005" y="2556035"/>
                  </a:cubicBezTo>
                  <a:cubicBezTo>
                    <a:pt x="1504164" y="2543258"/>
                    <a:pt x="1492453" y="2528353"/>
                    <a:pt x="1484468" y="2510786"/>
                  </a:cubicBezTo>
                  <a:cubicBezTo>
                    <a:pt x="1477015" y="2493751"/>
                    <a:pt x="1469562" y="2477249"/>
                    <a:pt x="1461577" y="2460746"/>
                  </a:cubicBezTo>
                  <a:cubicBezTo>
                    <a:pt x="1458383" y="2454358"/>
                    <a:pt x="1455722" y="2446906"/>
                    <a:pt x="1454125" y="2439453"/>
                  </a:cubicBezTo>
                  <a:cubicBezTo>
                    <a:pt x="1451463" y="2421886"/>
                    <a:pt x="1452527" y="2404319"/>
                    <a:pt x="1455189" y="2387284"/>
                  </a:cubicBezTo>
                  <a:cubicBezTo>
                    <a:pt x="1462642" y="2340971"/>
                    <a:pt x="1476483" y="2296255"/>
                    <a:pt x="1500970" y="2255797"/>
                  </a:cubicBezTo>
                  <a:cubicBezTo>
                    <a:pt x="1525458" y="2214807"/>
                    <a:pt x="1552074" y="2175415"/>
                    <a:pt x="1577094" y="2134957"/>
                  </a:cubicBezTo>
                  <a:cubicBezTo>
                    <a:pt x="1593064" y="2109405"/>
                    <a:pt x="1609034" y="2083853"/>
                    <a:pt x="1629263" y="2060962"/>
                  </a:cubicBezTo>
                  <a:cubicBezTo>
                    <a:pt x="1646830" y="2041798"/>
                    <a:pt x="1660671" y="2019972"/>
                    <a:pt x="1674512" y="1997614"/>
                  </a:cubicBezTo>
                  <a:cubicBezTo>
                    <a:pt x="1696870" y="1960351"/>
                    <a:pt x="1696870" y="1922555"/>
                    <a:pt x="1678238" y="1884227"/>
                  </a:cubicBezTo>
                  <a:cubicBezTo>
                    <a:pt x="1667059" y="1860272"/>
                    <a:pt x="1650024" y="1840575"/>
                    <a:pt x="1632457" y="1821411"/>
                  </a:cubicBezTo>
                  <a:cubicBezTo>
                    <a:pt x="1608502" y="1795327"/>
                    <a:pt x="1591467" y="1764984"/>
                    <a:pt x="1574965" y="1734108"/>
                  </a:cubicBezTo>
                  <a:cubicBezTo>
                    <a:pt x="1570174" y="1725058"/>
                    <a:pt x="1566980" y="1714944"/>
                    <a:pt x="1564850" y="1704829"/>
                  </a:cubicBezTo>
                  <a:cubicBezTo>
                    <a:pt x="1561656" y="1686730"/>
                    <a:pt x="1561124" y="1668098"/>
                    <a:pt x="1562189" y="1649999"/>
                  </a:cubicBezTo>
                  <a:cubicBezTo>
                    <a:pt x="1563253" y="1621785"/>
                    <a:pt x="1570174" y="1594636"/>
                    <a:pt x="1584014" y="1570149"/>
                  </a:cubicBezTo>
                  <a:cubicBezTo>
                    <a:pt x="1624472" y="1498816"/>
                    <a:pt x="1678770" y="1439726"/>
                    <a:pt x="1747442" y="1395010"/>
                  </a:cubicBezTo>
                  <a:cubicBezTo>
                    <a:pt x="1783108" y="1371587"/>
                    <a:pt x="1821436" y="1355085"/>
                    <a:pt x="1864023" y="1350826"/>
                  </a:cubicBezTo>
                  <a:cubicBezTo>
                    <a:pt x="1890107" y="1348165"/>
                    <a:pt x="1915660" y="1348697"/>
                    <a:pt x="1941744" y="1350826"/>
                  </a:cubicBezTo>
                  <a:cubicBezTo>
                    <a:pt x="1960376" y="1352423"/>
                    <a:pt x="1979540" y="1355085"/>
                    <a:pt x="1997107" y="1361473"/>
                  </a:cubicBezTo>
                  <a:cubicBezTo>
                    <a:pt x="2023191" y="1371055"/>
                    <a:pt x="2045550" y="1386493"/>
                    <a:pt x="2065246" y="1405657"/>
                  </a:cubicBezTo>
                  <a:cubicBezTo>
                    <a:pt x="2086539" y="1426950"/>
                    <a:pt x="2105171" y="1449841"/>
                    <a:pt x="2116883" y="1477522"/>
                  </a:cubicBezTo>
                  <a:cubicBezTo>
                    <a:pt x="2125400" y="1497751"/>
                    <a:pt x="2130723" y="1518512"/>
                    <a:pt x="2137111" y="1539273"/>
                  </a:cubicBezTo>
                  <a:cubicBezTo>
                    <a:pt x="2140838" y="1552049"/>
                    <a:pt x="2145629" y="1564293"/>
                    <a:pt x="2153614" y="1574940"/>
                  </a:cubicBezTo>
                  <a:cubicBezTo>
                    <a:pt x="2164793" y="1590910"/>
                    <a:pt x="2175439" y="1606880"/>
                    <a:pt x="2187151" y="1622317"/>
                  </a:cubicBezTo>
                  <a:cubicBezTo>
                    <a:pt x="2199927" y="1638288"/>
                    <a:pt x="2213768" y="1652661"/>
                    <a:pt x="2232399" y="1662243"/>
                  </a:cubicBezTo>
                  <a:cubicBezTo>
                    <a:pt x="2256354" y="1673954"/>
                    <a:pt x="2279245" y="1686730"/>
                    <a:pt x="2302135" y="1699506"/>
                  </a:cubicBezTo>
                  <a:cubicBezTo>
                    <a:pt x="2322896" y="1711218"/>
                    <a:pt x="2340464" y="1726655"/>
                    <a:pt x="2353240" y="1747416"/>
                  </a:cubicBezTo>
                  <a:cubicBezTo>
                    <a:pt x="2362289" y="1761789"/>
                    <a:pt x="2367613" y="1777227"/>
                    <a:pt x="2369742" y="1793730"/>
                  </a:cubicBezTo>
                  <a:cubicBezTo>
                    <a:pt x="2370274" y="1797456"/>
                    <a:pt x="2370807" y="1801715"/>
                    <a:pt x="2375598" y="1802247"/>
                  </a:cubicBezTo>
                  <a:cubicBezTo>
                    <a:pt x="2380389" y="1802779"/>
                    <a:pt x="2381986" y="1798521"/>
                    <a:pt x="2383050" y="1794794"/>
                  </a:cubicBezTo>
                  <a:cubicBezTo>
                    <a:pt x="2385180" y="1787342"/>
                    <a:pt x="2386777" y="1780421"/>
                    <a:pt x="2388906" y="1772969"/>
                  </a:cubicBezTo>
                  <a:cubicBezTo>
                    <a:pt x="2397956" y="1744222"/>
                    <a:pt x="2405941" y="1714944"/>
                    <a:pt x="2411796" y="1685666"/>
                  </a:cubicBezTo>
                  <a:cubicBezTo>
                    <a:pt x="2421378" y="1638820"/>
                    <a:pt x="2429896" y="1591442"/>
                    <a:pt x="2434155" y="1542999"/>
                  </a:cubicBezTo>
                  <a:cubicBezTo>
                    <a:pt x="2437349" y="1502010"/>
                    <a:pt x="2441607" y="1461020"/>
                    <a:pt x="2440010" y="1420030"/>
                  </a:cubicBezTo>
                  <a:cubicBezTo>
                    <a:pt x="2439478" y="1397672"/>
                    <a:pt x="2437349" y="1374781"/>
                    <a:pt x="2435752" y="1352423"/>
                  </a:cubicBezTo>
                  <a:cubicBezTo>
                    <a:pt x="2434687" y="1338050"/>
                    <a:pt x="2428831" y="1332727"/>
                    <a:pt x="2414458" y="1335921"/>
                  </a:cubicBezTo>
                  <a:cubicBezTo>
                    <a:pt x="2388374" y="1341777"/>
                    <a:pt x="2363354" y="1341777"/>
                    <a:pt x="2337270" y="1334324"/>
                  </a:cubicBezTo>
                  <a:cubicBezTo>
                    <a:pt x="2308523" y="1325806"/>
                    <a:pt x="2284568" y="1311433"/>
                    <a:pt x="2266469" y="1288011"/>
                  </a:cubicBezTo>
                  <a:cubicBezTo>
                    <a:pt x="2253161" y="1270444"/>
                    <a:pt x="2241449" y="1251279"/>
                    <a:pt x="2230270" y="1232115"/>
                  </a:cubicBezTo>
                  <a:cubicBezTo>
                    <a:pt x="2218026" y="1210822"/>
                    <a:pt x="2205250" y="1190061"/>
                    <a:pt x="2189812" y="1170897"/>
                  </a:cubicBezTo>
                  <a:cubicBezTo>
                    <a:pt x="2179698" y="1158121"/>
                    <a:pt x="2166390" y="1151200"/>
                    <a:pt x="2149887" y="1149603"/>
                  </a:cubicBezTo>
                  <a:cubicBezTo>
                    <a:pt x="2125400" y="1147474"/>
                    <a:pt x="2103574" y="1154394"/>
                    <a:pt x="2082281" y="1166106"/>
                  </a:cubicBezTo>
                  <a:cubicBezTo>
                    <a:pt x="2049808" y="1183673"/>
                    <a:pt x="2017336" y="1200708"/>
                    <a:pt x="1982734" y="1212951"/>
                  </a:cubicBezTo>
                  <a:cubicBezTo>
                    <a:pt x="1933227" y="1231051"/>
                    <a:pt x="1884252" y="1233180"/>
                    <a:pt x="1834745" y="1215613"/>
                  </a:cubicBezTo>
                  <a:cubicBezTo>
                    <a:pt x="1818775" y="1210290"/>
                    <a:pt x="1804401" y="1200708"/>
                    <a:pt x="1792690" y="1187399"/>
                  </a:cubicBezTo>
                  <a:cubicBezTo>
                    <a:pt x="1780979" y="1173558"/>
                    <a:pt x="1777785" y="1158653"/>
                    <a:pt x="1785237" y="1141618"/>
                  </a:cubicBezTo>
                  <a:cubicBezTo>
                    <a:pt x="1789496" y="1131504"/>
                    <a:pt x="1796416" y="1123519"/>
                    <a:pt x="1803869" y="1115001"/>
                  </a:cubicBezTo>
                  <a:cubicBezTo>
                    <a:pt x="1824630" y="1091046"/>
                    <a:pt x="1848053" y="1068156"/>
                    <a:pt x="1857103" y="1036216"/>
                  </a:cubicBezTo>
                  <a:cubicBezTo>
                    <a:pt x="1860829" y="1022907"/>
                    <a:pt x="1868282" y="1010131"/>
                    <a:pt x="1871476" y="996291"/>
                  </a:cubicBezTo>
                  <a:cubicBezTo>
                    <a:pt x="1877331" y="970738"/>
                    <a:pt x="1886381" y="946783"/>
                    <a:pt x="1896496" y="922828"/>
                  </a:cubicBezTo>
                  <a:cubicBezTo>
                    <a:pt x="1905545" y="902599"/>
                    <a:pt x="1918854" y="885565"/>
                    <a:pt x="1930565" y="867465"/>
                  </a:cubicBezTo>
                  <a:cubicBezTo>
                    <a:pt x="1951326" y="836057"/>
                    <a:pt x="1977410" y="808908"/>
                    <a:pt x="2008818" y="788680"/>
                  </a:cubicBezTo>
                  <a:cubicBezTo>
                    <a:pt x="2040758" y="767918"/>
                    <a:pt x="2072699" y="746093"/>
                    <a:pt x="2106768" y="729590"/>
                  </a:cubicBezTo>
                  <a:cubicBezTo>
                    <a:pt x="2125932" y="720541"/>
                    <a:pt x="2146161" y="713088"/>
                    <a:pt x="2167454" y="710959"/>
                  </a:cubicBezTo>
                  <a:cubicBezTo>
                    <a:pt x="2171713" y="710426"/>
                    <a:pt x="2175972" y="710426"/>
                    <a:pt x="2178101" y="706167"/>
                  </a:cubicBezTo>
                  <a:cubicBezTo>
                    <a:pt x="2180230" y="701377"/>
                    <a:pt x="2176504" y="698182"/>
                    <a:pt x="2173842" y="694988"/>
                  </a:cubicBezTo>
                  <a:cubicBezTo>
                    <a:pt x="2160534" y="679018"/>
                    <a:pt x="2146693" y="663581"/>
                    <a:pt x="2132853" y="648143"/>
                  </a:cubicBezTo>
                  <a:cubicBezTo>
                    <a:pt x="2091330" y="601297"/>
                    <a:pt x="2045550" y="559243"/>
                    <a:pt x="1997107" y="519850"/>
                  </a:cubicBezTo>
                  <a:cubicBezTo>
                    <a:pt x="1928968" y="465019"/>
                    <a:pt x="1856038" y="418706"/>
                    <a:pt x="1778317" y="379846"/>
                  </a:cubicBezTo>
                  <a:cubicBezTo>
                    <a:pt x="1719228" y="350035"/>
                    <a:pt x="1658009" y="325547"/>
                    <a:pt x="1594661" y="305851"/>
                  </a:cubicBezTo>
                  <a:cubicBezTo>
                    <a:pt x="1556865" y="294140"/>
                    <a:pt x="1518537" y="284025"/>
                    <a:pt x="1479677" y="276040"/>
                  </a:cubicBezTo>
                  <a:cubicBezTo>
                    <a:pt x="1449866" y="270184"/>
                    <a:pt x="1419523" y="265393"/>
                    <a:pt x="1389180" y="261135"/>
                  </a:cubicBezTo>
                  <a:cubicBezTo>
                    <a:pt x="1336478" y="254214"/>
                    <a:pt x="1285374" y="252085"/>
                    <a:pt x="1237464" y="249423"/>
                  </a:cubicBezTo>
                  <a:close/>
                  <a:moveTo>
                    <a:pt x="1364160" y="2947834"/>
                  </a:moveTo>
                  <a:cubicBezTo>
                    <a:pt x="1372677" y="2947302"/>
                    <a:pt x="1382792" y="2946237"/>
                    <a:pt x="1393438" y="2946769"/>
                  </a:cubicBezTo>
                  <a:cubicBezTo>
                    <a:pt x="1442413" y="2947302"/>
                    <a:pt x="1491388" y="2941446"/>
                    <a:pt x="1540363" y="2935058"/>
                  </a:cubicBezTo>
                  <a:cubicBezTo>
                    <a:pt x="1585079" y="2929202"/>
                    <a:pt x="1628731" y="2920685"/>
                    <a:pt x="1672382" y="2910038"/>
                  </a:cubicBezTo>
                  <a:cubicBezTo>
                    <a:pt x="1714969" y="2899391"/>
                    <a:pt x="1757024" y="2886615"/>
                    <a:pt x="1798546" y="2872242"/>
                  </a:cubicBezTo>
                  <a:cubicBezTo>
                    <a:pt x="1861361" y="2850416"/>
                    <a:pt x="1922580" y="2823800"/>
                    <a:pt x="1981669" y="2792924"/>
                  </a:cubicBezTo>
                  <a:cubicBezTo>
                    <a:pt x="2057793" y="2753531"/>
                    <a:pt x="2129126" y="2706686"/>
                    <a:pt x="2196733" y="2653984"/>
                  </a:cubicBezTo>
                  <a:cubicBezTo>
                    <a:pt x="2261146" y="2603945"/>
                    <a:pt x="2320235" y="2548582"/>
                    <a:pt x="2374001" y="2487363"/>
                  </a:cubicBezTo>
                  <a:cubicBezTo>
                    <a:pt x="2434155" y="2418692"/>
                    <a:pt x="2488985" y="2345762"/>
                    <a:pt x="2535831" y="2267509"/>
                  </a:cubicBezTo>
                  <a:cubicBezTo>
                    <a:pt x="2581612" y="2190852"/>
                    <a:pt x="2621537" y="2111002"/>
                    <a:pt x="2654009" y="2027957"/>
                  </a:cubicBezTo>
                  <a:cubicBezTo>
                    <a:pt x="2675835" y="1972062"/>
                    <a:pt x="2694467" y="1915102"/>
                    <a:pt x="2709372" y="1857078"/>
                  </a:cubicBezTo>
                  <a:cubicBezTo>
                    <a:pt x="2721084" y="1811297"/>
                    <a:pt x="2731198" y="1765516"/>
                    <a:pt x="2739183" y="1718670"/>
                  </a:cubicBezTo>
                  <a:cubicBezTo>
                    <a:pt x="2747168" y="1670228"/>
                    <a:pt x="2753024" y="1621785"/>
                    <a:pt x="2756750" y="1572810"/>
                  </a:cubicBezTo>
                  <a:cubicBezTo>
                    <a:pt x="2760476" y="1527562"/>
                    <a:pt x="2760476" y="1482313"/>
                    <a:pt x="2760476" y="1437065"/>
                  </a:cubicBezTo>
                  <a:cubicBezTo>
                    <a:pt x="2759944" y="1390219"/>
                    <a:pt x="2756750" y="1343906"/>
                    <a:pt x="2751427" y="1297593"/>
                  </a:cubicBezTo>
                  <a:cubicBezTo>
                    <a:pt x="2746636" y="1258200"/>
                    <a:pt x="2740780" y="1219339"/>
                    <a:pt x="2733327" y="1179946"/>
                  </a:cubicBezTo>
                  <a:cubicBezTo>
                    <a:pt x="2723213" y="1127245"/>
                    <a:pt x="2710437" y="1075076"/>
                    <a:pt x="2694999" y="1023440"/>
                  </a:cubicBezTo>
                  <a:cubicBezTo>
                    <a:pt x="2680626" y="973932"/>
                    <a:pt x="2663059" y="926022"/>
                    <a:pt x="2643363" y="878112"/>
                  </a:cubicBezTo>
                  <a:cubicBezTo>
                    <a:pt x="2609825" y="795600"/>
                    <a:pt x="2568836" y="717347"/>
                    <a:pt x="2521458" y="641755"/>
                  </a:cubicBezTo>
                  <a:cubicBezTo>
                    <a:pt x="2466095" y="552855"/>
                    <a:pt x="2401150" y="471407"/>
                    <a:pt x="2328220" y="396348"/>
                  </a:cubicBezTo>
                  <a:cubicBezTo>
                    <a:pt x="2278180" y="344711"/>
                    <a:pt x="2223882" y="297866"/>
                    <a:pt x="2165857" y="255279"/>
                  </a:cubicBezTo>
                  <a:cubicBezTo>
                    <a:pt x="2125932" y="225468"/>
                    <a:pt x="2084410" y="198851"/>
                    <a:pt x="2042356" y="172767"/>
                  </a:cubicBezTo>
                  <a:cubicBezTo>
                    <a:pt x="2028515" y="164250"/>
                    <a:pt x="2025853" y="164782"/>
                    <a:pt x="2018933" y="179155"/>
                  </a:cubicBezTo>
                  <a:cubicBezTo>
                    <a:pt x="2007221" y="203110"/>
                    <a:pt x="1995510" y="226533"/>
                    <a:pt x="1983266" y="249956"/>
                  </a:cubicBezTo>
                  <a:cubicBezTo>
                    <a:pt x="1976878" y="262199"/>
                    <a:pt x="1977410" y="265393"/>
                    <a:pt x="1989122" y="272846"/>
                  </a:cubicBezTo>
                  <a:cubicBezTo>
                    <a:pt x="2009351" y="286155"/>
                    <a:pt x="2029579" y="298398"/>
                    <a:pt x="2049808" y="312239"/>
                  </a:cubicBezTo>
                  <a:cubicBezTo>
                    <a:pt x="2125932" y="364408"/>
                    <a:pt x="2195668" y="424562"/>
                    <a:pt x="2260613" y="490571"/>
                  </a:cubicBezTo>
                  <a:cubicBezTo>
                    <a:pt x="2307459" y="537949"/>
                    <a:pt x="2350046" y="589054"/>
                    <a:pt x="2389438" y="642820"/>
                  </a:cubicBezTo>
                  <a:cubicBezTo>
                    <a:pt x="2430961" y="699247"/>
                    <a:pt x="2466627" y="759401"/>
                    <a:pt x="2498567" y="821684"/>
                  </a:cubicBezTo>
                  <a:cubicBezTo>
                    <a:pt x="2520393" y="864271"/>
                    <a:pt x="2540089" y="908455"/>
                    <a:pt x="2556592" y="953704"/>
                  </a:cubicBezTo>
                  <a:cubicBezTo>
                    <a:pt x="2569368" y="988838"/>
                    <a:pt x="2581612" y="1023972"/>
                    <a:pt x="2591726" y="1059639"/>
                  </a:cubicBezTo>
                  <a:cubicBezTo>
                    <a:pt x="2601840" y="1093708"/>
                    <a:pt x="2610358" y="1127777"/>
                    <a:pt x="2617278" y="1162379"/>
                  </a:cubicBezTo>
                  <a:cubicBezTo>
                    <a:pt x="2623666" y="1195916"/>
                    <a:pt x="2629522" y="1229986"/>
                    <a:pt x="2633781" y="1264055"/>
                  </a:cubicBezTo>
                  <a:cubicBezTo>
                    <a:pt x="2638039" y="1295996"/>
                    <a:pt x="2640168" y="1327936"/>
                    <a:pt x="2642298" y="1359876"/>
                  </a:cubicBezTo>
                  <a:cubicBezTo>
                    <a:pt x="2645492" y="1397672"/>
                    <a:pt x="2644427" y="1435468"/>
                    <a:pt x="2643895" y="1473263"/>
                  </a:cubicBezTo>
                  <a:cubicBezTo>
                    <a:pt x="2643895" y="1511592"/>
                    <a:pt x="2640168" y="1549920"/>
                    <a:pt x="2636442" y="1587716"/>
                  </a:cubicBezTo>
                  <a:cubicBezTo>
                    <a:pt x="2631651" y="1638820"/>
                    <a:pt x="2622601" y="1689392"/>
                    <a:pt x="2611422" y="1739964"/>
                  </a:cubicBezTo>
                  <a:cubicBezTo>
                    <a:pt x="2599711" y="1794262"/>
                    <a:pt x="2583741" y="1846963"/>
                    <a:pt x="2565641" y="1899132"/>
                  </a:cubicBezTo>
                  <a:cubicBezTo>
                    <a:pt x="2553930" y="1933202"/>
                    <a:pt x="2540089" y="1966206"/>
                    <a:pt x="2525716" y="1998679"/>
                  </a:cubicBezTo>
                  <a:cubicBezTo>
                    <a:pt x="2506020" y="2043395"/>
                    <a:pt x="2483129" y="2087047"/>
                    <a:pt x="2458110" y="2129634"/>
                  </a:cubicBezTo>
                  <a:cubicBezTo>
                    <a:pt x="2435752" y="2168494"/>
                    <a:pt x="2410200" y="2205758"/>
                    <a:pt x="2384115" y="2241957"/>
                  </a:cubicBezTo>
                  <a:cubicBezTo>
                    <a:pt x="2348449" y="2291464"/>
                    <a:pt x="2309588" y="2338309"/>
                    <a:pt x="2267001" y="2381961"/>
                  </a:cubicBezTo>
                  <a:cubicBezTo>
                    <a:pt x="2206847" y="2444244"/>
                    <a:pt x="2141370" y="2500672"/>
                    <a:pt x="2071102" y="2551244"/>
                  </a:cubicBezTo>
                  <a:cubicBezTo>
                    <a:pt x="2006689" y="2597557"/>
                    <a:pt x="1939615" y="2637482"/>
                    <a:pt x="1868282" y="2671551"/>
                  </a:cubicBezTo>
                  <a:cubicBezTo>
                    <a:pt x="1796949" y="2705621"/>
                    <a:pt x="1722954" y="2733835"/>
                    <a:pt x="1646298" y="2755128"/>
                  </a:cubicBezTo>
                  <a:cubicBezTo>
                    <a:pt x="1604243" y="2766840"/>
                    <a:pt x="1561656" y="2777486"/>
                    <a:pt x="1518537" y="2784939"/>
                  </a:cubicBezTo>
                  <a:cubicBezTo>
                    <a:pt x="1471692" y="2792924"/>
                    <a:pt x="1424314" y="2798780"/>
                    <a:pt x="1376936" y="2802506"/>
                  </a:cubicBezTo>
                  <a:cubicBezTo>
                    <a:pt x="1320508" y="2806233"/>
                    <a:pt x="1264613" y="2807297"/>
                    <a:pt x="1208185" y="2805168"/>
                  </a:cubicBezTo>
                  <a:cubicBezTo>
                    <a:pt x="1169857" y="2803571"/>
                    <a:pt x="1130997" y="2800909"/>
                    <a:pt x="1092669" y="2796118"/>
                  </a:cubicBezTo>
                  <a:cubicBezTo>
                    <a:pt x="1056470" y="2791327"/>
                    <a:pt x="1019739" y="2786004"/>
                    <a:pt x="983540" y="2779083"/>
                  </a:cubicBezTo>
                  <a:cubicBezTo>
                    <a:pt x="949470" y="2772163"/>
                    <a:pt x="915401" y="2763646"/>
                    <a:pt x="881864" y="2753531"/>
                  </a:cubicBezTo>
                  <a:cubicBezTo>
                    <a:pt x="847262" y="2743417"/>
                    <a:pt x="813725" y="2732238"/>
                    <a:pt x="780188" y="2719462"/>
                  </a:cubicBezTo>
                  <a:cubicBezTo>
                    <a:pt x="759959" y="2711477"/>
                    <a:pt x="739730" y="2703492"/>
                    <a:pt x="720034" y="2695507"/>
                  </a:cubicBezTo>
                  <a:cubicBezTo>
                    <a:pt x="709387" y="2691248"/>
                    <a:pt x="708855" y="2691248"/>
                    <a:pt x="703531" y="2701362"/>
                  </a:cubicBezTo>
                  <a:cubicBezTo>
                    <a:pt x="696611" y="2714138"/>
                    <a:pt x="690755" y="2727447"/>
                    <a:pt x="684367" y="2740755"/>
                  </a:cubicBezTo>
                  <a:cubicBezTo>
                    <a:pt x="677979" y="2753531"/>
                    <a:pt x="679044" y="2756193"/>
                    <a:pt x="691288" y="2763113"/>
                  </a:cubicBezTo>
                  <a:cubicBezTo>
                    <a:pt x="716840" y="2776954"/>
                    <a:pt x="741859" y="2790795"/>
                    <a:pt x="767412" y="2804103"/>
                  </a:cubicBezTo>
                  <a:cubicBezTo>
                    <a:pt x="823839" y="2833382"/>
                    <a:pt x="882396" y="2857337"/>
                    <a:pt x="942018" y="2877565"/>
                  </a:cubicBezTo>
                  <a:cubicBezTo>
                    <a:pt x="985137" y="2892471"/>
                    <a:pt x="1029321" y="2904182"/>
                    <a:pt x="1074037" y="2914829"/>
                  </a:cubicBezTo>
                  <a:cubicBezTo>
                    <a:pt x="1133126" y="2928670"/>
                    <a:pt x="1192748" y="2937187"/>
                    <a:pt x="1252369" y="2944107"/>
                  </a:cubicBezTo>
                  <a:cubicBezTo>
                    <a:pt x="1289633" y="2946769"/>
                    <a:pt x="1325832" y="2945172"/>
                    <a:pt x="1364160" y="2947834"/>
                  </a:cubicBezTo>
                  <a:close/>
                  <a:moveTo>
                    <a:pt x="2470353" y="1437065"/>
                  </a:moveTo>
                  <a:cubicBezTo>
                    <a:pt x="2470353" y="1437065"/>
                    <a:pt x="2470353" y="1437065"/>
                    <a:pt x="2470353" y="1437065"/>
                  </a:cubicBezTo>
                  <a:cubicBezTo>
                    <a:pt x="2470353" y="1446114"/>
                    <a:pt x="2470353" y="1455164"/>
                    <a:pt x="2470353" y="1464214"/>
                  </a:cubicBezTo>
                  <a:cubicBezTo>
                    <a:pt x="2470353" y="1487637"/>
                    <a:pt x="2471418" y="1511592"/>
                    <a:pt x="2469289" y="1535014"/>
                  </a:cubicBezTo>
                  <a:cubicBezTo>
                    <a:pt x="2465030" y="1579198"/>
                    <a:pt x="2460239" y="1623382"/>
                    <a:pt x="2451722" y="1667034"/>
                  </a:cubicBezTo>
                  <a:cubicBezTo>
                    <a:pt x="2444801" y="1702168"/>
                    <a:pt x="2437349" y="1737302"/>
                    <a:pt x="2427767" y="1771904"/>
                  </a:cubicBezTo>
                  <a:cubicBezTo>
                    <a:pt x="2414458" y="1818217"/>
                    <a:pt x="2399020" y="1863466"/>
                    <a:pt x="2380389" y="1908182"/>
                  </a:cubicBezTo>
                  <a:cubicBezTo>
                    <a:pt x="2357498" y="1962480"/>
                    <a:pt x="2330881" y="2015181"/>
                    <a:pt x="2300538" y="2065753"/>
                  </a:cubicBezTo>
                  <a:cubicBezTo>
                    <a:pt x="2277648" y="2103549"/>
                    <a:pt x="2252096" y="2138683"/>
                    <a:pt x="2227076" y="2174882"/>
                  </a:cubicBezTo>
                  <a:cubicBezTo>
                    <a:pt x="2207912" y="2202031"/>
                    <a:pt x="2187683" y="2228116"/>
                    <a:pt x="2163728" y="2251006"/>
                  </a:cubicBezTo>
                  <a:cubicBezTo>
                    <a:pt x="2153614" y="2260588"/>
                    <a:pt x="2144564" y="2272300"/>
                    <a:pt x="2134450" y="2281882"/>
                  </a:cubicBezTo>
                  <a:cubicBezTo>
                    <a:pt x="2121674" y="2294125"/>
                    <a:pt x="2114753" y="2310628"/>
                    <a:pt x="2101445" y="2322339"/>
                  </a:cubicBezTo>
                  <a:cubicBezTo>
                    <a:pt x="2093460" y="2329260"/>
                    <a:pt x="2083345" y="2332986"/>
                    <a:pt x="2077490" y="2342036"/>
                  </a:cubicBezTo>
                  <a:cubicBezTo>
                    <a:pt x="2074296" y="2347359"/>
                    <a:pt x="2068972" y="2350553"/>
                    <a:pt x="2063649" y="2353747"/>
                  </a:cubicBezTo>
                  <a:cubicBezTo>
                    <a:pt x="2058858" y="2355876"/>
                    <a:pt x="2054599" y="2358538"/>
                    <a:pt x="2050341" y="2362264"/>
                  </a:cubicBezTo>
                  <a:cubicBezTo>
                    <a:pt x="2032241" y="2377170"/>
                    <a:pt x="2013609" y="2392075"/>
                    <a:pt x="1994978" y="2406448"/>
                  </a:cubicBezTo>
                  <a:cubicBezTo>
                    <a:pt x="1940147" y="2449568"/>
                    <a:pt x="1881590" y="2486831"/>
                    <a:pt x="1820371" y="2519303"/>
                  </a:cubicBezTo>
                  <a:cubicBezTo>
                    <a:pt x="1769267" y="2546453"/>
                    <a:pt x="1716034" y="2569875"/>
                    <a:pt x="1661203" y="2589572"/>
                  </a:cubicBezTo>
                  <a:cubicBezTo>
                    <a:pt x="1602646" y="2610865"/>
                    <a:pt x="1542492" y="2626835"/>
                    <a:pt x="1481806" y="2639611"/>
                  </a:cubicBezTo>
                  <a:cubicBezTo>
                    <a:pt x="1431234" y="2649726"/>
                    <a:pt x="1380130" y="2655581"/>
                    <a:pt x="1329026" y="2659840"/>
                  </a:cubicBezTo>
                  <a:cubicBezTo>
                    <a:pt x="1266742" y="2664631"/>
                    <a:pt x="1204459" y="2663566"/>
                    <a:pt x="1142176" y="2659840"/>
                  </a:cubicBezTo>
                  <a:cubicBezTo>
                    <a:pt x="1121415" y="2658775"/>
                    <a:pt x="1100654" y="2657178"/>
                    <a:pt x="1080425" y="2653984"/>
                  </a:cubicBezTo>
                  <a:cubicBezTo>
                    <a:pt x="1044226" y="2648661"/>
                    <a:pt x="1007495" y="2643338"/>
                    <a:pt x="971828" y="2635885"/>
                  </a:cubicBezTo>
                  <a:cubicBezTo>
                    <a:pt x="939356" y="2628965"/>
                    <a:pt x="906883" y="2620980"/>
                    <a:pt x="874411" y="2610865"/>
                  </a:cubicBezTo>
                  <a:cubicBezTo>
                    <a:pt x="843003" y="2601283"/>
                    <a:pt x="811595" y="2591169"/>
                    <a:pt x="780720" y="2578393"/>
                  </a:cubicBezTo>
                  <a:cubicBezTo>
                    <a:pt x="766347" y="2572537"/>
                    <a:pt x="765282" y="2573602"/>
                    <a:pt x="758362" y="2587975"/>
                  </a:cubicBezTo>
                  <a:cubicBezTo>
                    <a:pt x="749844" y="2605542"/>
                    <a:pt x="741327" y="2622577"/>
                    <a:pt x="732810" y="2640144"/>
                  </a:cubicBezTo>
                  <a:cubicBezTo>
                    <a:pt x="727486" y="2651323"/>
                    <a:pt x="728019" y="2653984"/>
                    <a:pt x="740262" y="2659308"/>
                  </a:cubicBezTo>
                  <a:cubicBezTo>
                    <a:pt x="775397" y="2674745"/>
                    <a:pt x="811063" y="2688586"/>
                    <a:pt x="847262" y="2700298"/>
                  </a:cubicBezTo>
                  <a:cubicBezTo>
                    <a:pt x="888252" y="2713606"/>
                    <a:pt x="929242" y="2725317"/>
                    <a:pt x="971296" y="2734899"/>
                  </a:cubicBezTo>
                  <a:cubicBezTo>
                    <a:pt x="1025594" y="2747676"/>
                    <a:pt x="1080425" y="2756725"/>
                    <a:pt x="1135788" y="2763113"/>
                  </a:cubicBezTo>
                  <a:cubicBezTo>
                    <a:pt x="1171454" y="2767372"/>
                    <a:pt x="1207121" y="2768969"/>
                    <a:pt x="1243320" y="2770034"/>
                  </a:cubicBezTo>
                  <a:cubicBezTo>
                    <a:pt x="1278454" y="2771098"/>
                    <a:pt x="1313056" y="2770034"/>
                    <a:pt x="1348190" y="2767904"/>
                  </a:cubicBezTo>
                  <a:cubicBezTo>
                    <a:pt x="1385986" y="2765775"/>
                    <a:pt x="1423249" y="2760984"/>
                    <a:pt x="1460513" y="2755661"/>
                  </a:cubicBezTo>
                  <a:cubicBezTo>
                    <a:pt x="1500970" y="2750337"/>
                    <a:pt x="1541428" y="2741820"/>
                    <a:pt x="1581353" y="2732238"/>
                  </a:cubicBezTo>
                  <a:cubicBezTo>
                    <a:pt x="1624472" y="2722123"/>
                    <a:pt x="1666526" y="2708815"/>
                    <a:pt x="1708581" y="2694442"/>
                  </a:cubicBezTo>
                  <a:cubicBezTo>
                    <a:pt x="1769800" y="2672616"/>
                    <a:pt x="1828889" y="2647596"/>
                    <a:pt x="1886381" y="2617785"/>
                  </a:cubicBezTo>
                  <a:cubicBezTo>
                    <a:pt x="1944406" y="2587442"/>
                    <a:pt x="2000301" y="2552841"/>
                    <a:pt x="2054067" y="2514512"/>
                  </a:cubicBezTo>
                  <a:cubicBezTo>
                    <a:pt x="2107300" y="2476184"/>
                    <a:pt x="2157872" y="2434130"/>
                    <a:pt x="2204718" y="2387817"/>
                  </a:cubicBezTo>
                  <a:cubicBezTo>
                    <a:pt x="2271792" y="2321807"/>
                    <a:pt x="2330881" y="2249942"/>
                    <a:pt x="2382518" y="2171156"/>
                  </a:cubicBezTo>
                  <a:cubicBezTo>
                    <a:pt x="2427234" y="2103017"/>
                    <a:pt x="2465562" y="2031684"/>
                    <a:pt x="2497503" y="1957157"/>
                  </a:cubicBezTo>
                  <a:cubicBezTo>
                    <a:pt x="2521458" y="1900729"/>
                    <a:pt x="2541154" y="1842705"/>
                    <a:pt x="2558189" y="1783615"/>
                  </a:cubicBezTo>
                  <a:cubicBezTo>
                    <a:pt x="2570432" y="1740496"/>
                    <a:pt x="2579482" y="1696844"/>
                    <a:pt x="2586935" y="1652128"/>
                  </a:cubicBezTo>
                  <a:cubicBezTo>
                    <a:pt x="2592791" y="1615397"/>
                    <a:pt x="2598646" y="1578666"/>
                    <a:pt x="2600776" y="1541402"/>
                  </a:cubicBezTo>
                  <a:cubicBezTo>
                    <a:pt x="2601840" y="1525965"/>
                    <a:pt x="2602373" y="1510527"/>
                    <a:pt x="2603970" y="1494557"/>
                  </a:cubicBezTo>
                  <a:cubicBezTo>
                    <a:pt x="2607164" y="1459955"/>
                    <a:pt x="2607164" y="1425353"/>
                    <a:pt x="2604502" y="1391284"/>
                  </a:cubicBezTo>
                  <a:cubicBezTo>
                    <a:pt x="2601840" y="1351359"/>
                    <a:pt x="2600243" y="1311433"/>
                    <a:pt x="2594388" y="1271508"/>
                  </a:cubicBezTo>
                  <a:cubicBezTo>
                    <a:pt x="2589597" y="1237971"/>
                    <a:pt x="2584273" y="1204434"/>
                    <a:pt x="2576821" y="1171429"/>
                  </a:cubicBezTo>
                  <a:cubicBezTo>
                    <a:pt x="2569900" y="1140021"/>
                    <a:pt x="2562447" y="1109146"/>
                    <a:pt x="2553398" y="1078270"/>
                  </a:cubicBezTo>
                  <a:cubicBezTo>
                    <a:pt x="2540622" y="1034086"/>
                    <a:pt x="2525716" y="990967"/>
                    <a:pt x="2509214" y="948380"/>
                  </a:cubicBezTo>
                  <a:cubicBezTo>
                    <a:pt x="2487388" y="892485"/>
                    <a:pt x="2461304" y="838719"/>
                    <a:pt x="2431493" y="786550"/>
                  </a:cubicBezTo>
                  <a:cubicBezTo>
                    <a:pt x="2388374" y="711491"/>
                    <a:pt x="2339399" y="640690"/>
                    <a:pt x="2282971" y="574681"/>
                  </a:cubicBezTo>
                  <a:cubicBezTo>
                    <a:pt x="2194071" y="470875"/>
                    <a:pt x="2091863" y="383040"/>
                    <a:pt x="1975814" y="311174"/>
                  </a:cubicBezTo>
                  <a:cubicBezTo>
                    <a:pt x="1961973" y="302657"/>
                    <a:pt x="1958779" y="303189"/>
                    <a:pt x="1951858" y="317562"/>
                  </a:cubicBezTo>
                  <a:cubicBezTo>
                    <a:pt x="1938550" y="343647"/>
                    <a:pt x="1925774" y="369731"/>
                    <a:pt x="1912466" y="395816"/>
                  </a:cubicBezTo>
                  <a:cubicBezTo>
                    <a:pt x="1907674" y="405930"/>
                    <a:pt x="1908739" y="410189"/>
                    <a:pt x="1918854" y="417109"/>
                  </a:cubicBezTo>
                  <a:cubicBezTo>
                    <a:pt x="1934824" y="427756"/>
                    <a:pt x="1950794" y="438935"/>
                    <a:pt x="1966764" y="450114"/>
                  </a:cubicBezTo>
                  <a:cubicBezTo>
                    <a:pt x="2038629" y="500686"/>
                    <a:pt x="2101445" y="560840"/>
                    <a:pt x="2161066" y="625252"/>
                  </a:cubicBezTo>
                  <a:cubicBezTo>
                    <a:pt x="2230802" y="700312"/>
                    <a:pt x="2288295" y="784421"/>
                    <a:pt x="2336205" y="874918"/>
                  </a:cubicBezTo>
                  <a:cubicBezTo>
                    <a:pt x="2352707" y="905793"/>
                    <a:pt x="2367613" y="937201"/>
                    <a:pt x="2380921" y="969674"/>
                  </a:cubicBezTo>
                  <a:cubicBezTo>
                    <a:pt x="2399553" y="1013858"/>
                    <a:pt x="2414991" y="1059639"/>
                    <a:pt x="2428299" y="1105419"/>
                  </a:cubicBezTo>
                  <a:cubicBezTo>
                    <a:pt x="2436816" y="1134698"/>
                    <a:pt x="2443737" y="1164509"/>
                    <a:pt x="2449592" y="1194852"/>
                  </a:cubicBezTo>
                  <a:cubicBezTo>
                    <a:pt x="2454383" y="1217210"/>
                    <a:pt x="2457577" y="1239568"/>
                    <a:pt x="2460771" y="1261926"/>
                  </a:cubicBezTo>
                  <a:cubicBezTo>
                    <a:pt x="2466095" y="1302384"/>
                    <a:pt x="2471418" y="1342309"/>
                    <a:pt x="2471418" y="1383299"/>
                  </a:cubicBezTo>
                  <a:cubicBezTo>
                    <a:pt x="2470353" y="1399801"/>
                    <a:pt x="2470353" y="1418433"/>
                    <a:pt x="2470353" y="1437065"/>
                  </a:cubicBezTo>
                  <a:close/>
                  <a:moveTo>
                    <a:pt x="519343" y="2932928"/>
                  </a:moveTo>
                  <a:cubicBezTo>
                    <a:pt x="536378" y="2932396"/>
                    <a:pt x="548622" y="2924943"/>
                    <a:pt x="556074" y="2908973"/>
                  </a:cubicBezTo>
                  <a:cubicBezTo>
                    <a:pt x="585353" y="2847755"/>
                    <a:pt x="614631" y="2786536"/>
                    <a:pt x="644442" y="2725317"/>
                  </a:cubicBezTo>
                  <a:cubicBezTo>
                    <a:pt x="669994" y="2672616"/>
                    <a:pt x="695014" y="2619915"/>
                    <a:pt x="720566" y="2567214"/>
                  </a:cubicBezTo>
                  <a:cubicBezTo>
                    <a:pt x="725889" y="2556035"/>
                    <a:pt x="725357" y="2554438"/>
                    <a:pt x="714178" y="2549114"/>
                  </a:cubicBezTo>
                  <a:cubicBezTo>
                    <a:pt x="694481" y="2540065"/>
                    <a:pt x="674785" y="2530482"/>
                    <a:pt x="656153" y="2519836"/>
                  </a:cubicBezTo>
                  <a:cubicBezTo>
                    <a:pt x="634860" y="2508124"/>
                    <a:pt x="634860" y="2508124"/>
                    <a:pt x="623681" y="2529418"/>
                  </a:cubicBezTo>
                  <a:cubicBezTo>
                    <a:pt x="597596" y="2580522"/>
                    <a:pt x="571512" y="2632159"/>
                    <a:pt x="544895" y="2683263"/>
                  </a:cubicBezTo>
                  <a:cubicBezTo>
                    <a:pt x="514552" y="2742352"/>
                    <a:pt x="483677" y="2800909"/>
                    <a:pt x="452801" y="2859998"/>
                  </a:cubicBezTo>
                  <a:cubicBezTo>
                    <a:pt x="448542" y="2867451"/>
                    <a:pt x="449075" y="2873839"/>
                    <a:pt x="453866" y="2880760"/>
                  </a:cubicBezTo>
                  <a:cubicBezTo>
                    <a:pt x="465045" y="2895665"/>
                    <a:pt x="477289" y="2909505"/>
                    <a:pt x="491129" y="2921217"/>
                  </a:cubicBezTo>
                  <a:cubicBezTo>
                    <a:pt x="499114" y="2928137"/>
                    <a:pt x="508164" y="2933461"/>
                    <a:pt x="519343" y="2932928"/>
                  </a:cubicBezTo>
                  <a:close/>
                  <a:moveTo>
                    <a:pt x="1944938" y="33295"/>
                  </a:moveTo>
                  <a:cubicBezTo>
                    <a:pt x="1936953" y="31166"/>
                    <a:pt x="1930033" y="35424"/>
                    <a:pt x="1925242" y="44474"/>
                  </a:cubicBezTo>
                  <a:cubicBezTo>
                    <a:pt x="1905545" y="82270"/>
                    <a:pt x="1886381" y="120066"/>
                    <a:pt x="1866685" y="157329"/>
                  </a:cubicBezTo>
                  <a:cubicBezTo>
                    <a:pt x="1849118" y="191399"/>
                    <a:pt x="1831551" y="224936"/>
                    <a:pt x="1813451" y="259005"/>
                  </a:cubicBezTo>
                  <a:cubicBezTo>
                    <a:pt x="1802272" y="280299"/>
                    <a:pt x="1791093" y="301592"/>
                    <a:pt x="1779914" y="322886"/>
                  </a:cubicBezTo>
                  <a:cubicBezTo>
                    <a:pt x="1775123" y="331935"/>
                    <a:pt x="1776188" y="336194"/>
                    <a:pt x="1784173" y="340453"/>
                  </a:cubicBezTo>
                  <a:cubicBezTo>
                    <a:pt x="1809192" y="352697"/>
                    <a:pt x="1834212" y="364940"/>
                    <a:pt x="1857635" y="379313"/>
                  </a:cubicBezTo>
                  <a:cubicBezTo>
                    <a:pt x="1864555" y="383572"/>
                    <a:pt x="1869879" y="381443"/>
                    <a:pt x="1874137" y="373990"/>
                  </a:cubicBezTo>
                  <a:cubicBezTo>
                    <a:pt x="1876799" y="369199"/>
                    <a:pt x="1878928" y="363876"/>
                    <a:pt x="1881590" y="358552"/>
                  </a:cubicBezTo>
                  <a:cubicBezTo>
                    <a:pt x="1925242" y="269652"/>
                    <a:pt x="1969425" y="181284"/>
                    <a:pt x="2013609" y="92384"/>
                  </a:cubicBezTo>
                  <a:cubicBezTo>
                    <a:pt x="2018933" y="82270"/>
                    <a:pt x="2017336" y="73753"/>
                    <a:pt x="2010948" y="64703"/>
                  </a:cubicBezTo>
                  <a:cubicBezTo>
                    <a:pt x="1994445" y="45006"/>
                    <a:pt x="1973152" y="34892"/>
                    <a:pt x="1944938" y="33295"/>
                  </a:cubicBezTo>
                  <a:close/>
                </a:path>
              </a:pathLst>
            </a:custGeom>
            <a:grpFill/>
            <a:ln w="5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>
              <a:off x="8529289" y="934527"/>
              <a:ext cx="400061" cy="490567"/>
            </a:xfrm>
            <a:custGeom>
              <a:avLst/>
              <a:gdLst>
                <a:gd name="connsiteX0" fmla="*/ 399530 w 400061"/>
                <a:gd name="connsiteY0" fmla="*/ 238552 h 490567"/>
                <a:gd name="connsiteX1" fmla="*/ 380366 w 400061"/>
                <a:gd name="connsiteY1" fmla="*/ 335437 h 490567"/>
                <a:gd name="connsiteX2" fmla="*/ 365993 w 400061"/>
                <a:gd name="connsiteY2" fmla="*/ 373765 h 490567"/>
                <a:gd name="connsiteX3" fmla="*/ 288804 w 400061"/>
                <a:gd name="connsiteY3" fmla="*/ 453083 h 490567"/>
                <a:gd name="connsiteX4" fmla="*/ 212148 w 400061"/>
                <a:gd name="connsiteY4" fmla="*/ 485023 h 490567"/>
                <a:gd name="connsiteX5" fmla="*/ 157317 w 400061"/>
                <a:gd name="connsiteY5" fmla="*/ 487685 h 490567"/>
                <a:gd name="connsiteX6" fmla="*/ 30089 w 400061"/>
                <a:gd name="connsiteY6" fmla="*/ 421143 h 490567"/>
                <a:gd name="connsiteX7" fmla="*/ 278 w 400061"/>
                <a:gd name="connsiteY7" fmla="*/ 351407 h 490567"/>
                <a:gd name="connsiteX8" fmla="*/ 2408 w 400061"/>
                <a:gd name="connsiteY8" fmla="*/ 312014 h 490567"/>
                <a:gd name="connsiteX9" fmla="*/ 32218 w 400061"/>
                <a:gd name="connsiteY9" fmla="*/ 265701 h 490567"/>
                <a:gd name="connsiteX10" fmla="*/ 71611 w 400061"/>
                <a:gd name="connsiteY10" fmla="*/ 243343 h 490567"/>
                <a:gd name="connsiteX11" fmla="*/ 93437 w 400061"/>
                <a:gd name="connsiteY11" fmla="*/ 223646 h 490567"/>
                <a:gd name="connsiteX12" fmla="*/ 99293 w 400061"/>
                <a:gd name="connsiteY12" fmla="*/ 199691 h 490567"/>
                <a:gd name="connsiteX13" fmla="*/ 91308 w 400061"/>
                <a:gd name="connsiteY13" fmla="*/ 152313 h 490567"/>
                <a:gd name="connsiteX14" fmla="*/ 88646 w 400061"/>
                <a:gd name="connsiteY14" fmla="*/ 90030 h 490567"/>
                <a:gd name="connsiteX15" fmla="*/ 136024 w 400061"/>
                <a:gd name="connsiteY15" fmla="*/ 10712 h 490567"/>
                <a:gd name="connsiteX16" fmla="*/ 175949 w 400061"/>
                <a:gd name="connsiteY16" fmla="*/ 65 h 490567"/>
                <a:gd name="connsiteX17" fmla="*/ 223859 w 400061"/>
                <a:gd name="connsiteY17" fmla="*/ 14970 h 490567"/>
                <a:gd name="connsiteX18" fmla="*/ 313824 w 400061"/>
                <a:gd name="connsiteY18" fmla="*/ 65542 h 490567"/>
                <a:gd name="connsiteX19" fmla="*/ 344699 w 400061"/>
                <a:gd name="connsiteY19" fmla="*/ 94289 h 490567"/>
                <a:gd name="connsiteX20" fmla="*/ 379834 w 400061"/>
                <a:gd name="connsiteY20" fmla="*/ 146990 h 490567"/>
                <a:gd name="connsiteX21" fmla="*/ 399530 w 400061"/>
                <a:gd name="connsiteY21" fmla="*/ 238552 h 49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0061" h="490567">
                  <a:moveTo>
                    <a:pt x="399530" y="238552"/>
                  </a:moveTo>
                  <a:cubicBezTo>
                    <a:pt x="401127" y="272621"/>
                    <a:pt x="391545" y="304029"/>
                    <a:pt x="380366" y="335437"/>
                  </a:cubicBezTo>
                  <a:cubicBezTo>
                    <a:pt x="375575" y="348213"/>
                    <a:pt x="371848" y="361521"/>
                    <a:pt x="365993" y="373765"/>
                  </a:cubicBezTo>
                  <a:cubicBezTo>
                    <a:pt x="349490" y="409431"/>
                    <a:pt x="324471" y="436048"/>
                    <a:pt x="288804" y="453083"/>
                  </a:cubicBezTo>
                  <a:cubicBezTo>
                    <a:pt x="263784" y="465327"/>
                    <a:pt x="237700" y="474376"/>
                    <a:pt x="212148" y="485023"/>
                  </a:cubicBezTo>
                  <a:cubicBezTo>
                    <a:pt x="194581" y="492476"/>
                    <a:pt x="175417" y="491411"/>
                    <a:pt x="157317" y="487685"/>
                  </a:cubicBezTo>
                  <a:cubicBezTo>
                    <a:pt x="108875" y="478103"/>
                    <a:pt x="65223" y="456809"/>
                    <a:pt x="30089" y="421143"/>
                  </a:cubicBezTo>
                  <a:cubicBezTo>
                    <a:pt x="11457" y="401979"/>
                    <a:pt x="1343" y="378024"/>
                    <a:pt x="278" y="351407"/>
                  </a:cubicBezTo>
                  <a:cubicBezTo>
                    <a:pt x="-254" y="338098"/>
                    <a:pt x="-254" y="325322"/>
                    <a:pt x="2408" y="312014"/>
                  </a:cubicBezTo>
                  <a:cubicBezTo>
                    <a:pt x="6134" y="292317"/>
                    <a:pt x="16781" y="277412"/>
                    <a:pt x="32218" y="265701"/>
                  </a:cubicBezTo>
                  <a:cubicBezTo>
                    <a:pt x="44462" y="256651"/>
                    <a:pt x="57770" y="249731"/>
                    <a:pt x="71611" y="243343"/>
                  </a:cubicBezTo>
                  <a:cubicBezTo>
                    <a:pt x="81193" y="239084"/>
                    <a:pt x="87581" y="231631"/>
                    <a:pt x="93437" y="223646"/>
                  </a:cubicBezTo>
                  <a:cubicBezTo>
                    <a:pt x="98760" y="216726"/>
                    <a:pt x="100890" y="208208"/>
                    <a:pt x="99293" y="199691"/>
                  </a:cubicBezTo>
                  <a:cubicBezTo>
                    <a:pt x="96631" y="183721"/>
                    <a:pt x="94502" y="167751"/>
                    <a:pt x="91308" y="152313"/>
                  </a:cubicBezTo>
                  <a:cubicBezTo>
                    <a:pt x="87581" y="131552"/>
                    <a:pt x="85452" y="110791"/>
                    <a:pt x="88646" y="90030"/>
                  </a:cubicBezTo>
                  <a:cubicBezTo>
                    <a:pt x="93969" y="58090"/>
                    <a:pt x="108875" y="29876"/>
                    <a:pt x="136024" y="10712"/>
                  </a:cubicBezTo>
                  <a:cubicBezTo>
                    <a:pt x="147735" y="2194"/>
                    <a:pt x="161044" y="-467"/>
                    <a:pt x="175949" y="65"/>
                  </a:cubicBezTo>
                  <a:cubicBezTo>
                    <a:pt x="193516" y="1130"/>
                    <a:pt x="208954" y="6453"/>
                    <a:pt x="223859" y="14970"/>
                  </a:cubicBezTo>
                  <a:cubicBezTo>
                    <a:pt x="254202" y="31473"/>
                    <a:pt x="286142" y="44781"/>
                    <a:pt x="313824" y="65542"/>
                  </a:cubicBezTo>
                  <a:cubicBezTo>
                    <a:pt x="325003" y="74060"/>
                    <a:pt x="336182" y="83110"/>
                    <a:pt x="344699" y="94289"/>
                  </a:cubicBezTo>
                  <a:cubicBezTo>
                    <a:pt x="357475" y="111323"/>
                    <a:pt x="369719" y="128358"/>
                    <a:pt x="379834" y="146990"/>
                  </a:cubicBezTo>
                  <a:cubicBezTo>
                    <a:pt x="394739" y="175736"/>
                    <a:pt x="402192" y="206079"/>
                    <a:pt x="399530" y="238552"/>
                  </a:cubicBezTo>
                  <a:close/>
                </a:path>
              </a:pathLst>
            </a:custGeom>
            <a:grpFill/>
            <a:ln w="5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92075"/>
            <a:ext cx="11037600" cy="672925"/>
          </a:xfrm>
        </p:spPr>
        <p:txBody>
          <a:bodyPr anchor="ctr"/>
          <a:lstStyle>
            <a:lvl1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图形 14"/>
          <p:cNvSpPr/>
          <p:nvPr userDrawn="1">
            <p:custDataLst>
              <p:tags r:id="rId3"/>
            </p:custDataLst>
          </p:nvPr>
        </p:nvSpPr>
        <p:spPr>
          <a:xfrm flipH="1">
            <a:off x="11135995" y="5732780"/>
            <a:ext cx="909955" cy="1019175"/>
          </a:xfrm>
          <a:custGeom>
            <a:avLst/>
            <a:gdLst>
              <a:gd name="connsiteX0" fmla="*/ 1841854 w 2423720"/>
              <a:gd name="connsiteY0" fmla="*/ 3007888 h 3030582"/>
              <a:gd name="connsiteX1" fmla="*/ 2225688 w 2423720"/>
              <a:gd name="connsiteY1" fmla="*/ 3007888 h 3030582"/>
              <a:gd name="connsiteX2" fmla="*/ 2244033 w 2423720"/>
              <a:gd name="connsiteY2" fmla="*/ 3011651 h 3030582"/>
              <a:gd name="connsiteX3" fmla="*/ 2242622 w 2423720"/>
              <a:gd name="connsiteY3" fmla="*/ 3026233 h 3030582"/>
              <a:gd name="connsiteX4" fmla="*/ 2230392 w 2423720"/>
              <a:gd name="connsiteY4" fmla="*/ 3028585 h 3030582"/>
              <a:gd name="connsiteX5" fmla="*/ 2155130 w 2423720"/>
              <a:gd name="connsiteY5" fmla="*/ 3029525 h 3030582"/>
              <a:gd name="connsiteX6" fmla="*/ 1522933 w 2423720"/>
              <a:gd name="connsiteY6" fmla="*/ 3027644 h 3030582"/>
              <a:gd name="connsiteX7" fmla="*/ 1475894 w 2423720"/>
              <a:gd name="connsiteY7" fmla="*/ 3029055 h 3030582"/>
              <a:gd name="connsiteX8" fmla="*/ 1446260 w 2423720"/>
              <a:gd name="connsiteY8" fmla="*/ 3028114 h 3030582"/>
              <a:gd name="connsiteX9" fmla="*/ 1338071 w 2423720"/>
              <a:gd name="connsiteY9" fmla="*/ 3028585 h 3030582"/>
              <a:gd name="connsiteX10" fmla="*/ 1258576 w 2423720"/>
              <a:gd name="connsiteY10" fmla="*/ 3028114 h 3030582"/>
              <a:gd name="connsiteX11" fmla="*/ 1244465 w 2423720"/>
              <a:gd name="connsiteY11" fmla="*/ 3027644 h 3030582"/>
              <a:gd name="connsiteX12" fmla="*/ 690822 w 2423720"/>
              <a:gd name="connsiteY12" fmla="*/ 3027644 h 3030582"/>
              <a:gd name="connsiteX13" fmla="*/ 654602 w 2423720"/>
              <a:gd name="connsiteY13" fmla="*/ 3029996 h 3030582"/>
              <a:gd name="connsiteX14" fmla="*/ 639550 w 2423720"/>
              <a:gd name="connsiteY14" fmla="*/ 3027173 h 3030582"/>
              <a:gd name="connsiteX15" fmla="*/ 633435 w 2423720"/>
              <a:gd name="connsiteY15" fmla="*/ 3018706 h 3030582"/>
              <a:gd name="connsiteX16" fmla="*/ 640020 w 2423720"/>
              <a:gd name="connsiteY16" fmla="*/ 3010710 h 3030582"/>
              <a:gd name="connsiteX17" fmla="*/ 652250 w 2423720"/>
              <a:gd name="connsiteY17" fmla="*/ 3008358 h 3030582"/>
              <a:gd name="connsiteX18" fmla="*/ 707285 w 2423720"/>
              <a:gd name="connsiteY18" fmla="*/ 3007888 h 3030582"/>
              <a:gd name="connsiteX19" fmla="*/ 1245406 w 2423720"/>
              <a:gd name="connsiteY19" fmla="*/ 3007888 h 3030582"/>
              <a:gd name="connsiteX20" fmla="*/ 1356887 w 2423720"/>
              <a:gd name="connsiteY20" fmla="*/ 3008828 h 3030582"/>
              <a:gd name="connsiteX21" fmla="*/ 1380877 w 2423720"/>
              <a:gd name="connsiteY21" fmla="*/ 3002243 h 3030582"/>
              <a:gd name="connsiteX22" fmla="*/ 1393577 w 2423720"/>
              <a:gd name="connsiteY22" fmla="*/ 2980135 h 3030582"/>
              <a:gd name="connsiteX23" fmla="*/ 1394047 w 2423720"/>
              <a:gd name="connsiteY23" fmla="*/ 2906284 h 3030582"/>
              <a:gd name="connsiteX24" fmla="*/ 1394047 w 2423720"/>
              <a:gd name="connsiteY24" fmla="*/ 2641928 h 3030582"/>
              <a:gd name="connsiteX25" fmla="*/ 1391695 w 2423720"/>
              <a:gd name="connsiteY25" fmla="*/ 2610412 h 3030582"/>
              <a:gd name="connsiteX26" fmla="*/ 1368647 w 2423720"/>
              <a:gd name="connsiteY26" fmla="*/ 2586893 h 3030582"/>
              <a:gd name="connsiteX27" fmla="*/ 1331016 w 2423720"/>
              <a:gd name="connsiteY27" fmla="*/ 2585482 h 3030582"/>
              <a:gd name="connsiteX28" fmla="*/ 1318315 w 2423720"/>
              <a:gd name="connsiteY28" fmla="*/ 2585952 h 3030582"/>
              <a:gd name="connsiteX29" fmla="*/ 1219064 w 2423720"/>
              <a:gd name="connsiteY29" fmla="*/ 2585952 h 3030582"/>
              <a:gd name="connsiteX30" fmla="*/ 1188489 w 2423720"/>
              <a:gd name="connsiteY30" fmla="*/ 2564314 h 3030582"/>
              <a:gd name="connsiteX31" fmla="*/ 1173437 w 2423720"/>
              <a:gd name="connsiteY31" fmla="*/ 2506457 h 3030582"/>
              <a:gd name="connsiteX32" fmla="*/ 1154621 w 2423720"/>
              <a:gd name="connsiteY32" fmla="*/ 2436840 h 3030582"/>
              <a:gd name="connsiteX33" fmla="*/ 1140039 w 2423720"/>
              <a:gd name="connsiteY33" fmla="*/ 2419436 h 3030582"/>
              <a:gd name="connsiteX34" fmla="*/ 1105231 w 2423720"/>
              <a:gd name="connsiteY34" fmla="*/ 2410498 h 3030582"/>
              <a:gd name="connsiteX35" fmla="*/ 1034203 w 2423720"/>
              <a:gd name="connsiteY35" fmla="*/ 2398739 h 3030582"/>
              <a:gd name="connsiteX36" fmla="*/ 988105 w 2423720"/>
              <a:gd name="connsiteY36" fmla="*/ 2389802 h 3030582"/>
              <a:gd name="connsiteX37" fmla="*/ 900143 w 2423720"/>
              <a:gd name="connsiteY37" fmla="*/ 2365812 h 3030582"/>
              <a:gd name="connsiteX38" fmla="*/ 823470 w 2423720"/>
              <a:gd name="connsiteY38" fmla="*/ 2338059 h 3030582"/>
              <a:gd name="connsiteX39" fmla="*/ 711989 w 2423720"/>
              <a:gd name="connsiteY39" fmla="*/ 2290550 h 3030582"/>
              <a:gd name="connsiteX40" fmla="*/ 568521 w 2423720"/>
              <a:gd name="connsiteY40" fmla="*/ 2206351 h 3030582"/>
              <a:gd name="connsiteX41" fmla="*/ 487615 w 2423720"/>
              <a:gd name="connsiteY41" fmla="*/ 2144731 h 3030582"/>
              <a:gd name="connsiteX42" fmla="*/ 481500 w 2423720"/>
              <a:gd name="connsiteY42" fmla="*/ 2139557 h 3030582"/>
              <a:gd name="connsiteX43" fmla="*/ 406239 w 2423720"/>
              <a:gd name="connsiteY43" fmla="*/ 2077466 h 3030582"/>
              <a:gd name="connsiteX44" fmla="*/ 380367 w 2423720"/>
              <a:gd name="connsiteY44" fmla="*/ 2052065 h 3030582"/>
              <a:gd name="connsiteX45" fmla="*/ 316395 w 2423720"/>
              <a:gd name="connsiteY45" fmla="*/ 1985270 h 3030582"/>
              <a:gd name="connsiteX46" fmla="*/ 297109 w 2423720"/>
              <a:gd name="connsiteY46" fmla="*/ 1960340 h 3030582"/>
              <a:gd name="connsiteX47" fmla="*/ 206795 w 2423720"/>
              <a:gd name="connsiteY47" fmla="*/ 1843684 h 3030582"/>
              <a:gd name="connsiteX48" fmla="*/ 166813 w 2423720"/>
              <a:gd name="connsiteY48" fmla="*/ 1780182 h 3030582"/>
              <a:gd name="connsiteX49" fmla="*/ 140471 w 2423720"/>
              <a:gd name="connsiteY49" fmla="*/ 1735966 h 3030582"/>
              <a:gd name="connsiteX50" fmla="*/ 100959 w 2423720"/>
              <a:gd name="connsiteY50" fmla="*/ 1657412 h 3030582"/>
              <a:gd name="connsiteX51" fmla="*/ 60035 w 2423720"/>
              <a:gd name="connsiteY51" fmla="*/ 1550164 h 3030582"/>
              <a:gd name="connsiteX52" fmla="*/ 20993 w 2423720"/>
              <a:gd name="connsiteY52" fmla="*/ 1390233 h 3030582"/>
              <a:gd name="connsiteX53" fmla="*/ 5941 w 2423720"/>
              <a:gd name="connsiteY53" fmla="*/ 1257585 h 3030582"/>
              <a:gd name="connsiteX54" fmla="*/ 3589 w 2423720"/>
              <a:gd name="connsiteY54" fmla="*/ 1232654 h 3030582"/>
              <a:gd name="connsiteX55" fmla="*/ 3119 w 2423720"/>
              <a:gd name="connsiteY55" fmla="*/ 1143751 h 3030582"/>
              <a:gd name="connsiteX56" fmla="*/ 5941 w 2423720"/>
              <a:gd name="connsiteY56" fmla="*/ 1115528 h 3030582"/>
              <a:gd name="connsiteX57" fmla="*/ 13937 w 2423720"/>
              <a:gd name="connsiteY57" fmla="*/ 1023333 h 3030582"/>
              <a:gd name="connsiteX58" fmla="*/ 35105 w 2423720"/>
              <a:gd name="connsiteY58" fmla="*/ 906207 h 3030582"/>
              <a:gd name="connsiteX59" fmla="*/ 71795 w 2423720"/>
              <a:gd name="connsiteY59" fmla="*/ 776381 h 3030582"/>
              <a:gd name="connsiteX60" fmla="*/ 97196 w 2423720"/>
              <a:gd name="connsiteY60" fmla="*/ 707234 h 3030582"/>
              <a:gd name="connsiteX61" fmla="*/ 121185 w 2423720"/>
              <a:gd name="connsiteY61" fmla="*/ 655962 h 3030582"/>
              <a:gd name="connsiteX62" fmla="*/ 144705 w 2423720"/>
              <a:gd name="connsiteY62" fmla="*/ 609864 h 3030582"/>
              <a:gd name="connsiteX63" fmla="*/ 191273 w 2423720"/>
              <a:gd name="connsiteY63" fmla="*/ 529899 h 3030582"/>
              <a:gd name="connsiteX64" fmla="*/ 218085 w 2423720"/>
              <a:gd name="connsiteY64" fmla="*/ 493209 h 3030582"/>
              <a:gd name="connsiteX65" fmla="*/ 300872 w 2423720"/>
              <a:gd name="connsiteY65" fmla="*/ 388783 h 3030582"/>
              <a:gd name="connsiteX66" fmla="*/ 336151 w 2423720"/>
              <a:gd name="connsiteY66" fmla="*/ 348801 h 3030582"/>
              <a:gd name="connsiteX67" fmla="*/ 343677 w 2423720"/>
              <a:gd name="connsiteY67" fmla="*/ 340804 h 3030582"/>
              <a:gd name="connsiteX68" fmla="*/ 422232 w 2423720"/>
              <a:gd name="connsiteY68" fmla="*/ 268365 h 3030582"/>
              <a:gd name="connsiteX69" fmla="*/ 427876 w 2423720"/>
              <a:gd name="connsiteY69" fmla="*/ 263190 h 3030582"/>
              <a:gd name="connsiteX70" fmla="*/ 429758 w 2423720"/>
              <a:gd name="connsiteY70" fmla="*/ 229323 h 3030582"/>
              <a:gd name="connsiteX71" fmla="*/ 390246 w 2423720"/>
              <a:gd name="connsiteY71" fmla="*/ 182755 h 3030582"/>
              <a:gd name="connsiteX72" fmla="*/ 356378 w 2423720"/>
              <a:gd name="connsiteY72" fmla="*/ 172877 h 3030582"/>
              <a:gd name="connsiteX73" fmla="*/ 305106 w 2423720"/>
              <a:gd name="connsiteY73" fmla="*/ 177580 h 3030582"/>
              <a:gd name="connsiteX74" fmla="*/ 253363 w 2423720"/>
              <a:gd name="connsiteY74" fmla="*/ 166291 h 3030582"/>
              <a:gd name="connsiteX75" fmla="*/ 235959 w 2423720"/>
              <a:gd name="connsiteY75" fmla="*/ 151239 h 3030582"/>
              <a:gd name="connsiteX76" fmla="*/ 218555 w 2423720"/>
              <a:gd name="connsiteY76" fmla="*/ 77859 h 3030582"/>
              <a:gd name="connsiteX77" fmla="*/ 247248 w 2423720"/>
              <a:gd name="connsiteY77" fmla="*/ 17649 h 3030582"/>
              <a:gd name="connsiteX78" fmla="*/ 284409 w 2423720"/>
              <a:gd name="connsiteY78" fmla="*/ 2597 h 3030582"/>
              <a:gd name="connsiteX79" fmla="*/ 345089 w 2423720"/>
              <a:gd name="connsiteY79" fmla="*/ 3538 h 3030582"/>
              <a:gd name="connsiteX80" fmla="*/ 394479 w 2423720"/>
              <a:gd name="connsiteY80" fmla="*/ 35054 h 3030582"/>
              <a:gd name="connsiteX81" fmla="*/ 405768 w 2423720"/>
              <a:gd name="connsiteY81" fmla="*/ 51988 h 3030582"/>
              <a:gd name="connsiteX82" fmla="*/ 411883 w 2423720"/>
              <a:gd name="connsiteY82" fmla="*/ 113608 h 3030582"/>
              <a:gd name="connsiteX83" fmla="*/ 402476 w 2423720"/>
              <a:gd name="connsiteY83" fmla="*/ 138538 h 3030582"/>
              <a:gd name="connsiteX84" fmla="*/ 408591 w 2423720"/>
              <a:gd name="connsiteY84" fmla="*/ 166762 h 3030582"/>
              <a:gd name="connsiteX85" fmla="*/ 428347 w 2423720"/>
              <a:gd name="connsiteY85" fmla="*/ 190751 h 3030582"/>
              <a:gd name="connsiteX86" fmla="*/ 491849 w 2423720"/>
              <a:gd name="connsiteY86" fmla="*/ 264602 h 3030582"/>
              <a:gd name="connsiteX87" fmla="*/ 548765 w 2423720"/>
              <a:gd name="connsiteY87" fmla="*/ 327163 h 3030582"/>
              <a:gd name="connsiteX88" fmla="*/ 583574 w 2423720"/>
              <a:gd name="connsiteY88" fmla="*/ 363382 h 3030582"/>
              <a:gd name="connsiteX89" fmla="*/ 607093 w 2423720"/>
              <a:gd name="connsiteY89" fmla="*/ 363382 h 3030582"/>
              <a:gd name="connsiteX90" fmla="*/ 829115 w 2423720"/>
              <a:gd name="connsiteY90" fmla="*/ 227441 h 3030582"/>
              <a:gd name="connsiteX91" fmla="*/ 1147566 w 2423720"/>
              <a:gd name="connsiteY91" fmla="*/ 133835 h 3030582"/>
              <a:gd name="connsiteX92" fmla="*/ 1332427 w 2423720"/>
              <a:gd name="connsiteY92" fmla="*/ 122545 h 3030582"/>
              <a:gd name="connsiteX93" fmla="*/ 1875251 w 2423720"/>
              <a:gd name="connsiteY93" fmla="*/ 272128 h 3030582"/>
              <a:gd name="connsiteX94" fmla="*/ 1929816 w 2423720"/>
              <a:gd name="connsiteY94" fmla="*/ 303173 h 3030582"/>
              <a:gd name="connsiteX95" fmla="*/ 2024363 w 2423720"/>
              <a:gd name="connsiteY95" fmla="*/ 373261 h 3030582"/>
              <a:gd name="connsiteX96" fmla="*/ 2026715 w 2423720"/>
              <a:gd name="connsiteY96" fmla="*/ 375142 h 3030582"/>
              <a:gd name="connsiteX97" fmla="*/ 2111855 w 2423720"/>
              <a:gd name="connsiteY97" fmla="*/ 449463 h 3030582"/>
              <a:gd name="connsiteX98" fmla="*/ 2148545 w 2423720"/>
              <a:gd name="connsiteY98" fmla="*/ 488035 h 3030582"/>
              <a:gd name="connsiteX99" fmla="*/ 2236507 w 2423720"/>
              <a:gd name="connsiteY99" fmla="*/ 598575 h 3030582"/>
              <a:gd name="connsiteX100" fmla="*/ 2273197 w 2423720"/>
              <a:gd name="connsiteY100" fmla="*/ 651258 h 3030582"/>
              <a:gd name="connsiteX101" fmla="*/ 2293424 w 2423720"/>
              <a:gd name="connsiteY101" fmla="*/ 686537 h 3030582"/>
              <a:gd name="connsiteX102" fmla="*/ 2361629 w 2423720"/>
              <a:gd name="connsiteY102" fmla="*/ 826241 h 3030582"/>
              <a:gd name="connsiteX103" fmla="*/ 2386089 w 2423720"/>
              <a:gd name="connsiteY103" fmla="*/ 905266 h 3030582"/>
              <a:gd name="connsiteX104" fmla="*/ 2388441 w 2423720"/>
              <a:gd name="connsiteY104" fmla="*/ 914203 h 3030582"/>
              <a:gd name="connsiteX105" fmla="*/ 2412901 w 2423720"/>
              <a:gd name="connsiteY105" fmla="*/ 1030859 h 3030582"/>
              <a:gd name="connsiteX106" fmla="*/ 2421839 w 2423720"/>
              <a:gd name="connsiteY106" fmla="*/ 1140459 h 3030582"/>
              <a:gd name="connsiteX107" fmla="*/ 2423720 w 2423720"/>
              <a:gd name="connsiteY107" fmla="*/ 1192201 h 3030582"/>
              <a:gd name="connsiteX108" fmla="*/ 2158423 w 2423720"/>
              <a:gd name="connsiteY108" fmla="*/ 1892605 h 3030582"/>
              <a:gd name="connsiteX109" fmla="*/ 2084102 w 2423720"/>
              <a:gd name="connsiteY109" fmla="*/ 1969277 h 3030582"/>
              <a:gd name="connsiteX110" fmla="*/ 2083632 w 2423720"/>
              <a:gd name="connsiteY110" fmla="*/ 1983859 h 3030582"/>
              <a:gd name="connsiteX111" fmla="*/ 2162186 w 2423720"/>
              <a:gd name="connsiteY111" fmla="*/ 2065236 h 3030582"/>
              <a:gd name="connsiteX112" fmla="*/ 2204991 w 2423720"/>
              <a:gd name="connsiteY112" fmla="*/ 2115097 h 3030582"/>
              <a:gd name="connsiteX113" fmla="*/ 2212517 w 2423720"/>
              <a:gd name="connsiteY113" fmla="*/ 2123093 h 3030582"/>
              <a:gd name="connsiteX114" fmla="*/ 2241681 w 2423720"/>
              <a:gd name="connsiteY114" fmla="*/ 2156020 h 3030582"/>
              <a:gd name="connsiteX115" fmla="*/ 2266141 w 2423720"/>
              <a:gd name="connsiteY115" fmla="*/ 2180480 h 3030582"/>
              <a:gd name="connsiteX116" fmla="*/ 2306124 w 2423720"/>
              <a:gd name="connsiteY116" fmla="*/ 2179539 h 3030582"/>
              <a:gd name="connsiteX117" fmla="*/ 2317884 w 2423720"/>
              <a:gd name="connsiteY117" fmla="*/ 2169191 h 3030582"/>
              <a:gd name="connsiteX118" fmla="*/ 2330584 w 2423720"/>
              <a:gd name="connsiteY118" fmla="*/ 2163546 h 3030582"/>
              <a:gd name="connsiteX119" fmla="*/ 2339521 w 2423720"/>
              <a:gd name="connsiteY119" fmla="*/ 2176247 h 3030582"/>
              <a:gd name="connsiteX120" fmla="*/ 2331995 w 2423720"/>
              <a:gd name="connsiteY120" fmla="*/ 2186125 h 3030582"/>
              <a:gd name="connsiteX121" fmla="*/ 2310828 w 2423720"/>
              <a:gd name="connsiteY121" fmla="*/ 2204940 h 3030582"/>
              <a:gd name="connsiteX122" fmla="*/ 2245444 w 2423720"/>
              <a:gd name="connsiteY122" fmla="*/ 2256212 h 3030582"/>
              <a:gd name="connsiteX123" fmla="*/ 2231333 w 2423720"/>
              <a:gd name="connsiteY123" fmla="*/ 2262798 h 3030582"/>
              <a:gd name="connsiteX124" fmla="*/ 2220984 w 2423720"/>
              <a:gd name="connsiteY124" fmla="*/ 2250097 h 3030582"/>
              <a:gd name="connsiteX125" fmla="*/ 2226158 w 2423720"/>
              <a:gd name="connsiteY125" fmla="*/ 2242571 h 3030582"/>
              <a:gd name="connsiteX126" fmla="*/ 2236037 w 2423720"/>
              <a:gd name="connsiteY126" fmla="*/ 2234574 h 3030582"/>
              <a:gd name="connsiteX127" fmla="*/ 2242622 w 2423720"/>
              <a:gd name="connsiteY127" fmla="*/ 2193181 h 3030582"/>
              <a:gd name="connsiteX128" fmla="*/ 2214399 w 2423720"/>
              <a:gd name="connsiteY128" fmla="*/ 2159313 h 3030582"/>
              <a:gd name="connsiteX129" fmla="*/ 2202169 w 2423720"/>
              <a:gd name="connsiteY129" fmla="*/ 2143320 h 3030582"/>
              <a:gd name="connsiteX130" fmla="*/ 2151367 w 2423720"/>
              <a:gd name="connsiteY130" fmla="*/ 2136734 h 3030582"/>
              <a:gd name="connsiteX131" fmla="*/ 2117970 w 2423720"/>
              <a:gd name="connsiteY131" fmla="*/ 2164958 h 3030582"/>
              <a:gd name="connsiteX132" fmla="*/ 2021541 w 2423720"/>
              <a:gd name="connsiteY132" fmla="*/ 2229400 h 3030582"/>
              <a:gd name="connsiteX133" fmla="*/ 1887481 w 2423720"/>
              <a:gd name="connsiteY133" fmla="*/ 2301840 h 3030582"/>
              <a:gd name="connsiteX134" fmla="*/ 1767063 w 2423720"/>
              <a:gd name="connsiteY134" fmla="*/ 2351700 h 3030582"/>
              <a:gd name="connsiteX135" fmla="*/ 1739780 w 2423720"/>
              <a:gd name="connsiteY135" fmla="*/ 2359697 h 3030582"/>
              <a:gd name="connsiteX136" fmla="*/ 1682864 w 2423720"/>
              <a:gd name="connsiteY136" fmla="*/ 2377572 h 3030582"/>
              <a:gd name="connsiteX137" fmla="*/ 1656992 w 2423720"/>
              <a:gd name="connsiteY137" fmla="*/ 2414261 h 3030582"/>
              <a:gd name="connsiteX138" fmla="*/ 1646174 w 2423720"/>
              <a:gd name="connsiteY138" fmla="*/ 2461771 h 3030582"/>
              <a:gd name="connsiteX139" fmla="*/ 1636296 w 2423720"/>
              <a:gd name="connsiteY139" fmla="*/ 2510690 h 3030582"/>
              <a:gd name="connsiteX140" fmla="*/ 1621714 w 2423720"/>
              <a:gd name="connsiteY140" fmla="*/ 2566666 h 3030582"/>
              <a:gd name="connsiteX141" fmla="*/ 1607602 w 2423720"/>
              <a:gd name="connsiteY141" fmla="*/ 2580308 h 3030582"/>
              <a:gd name="connsiteX142" fmla="*/ 1595372 w 2423720"/>
              <a:gd name="connsiteY142" fmla="*/ 2582660 h 3030582"/>
              <a:gd name="connsiteX143" fmla="*/ 1471661 w 2423720"/>
              <a:gd name="connsiteY143" fmla="*/ 2582660 h 3030582"/>
              <a:gd name="connsiteX144" fmla="*/ 1445319 w 2423720"/>
              <a:gd name="connsiteY144" fmla="*/ 2582189 h 3030582"/>
              <a:gd name="connsiteX145" fmla="*/ 1418037 w 2423720"/>
              <a:gd name="connsiteY145" fmla="*/ 2621701 h 3030582"/>
              <a:gd name="connsiteX146" fmla="*/ 1418037 w 2423720"/>
              <a:gd name="connsiteY146" fmla="*/ 2662154 h 3030582"/>
              <a:gd name="connsiteX147" fmla="*/ 1418507 w 2423720"/>
              <a:gd name="connsiteY147" fmla="*/ 2868183 h 3030582"/>
              <a:gd name="connsiteX148" fmla="*/ 1420389 w 2423720"/>
              <a:gd name="connsiteY148" fmla="*/ 2957556 h 3030582"/>
              <a:gd name="connsiteX149" fmla="*/ 1419918 w 2423720"/>
              <a:gd name="connsiteY149" fmla="*/ 2970257 h 3030582"/>
              <a:gd name="connsiteX150" fmla="*/ 1437323 w 2423720"/>
              <a:gd name="connsiteY150" fmla="*/ 3001302 h 3030582"/>
              <a:gd name="connsiteX151" fmla="*/ 1458960 w 2423720"/>
              <a:gd name="connsiteY151" fmla="*/ 3005065 h 3030582"/>
              <a:gd name="connsiteX152" fmla="*/ 1597254 w 2423720"/>
              <a:gd name="connsiteY152" fmla="*/ 3004125 h 3030582"/>
              <a:gd name="connsiteX153" fmla="*/ 1841854 w 2423720"/>
              <a:gd name="connsiteY153" fmla="*/ 3007888 h 3030582"/>
              <a:gd name="connsiteX154" fmla="*/ 1841854 w 2423720"/>
              <a:gd name="connsiteY154" fmla="*/ 3007888 h 3030582"/>
              <a:gd name="connsiteX155" fmla="*/ 1335720 w 2423720"/>
              <a:gd name="connsiteY155" fmla="*/ 2401091 h 3030582"/>
              <a:gd name="connsiteX156" fmla="*/ 1475424 w 2423720"/>
              <a:gd name="connsiteY156" fmla="*/ 2394976 h 3030582"/>
              <a:gd name="connsiteX157" fmla="*/ 1555860 w 2423720"/>
              <a:gd name="connsiteY157" fmla="*/ 2382275 h 3030582"/>
              <a:gd name="connsiteX158" fmla="*/ 1637236 w 2423720"/>
              <a:gd name="connsiteY158" fmla="*/ 2365812 h 3030582"/>
              <a:gd name="connsiteX159" fmla="*/ 1690860 w 2423720"/>
              <a:gd name="connsiteY159" fmla="*/ 2353582 h 3030582"/>
              <a:gd name="connsiteX160" fmla="*/ 1717672 w 2423720"/>
              <a:gd name="connsiteY160" fmla="*/ 2344645 h 3030582"/>
              <a:gd name="connsiteX161" fmla="*/ 1823979 w 2423720"/>
              <a:gd name="connsiteY161" fmla="*/ 2306073 h 3030582"/>
              <a:gd name="connsiteX162" fmla="*/ 1875722 w 2423720"/>
              <a:gd name="connsiteY162" fmla="*/ 2283024 h 3030582"/>
              <a:gd name="connsiteX163" fmla="*/ 1959920 w 2423720"/>
              <a:gd name="connsiteY163" fmla="*/ 2241160 h 3030582"/>
              <a:gd name="connsiteX164" fmla="*/ 2072813 w 2423720"/>
              <a:gd name="connsiteY164" fmla="*/ 2170132 h 3030582"/>
              <a:gd name="connsiteX165" fmla="*/ 2138667 w 2423720"/>
              <a:gd name="connsiteY165" fmla="*/ 2121212 h 3030582"/>
              <a:gd name="connsiteX166" fmla="*/ 2144311 w 2423720"/>
              <a:gd name="connsiteY166" fmla="*/ 2085462 h 3030582"/>
              <a:gd name="connsiteX167" fmla="*/ 2135374 w 2423720"/>
              <a:gd name="connsiteY167" fmla="*/ 2074643 h 3030582"/>
              <a:gd name="connsiteX168" fmla="*/ 2098684 w 2423720"/>
              <a:gd name="connsiteY168" fmla="*/ 2037953 h 3030582"/>
              <a:gd name="connsiteX169" fmla="*/ 2064816 w 2423720"/>
              <a:gd name="connsiteY169" fmla="*/ 2000793 h 3030582"/>
              <a:gd name="connsiteX170" fmla="*/ 2050705 w 2423720"/>
              <a:gd name="connsiteY170" fmla="*/ 1999852 h 3030582"/>
              <a:gd name="connsiteX171" fmla="*/ 2018248 w 2423720"/>
              <a:gd name="connsiteY171" fmla="*/ 2027135 h 3030582"/>
              <a:gd name="connsiteX172" fmla="*/ 1392636 w 2423720"/>
              <a:gd name="connsiteY172" fmla="*/ 2271735 h 3030582"/>
              <a:gd name="connsiteX173" fmla="*/ 1204012 w 2423720"/>
              <a:gd name="connsiteY173" fmla="*/ 2269853 h 3030582"/>
              <a:gd name="connsiteX174" fmla="*/ 976345 w 2423720"/>
              <a:gd name="connsiteY174" fmla="*/ 2225637 h 3030582"/>
              <a:gd name="connsiteX175" fmla="*/ 433521 w 2423720"/>
              <a:gd name="connsiteY175" fmla="*/ 1863911 h 3030582"/>
              <a:gd name="connsiteX176" fmla="*/ 195976 w 2423720"/>
              <a:gd name="connsiteY176" fmla="*/ 1258055 h 3030582"/>
              <a:gd name="connsiteX177" fmla="*/ 222318 w 2423720"/>
              <a:gd name="connsiteY177" fmla="*/ 959831 h 3030582"/>
              <a:gd name="connsiteX178" fmla="*/ 483382 w 2423720"/>
              <a:gd name="connsiteY178" fmla="*/ 477216 h 3030582"/>
              <a:gd name="connsiteX179" fmla="*/ 563818 w 2423720"/>
              <a:gd name="connsiteY179" fmla="*/ 399602 h 3030582"/>
              <a:gd name="connsiteX180" fmla="*/ 565699 w 2423720"/>
              <a:gd name="connsiteY180" fmla="*/ 380316 h 3030582"/>
              <a:gd name="connsiteX181" fmla="*/ 544061 w 2423720"/>
              <a:gd name="connsiteY181" fmla="*/ 355856 h 3030582"/>
              <a:gd name="connsiteX182" fmla="*/ 483382 w 2423720"/>
              <a:gd name="connsiteY182" fmla="*/ 290473 h 3030582"/>
              <a:gd name="connsiteX183" fmla="*/ 438225 w 2423720"/>
              <a:gd name="connsiteY183" fmla="*/ 286710 h 3030582"/>
              <a:gd name="connsiteX184" fmla="*/ 370019 w 2423720"/>
              <a:gd name="connsiteY184" fmla="*/ 348801 h 3030582"/>
              <a:gd name="connsiteX185" fmla="*/ 306987 w 2423720"/>
              <a:gd name="connsiteY185" fmla="*/ 416536 h 3030582"/>
              <a:gd name="connsiteX186" fmla="*/ 229844 w 2423720"/>
              <a:gd name="connsiteY186" fmla="*/ 515317 h 3030582"/>
              <a:gd name="connsiteX187" fmla="*/ 205855 w 2423720"/>
              <a:gd name="connsiteY187" fmla="*/ 552477 h 3030582"/>
              <a:gd name="connsiteX188" fmla="*/ 161638 w 2423720"/>
              <a:gd name="connsiteY188" fmla="*/ 628209 h 3030582"/>
              <a:gd name="connsiteX189" fmla="*/ 153642 w 2423720"/>
              <a:gd name="connsiteY189" fmla="*/ 641850 h 3030582"/>
              <a:gd name="connsiteX190" fmla="*/ 140941 w 2423720"/>
              <a:gd name="connsiteY190" fmla="*/ 665370 h 3030582"/>
              <a:gd name="connsiteX191" fmla="*/ 108485 w 2423720"/>
              <a:gd name="connsiteY191" fmla="*/ 740161 h 3030582"/>
              <a:gd name="connsiteX192" fmla="*/ 105192 w 2423720"/>
              <a:gd name="connsiteY192" fmla="*/ 747217 h 3030582"/>
              <a:gd name="connsiteX193" fmla="*/ 90610 w 2423720"/>
              <a:gd name="connsiteY193" fmla="*/ 785318 h 3030582"/>
              <a:gd name="connsiteX194" fmla="*/ 62387 w 2423720"/>
              <a:gd name="connsiteY194" fmla="*/ 881747 h 3030582"/>
              <a:gd name="connsiteX195" fmla="*/ 29460 w 2423720"/>
              <a:gd name="connsiteY195" fmla="*/ 1073194 h 3030582"/>
              <a:gd name="connsiteX196" fmla="*/ 27579 w 2423720"/>
              <a:gd name="connsiteY196" fmla="*/ 1137636 h 3030582"/>
              <a:gd name="connsiteX197" fmla="*/ 25697 w 2423720"/>
              <a:gd name="connsiteY197" fmla="*/ 1224187 h 3030582"/>
              <a:gd name="connsiteX198" fmla="*/ 33694 w 2423720"/>
              <a:gd name="connsiteY198" fmla="*/ 1321087 h 3030582"/>
              <a:gd name="connsiteX199" fmla="*/ 55802 w 2423720"/>
              <a:gd name="connsiteY199" fmla="*/ 1447620 h 3030582"/>
              <a:gd name="connsiteX200" fmla="*/ 82614 w 2423720"/>
              <a:gd name="connsiteY200" fmla="*/ 1542638 h 3030582"/>
              <a:gd name="connsiteX201" fmla="*/ 100488 w 2423720"/>
              <a:gd name="connsiteY201" fmla="*/ 1597673 h 3030582"/>
              <a:gd name="connsiteX202" fmla="*/ 124008 w 2423720"/>
              <a:gd name="connsiteY202" fmla="*/ 1652238 h 3030582"/>
              <a:gd name="connsiteX203" fmla="*/ 158346 w 2423720"/>
              <a:gd name="connsiteY203" fmla="*/ 1720914 h 3030582"/>
              <a:gd name="connsiteX204" fmla="*/ 211029 w 2423720"/>
              <a:gd name="connsiteY204" fmla="*/ 1809817 h 3030582"/>
              <a:gd name="connsiteX205" fmla="*/ 275942 w 2423720"/>
              <a:gd name="connsiteY205" fmla="*/ 1900131 h 3030582"/>
              <a:gd name="connsiteX206" fmla="*/ 342737 w 2423720"/>
              <a:gd name="connsiteY206" fmla="*/ 1979155 h 3030582"/>
              <a:gd name="connsiteX207" fmla="*/ 405298 w 2423720"/>
              <a:gd name="connsiteY207" fmla="*/ 2043128 h 3030582"/>
              <a:gd name="connsiteX208" fmla="*/ 443399 w 2423720"/>
              <a:gd name="connsiteY208" fmla="*/ 2080288 h 3030582"/>
              <a:gd name="connsiteX209" fmla="*/ 485734 w 2423720"/>
              <a:gd name="connsiteY209" fmla="*/ 2115567 h 3030582"/>
              <a:gd name="connsiteX210" fmla="*/ 502668 w 2423720"/>
              <a:gd name="connsiteY210" fmla="*/ 2129679 h 3030582"/>
              <a:gd name="connsiteX211" fmla="*/ 570873 w 2423720"/>
              <a:gd name="connsiteY211" fmla="*/ 2180010 h 3030582"/>
              <a:gd name="connsiteX212" fmla="*/ 648957 w 2423720"/>
              <a:gd name="connsiteY212" fmla="*/ 2229871 h 3030582"/>
              <a:gd name="connsiteX213" fmla="*/ 809359 w 2423720"/>
              <a:gd name="connsiteY213" fmla="*/ 2309366 h 3030582"/>
              <a:gd name="connsiteX214" fmla="*/ 937303 w 2423720"/>
              <a:gd name="connsiteY214" fmla="*/ 2353112 h 3030582"/>
              <a:gd name="connsiteX215" fmla="*/ 1084064 w 2423720"/>
              <a:gd name="connsiteY215" fmla="*/ 2386979 h 3030582"/>
              <a:gd name="connsiteX216" fmla="*/ 1098175 w 2423720"/>
              <a:gd name="connsiteY216" fmla="*/ 2388390 h 3030582"/>
              <a:gd name="connsiteX217" fmla="*/ 1165440 w 2423720"/>
              <a:gd name="connsiteY217" fmla="*/ 2395446 h 3030582"/>
              <a:gd name="connsiteX218" fmla="*/ 1198367 w 2423720"/>
              <a:gd name="connsiteY218" fmla="*/ 2396857 h 3030582"/>
              <a:gd name="connsiteX219" fmla="*/ 1221886 w 2423720"/>
              <a:gd name="connsiteY219" fmla="*/ 2397798 h 3030582"/>
              <a:gd name="connsiteX220" fmla="*/ 1265632 w 2423720"/>
              <a:gd name="connsiteY220" fmla="*/ 2401091 h 3030582"/>
              <a:gd name="connsiteX221" fmla="*/ 1335720 w 2423720"/>
              <a:gd name="connsiteY221" fmla="*/ 2401091 h 3030582"/>
              <a:gd name="connsiteX222" fmla="*/ 1081241 w 2423720"/>
              <a:gd name="connsiteY222" fmla="*/ 1529938 h 3030582"/>
              <a:gd name="connsiteX223" fmla="*/ 1109935 w 2423720"/>
              <a:gd name="connsiteY223" fmla="*/ 1523352 h 3030582"/>
              <a:gd name="connsiteX224" fmla="*/ 1160266 w 2423720"/>
              <a:gd name="connsiteY224" fmla="*/ 1494659 h 3030582"/>
              <a:gd name="connsiteX225" fmla="*/ 1253873 w 2423720"/>
              <a:gd name="connsiteY225" fmla="*/ 1437272 h 3030582"/>
              <a:gd name="connsiteX226" fmla="*/ 1373821 w 2423720"/>
              <a:gd name="connsiteY226" fmla="*/ 1354484 h 3030582"/>
              <a:gd name="connsiteX227" fmla="*/ 1436852 w 2423720"/>
              <a:gd name="connsiteY227" fmla="*/ 1307445 h 3030582"/>
              <a:gd name="connsiteX228" fmla="*/ 1547393 w 2423720"/>
              <a:gd name="connsiteY228" fmla="*/ 1214780 h 3030582"/>
              <a:gd name="connsiteX229" fmla="*/ 1596783 w 2423720"/>
              <a:gd name="connsiteY229" fmla="*/ 1169152 h 3030582"/>
              <a:gd name="connsiteX230" fmla="*/ 1703561 w 2423720"/>
              <a:gd name="connsiteY230" fmla="*/ 1056260 h 3030582"/>
              <a:gd name="connsiteX231" fmla="*/ 1721906 w 2423720"/>
              <a:gd name="connsiteY231" fmla="*/ 1036974 h 3030582"/>
              <a:gd name="connsiteX232" fmla="*/ 1770826 w 2423720"/>
              <a:gd name="connsiteY232" fmla="*/ 979587 h 3030582"/>
              <a:gd name="connsiteX233" fmla="*/ 1783996 w 2423720"/>
              <a:gd name="connsiteY233" fmla="*/ 956538 h 3030582"/>
              <a:gd name="connsiteX234" fmla="*/ 1781645 w 2423720"/>
              <a:gd name="connsiteY234" fmla="*/ 927845 h 3030582"/>
              <a:gd name="connsiteX235" fmla="*/ 1768003 w 2423720"/>
              <a:gd name="connsiteY235" fmla="*/ 908559 h 3030582"/>
              <a:gd name="connsiteX236" fmla="*/ 1729902 w 2423720"/>
              <a:gd name="connsiteY236" fmla="*/ 866695 h 3030582"/>
              <a:gd name="connsiteX237" fmla="*/ 1638647 w 2423720"/>
              <a:gd name="connsiteY237" fmla="*/ 771206 h 3030582"/>
              <a:gd name="connsiteX238" fmla="*/ 1627829 w 2423720"/>
              <a:gd name="connsiteY238" fmla="*/ 762269 h 3030582"/>
              <a:gd name="connsiteX239" fmla="*/ 1610895 w 2423720"/>
              <a:gd name="connsiteY239" fmla="*/ 748157 h 3030582"/>
              <a:gd name="connsiteX240" fmla="*/ 1566208 w 2423720"/>
              <a:gd name="connsiteY240" fmla="*/ 708175 h 3030582"/>
              <a:gd name="connsiteX241" fmla="*/ 1487654 w 2423720"/>
              <a:gd name="connsiteY241" fmla="*/ 645614 h 3030582"/>
              <a:gd name="connsiteX242" fmla="*/ 1425563 w 2423720"/>
              <a:gd name="connsiteY242" fmla="*/ 600457 h 3030582"/>
              <a:gd name="connsiteX243" fmla="*/ 1405336 w 2423720"/>
              <a:gd name="connsiteY243" fmla="*/ 588227 h 3030582"/>
              <a:gd name="connsiteX244" fmla="*/ 1377113 w 2423720"/>
              <a:gd name="connsiteY244" fmla="*/ 595753 h 3030582"/>
              <a:gd name="connsiteX245" fmla="*/ 1350302 w 2423720"/>
              <a:gd name="connsiteY245" fmla="*/ 638558 h 3030582"/>
              <a:gd name="connsiteX246" fmla="*/ 1299029 w 2423720"/>
              <a:gd name="connsiteY246" fmla="*/ 705823 h 3030582"/>
              <a:gd name="connsiteX247" fmla="*/ 1255284 w 2423720"/>
              <a:gd name="connsiteY247" fmla="*/ 743924 h 3030582"/>
              <a:gd name="connsiteX248" fmla="*/ 1161207 w 2423720"/>
              <a:gd name="connsiteY248" fmla="*/ 834238 h 3030582"/>
              <a:gd name="connsiteX249" fmla="*/ 1062896 w 2423720"/>
              <a:gd name="connsiteY249" fmla="*/ 912322 h 3030582"/>
              <a:gd name="connsiteX250" fmla="*/ 1057722 w 2423720"/>
              <a:gd name="connsiteY250" fmla="*/ 915615 h 3030582"/>
              <a:gd name="connsiteX251" fmla="*/ 1015858 w 2423720"/>
              <a:gd name="connsiteY251" fmla="*/ 943367 h 3030582"/>
              <a:gd name="connsiteX252" fmla="*/ 918958 w 2423720"/>
              <a:gd name="connsiteY252" fmla="*/ 1004517 h 3030582"/>
              <a:gd name="connsiteX253" fmla="*/ 858749 w 2423720"/>
              <a:gd name="connsiteY253" fmla="*/ 1037915 h 3030582"/>
              <a:gd name="connsiteX254" fmla="*/ 768906 w 2423720"/>
              <a:gd name="connsiteY254" fmla="*/ 1083542 h 3030582"/>
              <a:gd name="connsiteX255" fmla="*/ 759027 w 2423720"/>
              <a:gd name="connsiteY255" fmla="*/ 1112236 h 3030582"/>
              <a:gd name="connsiteX256" fmla="*/ 781606 w 2423720"/>
              <a:gd name="connsiteY256" fmla="*/ 1156922 h 3030582"/>
              <a:gd name="connsiteX257" fmla="*/ 832408 w 2423720"/>
              <a:gd name="connsiteY257" fmla="*/ 1240180 h 3030582"/>
              <a:gd name="connsiteX258" fmla="*/ 891206 w 2423720"/>
              <a:gd name="connsiteY258" fmla="*/ 1327672 h 3030582"/>
              <a:gd name="connsiteX259" fmla="*/ 899202 w 2423720"/>
              <a:gd name="connsiteY259" fmla="*/ 1337550 h 3030582"/>
              <a:gd name="connsiteX260" fmla="*/ 977286 w 2423720"/>
              <a:gd name="connsiteY260" fmla="*/ 1429745 h 3030582"/>
              <a:gd name="connsiteX261" fmla="*/ 1013035 w 2423720"/>
              <a:gd name="connsiteY261" fmla="*/ 1469258 h 3030582"/>
              <a:gd name="connsiteX262" fmla="*/ 1032792 w 2423720"/>
              <a:gd name="connsiteY262" fmla="*/ 1493718 h 3030582"/>
              <a:gd name="connsiteX263" fmla="*/ 1071834 w 2423720"/>
              <a:gd name="connsiteY263" fmla="*/ 1527115 h 3030582"/>
              <a:gd name="connsiteX264" fmla="*/ 1081241 w 2423720"/>
              <a:gd name="connsiteY264" fmla="*/ 1529938 h 3030582"/>
              <a:gd name="connsiteX265" fmla="*/ 497023 w 2423720"/>
              <a:gd name="connsiteY265" fmla="*/ 1800409 h 3030582"/>
              <a:gd name="connsiteX266" fmla="*/ 497964 w 2423720"/>
              <a:gd name="connsiteY266" fmla="*/ 1804172 h 3030582"/>
              <a:gd name="connsiteX267" fmla="*/ 505490 w 2423720"/>
              <a:gd name="connsiteY267" fmla="*/ 1814050 h 3030582"/>
              <a:gd name="connsiteX268" fmla="*/ 644254 w 2423720"/>
              <a:gd name="connsiteY268" fmla="*/ 1952814 h 3030582"/>
              <a:gd name="connsiteX269" fmla="*/ 972582 w 2423720"/>
              <a:gd name="connsiteY269" fmla="*/ 2134382 h 3030582"/>
              <a:gd name="connsiteX270" fmla="*/ 992338 w 2423720"/>
              <a:gd name="connsiteY270" fmla="*/ 2136734 h 3030582"/>
              <a:gd name="connsiteX271" fmla="*/ 1064778 w 2423720"/>
              <a:gd name="connsiteY271" fmla="*/ 2122623 h 3030582"/>
              <a:gd name="connsiteX272" fmla="*/ 1154621 w 2423720"/>
              <a:gd name="connsiteY272" fmla="*/ 2100985 h 3030582"/>
              <a:gd name="connsiteX273" fmla="*/ 1287740 w 2423720"/>
              <a:gd name="connsiteY273" fmla="*/ 2065236 h 3030582"/>
              <a:gd name="connsiteX274" fmla="*/ 1483891 w 2423720"/>
              <a:gd name="connsiteY274" fmla="*/ 1995148 h 3030582"/>
              <a:gd name="connsiteX275" fmla="*/ 1490476 w 2423720"/>
              <a:gd name="connsiteY275" fmla="*/ 1990915 h 3030582"/>
              <a:gd name="connsiteX276" fmla="*/ 1514936 w 2423720"/>
              <a:gd name="connsiteY276" fmla="*/ 1980096 h 3030582"/>
              <a:gd name="connsiteX277" fmla="*/ 1563386 w 2423720"/>
              <a:gd name="connsiteY277" fmla="*/ 1957988 h 3030582"/>
              <a:gd name="connsiteX278" fmla="*/ 1561504 w 2423720"/>
              <a:gd name="connsiteY278" fmla="*/ 1917535 h 3030582"/>
              <a:gd name="connsiteX279" fmla="*/ 1517758 w 2423720"/>
              <a:gd name="connsiteY279" fmla="*/ 1893545 h 3030582"/>
              <a:gd name="connsiteX280" fmla="*/ 1352183 w 2423720"/>
              <a:gd name="connsiteY280" fmla="*/ 1794294 h 3030582"/>
              <a:gd name="connsiteX281" fmla="*/ 1229413 w 2423720"/>
              <a:gd name="connsiteY281" fmla="*/ 1706802 h 3030582"/>
              <a:gd name="connsiteX282" fmla="*/ 1085004 w 2423720"/>
              <a:gd name="connsiteY282" fmla="*/ 1585443 h 3030582"/>
              <a:gd name="connsiteX283" fmla="*/ 1045962 w 2423720"/>
              <a:gd name="connsiteY283" fmla="*/ 1581210 h 3030582"/>
              <a:gd name="connsiteX284" fmla="*/ 1000335 w 2423720"/>
              <a:gd name="connsiteY284" fmla="*/ 1605199 h 3030582"/>
              <a:gd name="connsiteX285" fmla="*/ 950474 w 2423720"/>
              <a:gd name="connsiteY285" fmla="*/ 1628248 h 3030582"/>
              <a:gd name="connsiteX286" fmla="*/ 867686 w 2423720"/>
              <a:gd name="connsiteY286" fmla="*/ 1666820 h 3030582"/>
              <a:gd name="connsiteX287" fmla="*/ 696466 w 2423720"/>
              <a:gd name="connsiteY287" fmla="*/ 1733144 h 3030582"/>
              <a:gd name="connsiteX288" fmla="*/ 562877 w 2423720"/>
              <a:gd name="connsiteY288" fmla="*/ 1779242 h 3030582"/>
              <a:gd name="connsiteX289" fmla="*/ 497023 w 2423720"/>
              <a:gd name="connsiteY289" fmla="*/ 1800409 h 3030582"/>
              <a:gd name="connsiteX290" fmla="*/ 2056820 w 2423720"/>
              <a:gd name="connsiteY290" fmla="*/ 524254 h 3030582"/>
              <a:gd name="connsiteX291" fmla="*/ 2052116 w 2423720"/>
              <a:gd name="connsiteY291" fmla="*/ 533662 h 3030582"/>
              <a:gd name="connsiteX292" fmla="*/ 1984851 w 2423720"/>
              <a:gd name="connsiteY292" fmla="*/ 680422 h 3030582"/>
              <a:gd name="connsiteX293" fmla="*/ 1984381 w 2423720"/>
              <a:gd name="connsiteY293" fmla="*/ 681833 h 3030582"/>
              <a:gd name="connsiteX294" fmla="*/ 1952865 w 2423720"/>
              <a:gd name="connsiteY294" fmla="*/ 744865 h 3030582"/>
              <a:gd name="connsiteX295" fmla="*/ 1931227 w 2423720"/>
              <a:gd name="connsiteY295" fmla="*/ 790022 h 3030582"/>
              <a:gd name="connsiteX296" fmla="*/ 1878073 w 2423720"/>
              <a:gd name="connsiteY296" fmla="*/ 871869 h 3030582"/>
              <a:gd name="connsiteX297" fmla="*/ 1865843 w 2423720"/>
              <a:gd name="connsiteY297" fmla="*/ 888332 h 3030582"/>
              <a:gd name="connsiteX298" fmla="*/ 1845147 w 2423720"/>
              <a:gd name="connsiteY298" fmla="*/ 917967 h 3030582"/>
              <a:gd name="connsiteX299" fmla="*/ 1844676 w 2423720"/>
              <a:gd name="connsiteY299" fmla="*/ 963124 h 3030582"/>
              <a:gd name="connsiteX300" fmla="*/ 1864432 w 2423720"/>
              <a:gd name="connsiteY300" fmla="*/ 987584 h 3030582"/>
              <a:gd name="connsiteX301" fmla="*/ 1936872 w 2423720"/>
              <a:gd name="connsiteY301" fmla="*/ 1092009 h 3030582"/>
              <a:gd name="connsiteX302" fmla="*/ 2015426 w 2423720"/>
              <a:gd name="connsiteY302" fmla="*/ 1224187 h 3030582"/>
              <a:gd name="connsiteX303" fmla="*/ 2034241 w 2423720"/>
              <a:gd name="connsiteY303" fmla="*/ 1262289 h 3030582"/>
              <a:gd name="connsiteX304" fmla="*/ 2073754 w 2423720"/>
              <a:gd name="connsiteY304" fmla="*/ 1344135 h 3030582"/>
              <a:gd name="connsiteX305" fmla="*/ 2101977 w 2423720"/>
              <a:gd name="connsiteY305" fmla="*/ 1412341 h 3030582"/>
              <a:gd name="connsiteX306" fmla="*/ 2120322 w 2423720"/>
              <a:gd name="connsiteY306" fmla="*/ 1453735 h 3030582"/>
              <a:gd name="connsiteX307" fmla="*/ 2146663 w 2423720"/>
              <a:gd name="connsiteY307" fmla="*/ 1461732 h 3030582"/>
              <a:gd name="connsiteX308" fmla="*/ 2164538 w 2423720"/>
              <a:gd name="connsiteY308" fmla="*/ 1442446 h 3030582"/>
              <a:gd name="connsiteX309" fmla="*/ 2197935 w 2423720"/>
              <a:gd name="connsiteY309" fmla="*/ 1385529 h 3030582"/>
              <a:gd name="connsiteX310" fmla="*/ 2235096 w 2423720"/>
              <a:gd name="connsiteY310" fmla="*/ 1322027 h 3030582"/>
              <a:gd name="connsiteX311" fmla="*/ 2262849 w 2423720"/>
              <a:gd name="connsiteY311" fmla="*/ 1266052 h 3030582"/>
              <a:gd name="connsiteX312" fmla="*/ 2274138 w 2423720"/>
              <a:gd name="connsiteY312" fmla="*/ 1243943 h 3030582"/>
              <a:gd name="connsiteX313" fmla="*/ 2302361 w 2423720"/>
              <a:gd name="connsiteY313" fmla="*/ 1176208 h 3030582"/>
              <a:gd name="connsiteX314" fmla="*/ 2325880 w 2423720"/>
              <a:gd name="connsiteY314" fmla="*/ 1109884 h 3030582"/>
              <a:gd name="connsiteX315" fmla="*/ 2327291 w 2423720"/>
              <a:gd name="connsiteY315" fmla="*/ 1095772 h 3030582"/>
              <a:gd name="connsiteX316" fmla="*/ 2310828 w 2423720"/>
              <a:gd name="connsiteY316" fmla="*/ 995110 h 3030582"/>
              <a:gd name="connsiteX317" fmla="*/ 2092569 w 2423720"/>
              <a:gd name="connsiteY317" fmla="*/ 563296 h 3030582"/>
              <a:gd name="connsiteX318" fmla="*/ 2056820 w 2423720"/>
              <a:gd name="connsiteY318" fmla="*/ 524254 h 3030582"/>
              <a:gd name="connsiteX319" fmla="*/ 283939 w 2423720"/>
              <a:gd name="connsiteY319" fmla="*/ 1204431 h 3030582"/>
              <a:gd name="connsiteX320" fmla="*/ 294757 w 2423720"/>
              <a:gd name="connsiteY320" fmla="*/ 1204431 h 3030582"/>
              <a:gd name="connsiteX321" fmla="*/ 350263 w 2423720"/>
              <a:gd name="connsiteY321" fmla="*/ 1193612 h 3030582"/>
              <a:gd name="connsiteX322" fmla="*/ 427876 w 2423720"/>
              <a:gd name="connsiteY322" fmla="*/ 1174797 h 3030582"/>
              <a:gd name="connsiteX323" fmla="*/ 556291 w 2423720"/>
              <a:gd name="connsiteY323" fmla="*/ 1139518 h 3030582"/>
              <a:gd name="connsiteX324" fmla="*/ 677651 w 2423720"/>
              <a:gd name="connsiteY324" fmla="*/ 1096713 h 3030582"/>
              <a:gd name="connsiteX325" fmla="*/ 694585 w 2423720"/>
              <a:gd name="connsiteY325" fmla="*/ 1088716 h 3030582"/>
              <a:gd name="connsiteX326" fmla="*/ 703052 w 2423720"/>
              <a:gd name="connsiteY326" fmla="*/ 1062845 h 3030582"/>
              <a:gd name="connsiteX327" fmla="*/ 676710 w 2423720"/>
              <a:gd name="connsiteY327" fmla="*/ 1002636 h 3030582"/>
              <a:gd name="connsiteX328" fmla="*/ 634375 w 2423720"/>
              <a:gd name="connsiteY328" fmla="*/ 891155 h 3030582"/>
              <a:gd name="connsiteX329" fmla="*/ 610856 w 2423720"/>
              <a:gd name="connsiteY329" fmla="*/ 816363 h 3030582"/>
              <a:gd name="connsiteX330" fmla="*/ 579811 w 2423720"/>
              <a:gd name="connsiteY330" fmla="*/ 693122 h 3030582"/>
              <a:gd name="connsiteX331" fmla="*/ 557703 w 2423720"/>
              <a:gd name="connsiteY331" fmla="*/ 670074 h 3030582"/>
              <a:gd name="connsiteX332" fmla="*/ 516779 w 2423720"/>
              <a:gd name="connsiteY332" fmla="*/ 676659 h 3030582"/>
              <a:gd name="connsiteX333" fmla="*/ 500786 w 2423720"/>
              <a:gd name="connsiteY333" fmla="*/ 682774 h 3030582"/>
              <a:gd name="connsiteX334" fmla="*/ 432110 w 2423720"/>
              <a:gd name="connsiteY334" fmla="*/ 698767 h 3030582"/>
              <a:gd name="connsiteX335" fmla="*/ 416587 w 2423720"/>
              <a:gd name="connsiteY335" fmla="*/ 710527 h 3030582"/>
              <a:gd name="connsiteX336" fmla="*/ 368608 w 2423720"/>
              <a:gd name="connsiteY336" fmla="*/ 802722 h 3030582"/>
              <a:gd name="connsiteX337" fmla="*/ 282527 w 2423720"/>
              <a:gd name="connsiteY337" fmla="*/ 1187968 h 3030582"/>
              <a:gd name="connsiteX338" fmla="*/ 283939 w 2423720"/>
              <a:gd name="connsiteY338" fmla="*/ 1204431 h 3030582"/>
              <a:gd name="connsiteX339" fmla="*/ 1307967 w 2423720"/>
              <a:gd name="connsiteY339" fmla="*/ 210037 h 3030582"/>
              <a:gd name="connsiteX340" fmla="*/ 1150858 w 2423720"/>
              <a:gd name="connsiteY340" fmla="*/ 220856 h 3030582"/>
              <a:gd name="connsiteX341" fmla="*/ 1069011 w 2423720"/>
              <a:gd name="connsiteY341" fmla="*/ 236378 h 3030582"/>
              <a:gd name="connsiteX342" fmla="*/ 1055840 w 2423720"/>
              <a:gd name="connsiteY342" fmla="*/ 246257 h 3030582"/>
              <a:gd name="connsiteX343" fmla="*/ 1033732 w 2423720"/>
              <a:gd name="connsiteY343" fmla="*/ 287650 h 3030582"/>
              <a:gd name="connsiteX344" fmla="*/ 1014447 w 2423720"/>
              <a:gd name="connsiteY344" fmla="*/ 323400 h 3030582"/>
              <a:gd name="connsiteX345" fmla="*/ 1019621 w 2423720"/>
              <a:gd name="connsiteY345" fmla="*/ 353034 h 3030582"/>
              <a:gd name="connsiteX346" fmla="*/ 1045492 w 2423720"/>
              <a:gd name="connsiteY346" fmla="*/ 367616 h 3030582"/>
              <a:gd name="connsiteX347" fmla="*/ 1133454 w 2423720"/>
              <a:gd name="connsiteY347" fmla="*/ 405247 h 3030582"/>
              <a:gd name="connsiteX348" fmla="*/ 1332427 w 2423720"/>
              <a:gd name="connsiteY348" fmla="*/ 512024 h 3030582"/>
              <a:gd name="connsiteX349" fmla="*/ 1355476 w 2423720"/>
              <a:gd name="connsiteY349" fmla="*/ 525665 h 3030582"/>
              <a:gd name="connsiteX350" fmla="*/ 1399692 w 2423720"/>
              <a:gd name="connsiteY350" fmla="*/ 517198 h 3030582"/>
              <a:gd name="connsiteX351" fmla="*/ 1426974 w 2423720"/>
              <a:gd name="connsiteY351" fmla="*/ 475334 h 3030582"/>
              <a:gd name="connsiteX352" fmla="*/ 1463664 w 2423720"/>
              <a:gd name="connsiteY352" fmla="*/ 400543 h 3030582"/>
              <a:gd name="connsiteX353" fmla="*/ 1490947 w 2423720"/>
              <a:gd name="connsiteY353" fmla="*/ 344097 h 3030582"/>
              <a:gd name="connsiteX354" fmla="*/ 1493299 w 2423720"/>
              <a:gd name="connsiteY354" fmla="*/ 339863 h 3030582"/>
              <a:gd name="connsiteX355" fmla="*/ 1530459 w 2423720"/>
              <a:gd name="connsiteY355" fmla="*/ 255194 h 3030582"/>
              <a:gd name="connsiteX356" fmla="*/ 1531400 w 2423720"/>
              <a:gd name="connsiteY356" fmla="*/ 252372 h 3030582"/>
              <a:gd name="connsiteX357" fmla="*/ 1517758 w 2423720"/>
              <a:gd name="connsiteY357" fmla="*/ 230263 h 3030582"/>
              <a:gd name="connsiteX358" fmla="*/ 1307967 w 2423720"/>
              <a:gd name="connsiteY358" fmla="*/ 210037 h 3030582"/>
              <a:gd name="connsiteX359" fmla="*/ 1863491 w 2423720"/>
              <a:gd name="connsiteY359" fmla="*/ 2025723 h 3030582"/>
              <a:gd name="connsiteX360" fmla="*/ 1880425 w 2423720"/>
              <a:gd name="connsiteY360" fmla="*/ 2019138 h 3030582"/>
              <a:gd name="connsiteX361" fmla="*/ 2091158 w 2423720"/>
              <a:gd name="connsiteY361" fmla="*/ 1836158 h 3030582"/>
              <a:gd name="connsiteX362" fmla="*/ 2170183 w 2423720"/>
              <a:gd name="connsiteY362" fmla="*/ 1732674 h 3030582"/>
              <a:gd name="connsiteX363" fmla="*/ 2174887 w 2423720"/>
              <a:gd name="connsiteY363" fmla="*/ 1715740 h 3030582"/>
              <a:gd name="connsiteX364" fmla="*/ 2160775 w 2423720"/>
              <a:gd name="connsiteY364" fmla="*/ 1666349 h 3030582"/>
              <a:gd name="connsiteX365" fmla="*/ 2141019 w 2423720"/>
              <a:gd name="connsiteY365" fmla="*/ 1600025 h 3030582"/>
              <a:gd name="connsiteX366" fmla="*/ 2132552 w 2423720"/>
              <a:gd name="connsiteY366" fmla="*/ 1581210 h 3030582"/>
              <a:gd name="connsiteX367" fmla="*/ 2097273 w 2423720"/>
              <a:gd name="connsiteY367" fmla="*/ 1578387 h 3030582"/>
              <a:gd name="connsiteX368" fmla="*/ 2034712 w 2423720"/>
              <a:gd name="connsiteY368" fmla="*/ 1648945 h 3030582"/>
              <a:gd name="connsiteX369" fmla="*/ 1974502 w 2423720"/>
              <a:gd name="connsiteY369" fmla="*/ 1708214 h 3030582"/>
              <a:gd name="connsiteX370" fmla="*/ 1865843 w 2423720"/>
              <a:gd name="connsiteY370" fmla="*/ 1800879 h 3030582"/>
              <a:gd name="connsiteX371" fmla="*/ 1789641 w 2423720"/>
              <a:gd name="connsiteY371" fmla="*/ 1856385 h 3030582"/>
              <a:gd name="connsiteX372" fmla="*/ 1697446 w 2423720"/>
              <a:gd name="connsiteY372" fmla="*/ 1916124 h 3030582"/>
              <a:gd name="connsiteX373" fmla="*/ 1679571 w 2423720"/>
              <a:gd name="connsiteY373" fmla="*/ 1935880 h 3030582"/>
              <a:gd name="connsiteX374" fmla="*/ 1699798 w 2423720"/>
              <a:gd name="connsiteY374" fmla="*/ 1955636 h 3030582"/>
              <a:gd name="connsiteX375" fmla="*/ 1750129 w 2423720"/>
              <a:gd name="connsiteY375" fmla="*/ 1978215 h 3030582"/>
              <a:gd name="connsiteX376" fmla="*/ 1841854 w 2423720"/>
              <a:gd name="connsiteY376" fmla="*/ 2018668 h 3030582"/>
              <a:gd name="connsiteX377" fmla="*/ 1863491 w 2423720"/>
              <a:gd name="connsiteY377" fmla="*/ 2025723 h 3030582"/>
              <a:gd name="connsiteX378" fmla="*/ 610856 w 2423720"/>
              <a:gd name="connsiteY378" fmla="*/ 619742 h 3030582"/>
              <a:gd name="connsiteX379" fmla="*/ 629672 w 2423720"/>
              <a:gd name="connsiteY379" fmla="*/ 615039 h 3030582"/>
              <a:gd name="connsiteX380" fmla="*/ 655072 w 2423720"/>
              <a:gd name="connsiteY380" fmla="*/ 602338 h 3030582"/>
              <a:gd name="connsiteX381" fmla="*/ 763731 w 2423720"/>
              <a:gd name="connsiteY381" fmla="*/ 543070 h 3030582"/>
              <a:gd name="connsiteX382" fmla="*/ 775961 w 2423720"/>
              <a:gd name="connsiteY382" fmla="*/ 535543 h 3030582"/>
              <a:gd name="connsiteX383" fmla="*/ 833348 w 2423720"/>
              <a:gd name="connsiteY383" fmla="*/ 494620 h 3030582"/>
              <a:gd name="connsiteX384" fmla="*/ 890735 w 2423720"/>
              <a:gd name="connsiteY384" fmla="*/ 440996 h 3030582"/>
              <a:gd name="connsiteX385" fmla="*/ 939655 w 2423720"/>
              <a:gd name="connsiteY385" fmla="*/ 386431 h 3030582"/>
              <a:gd name="connsiteX386" fmla="*/ 927425 w 2423720"/>
              <a:gd name="connsiteY386" fmla="*/ 346449 h 3030582"/>
              <a:gd name="connsiteX387" fmla="*/ 864864 w 2423720"/>
              <a:gd name="connsiteY387" fmla="*/ 325281 h 3030582"/>
              <a:gd name="connsiteX388" fmla="*/ 813592 w 2423720"/>
              <a:gd name="connsiteY388" fmla="*/ 330926 h 3030582"/>
              <a:gd name="connsiteX389" fmla="*/ 731275 w 2423720"/>
              <a:gd name="connsiteY389" fmla="*/ 380316 h 3030582"/>
              <a:gd name="connsiteX390" fmla="*/ 580751 w 2423720"/>
              <a:gd name="connsiteY390" fmla="*/ 501205 h 3030582"/>
              <a:gd name="connsiteX391" fmla="*/ 571814 w 2423720"/>
              <a:gd name="connsiteY391" fmla="*/ 520021 h 3030582"/>
              <a:gd name="connsiteX392" fmla="*/ 584044 w 2423720"/>
              <a:gd name="connsiteY392" fmla="*/ 599045 h 3030582"/>
              <a:gd name="connsiteX393" fmla="*/ 610856 w 2423720"/>
              <a:gd name="connsiteY393" fmla="*/ 619742 h 303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2423720" h="3030582">
                <a:moveTo>
                  <a:pt x="1841854" y="3007888"/>
                </a:moveTo>
                <a:cubicBezTo>
                  <a:pt x="1969799" y="3007888"/>
                  <a:pt x="2097743" y="3007888"/>
                  <a:pt x="2225688" y="3007888"/>
                </a:cubicBezTo>
                <a:cubicBezTo>
                  <a:pt x="2231803" y="3007888"/>
                  <a:pt x="2238388" y="3007417"/>
                  <a:pt x="2244033" y="3011651"/>
                </a:cubicBezTo>
                <a:cubicBezTo>
                  <a:pt x="2250148" y="3016354"/>
                  <a:pt x="2249678" y="3023410"/>
                  <a:pt x="2242622" y="3026233"/>
                </a:cubicBezTo>
                <a:cubicBezTo>
                  <a:pt x="2238859" y="3027644"/>
                  <a:pt x="2234155" y="3029055"/>
                  <a:pt x="2230392" y="3028585"/>
                </a:cubicBezTo>
                <a:cubicBezTo>
                  <a:pt x="2204991" y="3024822"/>
                  <a:pt x="2180061" y="3029996"/>
                  <a:pt x="2155130" y="3029525"/>
                </a:cubicBezTo>
                <a:cubicBezTo>
                  <a:pt x="1944398" y="3025292"/>
                  <a:pt x="1733665" y="3028585"/>
                  <a:pt x="1522933" y="3027644"/>
                </a:cubicBezTo>
                <a:cubicBezTo>
                  <a:pt x="1507410" y="3027644"/>
                  <a:pt x="1491417" y="3026703"/>
                  <a:pt x="1475894" y="3029055"/>
                </a:cubicBezTo>
                <a:cubicBezTo>
                  <a:pt x="1466016" y="3030466"/>
                  <a:pt x="1455668" y="3027173"/>
                  <a:pt x="1446260" y="3028114"/>
                </a:cubicBezTo>
                <a:cubicBezTo>
                  <a:pt x="1410040" y="3030466"/>
                  <a:pt x="1374291" y="3027173"/>
                  <a:pt x="1338071" y="3028585"/>
                </a:cubicBezTo>
                <a:cubicBezTo>
                  <a:pt x="1311730" y="3029525"/>
                  <a:pt x="1284918" y="3032818"/>
                  <a:pt x="1258576" y="3028114"/>
                </a:cubicBezTo>
                <a:cubicBezTo>
                  <a:pt x="1253873" y="3027173"/>
                  <a:pt x="1249169" y="3027644"/>
                  <a:pt x="1244465" y="3027644"/>
                </a:cubicBezTo>
                <a:cubicBezTo>
                  <a:pt x="1060074" y="3027644"/>
                  <a:pt x="875213" y="3027644"/>
                  <a:pt x="690822" y="3027644"/>
                </a:cubicBezTo>
                <a:cubicBezTo>
                  <a:pt x="678592" y="3027644"/>
                  <a:pt x="666832" y="3029055"/>
                  <a:pt x="654602" y="3029996"/>
                </a:cubicBezTo>
                <a:cubicBezTo>
                  <a:pt x="649428" y="3030466"/>
                  <a:pt x="644254" y="3029996"/>
                  <a:pt x="639550" y="3027173"/>
                </a:cubicBezTo>
                <a:cubicBezTo>
                  <a:pt x="636257" y="3025292"/>
                  <a:pt x="633435" y="3022470"/>
                  <a:pt x="633435" y="3018706"/>
                </a:cubicBezTo>
                <a:cubicBezTo>
                  <a:pt x="633435" y="3014473"/>
                  <a:pt x="636257" y="3012121"/>
                  <a:pt x="640020" y="3010710"/>
                </a:cubicBezTo>
                <a:cubicBezTo>
                  <a:pt x="643783" y="3009299"/>
                  <a:pt x="648017" y="3008828"/>
                  <a:pt x="652250" y="3008358"/>
                </a:cubicBezTo>
                <a:cubicBezTo>
                  <a:pt x="670595" y="3007888"/>
                  <a:pt x="688940" y="3007888"/>
                  <a:pt x="707285" y="3007888"/>
                </a:cubicBezTo>
                <a:cubicBezTo>
                  <a:pt x="886502" y="3007888"/>
                  <a:pt x="1066189" y="3007888"/>
                  <a:pt x="1245406" y="3007888"/>
                </a:cubicBezTo>
                <a:cubicBezTo>
                  <a:pt x="1282566" y="3007888"/>
                  <a:pt x="1319726" y="3006947"/>
                  <a:pt x="1356887" y="3008828"/>
                </a:cubicBezTo>
                <a:cubicBezTo>
                  <a:pt x="1365354" y="3009299"/>
                  <a:pt x="1373350" y="3006476"/>
                  <a:pt x="1380877" y="3002243"/>
                </a:cubicBezTo>
                <a:cubicBezTo>
                  <a:pt x="1389343" y="2997539"/>
                  <a:pt x="1393577" y="2990013"/>
                  <a:pt x="1393577" y="2980135"/>
                </a:cubicBezTo>
                <a:cubicBezTo>
                  <a:pt x="1393577" y="2955675"/>
                  <a:pt x="1394047" y="2930745"/>
                  <a:pt x="1394047" y="2906284"/>
                </a:cubicBezTo>
                <a:cubicBezTo>
                  <a:pt x="1394047" y="2818322"/>
                  <a:pt x="1394047" y="2729890"/>
                  <a:pt x="1394047" y="2641928"/>
                </a:cubicBezTo>
                <a:cubicBezTo>
                  <a:pt x="1394047" y="2631579"/>
                  <a:pt x="1393577" y="2620761"/>
                  <a:pt x="1391695" y="2610412"/>
                </a:cubicBezTo>
                <a:cubicBezTo>
                  <a:pt x="1389343" y="2595360"/>
                  <a:pt x="1383699" y="2588775"/>
                  <a:pt x="1368647" y="2586893"/>
                </a:cubicBezTo>
                <a:cubicBezTo>
                  <a:pt x="1356416" y="2585482"/>
                  <a:pt x="1343716" y="2582189"/>
                  <a:pt x="1331016" y="2585482"/>
                </a:cubicBezTo>
                <a:cubicBezTo>
                  <a:pt x="1327253" y="2586423"/>
                  <a:pt x="1322549" y="2585952"/>
                  <a:pt x="1318315" y="2585952"/>
                </a:cubicBezTo>
                <a:cubicBezTo>
                  <a:pt x="1285388" y="2585952"/>
                  <a:pt x="1252461" y="2585952"/>
                  <a:pt x="1219064" y="2585952"/>
                </a:cubicBezTo>
                <a:cubicBezTo>
                  <a:pt x="1202130" y="2585952"/>
                  <a:pt x="1194134" y="2580308"/>
                  <a:pt x="1188489" y="2564314"/>
                </a:cubicBezTo>
                <a:cubicBezTo>
                  <a:pt x="1182374" y="2545499"/>
                  <a:pt x="1176259" y="2526213"/>
                  <a:pt x="1173437" y="2506457"/>
                </a:cubicBezTo>
                <a:cubicBezTo>
                  <a:pt x="1169674" y="2482467"/>
                  <a:pt x="1160266" y="2460359"/>
                  <a:pt x="1154621" y="2436840"/>
                </a:cubicBezTo>
                <a:cubicBezTo>
                  <a:pt x="1152740" y="2428844"/>
                  <a:pt x="1147095" y="2423199"/>
                  <a:pt x="1140039" y="2419436"/>
                </a:cubicBezTo>
                <a:cubicBezTo>
                  <a:pt x="1129220" y="2413321"/>
                  <a:pt x="1117461" y="2410498"/>
                  <a:pt x="1105231" y="2410498"/>
                </a:cubicBezTo>
                <a:cubicBezTo>
                  <a:pt x="1080771" y="2410969"/>
                  <a:pt x="1057722" y="2405795"/>
                  <a:pt x="1034203" y="2398739"/>
                </a:cubicBezTo>
                <a:cubicBezTo>
                  <a:pt x="1019150" y="2394035"/>
                  <a:pt x="1003628" y="2392624"/>
                  <a:pt x="988105" y="2389802"/>
                </a:cubicBezTo>
                <a:cubicBezTo>
                  <a:pt x="958471" y="2383687"/>
                  <a:pt x="929777" y="2372397"/>
                  <a:pt x="900143" y="2365812"/>
                </a:cubicBezTo>
                <a:cubicBezTo>
                  <a:pt x="873331" y="2359697"/>
                  <a:pt x="848401" y="2348408"/>
                  <a:pt x="823470" y="2338059"/>
                </a:cubicBezTo>
                <a:cubicBezTo>
                  <a:pt x="786310" y="2323007"/>
                  <a:pt x="747738" y="2310306"/>
                  <a:pt x="711989" y="2290550"/>
                </a:cubicBezTo>
                <a:cubicBezTo>
                  <a:pt x="663539" y="2263738"/>
                  <a:pt x="614149" y="2237867"/>
                  <a:pt x="568521" y="2206351"/>
                </a:cubicBezTo>
                <a:cubicBezTo>
                  <a:pt x="540298" y="2187066"/>
                  <a:pt x="512546" y="2167780"/>
                  <a:pt x="487615" y="2144731"/>
                </a:cubicBezTo>
                <a:cubicBezTo>
                  <a:pt x="485734" y="2142849"/>
                  <a:pt x="483852" y="2140968"/>
                  <a:pt x="481500" y="2139557"/>
                </a:cubicBezTo>
                <a:cubicBezTo>
                  <a:pt x="453277" y="2122623"/>
                  <a:pt x="432110" y="2097692"/>
                  <a:pt x="406239" y="2077466"/>
                </a:cubicBezTo>
                <a:cubicBezTo>
                  <a:pt x="396831" y="2069940"/>
                  <a:pt x="388834" y="2061002"/>
                  <a:pt x="380367" y="2052065"/>
                </a:cubicBezTo>
                <a:cubicBezTo>
                  <a:pt x="359200" y="2029957"/>
                  <a:pt x="338033" y="2007378"/>
                  <a:pt x="316395" y="1985270"/>
                </a:cubicBezTo>
                <a:cubicBezTo>
                  <a:pt x="308869" y="1977744"/>
                  <a:pt x="304635" y="1967866"/>
                  <a:pt x="297109" y="1960340"/>
                </a:cubicBezTo>
                <a:cubicBezTo>
                  <a:pt x="262771" y="1924591"/>
                  <a:pt x="236430" y="1883197"/>
                  <a:pt x="206795" y="1843684"/>
                </a:cubicBezTo>
                <a:cubicBezTo>
                  <a:pt x="191273" y="1823458"/>
                  <a:pt x="180924" y="1800879"/>
                  <a:pt x="166813" y="1780182"/>
                </a:cubicBezTo>
                <a:cubicBezTo>
                  <a:pt x="156935" y="1766071"/>
                  <a:pt x="148468" y="1751019"/>
                  <a:pt x="140471" y="1735966"/>
                </a:cubicBezTo>
                <a:cubicBezTo>
                  <a:pt x="126830" y="1710095"/>
                  <a:pt x="111778" y="1684694"/>
                  <a:pt x="100959" y="1657412"/>
                </a:cubicBezTo>
                <a:cubicBezTo>
                  <a:pt x="86847" y="1622133"/>
                  <a:pt x="72265" y="1586854"/>
                  <a:pt x="60035" y="1550164"/>
                </a:cubicBezTo>
                <a:cubicBezTo>
                  <a:pt x="42161" y="1497951"/>
                  <a:pt x="31342" y="1443857"/>
                  <a:pt x="20993" y="1390233"/>
                </a:cubicBezTo>
                <a:cubicBezTo>
                  <a:pt x="12526" y="1346958"/>
                  <a:pt x="5000" y="1302742"/>
                  <a:pt x="5941" y="1257585"/>
                </a:cubicBezTo>
                <a:cubicBezTo>
                  <a:pt x="5941" y="1249118"/>
                  <a:pt x="5000" y="1241121"/>
                  <a:pt x="3589" y="1232654"/>
                </a:cubicBezTo>
                <a:cubicBezTo>
                  <a:pt x="-1115" y="1203020"/>
                  <a:pt x="-1115" y="1173386"/>
                  <a:pt x="3119" y="1143751"/>
                </a:cubicBezTo>
                <a:cubicBezTo>
                  <a:pt x="4530" y="1134344"/>
                  <a:pt x="5941" y="1125406"/>
                  <a:pt x="5941" y="1115528"/>
                </a:cubicBezTo>
                <a:cubicBezTo>
                  <a:pt x="6882" y="1084483"/>
                  <a:pt x="10645" y="1053908"/>
                  <a:pt x="13937" y="1023333"/>
                </a:cubicBezTo>
                <a:cubicBezTo>
                  <a:pt x="17701" y="983820"/>
                  <a:pt x="27108" y="944778"/>
                  <a:pt x="35105" y="906207"/>
                </a:cubicBezTo>
                <a:cubicBezTo>
                  <a:pt x="44042" y="862461"/>
                  <a:pt x="54391" y="818245"/>
                  <a:pt x="71795" y="776381"/>
                </a:cubicBezTo>
                <a:cubicBezTo>
                  <a:pt x="81203" y="753802"/>
                  <a:pt x="88729" y="730283"/>
                  <a:pt x="97196" y="707234"/>
                </a:cubicBezTo>
                <a:cubicBezTo>
                  <a:pt x="103781" y="689359"/>
                  <a:pt x="112718" y="672896"/>
                  <a:pt x="121185" y="655962"/>
                </a:cubicBezTo>
                <a:cubicBezTo>
                  <a:pt x="128711" y="640439"/>
                  <a:pt x="137178" y="625387"/>
                  <a:pt x="144705" y="609864"/>
                </a:cubicBezTo>
                <a:cubicBezTo>
                  <a:pt x="157405" y="581641"/>
                  <a:pt x="177631" y="557652"/>
                  <a:pt x="191273" y="529899"/>
                </a:cubicBezTo>
                <a:cubicBezTo>
                  <a:pt x="197858" y="516258"/>
                  <a:pt x="209618" y="505909"/>
                  <a:pt x="218085" y="493209"/>
                </a:cubicBezTo>
                <a:cubicBezTo>
                  <a:pt x="243015" y="456048"/>
                  <a:pt x="270768" y="421710"/>
                  <a:pt x="300872" y="388783"/>
                </a:cubicBezTo>
                <a:cubicBezTo>
                  <a:pt x="312632" y="375612"/>
                  <a:pt x="325332" y="363382"/>
                  <a:pt x="336151" y="348801"/>
                </a:cubicBezTo>
                <a:cubicBezTo>
                  <a:pt x="338503" y="345978"/>
                  <a:pt x="340855" y="343156"/>
                  <a:pt x="343677" y="340804"/>
                </a:cubicBezTo>
                <a:cubicBezTo>
                  <a:pt x="372371" y="319166"/>
                  <a:pt x="394009" y="290473"/>
                  <a:pt x="422232" y="268365"/>
                </a:cubicBezTo>
                <a:cubicBezTo>
                  <a:pt x="424113" y="266954"/>
                  <a:pt x="425995" y="265072"/>
                  <a:pt x="427876" y="263190"/>
                </a:cubicBezTo>
                <a:cubicBezTo>
                  <a:pt x="438225" y="252372"/>
                  <a:pt x="440106" y="239671"/>
                  <a:pt x="429758" y="229323"/>
                </a:cubicBezTo>
                <a:cubicBezTo>
                  <a:pt x="415176" y="214741"/>
                  <a:pt x="403887" y="197807"/>
                  <a:pt x="390246" y="182755"/>
                </a:cubicBezTo>
                <a:cubicBezTo>
                  <a:pt x="380838" y="171936"/>
                  <a:pt x="369549" y="169113"/>
                  <a:pt x="356378" y="172877"/>
                </a:cubicBezTo>
                <a:cubicBezTo>
                  <a:pt x="339444" y="177580"/>
                  <a:pt x="322040" y="178051"/>
                  <a:pt x="305106" y="177580"/>
                </a:cubicBezTo>
                <a:cubicBezTo>
                  <a:pt x="286761" y="177580"/>
                  <a:pt x="270297" y="170054"/>
                  <a:pt x="253363" y="166291"/>
                </a:cubicBezTo>
                <a:cubicBezTo>
                  <a:pt x="245367" y="164410"/>
                  <a:pt x="239722" y="158765"/>
                  <a:pt x="235959" y="151239"/>
                </a:cubicBezTo>
                <a:cubicBezTo>
                  <a:pt x="223729" y="128190"/>
                  <a:pt x="214322" y="104671"/>
                  <a:pt x="218555" y="77859"/>
                </a:cubicBezTo>
                <a:cubicBezTo>
                  <a:pt x="222318" y="54810"/>
                  <a:pt x="232667" y="34583"/>
                  <a:pt x="247248" y="17649"/>
                </a:cubicBezTo>
                <a:cubicBezTo>
                  <a:pt x="256186" y="7301"/>
                  <a:pt x="271709" y="5890"/>
                  <a:pt x="284409" y="2597"/>
                </a:cubicBezTo>
                <a:cubicBezTo>
                  <a:pt x="304635" y="-2577"/>
                  <a:pt x="324862" y="1186"/>
                  <a:pt x="345089" y="3538"/>
                </a:cubicBezTo>
                <a:cubicBezTo>
                  <a:pt x="367197" y="5890"/>
                  <a:pt x="383660" y="15768"/>
                  <a:pt x="394479" y="35054"/>
                </a:cubicBezTo>
                <a:cubicBezTo>
                  <a:pt x="397772" y="41169"/>
                  <a:pt x="401535" y="46343"/>
                  <a:pt x="405768" y="51988"/>
                </a:cubicBezTo>
                <a:cubicBezTo>
                  <a:pt x="419409" y="71273"/>
                  <a:pt x="418939" y="91970"/>
                  <a:pt x="411883" y="113608"/>
                </a:cubicBezTo>
                <a:cubicBezTo>
                  <a:pt x="409061" y="122075"/>
                  <a:pt x="405768" y="130071"/>
                  <a:pt x="402476" y="138538"/>
                </a:cubicBezTo>
                <a:cubicBezTo>
                  <a:pt x="398242" y="149357"/>
                  <a:pt x="399653" y="159235"/>
                  <a:pt x="408591" y="166762"/>
                </a:cubicBezTo>
                <a:cubicBezTo>
                  <a:pt x="416587" y="173817"/>
                  <a:pt x="421761" y="182755"/>
                  <a:pt x="428347" y="190751"/>
                </a:cubicBezTo>
                <a:cubicBezTo>
                  <a:pt x="449044" y="215682"/>
                  <a:pt x="469270" y="241082"/>
                  <a:pt x="491849" y="264602"/>
                </a:cubicBezTo>
                <a:cubicBezTo>
                  <a:pt x="511135" y="285299"/>
                  <a:pt x="529950" y="305996"/>
                  <a:pt x="548765" y="327163"/>
                </a:cubicBezTo>
                <a:cubicBezTo>
                  <a:pt x="560055" y="339393"/>
                  <a:pt x="572755" y="350682"/>
                  <a:pt x="583574" y="363382"/>
                </a:cubicBezTo>
                <a:cubicBezTo>
                  <a:pt x="592041" y="373261"/>
                  <a:pt x="595333" y="372790"/>
                  <a:pt x="607093" y="363382"/>
                </a:cubicBezTo>
                <a:cubicBezTo>
                  <a:pt x="675769" y="309288"/>
                  <a:pt x="750090" y="264131"/>
                  <a:pt x="829115" y="227441"/>
                </a:cubicBezTo>
                <a:cubicBezTo>
                  <a:pt x="930718" y="180403"/>
                  <a:pt x="1036555" y="149357"/>
                  <a:pt x="1147566" y="133835"/>
                </a:cubicBezTo>
                <a:cubicBezTo>
                  <a:pt x="1209186" y="125368"/>
                  <a:pt x="1270806" y="121134"/>
                  <a:pt x="1332427" y="122545"/>
                </a:cubicBezTo>
                <a:cubicBezTo>
                  <a:pt x="1525755" y="127249"/>
                  <a:pt x="1706853" y="176640"/>
                  <a:pt x="1875251" y="272128"/>
                </a:cubicBezTo>
                <a:cubicBezTo>
                  <a:pt x="1893596" y="282476"/>
                  <a:pt x="1912882" y="290943"/>
                  <a:pt x="1929816" y="303173"/>
                </a:cubicBezTo>
                <a:cubicBezTo>
                  <a:pt x="1961802" y="325752"/>
                  <a:pt x="1996140" y="345508"/>
                  <a:pt x="2024363" y="373261"/>
                </a:cubicBezTo>
                <a:cubicBezTo>
                  <a:pt x="2025304" y="374201"/>
                  <a:pt x="2025774" y="374672"/>
                  <a:pt x="2026715" y="375142"/>
                </a:cubicBezTo>
                <a:cubicBezTo>
                  <a:pt x="2059642" y="394898"/>
                  <a:pt x="2083161" y="425003"/>
                  <a:pt x="2111855" y="449463"/>
                </a:cubicBezTo>
                <a:cubicBezTo>
                  <a:pt x="2125496" y="461223"/>
                  <a:pt x="2137726" y="473923"/>
                  <a:pt x="2148545" y="488035"/>
                </a:cubicBezTo>
                <a:cubicBezTo>
                  <a:pt x="2177709" y="525195"/>
                  <a:pt x="2210636" y="559063"/>
                  <a:pt x="2236507" y="598575"/>
                </a:cubicBezTo>
                <a:cubicBezTo>
                  <a:pt x="2248267" y="616450"/>
                  <a:pt x="2260026" y="634795"/>
                  <a:pt x="2273197" y="651258"/>
                </a:cubicBezTo>
                <a:cubicBezTo>
                  <a:pt x="2281664" y="662077"/>
                  <a:pt x="2286368" y="675248"/>
                  <a:pt x="2293424" y="686537"/>
                </a:cubicBezTo>
                <a:cubicBezTo>
                  <a:pt x="2320706" y="730753"/>
                  <a:pt x="2342344" y="777792"/>
                  <a:pt x="2361629" y="826241"/>
                </a:cubicBezTo>
                <a:cubicBezTo>
                  <a:pt x="2371978" y="851642"/>
                  <a:pt x="2382797" y="877513"/>
                  <a:pt x="2386089" y="905266"/>
                </a:cubicBezTo>
                <a:cubicBezTo>
                  <a:pt x="2386560" y="908559"/>
                  <a:pt x="2387030" y="911381"/>
                  <a:pt x="2388441" y="914203"/>
                </a:cubicBezTo>
                <a:cubicBezTo>
                  <a:pt x="2401612" y="951834"/>
                  <a:pt x="2406786" y="991817"/>
                  <a:pt x="2412901" y="1030859"/>
                </a:cubicBezTo>
                <a:cubicBezTo>
                  <a:pt x="2418546" y="1067079"/>
                  <a:pt x="2421368" y="1103769"/>
                  <a:pt x="2421839" y="1140459"/>
                </a:cubicBezTo>
                <a:cubicBezTo>
                  <a:pt x="2422309" y="1157863"/>
                  <a:pt x="2423720" y="1174797"/>
                  <a:pt x="2423720" y="1192201"/>
                </a:cubicBezTo>
                <a:cubicBezTo>
                  <a:pt x="2422309" y="1458439"/>
                  <a:pt x="2332936" y="1691750"/>
                  <a:pt x="2158423" y="1892605"/>
                </a:cubicBezTo>
                <a:cubicBezTo>
                  <a:pt x="2134904" y="1919416"/>
                  <a:pt x="2109973" y="1944817"/>
                  <a:pt x="2084102" y="1969277"/>
                </a:cubicBezTo>
                <a:cubicBezTo>
                  <a:pt x="2076576" y="1976333"/>
                  <a:pt x="2076576" y="1976803"/>
                  <a:pt x="2083632" y="1983859"/>
                </a:cubicBezTo>
                <a:cubicBezTo>
                  <a:pt x="2109973" y="2011141"/>
                  <a:pt x="2137256" y="2037013"/>
                  <a:pt x="2162186" y="2065236"/>
                </a:cubicBezTo>
                <a:cubicBezTo>
                  <a:pt x="2176768" y="2081699"/>
                  <a:pt x="2193232" y="2096281"/>
                  <a:pt x="2204991" y="2115097"/>
                </a:cubicBezTo>
                <a:cubicBezTo>
                  <a:pt x="2206873" y="2118389"/>
                  <a:pt x="2209695" y="2120741"/>
                  <a:pt x="2212517" y="2123093"/>
                </a:cubicBezTo>
                <a:cubicBezTo>
                  <a:pt x="2224277" y="2132501"/>
                  <a:pt x="2233214" y="2143790"/>
                  <a:pt x="2241681" y="2156020"/>
                </a:cubicBezTo>
                <a:cubicBezTo>
                  <a:pt x="2248267" y="2165898"/>
                  <a:pt x="2256263" y="2173895"/>
                  <a:pt x="2266141" y="2180480"/>
                </a:cubicBezTo>
                <a:cubicBezTo>
                  <a:pt x="2281194" y="2191299"/>
                  <a:pt x="2291542" y="2190829"/>
                  <a:pt x="2306124" y="2179539"/>
                </a:cubicBezTo>
                <a:cubicBezTo>
                  <a:pt x="2310357" y="2176247"/>
                  <a:pt x="2314121" y="2172484"/>
                  <a:pt x="2317884" y="2169191"/>
                </a:cubicBezTo>
                <a:cubicBezTo>
                  <a:pt x="2321647" y="2165898"/>
                  <a:pt x="2325410" y="2163546"/>
                  <a:pt x="2330584" y="2163546"/>
                </a:cubicBezTo>
                <a:cubicBezTo>
                  <a:pt x="2338110" y="2163546"/>
                  <a:pt x="2342344" y="2169191"/>
                  <a:pt x="2339521" y="2176247"/>
                </a:cubicBezTo>
                <a:cubicBezTo>
                  <a:pt x="2338110" y="2180480"/>
                  <a:pt x="2335288" y="2183303"/>
                  <a:pt x="2331995" y="2186125"/>
                </a:cubicBezTo>
                <a:cubicBezTo>
                  <a:pt x="2324939" y="2192710"/>
                  <a:pt x="2318354" y="2199296"/>
                  <a:pt x="2310828" y="2204940"/>
                </a:cubicBezTo>
                <a:cubicBezTo>
                  <a:pt x="2287779" y="2220463"/>
                  <a:pt x="2268493" y="2241160"/>
                  <a:pt x="2245444" y="2256212"/>
                </a:cubicBezTo>
                <a:cubicBezTo>
                  <a:pt x="2241211" y="2259035"/>
                  <a:pt x="2236977" y="2262327"/>
                  <a:pt x="2231333" y="2262798"/>
                </a:cubicBezTo>
                <a:cubicBezTo>
                  <a:pt x="2222395" y="2263738"/>
                  <a:pt x="2218162" y="2258564"/>
                  <a:pt x="2220984" y="2250097"/>
                </a:cubicBezTo>
                <a:cubicBezTo>
                  <a:pt x="2221925" y="2247275"/>
                  <a:pt x="2223807" y="2244453"/>
                  <a:pt x="2226158" y="2242571"/>
                </a:cubicBezTo>
                <a:cubicBezTo>
                  <a:pt x="2228981" y="2239749"/>
                  <a:pt x="2232744" y="2237397"/>
                  <a:pt x="2236037" y="2234574"/>
                </a:cubicBezTo>
                <a:cubicBezTo>
                  <a:pt x="2253441" y="2220933"/>
                  <a:pt x="2255322" y="2211055"/>
                  <a:pt x="2242622" y="2193181"/>
                </a:cubicBezTo>
                <a:cubicBezTo>
                  <a:pt x="2234155" y="2181421"/>
                  <a:pt x="2226158" y="2169191"/>
                  <a:pt x="2214399" y="2159313"/>
                </a:cubicBezTo>
                <a:cubicBezTo>
                  <a:pt x="2209225" y="2155079"/>
                  <a:pt x="2205932" y="2148964"/>
                  <a:pt x="2202169" y="2143320"/>
                </a:cubicBezTo>
                <a:cubicBezTo>
                  <a:pt x="2189468" y="2124034"/>
                  <a:pt x="2169242" y="2121212"/>
                  <a:pt x="2151367" y="2136734"/>
                </a:cubicBezTo>
                <a:cubicBezTo>
                  <a:pt x="2140548" y="2146613"/>
                  <a:pt x="2129730" y="2156491"/>
                  <a:pt x="2117970" y="2164958"/>
                </a:cubicBezTo>
                <a:cubicBezTo>
                  <a:pt x="2086454" y="2187536"/>
                  <a:pt x="2053997" y="2208703"/>
                  <a:pt x="2021541" y="2229400"/>
                </a:cubicBezTo>
                <a:cubicBezTo>
                  <a:pt x="1978266" y="2256683"/>
                  <a:pt x="1933579" y="2280202"/>
                  <a:pt x="1887481" y="2301840"/>
                </a:cubicBezTo>
                <a:cubicBezTo>
                  <a:pt x="1847969" y="2320185"/>
                  <a:pt x="1807045" y="2335237"/>
                  <a:pt x="1767063" y="2351700"/>
                </a:cubicBezTo>
                <a:cubicBezTo>
                  <a:pt x="1758125" y="2354993"/>
                  <a:pt x="1749188" y="2357815"/>
                  <a:pt x="1739780" y="2359697"/>
                </a:cubicBezTo>
                <a:cubicBezTo>
                  <a:pt x="1720024" y="2363460"/>
                  <a:pt x="1701679" y="2370986"/>
                  <a:pt x="1682864" y="2377572"/>
                </a:cubicBezTo>
                <a:cubicBezTo>
                  <a:pt x="1666400" y="2383216"/>
                  <a:pt x="1658874" y="2397798"/>
                  <a:pt x="1656992" y="2414261"/>
                </a:cubicBezTo>
                <a:cubicBezTo>
                  <a:pt x="1655581" y="2430725"/>
                  <a:pt x="1651348" y="2446248"/>
                  <a:pt x="1646174" y="2461771"/>
                </a:cubicBezTo>
                <a:cubicBezTo>
                  <a:pt x="1640999" y="2477763"/>
                  <a:pt x="1637236" y="2493757"/>
                  <a:pt x="1636296" y="2510690"/>
                </a:cubicBezTo>
                <a:cubicBezTo>
                  <a:pt x="1635355" y="2530447"/>
                  <a:pt x="1626417" y="2548321"/>
                  <a:pt x="1621714" y="2566666"/>
                </a:cubicBezTo>
                <a:cubicBezTo>
                  <a:pt x="1619832" y="2573252"/>
                  <a:pt x="1614187" y="2577956"/>
                  <a:pt x="1607602" y="2580308"/>
                </a:cubicBezTo>
                <a:cubicBezTo>
                  <a:pt x="1603839" y="2581719"/>
                  <a:pt x="1599606" y="2583130"/>
                  <a:pt x="1595372" y="2582660"/>
                </a:cubicBezTo>
                <a:cubicBezTo>
                  <a:pt x="1553978" y="2579837"/>
                  <a:pt x="1512584" y="2580778"/>
                  <a:pt x="1471661" y="2582660"/>
                </a:cubicBezTo>
                <a:cubicBezTo>
                  <a:pt x="1462724" y="2583130"/>
                  <a:pt x="1454727" y="2579367"/>
                  <a:pt x="1445319" y="2582189"/>
                </a:cubicBezTo>
                <a:cubicBezTo>
                  <a:pt x="1425093" y="2588775"/>
                  <a:pt x="1415215" y="2601004"/>
                  <a:pt x="1418037" y="2621701"/>
                </a:cubicBezTo>
                <a:cubicBezTo>
                  <a:pt x="1419918" y="2635342"/>
                  <a:pt x="1417567" y="2648984"/>
                  <a:pt x="1418037" y="2662154"/>
                </a:cubicBezTo>
                <a:cubicBezTo>
                  <a:pt x="1418037" y="2730831"/>
                  <a:pt x="1417567" y="2799507"/>
                  <a:pt x="1418507" y="2868183"/>
                </a:cubicBezTo>
                <a:cubicBezTo>
                  <a:pt x="1418978" y="2897818"/>
                  <a:pt x="1420389" y="2927922"/>
                  <a:pt x="1420389" y="2957556"/>
                </a:cubicBezTo>
                <a:cubicBezTo>
                  <a:pt x="1420389" y="2961790"/>
                  <a:pt x="1420389" y="2966023"/>
                  <a:pt x="1419918" y="2970257"/>
                </a:cubicBezTo>
                <a:cubicBezTo>
                  <a:pt x="1418037" y="2985779"/>
                  <a:pt x="1423211" y="2994717"/>
                  <a:pt x="1437323" y="3001302"/>
                </a:cubicBezTo>
                <a:cubicBezTo>
                  <a:pt x="1444379" y="3004125"/>
                  <a:pt x="1451434" y="3005065"/>
                  <a:pt x="1458960" y="3005065"/>
                </a:cubicBezTo>
                <a:cubicBezTo>
                  <a:pt x="1505058" y="3004595"/>
                  <a:pt x="1551156" y="3004125"/>
                  <a:pt x="1597254" y="3004125"/>
                </a:cubicBezTo>
                <a:cubicBezTo>
                  <a:pt x="1677219" y="3007888"/>
                  <a:pt x="1759537" y="3007888"/>
                  <a:pt x="1841854" y="3007888"/>
                </a:cubicBezTo>
                <a:cubicBezTo>
                  <a:pt x="1841854" y="3007888"/>
                  <a:pt x="1841854" y="3007888"/>
                  <a:pt x="1841854" y="3007888"/>
                </a:cubicBezTo>
                <a:close/>
                <a:moveTo>
                  <a:pt x="1335720" y="2401091"/>
                </a:moveTo>
                <a:cubicBezTo>
                  <a:pt x="1382288" y="2401091"/>
                  <a:pt x="1428856" y="2402972"/>
                  <a:pt x="1475424" y="2394976"/>
                </a:cubicBezTo>
                <a:cubicBezTo>
                  <a:pt x="1502236" y="2390272"/>
                  <a:pt x="1529989" y="2390272"/>
                  <a:pt x="1555860" y="2382275"/>
                </a:cubicBezTo>
                <a:cubicBezTo>
                  <a:pt x="1582672" y="2374279"/>
                  <a:pt x="1609954" y="2370986"/>
                  <a:pt x="1637236" y="2365812"/>
                </a:cubicBezTo>
                <a:cubicBezTo>
                  <a:pt x="1655111" y="2362049"/>
                  <a:pt x="1672515" y="2356875"/>
                  <a:pt x="1690860" y="2353582"/>
                </a:cubicBezTo>
                <a:cubicBezTo>
                  <a:pt x="1699798" y="2351700"/>
                  <a:pt x="1708735" y="2346996"/>
                  <a:pt x="1717672" y="2344645"/>
                </a:cubicBezTo>
                <a:cubicBezTo>
                  <a:pt x="1754362" y="2334767"/>
                  <a:pt x="1789171" y="2321596"/>
                  <a:pt x="1823979" y="2306073"/>
                </a:cubicBezTo>
                <a:cubicBezTo>
                  <a:pt x="1841383" y="2298547"/>
                  <a:pt x="1858317" y="2290080"/>
                  <a:pt x="1875722" y="2283024"/>
                </a:cubicBezTo>
                <a:cubicBezTo>
                  <a:pt x="1904885" y="2270794"/>
                  <a:pt x="1932638" y="2256212"/>
                  <a:pt x="1959920" y="2241160"/>
                </a:cubicBezTo>
                <a:cubicBezTo>
                  <a:pt x="1998962" y="2219522"/>
                  <a:pt x="2036123" y="2195062"/>
                  <a:pt x="2072813" y="2170132"/>
                </a:cubicBezTo>
                <a:cubicBezTo>
                  <a:pt x="2095391" y="2155079"/>
                  <a:pt x="2117029" y="2138146"/>
                  <a:pt x="2138667" y="2121212"/>
                </a:cubicBezTo>
                <a:cubicBezTo>
                  <a:pt x="2151838" y="2111334"/>
                  <a:pt x="2153249" y="2099104"/>
                  <a:pt x="2144311" y="2085462"/>
                </a:cubicBezTo>
                <a:cubicBezTo>
                  <a:pt x="2141960" y="2081699"/>
                  <a:pt x="2139137" y="2077466"/>
                  <a:pt x="2135374" y="2074643"/>
                </a:cubicBezTo>
                <a:cubicBezTo>
                  <a:pt x="2121263" y="2064295"/>
                  <a:pt x="2110914" y="2050184"/>
                  <a:pt x="2098684" y="2037953"/>
                </a:cubicBezTo>
                <a:cubicBezTo>
                  <a:pt x="2086924" y="2026194"/>
                  <a:pt x="2077046" y="2012553"/>
                  <a:pt x="2064816" y="2000793"/>
                </a:cubicBezTo>
                <a:cubicBezTo>
                  <a:pt x="2059642" y="1995619"/>
                  <a:pt x="2056349" y="1994678"/>
                  <a:pt x="2050705" y="1999852"/>
                </a:cubicBezTo>
                <a:cubicBezTo>
                  <a:pt x="2040356" y="2009260"/>
                  <a:pt x="2029067" y="2018197"/>
                  <a:pt x="2018248" y="2027135"/>
                </a:cubicBezTo>
                <a:cubicBezTo>
                  <a:pt x="1834798" y="2172954"/>
                  <a:pt x="1625477" y="2253390"/>
                  <a:pt x="1392636" y="2271735"/>
                </a:cubicBezTo>
                <a:cubicBezTo>
                  <a:pt x="1329604" y="2276909"/>
                  <a:pt x="1267043" y="2275498"/>
                  <a:pt x="1204012" y="2269853"/>
                </a:cubicBezTo>
                <a:cubicBezTo>
                  <a:pt x="1126398" y="2262798"/>
                  <a:pt x="1050666" y="2248686"/>
                  <a:pt x="976345" y="2225637"/>
                </a:cubicBezTo>
                <a:cubicBezTo>
                  <a:pt x="759498" y="2159313"/>
                  <a:pt x="577459" y="2039835"/>
                  <a:pt x="433521" y="1863911"/>
                </a:cubicBezTo>
                <a:cubicBezTo>
                  <a:pt x="289583" y="1687987"/>
                  <a:pt x="209618" y="1485251"/>
                  <a:pt x="195976" y="1258055"/>
                </a:cubicBezTo>
                <a:cubicBezTo>
                  <a:pt x="189861" y="1157393"/>
                  <a:pt x="198799" y="1058141"/>
                  <a:pt x="222318" y="959831"/>
                </a:cubicBezTo>
                <a:cubicBezTo>
                  <a:pt x="266534" y="775910"/>
                  <a:pt x="354496" y="615509"/>
                  <a:pt x="483382" y="477216"/>
                </a:cubicBezTo>
                <a:cubicBezTo>
                  <a:pt x="508783" y="449933"/>
                  <a:pt x="535595" y="424533"/>
                  <a:pt x="563818" y="399602"/>
                </a:cubicBezTo>
                <a:cubicBezTo>
                  <a:pt x="573225" y="391606"/>
                  <a:pt x="573225" y="389254"/>
                  <a:pt x="565699" y="380316"/>
                </a:cubicBezTo>
                <a:cubicBezTo>
                  <a:pt x="558643" y="371849"/>
                  <a:pt x="551588" y="363382"/>
                  <a:pt x="544061" y="355856"/>
                </a:cubicBezTo>
                <a:cubicBezTo>
                  <a:pt x="522894" y="334689"/>
                  <a:pt x="502668" y="312581"/>
                  <a:pt x="483382" y="290473"/>
                </a:cubicBezTo>
                <a:cubicBezTo>
                  <a:pt x="469270" y="274480"/>
                  <a:pt x="453748" y="272598"/>
                  <a:pt x="438225" y="286710"/>
                </a:cubicBezTo>
                <a:cubicBezTo>
                  <a:pt x="413765" y="306466"/>
                  <a:pt x="391186" y="327163"/>
                  <a:pt x="370019" y="348801"/>
                </a:cubicBezTo>
                <a:cubicBezTo>
                  <a:pt x="348381" y="370909"/>
                  <a:pt x="326744" y="393017"/>
                  <a:pt x="306987" y="416536"/>
                </a:cubicBezTo>
                <a:cubicBezTo>
                  <a:pt x="280175" y="448522"/>
                  <a:pt x="251952" y="479568"/>
                  <a:pt x="229844" y="515317"/>
                </a:cubicBezTo>
                <a:cubicBezTo>
                  <a:pt x="222318" y="528017"/>
                  <a:pt x="214322" y="540247"/>
                  <a:pt x="205855" y="552477"/>
                </a:cubicBezTo>
                <a:cubicBezTo>
                  <a:pt x="188450" y="576467"/>
                  <a:pt x="173398" y="600927"/>
                  <a:pt x="161638" y="628209"/>
                </a:cubicBezTo>
                <a:cubicBezTo>
                  <a:pt x="159757" y="632913"/>
                  <a:pt x="156935" y="637617"/>
                  <a:pt x="153642" y="641850"/>
                </a:cubicBezTo>
                <a:cubicBezTo>
                  <a:pt x="148468" y="648906"/>
                  <a:pt x="144234" y="656903"/>
                  <a:pt x="140941" y="665370"/>
                </a:cubicBezTo>
                <a:cubicBezTo>
                  <a:pt x="131063" y="690771"/>
                  <a:pt x="115541" y="713349"/>
                  <a:pt x="108485" y="740161"/>
                </a:cubicBezTo>
                <a:cubicBezTo>
                  <a:pt x="108014" y="742513"/>
                  <a:pt x="106133" y="744865"/>
                  <a:pt x="105192" y="747217"/>
                </a:cubicBezTo>
                <a:cubicBezTo>
                  <a:pt x="100018" y="759917"/>
                  <a:pt x="93903" y="772147"/>
                  <a:pt x="90610" y="785318"/>
                </a:cubicBezTo>
                <a:cubicBezTo>
                  <a:pt x="82614" y="817774"/>
                  <a:pt x="70854" y="849290"/>
                  <a:pt x="62387" y="881747"/>
                </a:cubicBezTo>
                <a:cubicBezTo>
                  <a:pt x="46394" y="944778"/>
                  <a:pt x="34164" y="1008280"/>
                  <a:pt x="29460" y="1073194"/>
                </a:cubicBezTo>
                <a:cubicBezTo>
                  <a:pt x="28049" y="1094831"/>
                  <a:pt x="30871" y="1115999"/>
                  <a:pt x="27579" y="1137636"/>
                </a:cubicBezTo>
                <a:cubicBezTo>
                  <a:pt x="23345" y="1166330"/>
                  <a:pt x="23816" y="1195023"/>
                  <a:pt x="25697" y="1224187"/>
                </a:cubicBezTo>
                <a:cubicBezTo>
                  <a:pt x="27579" y="1256644"/>
                  <a:pt x="30871" y="1289100"/>
                  <a:pt x="33694" y="1321087"/>
                </a:cubicBezTo>
                <a:cubicBezTo>
                  <a:pt x="36986" y="1363892"/>
                  <a:pt x="42631" y="1406697"/>
                  <a:pt x="55802" y="1447620"/>
                </a:cubicBezTo>
                <a:cubicBezTo>
                  <a:pt x="65680" y="1479136"/>
                  <a:pt x="70384" y="1511593"/>
                  <a:pt x="82614" y="1542638"/>
                </a:cubicBezTo>
                <a:cubicBezTo>
                  <a:pt x="89669" y="1560513"/>
                  <a:pt x="94844" y="1579328"/>
                  <a:pt x="100488" y="1597673"/>
                </a:cubicBezTo>
                <a:cubicBezTo>
                  <a:pt x="106603" y="1616488"/>
                  <a:pt x="114600" y="1634833"/>
                  <a:pt x="124008" y="1652238"/>
                </a:cubicBezTo>
                <a:cubicBezTo>
                  <a:pt x="136238" y="1674816"/>
                  <a:pt x="146116" y="1698335"/>
                  <a:pt x="158346" y="1720914"/>
                </a:cubicBezTo>
                <a:cubicBezTo>
                  <a:pt x="174809" y="1751489"/>
                  <a:pt x="191273" y="1781594"/>
                  <a:pt x="211029" y="1809817"/>
                </a:cubicBezTo>
                <a:cubicBezTo>
                  <a:pt x="232667" y="1839921"/>
                  <a:pt x="253363" y="1870496"/>
                  <a:pt x="275942" y="1900131"/>
                </a:cubicBezTo>
                <a:cubicBezTo>
                  <a:pt x="296639" y="1927883"/>
                  <a:pt x="319688" y="1953755"/>
                  <a:pt x="342737" y="1979155"/>
                </a:cubicBezTo>
                <a:cubicBezTo>
                  <a:pt x="362493" y="2001263"/>
                  <a:pt x="380838" y="2025253"/>
                  <a:pt x="405298" y="2043128"/>
                </a:cubicBezTo>
                <a:cubicBezTo>
                  <a:pt x="419880" y="2053947"/>
                  <a:pt x="428817" y="2070410"/>
                  <a:pt x="443399" y="2080288"/>
                </a:cubicBezTo>
                <a:cubicBezTo>
                  <a:pt x="458922" y="2090637"/>
                  <a:pt x="472093" y="2102867"/>
                  <a:pt x="485734" y="2115567"/>
                </a:cubicBezTo>
                <a:cubicBezTo>
                  <a:pt x="490908" y="2120741"/>
                  <a:pt x="496553" y="2125915"/>
                  <a:pt x="502668" y="2129679"/>
                </a:cubicBezTo>
                <a:cubicBezTo>
                  <a:pt x="526657" y="2144731"/>
                  <a:pt x="546884" y="2164487"/>
                  <a:pt x="570873" y="2180010"/>
                </a:cubicBezTo>
                <a:cubicBezTo>
                  <a:pt x="596745" y="2196944"/>
                  <a:pt x="622616" y="2213407"/>
                  <a:pt x="648957" y="2229871"/>
                </a:cubicBezTo>
                <a:cubicBezTo>
                  <a:pt x="699759" y="2261857"/>
                  <a:pt x="754794" y="2284435"/>
                  <a:pt x="809359" y="2309366"/>
                </a:cubicBezTo>
                <a:cubicBezTo>
                  <a:pt x="850282" y="2328181"/>
                  <a:pt x="894028" y="2339941"/>
                  <a:pt x="937303" y="2353112"/>
                </a:cubicBezTo>
                <a:cubicBezTo>
                  <a:pt x="985283" y="2367694"/>
                  <a:pt x="1035614" y="2373338"/>
                  <a:pt x="1084064" y="2386979"/>
                </a:cubicBezTo>
                <a:cubicBezTo>
                  <a:pt x="1088297" y="2388390"/>
                  <a:pt x="1093471" y="2387920"/>
                  <a:pt x="1098175" y="2388390"/>
                </a:cubicBezTo>
                <a:cubicBezTo>
                  <a:pt x="1120754" y="2389802"/>
                  <a:pt x="1143332" y="2391213"/>
                  <a:pt x="1165440" y="2395446"/>
                </a:cubicBezTo>
                <a:cubicBezTo>
                  <a:pt x="1176259" y="2397328"/>
                  <a:pt x="1187548" y="2397798"/>
                  <a:pt x="1198367" y="2396857"/>
                </a:cubicBezTo>
                <a:cubicBezTo>
                  <a:pt x="1206364" y="2395917"/>
                  <a:pt x="1214360" y="2395917"/>
                  <a:pt x="1221886" y="2397798"/>
                </a:cubicBezTo>
                <a:cubicBezTo>
                  <a:pt x="1236468" y="2401561"/>
                  <a:pt x="1251050" y="2401091"/>
                  <a:pt x="1265632" y="2401091"/>
                </a:cubicBezTo>
                <a:cubicBezTo>
                  <a:pt x="1288681" y="2401091"/>
                  <a:pt x="1312200" y="2401091"/>
                  <a:pt x="1335720" y="2401091"/>
                </a:cubicBezTo>
                <a:close/>
                <a:moveTo>
                  <a:pt x="1081241" y="1529938"/>
                </a:moveTo>
                <a:cubicBezTo>
                  <a:pt x="1093471" y="1530408"/>
                  <a:pt x="1101938" y="1527586"/>
                  <a:pt x="1109935" y="1523352"/>
                </a:cubicBezTo>
                <a:cubicBezTo>
                  <a:pt x="1126869" y="1513945"/>
                  <a:pt x="1143802" y="1504537"/>
                  <a:pt x="1160266" y="1494659"/>
                </a:cubicBezTo>
                <a:cubicBezTo>
                  <a:pt x="1191782" y="1475843"/>
                  <a:pt x="1222827" y="1456557"/>
                  <a:pt x="1253873" y="1437272"/>
                </a:cubicBezTo>
                <a:cubicBezTo>
                  <a:pt x="1294796" y="1411400"/>
                  <a:pt x="1334779" y="1383648"/>
                  <a:pt x="1373821" y="1354484"/>
                </a:cubicBezTo>
                <a:cubicBezTo>
                  <a:pt x="1394988" y="1338961"/>
                  <a:pt x="1417567" y="1324850"/>
                  <a:pt x="1436852" y="1307445"/>
                </a:cubicBezTo>
                <a:cubicBezTo>
                  <a:pt x="1472602" y="1274989"/>
                  <a:pt x="1513995" y="1250058"/>
                  <a:pt x="1547393" y="1214780"/>
                </a:cubicBezTo>
                <a:cubicBezTo>
                  <a:pt x="1562915" y="1198786"/>
                  <a:pt x="1580320" y="1184675"/>
                  <a:pt x="1596783" y="1169152"/>
                </a:cubicBezTo>
                <a:cubicBezTo>
                  <a:pt x="1634884" y="1133873"/>
                  <a:pt x="1668752" y="1094361"/>
                  <a:pt x="1703561" y="1056260"/>
                </a:cubicBezTo>
                <a:cubicBezTo>
                  <a:pt x="1709676" y="1049674"/>
                  <a:pt x="1716731" y="1044030"/>
                  <a:pt x="1721906" y="1036974"/>
                </a:cubicBezTo>
                <a:cubicBezTo>
                  <a:pt x="1736488" y="1016277"/>
                  <a:pt x="1752951" y="997462"/>
                  <a:pt x="1770826" y="979587"/>
                </a:cubicBezTo>
                <a:cubicBezTo>
                  <a:pt x="1777411" y="973002"/>
                  <a:pt x="1780704" y="965005"/>
                  <a:pt x="1783996" y="956538"/>
                </a:cubicBezTo>
                <a:cubicBezTo>
                  <a:pt x="1787760" y="946660"/>
                  <a:pt x="1787289" y="937252"/>
                  <a:pt x="1781645" y="927845"/>
                </a:cubicBezTo>
                <a:cubicBezTo>
                  <a:pt x="1777411" y="921259"/>
                  <a:pt x="1774118" y="913733"/>
                  <a:pt x="1768003" y="908559"/>
                </a:cubicBezTo>
                <a:cubicBezTo>
                  <a:pt x="1753892" y="895858"/>
                  <a:pt x="1742132" y="881276"/>
                  <a:pt x="1729902" y="866695"/>
                </a:cubicBezTo>
                <a:cubicBezTo>
                  <a:pt x="1701209" y="833297"/>
                  <a:pt x="1668282" y="803663"/>
                  <a:pt x="1638647" y="771206"/>
                </a:cubicBezTo>
                <a:cubicBezTo>
                  <a:pt x="1635355" y="767914"/>
                  <a:pt x="1631592" y="765091"/>
                  <a:pt x="1627829" y="762269"/>
                </a:cubicBezTo>
                <a:cubicBezTo>
                  <a:pt x="1621714" y="758036"/>
                  <a:pt x="1616539" y="753332"/>
                  <a:pt x="1610895" y="748157"/>
                </a:cubicBezTo>
                <a:cubicBezTo>
                  <a:pt x="1596313" y="734516"/>
                  <a:pt x="1581731" y="720875"/>
                  <a:pt x="1566208" y="708175"/>
                </a:cubicBezTo>
                <a:cubicBezTo>
                  <a:pt x="1539867" y="687478"/>
                  <a:pt x="1513995" y="666311"/>
                  <a:pt x="1487654" y="645614"/>
                </a:cubicBezTo>
                <a:cubicBezTo>
                  <a:pt x="1467427" y="629620"/>
                  <a:pt x="1445319" y="616450"/>
                  <a:pt x="1425563" y="600457"/>
                </a:cubicBezTo>
                <a:cubicBezTo>
                  <a:pt x="1419448" y="595753"/>
                  <a:pt x="1412392" y="591990"/>
                  <a:pt x="1405336" y="588227"/>
                </a:cubicBezTo>
                <a:cubicBezTo>
                  <a:pt x="1393106" y="582112"/>
                  <a:pt x="1384640" y="584463"/>
                  <a:pt x="1377113" y="595753"/>
                </a:cubicBezTo>
                <a:cubicBezTo>
                  <a:pt x="1367706" y="609864"/>
                  <a:pt x="1358768" y="623976"/>
                  <a:pt x="1350302" y="638558"/>
                </a:cubicBezTo>
                <a:cubicBezTo>
                  <a:pt x="1336190" y="663488"/>
                  <a:pt x="1317845" y="684655"/>
                  <a:pt x="1299029" y="705823"/>
                </a:cubicBezTo>
                <a:cubicBezTo>
                  <a:pt x="1285859" y="720405"/>
                  <a:pt x="1268454" y="729812"/>
                  <a:pt x="1255284" y="743924"/>
                </a:cubicBezTo>
                <a:cubicBezTo>
                  <a:pt x="1225649" y="775440"/>
                  <a:pt x="1192722" y="804604"/>
                  <a:pt x="1161207" y="834238"/>
                </a:cubicBezTo>
                <a:cubicBezTo>
                  <a:pt x="1130632" y="862931"/>
                  <a:pt x="1094882" y="885040"/>
                  <a:pt x="1062896" y="912322"/>
                </a:cubicBezTo>
                <a:cubicBezTo>
                  <a:pt x="1061485" y="913733"/>
                  <a:pt x="1059603" y="914674"/>
                  <a:pt x="1057722" y="915615"/>
                </a:cubicBezTo>
                <a:cubicBezTo>
                  <a:pt x="1043610" y="924552"/>
                  <a:pt x="1029499" y="933489"/>
                  <a:pt x="1015858" y="943367"/>
                </a:cubicBezTo>
                <a:cubicBezTo>
                  <a:pt x="984812" y="965475"/>
                  <a:pt x="953296" y="987113"/>
                  <a:pt x="918958" y="1004517"/>
                </a:cubicBezTo>
                <a:cubicBezTo>
                  <a:pt x="898261" y="1014866"/>
                  <a:pt x="878976" y="1027566"/>
                  <a:pt x="858749" y="1037915"/>
                </a:cubicBezTo>
                <a:cubicBezTo>
                  <a:pt x="828644" y="1052967"/>
                  <a:pt x="798069" y="1066608"/>
                  <a:pt x="768906" y="1083542"/>
                </a:cubicBezTo>
                <a:cubicBezTo>
                  <a:pt x="753383" y="1092479"/>
                  <a:pt x="751501" y="1096242"/>
                  <a:pt x="759027" y="1112236"/>
                </a:cubicBezTo>
                <a:cubicBezTo>
                  <a:pt x="766083" y="1127288"/>
                  <a:pt x="772669" y="1142811"/>
                  <a:pt x="781606" y="1156922"/>
                </a:cubicBezTo>
                <a:cubicBezTo>
                  <a:pt x="798540" y="1184675"/>
                  <a:pt x="815474" y="1212428"/>
                  <a:pt x="832408" y="1240180"/>
                </a:cubicBezTo>
                <a:cubicBezTo>
                  <a:pt x="850753" y="1269815"/>
                  <a:pt x="873801" y="1296627"/>
                  <a:pt x="891206" y="1327672"/>
                </a:cubicBezTo>
                <a:cubicBezTo>
                  <a:pt x="893087" y="1331435"/>
                  <a:pt x="896380" y="1334257"/>
                  <a:pt x="899202" y="1337550"/>
                </a:cubicBezTo>
                <a:cubicBezTo>
                  <a:pt x="926014" y="1367655"/>
                  <a:pt x="949063" y="1401052"/>
                  <a:pt x="977286" y="1429745"/>
                </a:cubicBezTo>
                <a:cubicBezTo>
                  <a:pt x="989516" y="1442446"/>
                  <a:pt x="999394" y="1457498"/>
                  <a:pt x="1013035" y="1469258"/>
                </a:cubicBezTo>
                <a:cubicBezTo>
                  <a:pt x="1021032" y="1476314"/>
                  <a:pt x="1027147" y="1484781"/>
                  <a:pt x="1032792" y="1493718"/>
                </a:cubicBezTo>
                <a:cubicBezTo>
                  <a:pt x="1042199" y="1509241"/>
                  <a:pt x="1058192" y="1516767"/>
                  <a:pt x="1071834" y="1527115"/>
                </a:cubicBezTo>
                <a:cubicBezTo>
                  <a:pt x="1075597" y="1530408"/>
                  <a:pt x="1080300" y="1529938"/>
                  <a:pt x="1081241" y="1529938"/>
                </a:cubicBezTo>
                <a:close/>
                <a:moveTo>
                  <a:pt x="497023" y="1800409"/>
                </a:moveTo>
                <a:cubicBezTo>
                  <a:pt x="497493" y="1802291"/>
                  <a:pt x="497023" y="1803231"/>
                  <a:pt x="497964" y="1804172"/>
                </a:cubicBezTo>
                <a:cubicBezTo>
                  <a:pt x="500316" y="1807465"/>
                  <a:pt x="503138" y="1810757"/>
                  <a:pt x="505490" y="1814050"/>
                </a:cubicBezTo>
                <a:cubicBezTo>
                  <a:pt x="547354" y="1864852"/>
                  <a:pt x="593452" y="1910950"/>
                  <a:pt x="644254" y="1952814"/>
                </a:cubicBezTo>
                <a:cubicBezTo>
                  <a:pt x="742564" y="2033250"/>
                  <a:pt x="852164" y="2093459"/>
                  <a:pt x="972582" y="2134382"/>
                </a:cubicBezTo>
                <a:cubicBezTo>
                  <a:pt x="979168" y="2136734"/>
                  <a:pt x="985753" y="2138146"/>
                  <a:pt x="992338" y="2136734"/>
                </a:cubicBezTo>
                <a:cubicBezTo>
                  <a:pt x="1016328" y="2132031"/>
                  <a:pt x="1040788" y="2127797"/>
                  <a:pt x="1064778" y="2122623"/>
                </a:cubicBezTo>
                <a:cubicBezTo>
                  <a:pt x="1094882" y="2115567"/>
                  <a:pt x="1124987" y="2108982"/>
                  <a:pt x="1154621" y="2100985"/>
                </a:cubicBezTo>
                <a:cubicBezTo>
                  <a:pt x="1198837" y="2088755"/>
                  <a:pt x="1243994" y="2079347"/>
                  <a:pt x="1287740" y="2065236"/>
                </a:cubicBezTo>
                <a:cubicBezTo>
                  <a:pt x="1354065" y="2043598"/>
                  <a:pt x="1419448" y="2020079"/>
                  <a:pt x="1483891" y="1995148"/>
                </a:cubicBezTo>
                <a:cubicBezTo>
                  <a:pt x="1486243" y="1994208"/>
                  <a:pt x="1488595" y="1992796"/>
                  <a:pt x="1490476" y="1990915"/>
                </a:cubicBezTo>
                <a:cubicBezTo>
                  <a:pt x="1497532" y="1985270"/>
                  <a:pt x="1505999" y="1982918"/>
                  <a:pt x="1514936" y="1980096"/>
                </a:cubicBezTo>
                <a:cubicBezTo>
                  <a:pt x="1531870" y="1974922"/>
                  <a:pt x="1547863" y="1966925"/>
                  <a:pt x="1563386" y="1957988"/>
                </a:cubicBezTo>
                <a:cubicBezTo>
                  <a:pt x="1587376" y="1943876"/>
                  <a:pt x="1586435" y="1930235"/>
                  <a:pt x="1561504" y="1917535"/>
                </a:cubicBezTo>
                <a:cubicBezTo>
                  <a:pt x="1546452" y="1910009"/>
                  <a:pt x="1532340" y="1901071"/>
                  <a:pt x="1517758" y="1893545"/>
                </a:cubicBezTo>
                <a:cubicBezTo>
                  <a:pt x="1460372" y="1864381"/>
                  <a:pt x="1406277" y="1829103"/>
                  <a:pt x="1352183" y="1794294"/>
                </a:cubicBezTo>
                <a:cubicBezTo>
                  <a:pt x="1309848" y="1767012"/>
                  <a:pt x="1269395" y="1737377"/>
                  <a:pt x="1229413" y="1706802"/>
                </a:cubicBezTo>
                <a:cubicBezTo>
                  <a:pt x="1179552" y="1668231"/>
                  <a:pt x="1132513" y="1627307"/>
                  <a:pt x="1085004" y="1585443"/>
                </a:cubicBezTo>
                <a:cubicBezTo>
                  <a:pt x="1069482" y="1571802"/>
                  <a:pt x="1062426" y="1569920"/>
                  <a:pt x="1045962" y="1581210"/>
                </a:cubicBezTo>
                <a:cubicBezTo>
                  <a:pt x="1031380" y="1591088"/>
                  <a:pt x="1015858" y="1598143"/>
                  <a:pt x="1000335" y="1605199"/>
                </a:cubicBezTo>
                <a:cubicBezTo>
                  <a:pt x="983401" y="1612725"/>
                  <a:pt x="967408" y="1620722"/>
                  <a:pt x="950474" y="1628248"/>
                </a:cubicBezTo>
                <a:cubicBezTo>
                  <a:pt x="922721" y="1640949"/>
                  <a:pt x="895910" y="1655530"/>
                  <a:pt x="867686" y="1666820"/>
                </a:cubicBezTo>
                <a:cubicBezTo>
                  <a:pt x="810770" y="1688928"/>
                  <a:pt x="754794" y="1713858"/>
                  <a:pt x="696466" y="1733144"/>
                </a:cubicBezTo>
                <a:cubicBezTo>
                  <a:pt x="651780" y="1747726"/>
                  <a:pt x="607093" y="1762308"/>
                  <a:pt x="562877" y="1779242"/>
                </a:cubicBezTo>
                <a:cubicBezTo>
                  <a:pt x="542180" y="1786768"/>
                  <a:pt x="519601" y="1793353"/>
                  <a:pt x="497023" y="1800409"/>
                </a:cubicBezTo>
                <a:close/>
                <a:moveTo>
                  <a:pt x="2056820" y="524254"/>
                </a:moveTo>
                <a:cubicBezTo>
                  <a:pt x="2054468" y="528958"/>
                  <a:pt x="2053057" y="531310"/>
                  <a:pt x="2052116" y="533662"/>
                </a:cubicBezTo>
                <a:cubicBezTo>
                  <a:pt x="2029067" y="582112"/>
                  <a:pt x="2014956" y="635265"/>
                  <a:pt x="1984851" y="680422"/>
                </a:cubicBezTo>
                <a:cubicBezTo>
                  <a:pt x="1984381" y="680892"/>
                  <a:pt x="1984381" y="681363"/>
                  <a:pt x="1984381" y="681833"/>
                </a:cubicBezTo>
                <a:cubicBezTo>
                  <a:pt x="1974973" y="703471"/>
                  <a:pt x="1965565" y="724638"/>
                  <a:pt x="1952865" y="744865"/>
                </a:cubicBezTo>
                <a:cubicBezTo>
                  <a:pt x="1943927" y="758976"/>
                  <a:pt x="1936872" y="774029"/>
                  <a:pt x="1931227" y="790022"/>
                </a:cubicBezTo>
                <a:cubicBezTo>
                  <a:pt x="1920408" y="821538"/>
                  <a:pt x="1904415" y="850231"/>
                  <a:pt x="1878073" y="871869"/>
                </a:cubicBezTo>
                <a:cubicBezTo>
                  <a:pt x="1872899" y="876102"/>
                  <a:pt x="1869136" y="882217"/>
                  <a:pt x="1865843" y="888332"/>
                </a:cubicBezTo>
                <a:cubicBezTo>
                  <a:pt x="1860199" y="899151"/>
                  <a:pt x="1853143" y="908559"/>
                  <a:pt x="1845147" y="917967"/>
                </a:cubicBezTo>
                <a:cubicBezTo>
                  <a:pt x="1832916" y="931608"/>
                  <a:pt x="1832446" y="949482"/>
                  <a:pt x="1844676" y="963124"/>
                </a:cubicBezTo>
                <a:cubicBezTo>
                  <a:pt x="1851732" y="971120"/>
                  <a:pt x="1858788" y="978646"/>
                  <a:pt x="1864432" y="987584"/>
                </a:cubicBezTo>
                <a:cubicBezTo>
                  <a:pt x="1887952" y="1022862"/>
                  <a:pt x="1914293" y="1055789"/>
                  <a:pt x="1936872" y="1092009"/>
                </a:cubicBezTo>
                <a:cubicBezTo>
                  <a:pt x="1963684" y="1135755"/>
                  <a:pt x="1989555" y="1179971"/>
                  <a:pt x="2015426" y="1224187"/>
                </a:cubicBezTo>
                <a:cubicBezTo>
                  <a:pt x="2022482" y="1236417"/>
                  <a:pt x="2026715" y="1250058"/>
                  <a:pt x="2034241" y="1262289"/>
                </a:cubicBezTo>
                <a:cubicBezTo>
                  <a:pt x="2049764" y="1288630"/>
                  <a:pt x="2062464" y="1316383"/>
                  <a:pt x="2073754" y="1344135"/>
                </a:cubicBezTo>
                <a:cubicBezTo>
                  <a:pt x="2083161" y="1366714"/>
                  <a:pt x="2093039" y="1389292"/>
                  <a:pt x="2101977" y="1412341"/>
                </a:cubicBezTo>
                <a:cubicBezTo>
                  <a:pt x="2107151" y="1426453"/>
                  <a:pt x="2114677" y="1439624"/>
                  <a:pt x="2120322" y="1453735"/>
                </a:cubicBezTo>
                <a:cubicBezTo>
                  <a:pt x="2125496" y="1467376"/>
                  <a:pt x="2134433" y="1469258"/>
                  <a:pt x="2146663" y="1461732"/>
                </a:cubicBezTo>
                <a:cubicBezTo>
                  <a:pt x="2154190" y="1457028"/>
                  <a:pt x="2159364" y="1449972"/>
                  <a:pt x="2164538" y="1442446"/>
                </a:cubicBezTo>
                <a:cubicBezTo>
                  <a:pt x="2176768" y="1424101"/>
                  <a:pt x="2183824" y="1402934"/>
                  <a:pt x="2197935" y="1385529"/>
                </a:cubicBezTo>
                <a:cubicBezTo>
                  <a:pt x="2213458" y="1366243"/>
                  <a:pt x="2223807" y="1343665"/>
                  <a:pt x="2235096" y="1322027"/>
                </a:cubicBezTo>
                <a:cubicBezTo>
                  <a:pt x="2244503" y="1303682"/>
                  <a:pt x="2253441" y="1284397"/>
                  <a:pt x="2262849" y="1266052"/>
                </a:cubicBezTo>
                <a:cubicBezTo>
                  <a:pt x="2266612" y="1258525"/>
                  <a:pt x="2271315" y="1251470"/>
                  <a:pt x="2274138" y="1243943"/>
                </a:cubicBezTo>
                <a:cubicBezTo>
                  <a:pt x="2282605" y="1220895"/>
                  <a:pt x="2291542" y="1198316"/>
                  <a:pt x="2302361" y="1176208"/>
                </a:cubicBezTo>
                <a:cubicBezTo>
                  <a:pt x="2312709" y="1155041"/>
                  <a:pt x="2318354" y="1131992"/>
                  <a:pt x="2325880" y="1109884"/>
                </a:cubicBezTo>
                <a:cubicBezTo>
                  <a:pt x="2327291" y="1105180"/>
                  <a:pt x="2327762" y="1100476"/>
                  <a:pt x="2327291" y="1095772"/>
                </a:cubicBezTo>
                <a:cubicBezTo>
                  <a:pt x="2323058" y="1061904"/>
                  <a:pt x="2317884" y="1028507"/>
                  <a:pt x="2310828" y="995110"/>
                </a:cubicBezTo>
                <a:cubicBezTo>
                  <a:pt x="2275078" y="832827"/>
                  <a:pt x="2201228" y="689359"/>
                  <a:pt x="2092569" y="563296"/>
                </a:cubicBezTo>
                <a:cubicBezTo>
                  <a:pt x="2081280" y="550596"/>
                  <a:pt x="2069991" y="538366"/>
                  <a:pt x="2056820" y="524254"/>
                </a:cubicBezTo>
                <a:close/>
                <a:moveTo>
                  <a:pt x="283939" y="1204431"/>
                </a:moveTo>
                <a:cubicBezTo>
                  <a:pt x="287702" y="1205842"/>
                  <a:pt x="290994" y="1205372"/>
                  <a:pt x="294757" y="1204431"/>
                </a:cubicBezTo>
                <a:cubicBezTo>
                  <a:pt x="313102" y="1199257"/>
                  <a:pt x="331447" y="1196905"/>
                  <a:pt x="350263" y="1193612"/>
                </a:cubicBezTo>
                <a:cubicBezTo>
                  <a:pt x="376604" y="1188908"/>
                  <a:pt x="402005" y="1180912"/>
                  <a:pt x="427876" y="1174797"/>
                </a:cubicBezTo>
                <a:cubicBezTo>
                  <a:pt x="471152" y="1164919"/>
                  <a:pt x="513016" y="1148926"/>
                  <a:pt x="556291" y="1139518"/>
                </a:cubicBezTo>
                <a:cubicBezTo>
                  <a:pt x="598626" y="1130110"/>
                  <a:pt x="636727" y="1108943"/>
                  <a:pt x="677651" y="1096713"/>
                </a:cubicBezTo>
                <a:cubicBezTo>
                  <a:pt x="683766" y="1094831"/>
                  <a:pt x="689410" y="1092009"/>
                  <a:pt x="694585" y="1088716"/>
                </a:cubicBezTo>
                <a:cubicBezTo>
                  <a:pt x="706344" y="1081661"/>
                  <a:pt x="708696" y="1075546"/>
                  <a:pt x="703052" y="1062845"/>
                </a:cubicBezTo>
                <a:cubicBezTo>
                  <a:pt x="694114" y="1042619"/>
                  <a:pt x="685177" y="1022862"/>
                  <a:pt x="676710" y="1002636"/>
                </a:cubicBezTo>
                <a:cubicBezTo>
                  <a:pt x="661187" y="965946"/>
                  <a:pt x="647076" y="928785"/>
                  <a:pt x="634375" y="891155"/>
                </a:cubicBezTo>
                <a:cubicBezTo>
                  <a:pt x="625908" y="866224"/>
                  <a:pt x="619793" y="840823"/>
                  <a:pt x="610856" y="816363"/>
                </a:cubicBezTo>
                <a:cubicBezTo>
                  <a:pt x="595804" y="776381"/>
                  <a:pt x="588748" y="734516"/>
                  <a:pt x="579811" y="693122"/>
                </a:cubicBezTo>
                <a:cubicBezTo>
                  <a:pt x="576988" y="679481"/>
                  <a:pt x="571344" y="672896"/>
                  <a:pt x="557703" y="670074"/>
                </a:cubicBezTo>
                <a:cubicBezTo>
                  <a:pt x="543121" y="667251"/>
                  <a:pt x="529950" y="670544"/>
                  <a:pt x="516779" y="676659"/>
                </a:cubicBezTo>
                <a:cubicBezTo>
                  <a:pt x="511605" y="679011"/>
                  <a:pt x="506431" y="682774"/>
                  <a:pt x="500786" y="682774"/>
                </a:cubicBezTo>
                <a:cubicBezTo>
                  <a:pt x="477267" y="684185"/>
                  <a:pt x="454688" y="692182"/>
                  <a:pt x="432110" y="698767"/>
                </a:cubicBezTo>
                <a:cubicBezTo>
                  <a:pt x="425054" y="700649"/>
                  <a:pt x="420350" y="704412"/>
                  <a:pt x="416587" y="710527"/>
                </a:cubicBezTo>
                <a:cubicBezTo>
                  <a:pt x="399183" y="740631"/>
                  <a:pt x="383190" y="771206"/>
                  <a:pt x="368608" y="802722"/>
                </a:cubicBezTo>
                <a:cubicBezTo>
                  <a:pt x="313102" y="925022"/>
                  <a:pt x="284409" y="1053437"/>
                  <a:pt x="282527" y="1187968"/>
                </a:cubicBezTo>
                <a:cubicBezTo>
                  <a:pt x="282527" y="1193142"/>
                  <a:pt x="281587" y="1198786"/>
                  <a:pt x="283939" y="1204431"/>
                </a:cubicBezTo>
                <a:close/>
                <a:moveTo>
                  <a:pt x="1307967" y="210037"/>
                </a:moveTo>
                <a:cubicBezTo>
                  <a:pt x="1256225" y="208626"/>
                  <a:pt x="1203541" y="213330"/>
                  <a:pt x="1150858" y="220856"/>
                </a:cubicBezTo>
                <a:cubicBezTo>
                  <a:pt x="1123576" y="225089"/>
                  <a:pt x="1096294" y="231204"/>
                  <a:pt x="1069011" y="236378"/>
                </a:cubicBezTo>
                <a:cubicBezTo>
                  <a:pt x="1062896" y="237319"/>
                  <a:pt x="1058192" y="239671"/>
                  <a:pt x="1055840" y="246257"/>
                </a:cubicBezTo>
                <a:cubicBezTo>
                  <a:pt x="1051137" y="261309"/>
                  <a:pt x="1042199" y="274480"/>
                  <a:pt x="1033732" y="287650"/>
                </a:cubicBezTo>
                <a:cubicBezTo>
                  <a:pt x="1026676" y="298940"/>
                  <a:pt x="1020562" y="311170"/>
                  <a:pt x="1014447" y="323400"/>
                </a:cubicBezTo>
                <a:cubicBezTo>
                  <a:pt x="1007861" y="336100"/>
                  <a:pt x="1009743" y="343156"/>
                  <a:pt x="1019621" y="353034"/>
                </a:cubicBezTo>
                <a:cubicBezTo>
                  <a:pt x="1027147" y="360090"/>
                  <a:pt x="1036084" y="364323"/>
                  <a:pt x="1045492" y="367616"/>
                </a:cubicBezTo>
                <a:cubicBezTo>
                  <a:pt x="1075597" y="378435"/>
                  <a:pt x="1105231" y="391135"/>
                  <a:pt x="1133454" y="405247"/>
                </a:cubicBezTo>
                <a:cubicBezTo>
                  <a:pt x="1200719" y="438644"/>
                  <a:pt x="1269866" y="469690"/>
                  <a:pt x="1332427" y="512024"/>
                </a:cubicBezTo>
                <a:cubicBezTo>
                  <a:pt x="1339953" y="517198"/>
                  <a:pt x="1347479" y="521432"/>
                  <a:pt x="1355476" y="525665"/>
                </a:cubicBezTo>
                <a:cubicBezTo>
                  <a:pt x="1372880" y="535073"/>
                  <a:pt x="1387932" y="532251"/>
                  <a:pt x="1399692" y="517198"/>
                </a:cubicBezTo>
                <a:cubicBezTo>
                  <a:pt x="1410040" y="504028"/>
                  <a:pt x="1419448" y="490386"/>
                  <a:pt x="1426974" y="475334"/>
                </a:cubicBezTo>
                <a:cubicBezTo>
                  <a:pt x="1439204" y="450404"/>
                  <a:pt x="1450964" y="425003"/>
                  <a:pt x="1463664" y="400543"/>
                </a:cubicBezTo>
                <a:cubicBezTo>
                  <a:pt x="1473542" y="382198"/>
                  <a:pt x="1485302" y="364794"/>
                  <a:pt x="1490947" y="344097"/>
                </a:cubicBezTo>
                <a:cubicBezTo>
                  <a:pt x="1491417" y="342686"/>
                  <a:pt x="1492358" y="341274"/>
                  <a:pt x="1493299" y="339863"/>
                </a:cubicBezTo>
                <a:cubicBezTo>
                  <a:pt x="1509292" y="313522"/>
                  <a:pt x="1516347" y="282476"/>
                  <a:pt x="1530459" y="255194"/>
                </a:cubicBezTo>
                <a:cubicBezTo>
                  <a:pt x="1530929" y="254253"/>
                  <a:pt x="1530929" y="253312"/>
                  <a:pt x="1531400" y="252372"/>
                </a:cubicBezTo>
                <a:cubicBezTo>
                  <a:pt x="1537044" y="234027"/>
                  <a:pt x="1537044" y="234027"/>
                  <a:pt x="1517758" y="230263"/>
                </a:cubicBezTo>
                <a:cubicBezTo>
                  <a:pt x="1449082" y="217093"/>
                  <a:pt x="1379936" y="209096"/>
                  <a:pt x="1307967" y="210037"/>
                </a:cubicBezTo>
                <a:close/>
                <a:moveTo>
                  <a:pt x="1863491" y="2025723"/>
                </a:moveTo>
                <a:cubicBezTo>
                  <a:pt x="1869136" y="2026194"/>
                  <a:pt x="1869136" y="2026664"/>
                  <a:pt x="1880425" y="2019138"/>
                </a:cubicBezTo>
                <a:cubicBezTo>
                  <a:pt x="1958980" y="1967866"/>
                  <a:pt x="2029538" y="1907186"/>
                  <a:pt x="2091158" y="1836158"/>
                </a:cubicBezTo>
                <a:cubicBezTo>
                  <a:pt x="2119851" y="1803231"/>
                  <a:pt x="2146193" y="1768893"/>
                  <a:pt x="2170183" y="1732674"/>
                </a:cubicBezTo>
                <a:cubicBezTo>
                  <a:pt x="2173475" y="1727499"/>
                  <a:pt x="2178650" y="1722795"/>
                  <a:pt x="2174887" y="1715740"/>
                </a:cubicBezTo>
                <a:cubicBezTo>
                  <a:pt x="2166890" y="1700217"/>
                  <a:pt x="2165008" y="1682813"/>
                  <a:pt x="2160775" y="1666349"/>
                </a:cubicBezTo>
                <a:cubicBezTo>
                  <a:pt x="2155130" y="1644241"/>
                  <a:pt x="2148075" y="1622133"/>
                  <a:pt x="2141019" y="1600025"/>
                </a:cubicBezTo>
                <a:cubicBezTo>
                  <a:pt x="2139137" y="1593440"/>
                  <a:pt x="2136315" y="1587324"/>
                  <a:pt x="2132552" y="1581210"/>
                </a:cubicBezTo>
                <a:cubicBezTo>
                  <a:pt x="2118911" y="1559572"/>
                  <a:pt x="2112325" y="1558631"/>
                  <a:pt x="2097273" y="1578387"/>
                </a:cubicBezTo>
                <a:cubicBezTo>
                  <a:pt x="2077987" y="1603318"/>
                  <a:pt x="2055409" y="1625426"/>
                  <a:pt x="2034712" y="1648945"/>
                </a:cubicBezTo>
                <a:cubicBezTo>
                  <a:pt x="2016367" y="1670112"/>
                  <a:pt x="1994259" y="1688457"/>
                  <a:pt x="1974502" y="1708214"/>
                </a:cubicBezTo>
                <a:cubicBezTo>
                  <a:pt x="1941105" y="1742081"/>
                  <a:pt x="1903945" y="1772656"/>
                  <a:pt x="1865843" y="1800879"/>
                </a:cubicBezTo>
                <a:cubicBezTo>
                  <a:pt x="1840913" y="1819695"/>
                  <a:pt x="1815512" y="1838510"/>
                  <a:pt x="1789641" y="1856385"/>
                </a:cubicBezTo>
                <a:cubicBezTo>
                  <a:pt x="1759066" y="1877082"/>
                  <a:pt x="1728491" y="1896838"/>
                  <a:pt x="1697446" y="1916124"/>
                </a:cubicBezTo>
                <a:cubicBezTo>
                  <a:pt x="1689919" y="1920828"/>
                  <a:pt x="1678630" y="1924591"/>
                  <a:pt x="1679571" y="1935880"/>
                </a:cubicBezTo>
                <a:cubicBezTo>
                  <a:pt x="1680512" y="1947169"/>
                  <a:pt x="1691331" y="1951403"/>
                  <a:pt x="1699798" y="1955636"/>
                </a:cubicBezTo>
                <a:cubicBezTo>
                  <a:pt x="1716261" y="1963633"/>
                  <a:pt x="1733195" y="1970688"/>
                  <a:pt x="1750129" y="1978215"/>
                </a:cubicBezTo>
                <a:cubicBezTo>
                  <a:pt x="1780704" y="1991856"/>
                  <a:pt x="1812220" y="2002675"/>
                  <a:pt x="1841854" y="2018668"/>
                </a:cubicBezTo>
                <a:cubicBezTo>
                  <a:pt x="1848910" y="2021960"/>
                  <a:pt x="1856436" y="2023372"/>
                  <a:pt x="1863491" y="2025723"/>
                </a:cubicBezTo>
                <a:close/>
                <a:moveTo>
                  <a:pt x="610856" y="619742"/>
                </a:moveTo>
                <a:cubicBezTo>
                  <a:pt x="616971" y="620683"/>
                  <a:pt x="623557" y="617861"/>
                  <a:pt x="629672" y="615039"/>
                </a:cubicBezTo>
                <a:cubicBezTo>
                  <a:pt x="638138" y="611275"/>
                  <a:pt x="646605" y="607042"/>
                  <a:pt x="655072" y="602338"/>
                </a:cubicBezTo>
                <a:cubicBezTo>
                  <a:pt x="691762" y="583523"/>
                  <a:pt x="731275" y="569882"/>
                  <a:pt x="763731" y="543070"/>
                </a:cubicBezTo>
                <a:cubicBezTo>
                  <a:pt x="767494" y="540247"/>
                  <a:pt x="771728" y="538366"/>
                  <a:pt x="775961" y="535543"/>
                </a:cubicBezTo>
                <a:cubicBezTo>
                  <a:pt x="795717" y="522373"/>
                  <a:pt x="815474" y="510143"/>
                  <a:pt x="833348" y="494620"/>
                </a:cubicBezTo>
                <a:cubicBezTo>
                  <a:pt x="853104" y="477686"/>
                  <a:pt x="872390" y="459811"/>
                  <a:pt x="890735" y="440996"/>
                </a:cubicBezTo>
                <a:cubicBezTo>
                  <a:pt x="907669" y="423592"/>
                  <a:pt x="926955" y="408069"/>
                  <a:pt x="939655" y="386431"/>
                </a:cubicBezTo>
                <a:cubicBezTo>
                  <a:pt x="948593" y="370909"/>
                  <a:pt x="944359" y="352093"/>
                  <a:pt x="927425" y="346449"/>
                </a:cubicBezTo>
                <a:cubicBezTo>
                  <a:pt x="906728" y="339393"/>
                  <a:pt x="886502" y="329515"/>
                  <a:pt x="864864" y="325281"/>
                </a:cubicBezTo>
                <a:cubicBezTo>
                  <a:pt x="847460" y="321989"/>
                  <a:pt x="830526" y="321048"/>
                  <a:pt x="813592" y="330926"/>
                </a:cubicBezTo>
                <a:cubicBezTo>
                  <a:pt x="786310" y="347389"/>
                  <a:pt x="758087" y="362442"/>
                  <a:pt x="731275" y="380316"/>
                </a:cubicBezTo>
                <a:cubicBezTo>
                  <a:pt x="677180" y="416066"/>
                  <a:pt x="627320" y="456048"/>
                  <a:pt x="580751" y="501205"/>
                </a:cubicBezTo>
                <a:cubicBezTo>
                  <a:pt x="575577" y="506380"/>
                  <a:pt x="570403" y="511083"/>
                  <a:pt x="571814" y="520021"/>
                </a:cubicBezTo>
                <a:cubicBezTo>
                  <a:pt x="576048" y="546362"/>
                  <a:pt x="579340" y="572704"/>
                  <a:pt x="584044" y="599045"/>
                </a:cubicBezTo>
                <a:cubicBezTo>
                  <a:pt x="586396" y="613157"/>
                  <a:pt x="596274" y="619742"/>
                  <a:pt x="610856" y="619742"/>
                </a:cubicBezTo>
                <a:close/>
              </a:path>
            </a:pathLst>
          </a:custGeom>
          <a:solidFill>
            <a:schemeClr val="accent1"/>
          </a:solidFill>
          <a:ln w="46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9" name="图形 13"/>
          <p:cNvGrpSpPr/>
          <p:nvPr userDrawn="1">
            <p:custDataLst>
              <p:tags r:id="rId4"/>
            </p:custDataLst>
          </p:nvPr>
        </p:nvGrpSpPr>
        <p:grpSpPr>
          <a:xfrm rot="0" flipH="1">
            <a:off x="264160" y="260985"/>
            <a:ext cx="892175" cy="924560"/>
            <a:chOff x="7263890" y="269415"/>
            <a:chExt cx="2803728" cy="2984797"/>
          </a:xfrm>
          <a:solidFill>
            <a:schemeClr val="accent1"/>
          </a:solidFill>
        </p:grpSpPr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>
              <a:off x="7263890" y="269415"/>
              <a:ext cx="2803728" cy="2984797"/>
            </a:xfrm>
            <a:custGeom>
              <a:avLst/>
              <a:gdLst>
                <a:gd name="connsiteX0" fmla="*/ 1364160 w 2803728"/>
                <a:gd name="connsiteY0" fmla="*/ 2984565 h 2984797"/>
                <a:gd name="connsiteX1" fmla="*/ 1317314 w 2803728"/>
                <a:gd name="connsiteY1" fmla="*/ 2984565 h 2984797"/>
                <a:gd name="connsiteX2" fmla="*/ 1158146 w 2803728"/>
                <a:gd name="connsiteY2" fmla="*/ 2972321 h 2984797"/>
                <a:gd name="connsiteX3" fmla="*/ 1039967 w 2803728"/>
                <a:gd name="connsiteY3" fmla="*/ 2949963 h 2984797"/>
                <a:gd name="connsiteX4" fmla="*/ 876540 w 2803728"/>
                <a:gd name="connsiteY4" fmla="*/ 2898859 h 2984797"/>
                <a:gd name="connsiteX5" fmla="*/ 671059 w 2803728"/>
                <a:gd name="connsiteY5" fmla="*/ 2800909 h 2984797"/>
                <a:gd name="connsiteX6" fmla="*/ 652427 w 2803728"/>
                <a:gd name="connsiteY6" fmla="*/ 2806765 h 2984797"/>
                <a:gd name="connsiteX7" fmla="*/ 616228 w 2803728"/>
                <a:gd name="connsiteY7" fmla="*/ 2881824 h 2984797"/>
                <a:gd name="connsiteX8" fmla="*/ 588547 w 2803728"/>
                <a:gd name="connsiteY8" fmla="*/ 2939316 h 2984797"/>
                <a:gd name="connsiteX9" fmla="*/ 581094 w 2803728"/>
                <a:gd name="connsiteY9" fmla="*/ 2949431 h 2984797"/>
                <a:gd name="connsiteX10" fmla="*/ 501244 w 2803728"/>
                <a:gd name="connsiteY10" fmla="*/ 2969660 h 2984797"/>
                <a:gd name="connsiteX11" fmla="*/ 454398 w 2803728"/>
                <a:gd name="connsiteY11" fmla="*/ 2940913 h 2984797"/>
                <a:gd name="connsiteX12" fmla="*/ 427249 w 2803728"/>
                <a:gd name="connsiteY12" fmla="*/ 2908441 h 2984797"/>
                <a:gd name="connsiteX13" fmla="*/ 411279 w 2803728"/>
                <a:gd name="connsiteY13" fmla="*/ 2861063 h 2984797"/>
                <a:gd name="connsiteX14" fmla="*/ 417667 w 2803728"/>
                <a:gd name="connsiteY14" fmla="*/ 2835511 h 2984797"/>
                <a:gd name="connsiteX15" fmla="*/ 543831 w 2803728"/>
                <a:gd name="connsiteY15" fmla="*/ 2591701 h 2984797"/>
                <a:gd name="connsiteX16" fmla="*/ 590676 w 2803728"/>
                <a:gd name="connsiteY16" fmla="*/ 2501204 h 2984797"/>
                <a:gd name="connsiteX17" fmla="*/ 583756 w 2803728"/>
                <a:gd name="connsiteY17" fmla="*/ 2479378 h 2984797"/>
                <a:gd name="connsiteX18" fmla="*/ 458657 w 2803728"/>
                <a:gd name="connsiteY18" fmla="*/ 2391543 h 2984797"/>
                <a:gd name="connsiteX19" fmla="*/ 339946 w 2803728"/>
                <a:gd name="connsiteY19" fmla="*/ 2282414 h 2984797"/>
                <a:gd name="connsiteX20" fmla="*/ 173857 w 2803728"/>
                <a:gd name="connsiteY20" fmla="*/ 2067883 h 2984797"/>
                <a:gd name="connsiteX21" fmla="*/ 63664 w 2803728"/>
                <a:gd name="connsiteY21" fmla="*/ 1830993 h 2984797"/>
                <a:gd name="connsiteX22" fmla="*/ 25336 w 2803728"/>
                <a:gd name="connsiteY22" fmla="*/ 1689392 h 2984797"/>
                <a:gd name="connsiteX23" fmla="*/ 2977 w 2803728"/>
                <a:gd name="connsiteY23" fmla="*/ 1525432 h 2984797"/>
                <a:gd name="connsiteX24" fmla="*/ 5639 w 2803728"/>
                <a:gd name="connsiteY24" fmla="*/ 1318886 h 2984797"/>
                <a:gd name="connsiteX25" fmla="*/ 36515 w 2803728"/>
                <a:gd name="connsiteY25" fmla="*/ 1137892 h 2984797"/>
                <a:gd name="connsiteX26" fmla="*/ 88151 w 2803728"/>
                <a:gd name="connsiteY26" fmla="*/ 980853 h 2984797"/>
                <a:gd name="connsiteX27" fmla="*/ 164807 w 2803728"/>
                <a:gd name="connsiteY27" fmla="*/ 824878 h 2984797"/>
                <a:gd name="connsiteX28" fmla="*/ 262225 w 2803728"/>
                <a:gd name="connsiteY28" fmla="*/ 683809 h 2984797"/>
                <a:gd name="connsiteX29" fmla="*/ 408085 w 2803728"/>
                <a:gd name="connsiteY29" fmla="*/ 529432 h 2984797"/>
                <a:gd name="connsiteX30" fmla="*/ 633795 w 2803728"/>
                <a:gd name="connsiteY30" fmla="*/ 369199 h 2984797"/>
                <a:gd name="connsiteX31" fmla="*/ 806272 w 2803728"/>
                <a:gd name="connsiteY31" fmla="*/ 290946 h 2984797"/>
                <a:gd name="connsiteX32" fmla="*/ 959585 w 2803728"/>
                <a:gd name="connsiteY32" fmla="*/ 245697 h 2984797"/>
                <a:gd name="connsiteX33" fmla="*/ 1050082 w 2803728"/>
                <a:gd name="connsiteY33" fmla="*/ 229195 h 2984797"/>
                <a:gd name="connsiteX34" fmla="*/ 1145902 w 2803728"/>
                <a:gd name="connsiteY34" fmla="*/ 218548 h 2984797"/>
                <a:gd name="connsiteX35" fmla="*/ 1160275 w 2803728"/>
                <a:gd name="connsiteY35" fmla="*/ 218016 h 2984797"/>
                <a:gd name="connsiteX36" fmla="*/ 1318911 w 2803728"/>
                <a:gd name="connsiteY36" fmla="*/ 218548 h 2984797"/>
                <a:gd name="connsiteX37" fmla="*/ 1411538 w 2803728"/>
                <a:gd name="connsiteY37" fmla="*/ 227598 h 2984797"/>
                <a:gd name="connsiteX38" fmla="*/ 1474353 w 2803728"/>
                <a:gd name="connsiteY38" fmla="*/ 237712 h 2984797"/>
                <a:gd name="connsiteX39" fmla="*/ 1572303 w 2803728"/>
                <a:gd name="connsiteY39" fmla="*/ 260070 h 2984797"/>
                <a:gd name="connsiteX40" fmla="*/ 1686223 w 2803728"/>
                <a:gd name="connsiteY40" fmla="*/ 297866 h 2984797"/>
                <a:gd name="connsiteX41" fmla="*/ 1721357 w 2803728"/>
                <a:gd name="connsiteY41" fmla="*/ 312239 h 2984797"/>
                <a:gd name="connsiteX42" fmla="*/ 1742118 w 2803728"/>
                <a:gd name="connsiteY42" fmla="*/ 305319 h 2984797"/>
                <a:gd name="connsiteX43" fmla="*/ 1860829 w 2803728"/>
                <a:gd name="connsiteY43" fmla="*/ 76414 h 2984797"/>
                <a:gd name="connsiteX44" fmla="*/ 1892237 w 2803728"/>
                <a:gd name="connsiteY44" fmla="*/ 17857 h 2984797"/>
                <a:gd name="connsiteX45" fmla="*/ 1917257 w 2803728"/>
                <a:gd name="connsiteY45" fmla="*/ 2420 h 2984797"/>
                <a:gd name="connsiteX46" fmla="*/ 1955052 w 2803728"/>
                <a:gd name="connsiteY46" fmla="*/ 290 h 2984797"/>
                <a:gd name="connsiteX47" fmla="*/ 2051937 w 2803728"/>
                <a:gd name="connsiteY47" fmla="*/ 62573 h 2984797"/>
                <a:gd name="connsiteX48" fmla="*/ 2051405 w 2803728"/>
                <a:gd name="connsiteY48" fmla="*/ 112613 h 2984797"/>
                <a:gd name="connsiteX49" fmla="*/ 2055132 w 2803728"/>
                <a:gd name="connsiteY49" fmla="*/ 129115 h 2984797"/>
                <a:gd name="connsiteX50" fmla="*/ 2089201 w 2803728"/>
                <a:gd name="connsiteY50" fmla="*/ 149344 h 2984797"/>
                <a:gd name="connsiteX51" fmla="*/ 2264872 w 2803728"/>
                <a:gd name="connsiteY51" fmla="*/ 278169 h 2984797"/>
                <a:gd name="connsiteX52" fmla="*/ 2433090 w 2803728"/>
                <a:gd name="connsiteY52" fmla="*/ 444258 h 2984797"/>
                <a:gd name="connsiteX53" fmla="*/ 2614616 w 2803728"/>
                <a:gd name="connsiteY53" fmla="*/ 707232 h 2984797"/>
                <a:gd name="connsiteX54" fmla="*/ 2703516 w 2803728"/>
                <a:gd name="connsiteY54" fmla="*/ 902599 h 2984797"/>
                <a:gd name="connsiteX55" fmla="*/ 2748765 w 2803728"/>
                <a:gd name="connsiteY55" fmla="*/ 1043668 h 2984797"/>
                <a:gd name="connsiteX56" fmla="*/ 2786561 w 2803728"/>
                <a:gd name="connsiteY56" fmla="*/ 1226260 h 2984797"/>
                <a:gd name="connsiteX57" fmla="*/ 2800402 w 2803728"/>
                <a:gd name="connsiteY57" fmla="*/ 1369990 h 2984797"/>
                <a:gd name="connsiteX58" fmla="*/ 2803595 w 2803728"/>
                <a:gd name="connsiteY58" fmla="*/ 1497219 h 2984797"/>
                <a:gd name="connsiteX59" fmla="*/ 2798272 w 2803728"/>
                <a:gd name="connsiteY59" fmla="*/ 1600492 h 2984797"/>
                <a:gd name="connsiteX60" fmla="*/ 2783899 w 2803728"/>
                <a:gd name="connsiteY60" fmla="*/ 1725591 h 2984797"/>
                <a:gd name="connsiteX61" fmla="*/ 2768461 w 2803728"/>
                <a:gd name="connsiteY61" fmla="*/ 1807570 h 2984797"/>
                <a:gd name="connsiteX62" fmla="*/ 2748233 w 2803728"/>
                <a:gd name="connsiteY62" fmla="*/ 1892744 h 2984797"/>
                <a:gd name="connsiteX63" fmla="*/ 2720019 w 2803728"/>
                <a:gd name="connsiteY63" fmla="*/ 1984838 h 2984797"/>
                <a:gd name="connsiteX64" fmla="*/ 2673173 w 2803728"/>
                <a:gd name="connsiteY64" fmla="*/ 2106211 h 2984797"/>
                <a:gd name="connsiteX65" fmla="*/ 2574691 w 2803728"/>
                <a:gd name="connsiteY65" fmla="*/ 2294125 h 2984797"/>
                <a:gd name="connsiteX66" fmla="*/ 2441075 w 2803728"/>
                <a:gd name="connsiteY66" fmla="*/ 2478846 h 2984797"/>
                <a:gd name="connsiteX67" fmla="*/ 2291489 w 2803728"/>
                <a:gd name="connsiteY67" fmla="*/ 2631626 h 2984797"/>
                <a:gd name="connsiteX68" fmla="*/ 2105703 w 2803728"/>
                <a:gd name="connsiteY68" fmla="*/ 2772695 h 2984797"/>
                <a:gd name="connsiteX69" fmla="*/ 1957182 w 2803728"/>
                <a:gd name="connsiteY69" fmla="*/ 2854675 h 2984797"/>
                <a:gd name="connsiteX70" fmla="*/ 1774058 w 2803728"/>
                <a:gd name="connsiteY70" fmla="*/ 2926008 h 2984797"/>
                <a:gd name="connsiteX71" fmla="*/ 1649492 w 2803728"/>
                <a:gd name="connsiteY71" fmla="*/ 2957948 h 2984797"/>
                <a:gd name="connsiteX72" fmla="*/ 1547816 w 2803728"/>
                <a:gd name="connsiteY72" fmla="*/ 2975515 h 2984797"/>
                <a:gd name="connsiteX73" fmla="*/ 1516940 w 2803728"/>
                <a:gd name="connsiteY73" fmla="*/ 2978709 h 2984797"/>
                <a:gd name="connsiteX74" fmla="*/ 1364160 w 2803728"/>
                <a:gd name="connsiteY74" fmla="*/ 2984565 h 2984797"/>
                <a:gd name="connsiteX75" fmla="*/ 1237464 w 2803728"/>
                <a:gd name="connsiteY75" fmla="*/ 249423 h 2984797"/>
                <a:gd name="connsiteX76" fmla="*/ 1088942 w 2803728"/>
                <a:gd name="connsiteY76" fmla="*/ 260070 h 2984797"/>
                <a:gd name="connsiteX77" fmla="*/ 1080425 w 2803728"/>
                <a:gd name="connsiteY77" fmla="*/ 275508 h 2984797"/>
                <a:gd name="connsiteX78" fmla="*/ 1090007 w 2803728"/>
                <a:gd name="connsiteY78" fmla="*/ 307980 h 2984797"/>
                <a:gd name="connsiteX79" fmla="*/ 1090007 w 2803728"/>
                <a:gd name="connsiteY79" fmla="*/ 389960 h 2984797"/>
                <a:gd name="connsiteX80" fmla="*/ 1071375 w 2803728"/>
                <a:gd name="connsiteY80" fmla="*/ 468213 h 2984797"/>
                <a:gd name="connsiteX81" fmla="*/ 1018674 w 2803728"/>
                <a:gd name="connsiteY81" fmla="*/ 565098 h 2984797"/>
                <a:gd name="connsiteX82" fmla="*/ 988863 w 2803728"/>
                <a:gd name="connsiteY82" fmla="*/ 600765 h 2984797"/>
                <a:gd name="connsiteX83" fmla="*/ 776994 w 2803728"/>
                <a:gd name="connsiteY83" fmla="*/ 688068 h 2984797"/>
                <a:gd name="connsiteX84" fmla="*/ 728019 w 2803728"/>
                <a:gd name="connsiteY84" fmla="*/ 703506 h 2984797"/>
                <a:gd name="connsiteX85" fmla="*/ 656153 w 2803728"/>
                <a:gd name="connsiteY85" fmla="*/ 776968 h 2984797"/>
                <a:gd name="connsiteX86" fmla="*/ 565124 w 2803728"/>
                <a:gd name="connsiteY86" fmla="*/ 883435 h 2984797"/>
                <a:gd name="connsiteX87" fmla="*/ 507632 w 2803728"/>
                <a:gd name="connsiteY87" fmla="*/ 942525 h 2984797"/>
                <a:gd name="connsiteX88" fmla="*/ 396906 w 2803728"/>
                <a:gd name="connsiteY88" fmla="*/ 1008002 h 2984797"/>
                <a:gd name="connsiteX89" fmla="*/ 249449 w 2803728"/>
                <a:gd name="connsiteY89" fmla="*/ 987773 h 2984797"/>
                <a:gd name="connsiteX90" fmla="*/ 171196 w 2803728"/>
                <a:gd name="connsiteY90" fmla="*/ 931878 h 2984797"/>
                <a:gd name="connsiteX91" fmla="*/ 150967 w 2803728"/>
                <a:gd name="connsiteY91" fmla="*/ 935604 h 2984797"/>
                <a:gd name="connsiteX92" fmla="*/ 80166 w 2803728"/>
                <a:gd name="connsiteY92" fmla="*/ 1126181 h 2984797"/>
                <a:gd name="connsiteX93" fmla="*/ 46097 w 2803728"/>
                <a:gd name="connsiteY93" fmla="*/ 1292269 h 2984797"/>
                <a:gd name="connsiteX94" fmla="*/ 35982 w 2803728"/>
                <a:gd name="connsiteY94" fmla="*/ 1417901 h 2984797"/>
                <a:gd name="connsiteX95" fmla="*/ 43967 w 2803728"/>
                <a:gd name="connsiteY95" fmla="*/ 1569084 h 2984797"/>
                <a:gd name="connsiteX96" fmla="*/ 61534 w 2803728"/>
                <a:gd name="connsiteY96" fmla="*/ 1678213 h 2984797"/>
                <a:gd name="connsiteX97" fmla="*/ 95072 w 2803728"/>
                <a:gd name="connsiteY97" fmla="*/ 1802247 h 2984797"/>
                <a:gd name="connsiteX98" fmla="*/ 117962 w 2803728"/>
                <a:gd name="connsiteY98" fmla="*/ 1809700 h 2984797"/>
                <a:gd name="connsiteX99" fmla="*/ 130206 w 2803728"/>
                <a:gd name="connsiteY99" fmla="*/ 1797988 h 2984797"/>
                <a:gd name="connsiteX100" fmla="*/ 173857 w 2803728"/>
                <a:gd name="connsiteY100" fmla="*/ 1727188 h 2984797"/>
                <a:gd name="connsiteX101" fmla="*/ 226026 w 2803728"/>
                <a:gd name="connsiteY101" fmla="*/ 1585054 h 2984797"/>
                <a:gd name="connsiteX102" fmla="*/ 243061 w 2803728"/>
                <a:gd name="connsiteY102" fmla="*/ 1481781 h 2984797"/>
                <a:gd name="connsiteX103" fmla="*/ 253175 w 2803728"/>
                <a:gd name="connsiteY103" fmla="*/ 1401930 h 2984797"/>
                <a:gd name="connsiteX104" fmla="*/ 284583 w 2803728"/>
                <a:gd name="connsiteY104" fmla="*/ 1323677 h 2984797"/>
                <a:gd name="connsiteX105" fmla="*/ 347399 w 2803728"/>
                <a:gd name="connsiteY105" fmla="*/ 1242230 h 2984797"/>
                <a:gd name="connsiteX106" fmla="*/ 479950 w 2803728"/>
                <a:gd name="connsiteY106" fmla="*/ 1166106 h 2984797"/>
                <a:gd name="connsiteX107" fmla="*/ 602387 w 2803728"/>
                <a:gd name="connsiteY107" fmla="*/ 1175688 h 2984797"/>
                <a:gd name="connsiteX108" fmla="*/ 749844 w 2803728"/>
                <a:gd name="connsiteY108" fmla="*/ 1313030 h 2984797"/>
                <a:gd name="connsiteX109" fmla="*/ 868555 w 2803728"/>
                <a:gd name="connsiteY109" fmla="*/ 1432274 h 2984797"/>
                <a:gd name="connsiteX110" fmla="*/ 1000042 w 2803728"/>
                <a:gd name="connsiteY110" fmla="*/ 1495089 h 2984797"/>
                <a:gd name="connsiteX111" fmla="*/ 1077763 w 2803728"/>
                <a:gd name="connsiteY111" fmla="*/ 1535014 h 2984797"/>
                <a:gd name="connsiteX112" fmla="*/ 1132594 w 2803728"/>
                <a:gd name="connsiteY112" fmla="*/ 1625511 h 2984797"/>
                <a:gd name="connsiteX113" fmla="*/ 1126738 w 2803728"/>
                <a:gd name="connsiteY113" fmla="*/ 1703765 h 2984797"/>
                <a:gd name="connsiteX114" fmla="*/ 1072440 w 2803728"/>
                <a:gd name="connsiteY114" fmla="*/ 1790536 h 2984797"/>
                <a:gd name="connsiteX115" fmla="*/ 997913 w 2803728"/>
                <a:gd name="connsiteY115" fmla="*/ 1859739 h 2984797"/>
                <a:gd name="connsiteX116" fmla="*/ 889316 w 2803728"/>
                <a:gd name="connsiteY116" fmla="*/ 1930540 h 2984797"/>
                <a:gd name="connsiteX117" fmla="*/ 850456 w 2803728"/>
                <a:gd name="connsiteY117" fmla="*/ 1947575 h 2984797"/>
                <a:gd name="connsiteX118" fmla="*/ 838744 w 2803728"/>
                <a:gd name="connsiteY118" fmla="*/ 1966739 h 2984797"/>
                <a:gd name="connsiteX119" fmla="*/ 845132 w 2803728"/>
                <a:gd name="connsiteY119" fmla="*/ 2031151 h 2984797"/>
                <a:gd name="connsiteX120" fmla="*/ 855779 w 2803728"/>
                <a:gd name="connsiteY120" fmla="*/ 2093967 h 2984797"/>
                <a:gd name="connsiteX121" fmla="*/ 804143 w 2803728"/>
                <a:gd name="connsiteY121" fmla="*/ 2215872 h 2984797"/>
                <a:gd name="connsiteX122" fmla="*/ 726954 w 2803728"/>
                <a:gd name="connsiteY122" fmla="*/ 2270170 h 2984797"/>
                <a:gd name="connsiteX123" fmla="*/ 632731 w 2803728"/>
                <a:gd name="connsiteY123" fmla="*/ 2303707 h 2984797"/>
                <a:gd name="connsiteX124" fmla="*/ 565124 w 2803728"/>
                <a:gd name="connsiteY124" fmla="*/ 2318080 h 2984797"/>
                <a:gd name="connsiteX125" fmla="*/ 477821 w 2803728"/>
                <a:gd name="connsiteY125" fmla="*/ 2325001 h 2984797"/>
                <a:gd name="connsiteX126" fmla="*/ 460786 w 2803728"/>
                <a:gd name="connsiteY126" fmla="*/ 2325001 h 2984797"/>
                <a:gd name="connsiteX127" fmla="*/ 451736 w 2803728"/>
                <a:gd name="connsiteY127" fmla="*/ 2330324 h 2984797"/>
                <a:gd name="connsiteX128" fmla="*/ 456527 w 2803728"/>
                <a:gd name="connsiteY128" fmla="*/ 2339906 h 2984797"/>
                <a:gd name="connsiteX129" fmla="*/ 553945 w 2803728"/>
                <a:gd name="connsiteY129" fmla="*/ 2412836 h 2984797"/>
                <a:gd name="connsiteX130" fmla="*/ 763685 w 2803728"/>
                <a:gd name="connsiteY130" fmla="*/ 2527288 h 2984797"/>
                <a:gd name="connsiteX131" fmla="*/ 962246 w 2803728"/>
                <a:gd name="connsiteY131" fmla="*/ 2593298 h 2984797"/>
                <a:gd name="connsiteX132" fmla="*/ 1119818 w 2803728"/>
                <a:gd name="connsiteY132" fmla="*/ 2619915 h 2984797"/>
                <a:gd name="connsiteX133" fmla="*/ 1259822 w 2803728"/>
                <a:gd name="connsiteY133" fmla="*/ 2626835 h 2984797"/>
                <a:gd name="connsiteX134" fmla="*/ 1285374 w 2803728"/>
                <a:gd name="connsiteY134" fmla="*/ 2624706 h 2984797"/>
                <a:gd name="connsiteX135" fmla="*/ 1403553 w 2803728"/>
                <a:gd name="connsiteY135" fmla="*/ 2614059 h 2984797"/>
                <a:gd name="connsiteX136" fmla="*/ 1506293 w 2803728"/>
                <a:gd name="connsiteY136" fmla="*/ 2595427 h 2984797"/>
                <a:gd name="connsiteX137" fmla="*/ 1524393 w 2803728"/>
                <a:gd name="connsiteY137" fmla="*/ 2579990 h 2984797"/>
                <a:gd name="connsiteX138" fmla="*/ 1518005 w 2803728"/>
                <a:gd name="connsiteY138" fmla="*/ 2556035 h 2984797"/>
                <a:gd name="connsiteX139" fmla="*/ 1484468 w 2803728"/>
                <a:gd name="connsiteY139" fmla="*/ 2510786 h 2984797"/>
                <a:gd name="connsiteX140" fmla="*/ 1461577 w 2803728"/>
                <a:gd name="connsiteY140" fmla="*/ 2460746 h 2984797"/>
                <a:gd name="connsiteX141" fmla="*/ 1454125 w 2803728"/>
                <a:gd name="connsiteY141" fmla="*/ 2439453 h 2984797"/>
                <a:gd name="connsiteX142" fmla="*/ 1455189 w 2803728"/>
                <a:gd name="connsiteY142" fmla="*/ 2387284 h 2984797"/>
                <a:gd name="connsiteX143" fmla="*/ 1500970 w 2803728"/>
                <a:gd name="connsiteY143" fmla="*/ 2255797 h 2984797"/>
                <a:gd name="connsiteX144" fmla="*/ 1577094 w 2803728"/>
                <a:gd name="connsiteY144" fmla="*/ 2134957 h 2984797"/>
                <a:gd name="connsiteX145" fmla="*/ 1629263 w 2803728"/>
                <a:gd name="connsiteY145" fmla="*/ 2060962 h 2984797"/>
                <a:gd name="connsiteX146" fmla="*/ 1674512 w 2803728"/>
                <a:gd name="connsiteY146" fmla="*/ 1997614 h 2984797"/>
                <a:gd name="connsiteX147" fmla="*/ 1678238 w 2803728"/>
                <a:gd name="connsiteY147" fmla="*/ 1884227 h 2984797"/>
                <a:gd name="connsiteX148" fmla="*/ 1632457 w 2803728"/>
                <a:gd name="connsiteY148" fmla="*/ 1821411 h 2984797"/>
                <a:gd name="connsiteX149" fmla="*/ 1574965 w 2803728"/>
                <a:gd name="connsiteY149" fmla="*/ 1734108 h 2984797"/>
                <a:gd name="connsiteX150" fmla="*/ 1564850 w 2803728"/>
                <a:gd name="connsiteY150" fmla="*/ 1704829 h 2984797"/>
                <a:gd name="connsiteX151" fmla="*/ 1562189 w 2803728"/>
                <a:gd name="connsiteY151" fmla="*/ 1649999 h 2984797"/>
                <a:gd name="connsiteX152" fmla="*/ 1584014 w 2803728"/>
                <a:gd name="connsiteY152" fmla="*/ 1570149 h 2984797"/>
                <a:gd name="connsiteX153" fmla="*/ 1747442 w 2803728"/>
                <a:gd name="connsiteY153" fmla="*/ 1395010 h 2984797"/>
                <a:gd name="connsiteX154" fmla="*/ 1864023 w 2803728"/>
                <a:gd name="connsiteY154" fmla="*/ 1350826 h 2984797"/>
                <a:gd name="connsiteX155" fmla="*/ 1941744 w 2803728"/>
                <a:gd name="connsiteY155" fmla="*/ 1350826 h 2984797"/>
                <a:gd name="connsiteX156" fmla="*/ 1997107 w 2803728"/>
                <a:gd name="connsiteY156" fmla="*/ 1361473 h 2984797"/>
                <a:gd name="connsiteX157" fmla="*/ 2065246 w 2803728"/>
                <a:gd name="connsiteY157" fmla="*/ 1405657 h 2984797"/>
                <a:gd name="connsiteX158" fmla="*/ 2116883 w 2803728"/>
                <a:gd name="connsiteY158" fmla="*/ 1477522 h 2984797"/>
                <a:gd name="connsiteX159" fmla="*/ 2137111 w 2803728"/>
                <a:gd name="connsiteY159" fmla="*/ 1539273 h 2984797"/>
                <a:gd name="connsiteX160" fmla="*/ 2153614 w 2803728"/>
                <a:gd name="connsiteY160" fmla="*/ 1574940 h 2984797"/>
                <a:gd name="connsiteX161" fmla="*/ 2187151 w 2803728"/>
                <a:gd name="connsiteY161" fmla="*/ 1622317 h 2984797"/>
                <a:gd name="connsiteX162" fmla="*/ 2232399 w 2803728"/>
                <a:gd name="connsiteY162" fmla="*/ 1662243 h 2984797"/>
                <a:gd name="connsiteX163" fmla="*/ 2302135 w 2803728"/>
                <a:gd name="connsiteY163" fmla="*/ 1699506 h 2984797"/>
                <a:gd name="connsiteX164" fmla="*/ 2353240 w 2803728"/>
                <a:gd name="connsiteY164" fmla="*/ 1747416 h 2984797"/>
                <a:gd name="connsiteX165" fmla="*/ 2369742 w 2803728"/>
                <a:gd name="connsiteY165" fmla="*/ 1793730 h 2984797"/>
                <a:gd name="connsiteX166" fmla="*/ 2375598 w 2803728"/>
                <a:gd name="connsiteY166" fmla="*/ 1802247 h 2984797"/>
                <a:gd name="connsiteX167" fmla="*/ 2383050 w 2803728"/>
                <a:gd name="connsiteY167" fmla="*/ 1794794 h 2984797"/>
                <a:gd name="connsiteX168" fmla="*/ 2388906 w 2803728"/>
                <a:gd name="connsiteY168" fmla="*/ 1772969 h 2984797"/>
                <a:gd name="connsiteX169" fmla="*/ 2411796 w 2803728"/>
                <a:gd name="connsiteY169" fmla="*/ 1685666 h 2984797"/>
                <a:gd name="connsiteX170" fmla="*/ 2434155 w 2803728"/>
                <a:gd name="connsiteY170" fmla="*/ 1542999 h 2984797"/>
                <a:gd name="connsiteX171" fmla="*/ 2440010 w 2803728"/>
                <a:gd name="connsiteY171" fmla="*/ 1420030 h 2984797"/>
                <a:gd name="connsiteX172" fmla="*/ 2435752 w 2803728"/>
                <a:gd name="connsiteY172" fmla="*/ 1352423 h 2984797"/>
                <a:gd name="connsiteX173" fmla="*/ 2414458 w 2803728"/>
                <a:gd name="connsiteY173" fmla="*/ 1335921 h 2984797"/>
                <a:gd name="connsiteX174" fmla="*/ 2337270 w 2803728"/>
                <a:gd name="connsiteY174" fmla="*/ 1334324 h 2984797"/>
                <a:gd name="connsiteX175" fmla="*/ 2266469 w 2803728"/>
                <a:gd name="connsiteY175" fmla="*/ 1288011 h 2984797"/>
                <a:gd name="connsiteX176" fmla="*/ 2230270 w 2803728"/>
                <a:gd name="connsiteY176" fmla="*/ 1232115 h 2984797"/>
                <a:gd name="connsiteX177" fmla="*/ 2189812 w 2803728"/>
                <a:gd name="connsiteY177" fmla="*/ 1170897 h 2984797"/>
                <a:gd name="connsiteX178" fmla="*/ 2149887 w 2803728"/>
                <a:gd name="connsiteY178" fmla="*/ 1149603 h 2984797"/>
                <a:gd name="connsiteX179" fmla="*/ 2082281 w 2803728"/>
                <a:gd name="connsiteY179" fmla="*/ 1166106 h 2984797"/>
                <a:gd name="connsiteX180" fmla="*/ 1982734 w 2803728"/>
                <a:gd name="connsiteY180" fmla="*/ 1212951 h 2984797"/>
                <a:gd name="connsiteX181" fmla="*/ 1834745 w 2803728"/>
                <a:gd name="connsiteY181" fmla="*/ 1215613 h 2984797"/>
                <a:gd name="connsiteX182" fmla="*/ 1792690 w 2803728"/>
                <a:gd name="connsiteY182" fmla="*/ 1187399 h 2984797"/>
                <a:gd name="connsiteX183" fmla="*/ 1785237 w 2803728"/>
                <a:gd name="connsiteY183" fmla="*/ 1141618 h 2984797"/>
                <a:gd name="connsiteX184" fmla="*/ 1803869 w 2803728"/>
                <a:gd name="connsiteY184" fmla="*/ 1115001 h 2984797"/>
                <a:gd name="connsiteX185" fmla="*/ 1857103 w 2803728"/>
                <a:gd name="connsiteY185" fmla="*/ 1036216 h 2984797"/>
                <a:gd name="connsiteX186" fmla="*/ 1871476 w 2803728"/>
                <a:gd name="connsiteY186" fmla="*/ 996291 h 2984797"/>
                <a:gd name="connsiteX187" fmla="*/ 1896496 w 2803728"/>
                <a:gd name="connsiteY187" fmla="*/ 922828 h 2984797"/>
                <a:gd name="connsiteX188" fmla="*/ 1930565 w 2803728"/>
                <a:gd name="connsiteY188" fmla="*/ 867465 h 2984797"/>
                <a:gd name="connsiteX189" fmla="*/ 2008818 w 2803728"/>
                <a:gd name="connsiteY189" fmla="*/ 788680 h 2984797"/>
                <a:gd name="connsiteX190" fmla="*/ 2106768 w 2803728"/>
                <a:gd name="connsiteY190" fmla="*/ 729590 h 2984797"/>
                <a:gd name="connsiteX191" fmla="*/ 2167454 w 2803728"/>
                <a:gd name="connsiteY191" fmla="*/ 710959 h 2984797"/>
                <a:gd name="connsiteX192" fmla="*/ 2178101 w 2803728"/>
                <a:gd name="connsiteY192" fmla="*/ 706167 h 2984797"/>
                <a:gd name="connsiteX193" fmla="*/ 2173842 w 2803728"/>
                <a:gd name="connsiteY193" fmla="*/ 694988 h 2984797"/>
                <a:gd name="connsiteX194" fmla="*/ 2132853 w 2803728"/>
                <a:gd name="connsiteY194" fmla="*/ 648143 h 2984797"/>
                <a:gd name="connsiteX195" fmla="*/ 1997107 w 2803728"/>
                <a:gd name="connsiteY195" fmla="*/ 519850 h 2984797"/>
                <a:gd name="connsiteX196" fmla="*/ 1778317 w 2803728"/>
                <a:gd name="connsiteY196" fmla="*/ 379846 h 2984797"/>
                <a:gd name="connsiteX197" fmla="*/ 1594661 w 2803728"/>
                <a:gd name="connsiteY197" fmla="*/ 305851 h 2984797"/>
                <a:gd name="connsiteX198" fmla="*/ 1479677 w 2803728"/>
                <a:gd name="connsiteY198" fmla="*/ 276040 h 2984797"/>
                <a:gd name="connsiteX199" fmla="*/ 1389180 w 2803728"/>
                <a:gd name="connsiteY199" fmla="*/ 261135 h 2984797"/>
                <a:gd name="connsiteX200" fmla="*/ 1237464 w 2803728"/>
                <a:gd name="connsiteY200" fmla="*/ 249423 h 2984797"/>
                <a:gd name="connsiteX201" fmla="*/ 1364160 w 2803728"/>
                <a:gd name="connsiteY201" fmla="*/ 2947834 h 2984797"/>
                <a:gd name="connsiteX202" fmla="*/ 1393438 w 2803728"/>
                <a:gd name="connsiteY202" fmla="*/ 2946769 h 2984797"/>
                <a:gd name="connsiteX203" fmla="*/ 1540363 w 2803728"/>
                <a:gd name="connsiteY203" fmla="*/ 2935058 h 2984797"/>
                <a:gd name="connsiteX204" fmla="*/ 1672382 w 2803728"/>
                <a:gd name="connsiteY204" fmla="*/ 2910038 h 2984797"/>
                <a:gd name="connsiteX205" fmla="*/ 1798546 w 2803728"/>
                <a:gd name="connsiteY205" fmla="*/ 2872242 h 2984797"/>
                <a:gd name="connsiteX206" fmla="*/ 1981669 w 2803728"/>
                <a:gd name="connsiteY206" fmla="*/ 2792924 h 2984797"/>
                <a:gd name="connsiteX207" fmla="*/ 2196733 w 2803728"/>
                <a:gd name="connsiteY207" fmla="*/ 2653984 h 2984797"/>
                <a:gd name="connsiteX208" fmla="*/ 2374001 w 2803728"/>
                <a:gd name="connsiteY208" fmla="*/ 2487363 h 2984797"/>
                <a:gd name="connsiteX209" fmla="*/ 2535831 w 2803728"/>
                <a:gd name="connsiteY209" fmla="*/ 2267509 h 2984797"/>
                <a:gd name="connsiteX210" fmla="*/ 2654009 w 2803728"/>
                <a:gd name="connsiteY210" fmla="*/ 2027957 h 2984797"/>
                <a:gd name="connsiteX211" fmla="*/ 2709372 w 2803728"/>
                <a:gd name="connsiteY211" fmla="*/ 1857078 h 2984797"/>
                <a:gd name="connsiteX212" fmla="*/ 2739183 w 2803728"/>
                <a:gd name="connsiteY212" fmla="*/ 1718670 h 2984797"/>
                <a:gd name="connsiteX213" fmla="*/ 2756750 w 2803728"/>
                <a:gd name="connsiteY213" fmla="*/ 1572810 h 2984797"/>
                <a:gd name="connsiteX214" fmla="*/ 2760476 w 2803728"/>
                <a:gd name="connsiteY214" fmla="*/ 1437065 h 2984797"/>
                <a:gd name="connsiteX215" fmla="*/ 2751427 w 2803728"/>
                <a:gd name="connsiteY215" fmla="*/ 1297593 h 2984797"/>
                <a:gd name="connsiteX216" fmla="*/ 2733327 w 2803728"/>
                <a:gd name="connsiteY216" fmla="*/ 1179946 h 2984797"/>
                <a:gd name="connsiteX217" fmla="*/ 2694999 w 2803728"/>
                <a:gd name="connsiteY217" fmla="*/ 1023440 h 2984797"/>
                <a:gd name="connsiteX218" fmla="*/ 2643363 w 2803728"/>
                <a:gd name="connsiteY218" fmla="*/ 878112 h 2984797"/>
                <a:gd name="connsiteX219" fmla="*/ 2521458 w 2803728"/>
                <a:gd name="connsiteY219" fmla="*/ 641755 h 2984797"/>
                <a:gd name="connsiteX220" fmla="*/ 2328220 w 2803728"/>
                <a:gd name="connsiteY220" fmla="*/ 396348 h 2984797"/>
                <a:gd name="connsiteX221" fmla="*/ 2165857 w 2803728"/>
                <a:gd name="connsiteY221" fmla="*/ 255279 h 2984797"/>
                <a:gd name="connsiteX222" fmla="*/ 2042356 w 2803728"/>
                <a:gd name="connsiteY222" fmla="*/ 172767 h 2984797"/>
                <a:gd name="connsiteX223" fmla="*/ 2018933 w 2803728"/>
                <a:gd name="connsiteY223" fmla="*/ 179155 h 2984797"/>
                <a:gd name="connsiteX224" fmla="*/ 1983266 w 2803728"/>
                <a:gd name="connsiteY224" fmla="*/ 249956 h 2984797"/>
                <a:gd name="connsiteX225" fmla="*/ 1989122 w 2803728"/>
                <a:gd name="connsiteY225" fmla="*/ 272846 h 2984797"/>
                <a:gd name="connsiteX226" fmla="*/ 2049808 w 2803728"/>
                <a:gd name="connsiteY226" fmla="*/ 312239 h 2984797"/>
                <a:gd name="connsiteX227" fmla="*/ 2260613 w 2803728"/>
                <a:gd name="connsiteY227" fmla="*/ 490571 h 2984797"/>
                <a:gd name="connsiteX228" fmla="*/ 2389438 w 2803728"/>
                <a:gd name="connsiteY228" fmla="*/ 642820 h 2984797"/>
                <a:gd name="connsiteX229" fmla="*/ 2498567 w 2803728"/>
                <a:gd name="connsiteY229" fmla="*/ 821684 h 2984797"/>
                <a:gd name="connsiteX230" fmla="*/ 2556592 w 2803728"/>
                <a:gd name="connsiteY230" fmla="*/ 953704 h 2984797"/>
                <a:gd name="connsiteX231" fmla="*/ 2591726 w 2803728"/>
                <a:gd name="connsiteY231" fmla="*/ 1059639 h 2984797"/>
                <a:gd name="connsiteX232" fmla="*/ 2617278 w 2803728"/>
                <a:gd name="connsiteY232" fmla="*/ 1162379 h 2984797"/>
                <a:gd name="connsiteX233" fmla="*/ 2633781 w 2803728"/>
                <a:gd name="connsiteY233" fmla="*/ 1264055 h 2984797"/>
                <a:gd name="connsiteX234" fmla="*/ 2642298 w 2803728"/>
                <a:gd name="connsiteY234" fmla="*/ 1359876 h 2984797"/>
                <a:gd name="connsiteX235" fmla="*/ 2643895 w 2803728"/>
                <a:gd name="connsiteY235" fmla="*/ 1473263 h 2984797"/>
                <a:gd name="connsiteX236" fmla="*/ 2636442 w 2803728"/>
                <a:gd name="connsiteY236" fmla="*/ 1587716 h 2984797"/>
                <a:gd name="connsiteX237" fmla="*/ 2611422 w 2803728"/>
                <a:gd name="connsiteY237" fmla="*/ 1739964 h 2984797"/>
                <a:gd name="connsiteX238" fmla="*/ 2565641 w 2803728"/>
                <a:gd name="connsiteY238" fmla="*/ 1899132 h 2984797"/>
                <a:gd name="connsiteX239" fmla="*/ 2525716 w 2803728"/>
                <a:gd name="connsiteY239" fmla="*/ 1998679 h 2984797"/>
                <a:gd name="connsiteX240" fmla="*/ 2458110 w 2803728"/>
                <a:gd name="connsiteY240" fmla="*/ 2129634 h 2984797"/>
                <a:gd name="connsiteX241" fmla="*/ 2384115 w 2803728"/>
                <a:gd name="connsiteY241" fmla="*/ 2241957 h 2984797"/>
                <a:gd name="connsiteX242" fmla="*/ 2267001 w 2803728"/>
                <a:gd name="connsiteY242" fmla="*/ 2381961 h 2984797"/>
                <a:gd name="connsiteX243" fmla="*/ 2071102 w 2803728"/>
                <a:gd name="connsiteY243" fmla="*/ 2551244 h 2984797"/>
                <a:gd name="connsiteX244" fmla="*/ 1868282 w 2803728"/>
                <a:gd name="connsiteY244" fmla="*/ 2671551 h 2984797"/>
                <a:gd name="connsiteX245" fmla="*/ 1646298 w 2803728"/>
                <a:gd name="connsiteY245" fmla="*/ 2755128 h 2984797"/>
                <a:gd name="connsiteX246" fmla="*/ 1518537 w 2803728"/>
                <a:gd name="connsiteY246" fmla="*/ 2784939 h 2984797"/>
                <a:gd name="connsiteX247" fmla="*/ 1376936 w 2803728"/>
                <a:gd name="connsiteY247" fmla="*/ 2802506 h 2984797"/>
                <a:gd name="connsiteX248" fmla="*/ 1208185 w 2803728"/>
                <a:gd name="connsiteY248" fmla="*/ 2805168 h 2984797"/>
                <a:gd name="connsiteX249" fmla="*/ 1092669 w 2803728"/>
                <a:gd name="connsiteY249" fmla="*/ 2796118 h 2984797"/>
                <a:gd name="connsiteX250" fmla="*/ 983540 w 2803728"/>
                <a:gd name="connsiteY250" fmla="*/ 2779083 h 2984797"/>
                <a:gd name="connsiteX251" fmla="*/ 881864 w 2803728"/>
                <a:gd name="connsiteY251" fmla="*/ 2753531 h 2984797"/>
                <a:gd name="connsiteX252" fmla="*/ 780188 w 2803728"/>
                <a:gd name="connsiteY252" fmla="*/ 2719462 h 2984797"/>
                <a:gd name="connsiteX253" fmla="*/ 720034 w 2803728"/>
                <a:gd name="connsiteY253" fmla="*/ 2695507 h 2984797"/>
                <a:gd name="connsiteX254" fmla="*/ 703531 w 2803728"/>
                <a:gd name="connsiteY254" fmla="*/ 2701362 h 2984797"/>
                <a:gd name="connsiteX255" fmla="*/ 684367 w 2803728"/>
                <a:gd name="connsiteY255" fmla="*/ 2740755 h 2984797"/>
                <a:gd name="connsiteX256" fmla="*/ 691288 w 2803728"/>
                <a:gd name="connsiteY256" fmla="*/ 2763113 h 2984797"/>
                <a:gd name="connsiteX257" fmla="*/ 767412 w 2803728"/>
                <a:gd name="connsiteY257" fmla="*/ 2804103 h 2984797"/>
                <a:gd name="connsiteX258" fmla="*/ 942018 w 2803728"/>
                <a:gd name="connsiteY258" fmla="*/ 2877565 h 2984797"/>
                <a:gd name="connsiteX259" fmla="*/ 1074037 w 2803728"/>
                <a:gd name="connsiteY259" fmla="*/ 2914829 h 2984797"/>
                <a:gd name="connsiteX260" fmla="*/ 1252369 w 2803728"/>
                <a:gd name="connsiteY260" fmla="*/ 2944107 h 2984797"/>
                <a:gd name="connsiteX261" fmla="*/ 1364160 w 2803728"/>
                <a:gd name="connsiteY261" fmla="*/ 2947834 h 2984797"/>
                <a:gd name="connsiteX262" fmla="*/ 2470353 w 2803728"/>
                <a:gd name="connsiteY262" fmla="*/ 1437065 h 2984797"/>
                <a:gd name="connsiteX263" fmla="*/ 2470353 w 2803728"/>
                <a:gd name="connsiteY263" fmla="*/ 1437065 h 2984797"/>
                <a:gd name="connsiteX264" fmla="*/ 2470353 w 2803728"/>
                <a:gd name="connsiteY264" fmla="*/ 1464214 h 2984797"/>
                <a:gd name="connsiteX265" fmla="*/ 2469289 w 2803728"/>
                <a:gd name="connsiteY265" fmla="*/ 1535014 h 2984797"/>
                <a:gd name="connsiteX266" fmla="*/ 2451722 w 2803728"/>
                <a:gd name="connsiteY266" fmla="*/ 1667034 h 2984797"/>
                <a:gd name="connsiteX267" fmla="*/ 2427767 w 2803728"/>
                <a:gd name="connsiteY267" fmla="*/ 1771904 h 2984797"/>
                <a:gd name="connsiteX268" fmla="*/ 2380389 w 2803728"/>
                <a:gd name="connsiteY268" fmla="*/ 1908182 h 2984797"/>
                <a:gd name="connsiteX269" fmla="*/ 2300538 w 2803728"/>
                <a:gd name="connsiteY269" fmla="*/ 2065753 h 2984797"/>
                <a:gd name="connsiteX270" fmla="*/ 2227076 w 2803728"/>
                <a:gd name="connsiteY270" fmla="*/ 2174882 h 2984797"/>
                <a:gd name="connsiteX271" fmla="*/ 2163728 w 2803728"/>
                <a:gd name="connsiteY271" fmla="*/ 2251006 h 2984797"/>
                <a:gd name="connsiteX272" fmla="*/ 2134450 w 2803728"/>
                <a:gd name="connsiteY272" fmla="*/ 2281882 h 2984797"/>
                <a:gd name="connsiteX273" fmla="*/ 2101445 w 2803728"/>
                <a:gd name="connsiteY273" fmla="*/ 2322339 h 2984797"/>
                <a:gd name="connsiteX274" fmla="*/ 2077490 w 2803728"/>
                <a:gd name="connsiteY274" fmla="*/ 2342036 h 2984797"/>
                <a:gd name="connsiteX275" fmla="*/ 2063649 w 2803728"/>
                <a:gd name="connsiteY275" fmla="*/ 2353747 h 2984797"/>
                <a:gd name="connsiteX276" fmla="*/ 2050341 w 2803728"/>
                <a:gd name="connsiteY276" fmla="*/ 2362264 h 2984797"/>
                <a:gd name="connsiteX277" fmla="*/ 1994978 w 2803728"/>
                <a:gd name="connsiteY277" fmla="*/ 2406448 h 2984797"/>
                <a:gd name="connsiteX278" fmla="*/ 1820371 w 2803728"/>
                <a:gd name="connsiteY278" fmla="*/ 2519303 h 2984797"/>
                <a:gd name="connsiteX279" fmla="*/ 1661203 w 2803728"/>
                <a:gd name="connsiteY279" fmla="*/ 2589572 h 2984797"/>
                <a:gd name="connsiteX280" fmla="*/ 1481806 w 2803728"/>
                <a:gd name="connsiteY280" fmla="*/ 2639611 h 2984797"/>
                <a:gd name="connsiteX281" fmla="*/ 1329026 w 2803728"/>
                <a:gd name="connsiteY281" fmla="*/ 2659840 h 2984797"/>
                <a:gd name="connsiteX282" fmla="*/ 1142176 w 2803728"/>
                <a:gd name="connsiteY282" fmla="*/ 2659840 h 2984797"/>
                <a:gd name="connsiteX283" fmla="*/ 1080425 w 2803728"/>
                <a:gd name="connsiteY283" fmla="*/ 2653984 h 2984797"/>
                <a:gd name="connsiteX284" fmla="*/ 971828 w 2803728"/>
                <a:gd name="connsiteY284" fmla="*/ 2635885 h 2984797"/>
                <a:gd name="connsiteX285" fmla="*/ 874411 w 2803728"/>
                <a:gd name="connsiteY285" fmla="*/ 2610865 h 2984797"/>
                <a:gd name="connsiteX286" fmla="*/ 780720 w 2803728"/>
                <a:gd name="connsiteY286" fmla="*/ 2578393 h 2984797"/>
                <a:gd name="connsiteX287" fmla="*/ 758362 w 2803728"/>
                <a:gd name="connsiteY287" fmla="*/ 2587975 h 2984797"/>
                <a:gd name="connsiteX288" fmla="*/ 732810 w 2803728"/>
                <a:gd name="connsiteY288" fmla="*/ 2640144 h 2984797"/>
                <a:gd name="connsiteX289" fmla="*/ 740262 w 2803728"/>
                <a:gd name="connsiteY289" fmla="*/ 2659308 h 2984797"/>
                <a:gd name="connsiteX290" fmla="*/ 847262 w 2803728"/>
                <a:gd name="connsiteY290" fmla="*/ 2700298 h 2984797"/>
                <a:gd name="connsiteX291" fmla="*/ 971296 w 2803728"/>
                <a:gd name="connsiteY291" fmla="*/ 2734899 h 2984797"/>
                <a:gd name="connsiteX292" fmla="*/ 1135788 w 2803728"/>
                <a:gd name="connsiteY292" fmla="*/ 2763113 h 2984797"/>
                <a:gd name="connsiteX293" fmla="*/ 1243320 w 2803728"/>
                <a:gd name="connsiteY293" fmla="*/ 2770034 h 2984797"/>
                <a:gd name="connsiteX294" fmla="*/ 1348190 w 2803728"/>
                <a:gd name="connsiteY294" fmla="*/ 2767904 h 2984797"/>
                <a:gd name="connsiteX295" fmla="*/ 1460513 w 2803728"/>
                <a:gd name="connsiteY295" fmla="*/ 2755661 h 2984797"/>
                <a:gd name="connsiteX296" fmla="*/ 1581353 w 2803728"/>
                <a:gd name="connsiteY296" fmla="*/ 2732238 h 2984797"/>
                <a:gd name="connsiteX297" fmla="*/ 1708581 w 2803728"/>
                <a:gd name="connsiteY297" fmla="*/ 2694442 h 2984797"/>
                <a:gd name="connsiteX298" fmla="*/ 1886381 w 2803728"/>
                <a:gd name="connsiteY298" fmla="*/ 2617785 h 2984797"/>
                <a:gd name="connsiteX299" fmla="*/ 2054067 w 2803728"/>
                <a:gd name="connsiteY299" fmla="*/ 2514512 h 2984797"/>
                <a:gd name="connsiteX300" fmla="*/ 2204718 w 2803728"/>
                <a:gd name="connsiteY300" fmla="*/ 2387817 h 2984797"/>
                <a:gd name="connsiteX301" fmla="*/ 2382518 w 2803728"/>
                <a:gd name="connsiteY301" fmla="*/ 2171156 h 2984797"/>
                <a:gd name="connsiteX302" fmla="*/ 2497503 w 2803728"/>
                <a:gd name="connsiteY302" fmla="*/ 1957157 h 2984797"/>
                <a:gd name="connsiteX303" fmla="*/ 2558189 w 2803728"/>
                <a:gd name="connsiteY303" fmla="*/ 1783615 h 2984797"/>
                <a:gd name="connsiteX304" fmla="*/ 2586935 w 2803728"/>
                <a:gd name="connsiteY304" fmla="*/ 1652128 h 2984797"/>
                <a:gd name="connsiteX305" fmla="*/ 2600776 w 2803728"/>
                <a:gd name="connsiteY305" fmla="*/ 1541402 h 2984797"/>
                <a:gd name="connsiteX306" fmla="*/ 2603970 w 2803728"/>
                <a:gd name="connsiteY306" fmla="*/ 1494557 h 2984797"/>
                <a:gd name="connsiteX307" fmla="*/ 2604502 w 2803728"/>
                <a:gd name="connsiteY307" fmla="*/ 1391284 h 2984797"/>
                <a:gd name="connsiteX308" fmla="*/ 2594388 w 2803728"/>
                <a:gd name="connsiteY308" fmla="*/ 1271508 h 2984797"/>
                <a:gd name="connsiteX309" fmla="*/ 2576821 w 2803728"/>
                <a:gd name="connsiteY309" fmla="*/ 1171429 h 2984797"/>
                <a:gd name="connsiteX310" fmla="*/ 2553398 w 2803728"/>
                <a:gd name="connsiteY310" fmla="*/ 1078270 h 2984797"/>
                <a:gd name="connsiteX311" fmla="*/ 2509214 w 2803728"/>
                <a:gd name="connsiteY311" fmla="*/ 948380 h 2984797"/>
                <a:gd name="connsiteX312" fmla="*/ 2431493 w 2803728"/>
                <a:gd name="connsiteY312" fmla="*/ 786550 h 2984797"/>
                <a:gd name="connsiteX313" fmla="*/ 2282971 w 2803728"/>
                <a:gd name="connsiteY313" fmla="*/ 574681 h 2984797"/>
                <a:gd name="connsiteX314" fmla="*/ 1975814 w 2803728"/>
                <a:gd name="connsiteY314" fmla="*/ 311174 h 2984797"/>
                <a:gd name="connsiteX315" fmla="*/ 1951858 w 2803728"/>
                <a:gd name="connsiteY315" fmla="*/ 317562 h 2984797"/>
                <a:gd name="connsiteX316" fmla="*/ 1912466 w 2803728"/>
                <a:gd name="connsiteY316" fmla="*/ 395816 h 2984797"/>
                <a:gd name="connsiteX317" fmla="*/ 1918854 w 2803728"/>
                <a:gd name="connsiteY317" fmla="*/ 417109 h 2984797"/>
                <a:gd name="connsiteX318" fmla="*/ 1966764 w 2803728"/>
                <a:gd name="connsiteY318" fmla="*/ 450114 h 2984797"/>
                <a:gd name="connsiteX319" fmla="*/ 2161066 w 2803728"/>
                <a:gd name="connsiteY319" fmla="*/ 625252 h 2984797"/>
                <a:gd name="connsiteX320" fmla="*/ 2336205 w 2803728"/>
                <a:gd name="connsiteY320" fmla="*/ 874918 h 2984797"/>
                <a:gd name="connsiteX321" fmla="*/ 2380921 w 2803728"/>
                <a:gd name="connsiteY321" fmla="*/ 969674 h 2984797"/>
                <a:gd name="connsiteX322" fmla="*/ 2428299 w 2803728"/>
                <a:gd name="connsiteY322" fmla="*/ 1105419 h 2984797"/>
                <a:gd name="connsiteX323" fmla="*/ 2449592 w 2803728"/>
                <a:gd name="connsiteY323" fmla="*/ 1194852 h 2984797"/>
                <a:gd name="connsiteX324" fmla="*/ 2460771 w 2803728"/>
                <a:gd name="connsiteY324" fmla="*/ 1261926 h 2984797"/>
                <a:gd name="connsiteX325" fmla="*/ 2471418 w 2803728"/>
                <a:gd name="connsiteY325" fmla="*/ 1383299 h 2984797"/>
                <a:gd name="connsiteX326" fmla="*/ 2470353 w 2803728"/>
                <a:gd name="connsiteY326" fmla="*/ 1437065 h 2984797"/>
                <a:gd name="connsiteX327" fmla="*/ 519343 w 2803728"/>
                <a:gd name="connsiteY327" fmla="*/ 2932928 h 2984797"/>
                <a:gd name="connsiteX328" fmla="*/ 556074 w 2803728"/>
                <a:gd name="connsiteY328" fmla="*/ 2908973 h 2984797"/>
                <a:gd name="connsiteX329" fmla="*/ 644442 w 2803728"/>
                <a:gd name="connsiteY329" fmla="*/ 2725317 h 2984797"/>
                <a:gd name="connsiteX330" fmla="*/ 720566 w 2803728"/>
                <a:gd name="connsiteY330" fmla="*/ 2567214 h 2984797"/>
                <a:gd name="connsiteX331" fmla="*/ 714178 w 2803728"/>
                <a:gd name="connsiteY331" fmla="*/ 2549114 h 2984797"/>
                <a:gd name="connsiteX332" fmla="*/ 656153 w 2803728"/>
                <a:gd name="connsiteY332" fmla="*/ 2519836 h 2984797"/>
                <a:gd name="connsiteX333" fmla="*/ 623681 w 2803728"/>
                <a:gd name="connsiteY333" fmla="*/ 2529418 h 2984797"/>
                <a:gd name="connsiteX334" fmla="*/ 544895 w 2803728"/>
                <a:gd name="connsiteY334" fmla="*/ 2683263 h 2984797"/>
                <a:gd name="connsiteX335" fmla="*/ 452801 w 2803728"/>
                <a:gd name="connsiteY335" fmla="*/ 2859998 h 2984797"/>
                <a:gd name="connsiteX336" fmla="*/ 453866 w 2803728"/>
                <a:gd name="connsiteY336" fmla="*/ 2880760 h 2984797"/>
                <a:gd name="connsiteX337" fmla="*/ 491129 w 2803728"/>
                <a:gd name="connsiteY337" fmla="*/ 2921217 h 2984797"/>
                <a:gd name="connsiteX338" fmla="*/ 519343 w 2803728"/>
                <a:gd name="connsiteY338" fmla="*/ 2932928 h 2984797"/>
                <a:gd name="connsiteX339" fmla="*/ 1944938 w 2803728"/>
                <a:gd name="connsiteY339" fmla="*/ 33295 h 2984797"/>
                <a:gd name="connsiteX340" fmla="*/ 1925242 w 2803728"/>
                <a:gd name="connsiteY340" fmla="*/ 44474 h 2984797"/>
                <a:gd name="connsiteX341" fmla="*/ 1866685 w 2803728"/>
                <a:gd name="connsiteY341" fmla="*/ 157329 h 2984797"/>
                <a:gd name="connsiteX342" fmla="*/ 1813451 w 2803728"/>
                <a:gd name="connsiteY342" fmla="*/ 259005 h 2984797"/>
                <a:gd name="connsiteX343" fmla="*/ 1779914 w 2803728"/>
                <a:gd name="connsiteY343" fmla="*/ 322886 h 2984797"/>
                <a:gd name="connsiteX344" fmla="*/ 1784173 w 2803728"/>
                <a:gd name="connsiteY344" fmla="*/ 340453 h 2984797"/>
                <a:gd name="connsiteX345" fmla="*/ 1857635 w 2803728"/>
                <a:gd name="connsiteY345" fmla="*/ 379313 h 2984797"/>
                <a:gd name="connsiteX346" fmla="*/ 1874137 w 2803728"/>
                <a:gd name="connsiteY346" fmla="*/ 373990 h 2984797"/>
                <a:gd name="connsiteX347" fmla="*/ 1881590 w 2803728"/>
                <a:gd name="connsiteY347" fmla="*/ 358552 h 2984797"/>
                <a:gd name="connsiteX348" fmla="*/ 2013609 w 2803728"/>
                <a:gd name="connsiteY348" fmla="*/ 92384 h 2984797"/>
                <a:gd name="connsiteX349" fmla="*/ 2010948 w 2803728"/>
                <a:gd name="connsiteY349" fmla="*/ 64703 h 2984797"/>
                <a:gd name="connsiteX350" fmla="*/ 1944938 w 2803728"/>
                <a:gd name="connsiteY350" fmla="*/ 33295 h 298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2803728" h="2984797">
                  <a:moveTo>
                    <a:pt x="1364160" y="2984565"/>
                  </a:moveTo>
                  <a:cubicBezTo>
                    <a:pt x="1348722" y="2984565"/>
                    <a:pt x="1332752" y="2984032"/>
                    <a:pt x="1317314" y="2984565"/>
                  </a:cubicBezTo>
                  <a:cubicBezTo>
                    <a:pt x="1263548" y="2986162"/>
                    <a:pt x="1210847" y="2979242"/>
                    <a:pt x="1158146" y="2972321"/>
                  </a:cubicBezTo>
                  <a:cubicBezTo>
                    <a:pt x="1118221" y="2966998"/>
                    <a:pt x="1078828" y="2959545"/>
                    <a:pt x="1039967" y="2949963"/>
                  </a:cubicBezTo>
                  <a:cubicBezTo>
                    <a:pt x="984604" y="2936122"/>
                    <a:pt x="930306" y="2919620"/>
                    <a:pt x="876540" y="2898859"/>
                  </a:cubicBezTo>
                  <a:cubicBezTo>
                    <a:pt x="805207" y="2871710"/>
                    <a:pt x="737068" y="2839237"/>
                    <a:pt x="671059" y="2800909"/>
                  </a:cubicBezTo>
                  <a:cubicBezTo>
                    <a:pt x="661477" y="2795053"/>
                    <a:pt x="657750" y="2796118"/>
                    <a:pt x="652427" y="2806765"/>
                  </a:cubicBezTo>
                  <a:cubicBezTo>
                    <a:pt x="640183" y="2831785"/>
                    <a:pt x="627940" y="2856804"/>
                    <a:pt x="616228" y="2881824"/>
                  </a:cubicBezTo>
                  <a:cubicBezTo>
                    <a:pt x="607178" y="2900988"/>
                    <a:pt x="597596" y="2920152"/>
                    <a:pt x="588547" y="2939316"/>
                  </a:cubicBezTo>
                  <a:cubicBezTo>
                    <a:pt x="586417" y="2943043"/>
                    <a:pt x="584820" y="2947302"/>
                    <a:pt x="581094" y="2949431"/>
                  </a:cubicBezTo>
                  <a:cubicBezTo>
                    <a:pt x="556607" y="2965401"/>
                    <a:pt x="531054" y="2976047"/>
                    <a:pt x="501244" y="2969660"/>
                  </a:cubicBezTo>
                  <a:cubicBezTo>
                    <a:pt x="482612" y="2965401"/>
                    <a:pt x="468239" y="2953690"/>
                    <a:pt x="454398" y="2940913"/>
                  </a:cubicBezTo>
                  <a:cubicBezTo>
                    <a:pt x="444284" y="2931331"/>
                    <a:pt x="435766" y="2919620"/>
                    <a:pt x="427249" y="2908441"/>
                  </a:cubicBezTo>
                  <a:cubicBezTo>
                    <a:pt x="416602" y="2894068"/>
                    <a:pt x="412876" y="2878098"/>
                    <a:pt x="411279" y="2861063"/>
                  </a:cubicBezTo>
                  <a:cubicBezTo>
                    <a:pt x="410214" y="2851481"/>
                    <a:pt x="413941" y="2843496"/>
                    <a:pt x="417667" y="2835511"/>
                  </a:cubicBezTo>
                  <a:cubicBezTo>
                    <a:pt x="459721" y="2754064"/>
                    <a:pt x="501776" y="2673149"/>
                    <a:pt x="543831" y="2591701"/>
                  </a:cubicBezTo>
                  <a:cubicBezTo>
                    <a:pt x="559268" y="2561358"/>
                    <a:pt x="575238" y="2531547"/>
                    <a:pt x="590676" y="2501204"/>
                  </a:cubicBezTo>
                  <a:cubicBezTo>
                    <a:pt x="596532" y="2490025"/>
                    <a:pt x="595467" y="2486299"/>
                    <a:pt x="583756" y="2479378"/>
                  </a:cubicBezTo>
                  <a:cubicBezTo>
                    <a:pt x="539572" y="2453294"/>
                    <a:pt x="498582" y="2423483"/>
                    <a:pt x="458657" y="2391543"/>
                  </a:cubicBezTo>
                  <a:cubicBezTo>
                    <a:pt x="416602" y="2358006"/>
                    <a:pt x="376677" y="2321275"/>
                    <a:pt x="339946" y="2282414"/>
                  </a:cubicBezTo>
                  <a:cubicBezTo>
                    <a:pt x="277130" y="2216404"/>
                    <a:pt x="220703" y="2146136"/>
                    <a:pt x="173857" y="2067883"/>
                  </a:cubicBezTo>
                  <a:cubicBezTo>
                    <a:pt x="128609" y="1992823"/>
                    <a:pt x="91345" y="1914038"/>
                    <a:pt x="63664" y="1830993"/>
                  </a:cubicBezTo>
                  <a:cubicBezTo>
                    <a:pt x="48226" y="1784148"/>
                    <a:pt x="35450" y="1737302"/>
                    <a:pt x="25336" y="1689392"/>
                  </a:cubicBezTo>
                  <a:cubicBezTo>
                    <a:pt x="14156" y="1635094"/>
                    <a:pt x="6704" y="1580795"/>
                    <a:pt x="2977" y="1525432"/>
                  </a:cubicBezTo>
                  <a:cubicBezTo>
                    <a:pt x="-1814" y="1456761"/>
                    <a:pt x="-749" y="1387557"/>
                    <a:pt x="5639" y="1318886"/>
                  </a:cubicBezTo>
                  <a:cubicBezTo>
                    <a:pt x="11495" y="1257667"/>
                    <a:pt x="21609" y="1197514"/>
                    <a:pt x="36515" y="1137892"/>
                  </a:cubicBezTo>
                  <a:cubicBezTo>
                    <a:pt x="49823" y="1084126"/>
                    <a:pt x="67390" y="1031957"/>
                    <a:pt x="88151" y="980853"/>
                  </a:cubicBezTo>
                  <a:cubicBezTo>
                    <a:pt x="109977" y="927087"/>
                    <a:pt x="135529" y="874918"/>
                    <a:pt x="164807" y="824878"/>
                  </a:cubicBezTo>
                  <a:cubicBezTo>
                    <a:pt x="193554" y="775371"/>
                    <a:pt x="226558" y="729058"/>
                    <a:pt x="262225" y="683809"/>
                  </a:cubicBezTo>
                  <a:cubicBezTo>
                    <a:pt x="306409" y="627914"/>
                    <a:pt x="355384" y="576810"/>
                    <a:pt x="408085" y="529432"/>
                  </a:cubicBezTo>
                  <a:cubicBezTo>
                    <a:pt x="476756" y="467149"/>
                    <a:pt x="552348" y="413383"/>
                    <a:pt x="633795" y="369199"/>
                  </a:cubicBezTo>
                  <a:cubicBezTo>
                    <a:pt x="689158" y="338856"/>
                    <a:pt x="746650" y="312239"/>
                    <a:pt x="806272" y="290946"/>
                  </a:cubicBezTo>
                  <a:cubicBezTo>
                    <a:pt x="856312" y="272846"/>
                    <a:pt x="907416" y="257408"/>
                    <a:pt x="959585" y="245697"/>
                  </a:cubicBezTo>
                  <a:cubicBezTo>
                    <a:pt x="989395" y="238777"/>
                    <a:pt x="1019739" y="234518"/>
                    <a:pt x="1050082" y="229195"/>
                  </a:cubicBezTo>
                  <a:cubicBezTo>
                    <a:pt x="1082022" y="223871"/>
                    <a:pt x="1113962" y="223339"/>
                    <a:pt x="1145902" y="218548"/>
                  </a:cubicBezTo>
                  <a:cubicBezTo>
                    <a:pt x="1150693" y="218016"/>
                    <a:pt x="1155484" y="218016"/>
                    <a:pt x="1160275" y="218016"/>
                  </a:cubicBezTo>
                  <a:cubicBezTo>
                    <a:pt x="1212977" y="218016"/>
                    <a:pt x="1266210" y="216419"/>
                    <a:pt x="1318911" y="218548"/>
                  </a:cubicBezTo>
                  <a:cubicBezTo>
                    <a:pt x="1349787" y="219613"/>
                    <a:pt x="1381195" y="222807"/>
                    <a:pt x="1411538" y="227598"/>
                  </a:cubicBezTo>
                  <a:cubicBezTo>
                    <a:pt x="1432299" y="231324"/>
                    <a:pt x="1453592" y="233986"/>
                    <a:pt x="1474353" y="237712"/>
                  </a:cubicBezTo>
                  <a:cubicBezTo>
                    <a:pt x="1507358" y="243568"/>
                    <a:pt x="1539831" y="251020"/>
                    <a:pt x="1572303" y="260070"/>
                  </a:cubicBezTo>
                  <a:cubicBezTo>
                    <a:pt x="1610631" y="270717"/>
                    <a:pt x="1648959" y="282961"/>
                    <a:pt x="1686223" y="297866"/>
                  </a:cubicBezTo>
                  <a:cubicBezTo>
                    <a:pt x="1697934" y="302657"/>
                    <a:pt x="1710178" y="306383"/>
                    <a:pt x="1721357" y="312239"/>
                  </a:cubicBezTo>
                  <a:cubicBezTo>
                    <a:pt x="1731472" y="317562"/>
                    <a:pt x="1736795" y="315433"/>
                    <a:pt x="1742118" y="305319"/>
                  </a:cubicBezTo>
                  <a:cubicBezTo>
                    <a:pt x="1781511" y="229195"/>
                    <a:pt x="1820904" y="153071"/>
                    <a:pt x="1860829" y="76414"/>
                  </a:cubicBezTo>
                  <a:cubicBezTo>
                    <a:pt x="1870943" y="56718"/>
                    <a:pt x="1881590" y="37554"/>
                    <a:pt x="1892237" y="17857"/>
                  </a:cubicBezTo>
                  <a:cubicBezTo>
                    <a:pt x="1897560" y="7743"/>
                    <a:pt x="1905545" y="3484"/>
                    <a:pt x="1917257" y="2420"/>
                  </a:cubicBezTo>
                  <a:cubicBezTo>
                    <a:pt x="1930033" y="1355"/>
                    <a:pt x="1942276" y="-775"/>
                    <a:pt x="1955052" y="290"/>
                  </a:cubicBezTo>
                  <a:cubicBezTo>
                    <a:pt x="1999236" y="2420"/>
                    <a:pt x="2032241" y="23181"/>
                    <a:pt x="2051937" y="62573"/>
                  </a:cubicBezTo>
                  <a:cubicBezTo>
                    <a:pt x="2059923" y="78544"/>
                    <a:pt x="2062052" y="95578"/>
                    <a:pt x="2051405" y="112613"/>
                  </a:cubicBezTo>
                  <a:cubicBezTo>
                    <a:pt x="2046082" y="120598"/>
                    <a:pt x="2047146" y="123792"/>
                    <a:pt x="2055132" y="129115"/>
                  </a:cubicBezTo>
                  <a:cubicBezTo>
                    <a:pt x="2066311" y="136036"/>
                    <a:pt x="2078022" y="142424"/>
                    <a:pt x="2089201" y="149344"/>
                  </a:cubicBezTo>
                  <a:cubicBezTo>
                    <a:pt x="2150952" y="187672"/>
                    <a:pt x="2209509" y="230792"/>
                    <a:pt x="2264872" y="278169"/>
                  </a:cubicBezTo>
                  <a:cubicBezTo>
                    <a:pt x="2325026" y="329806"/>
                    <a:pt x="2381453" y="384637"/>
                    <a:pt x="2433090" y="444258"/>
                  </a:cubicBezTo>
                  <a:cubicBezTo>
                    <a:pt x="2502826" y="525173"/>
                    <a:pt x="2563512" y="613009"/>
                    <a:pt x="2614616" y="707232"/>
                  </a:cubicBezTo>
                  <a:cubicBezTo>
                    <a:pt x="2648686" y="770580"/>
                    <a:pt x="2678497" y="835525"/>
                    <a:pt x="2703516" y="902599"/>
                  </a:cubicBezTo>
                  <a:cubicBezTo>
                    <a:pt x="2720551" y="948913"/>
                    <a:pt x="2735989" y="996291"/>
                    <a:pt x="2748765" y="1043668"/>
                  </a:cubicBezTo>
                  <a:cubicBezTo>
                    <a:pt x="2764735" y="1103822"/>
                    <a:pt x="2778043" y="1164509"/>
                    <a:pt x="2786561" y="1226260"/>
                  </a:cubicBezTo>
                  <a:cubicBezTo>
                    <a:pt x="2792949" y="1274170"/>
                    <a:pt x="2797740" y="1321548"/>
                    <a:pt x="2800402" y="1369990"/>
                  </a:cubicBezTo>
                  <a:cubicBezTo>
                    <a:pt x="2803063" y="1412577"/>
                    <a:pt x="2804128" y="1455164"/>
                    <a:pt x="2803595" y="1497219"/>
                  </a:cubicBezTo>
                  <a:cubicBezTo>
                    <a:pt x="2803063" y="1531820"/>
                    <a:pt x="2799869" y="1565890"/>
                    <a:pt x="2798272" y="1600492"/>
                  </a:cubicBezTo>
                  <a:cubicBezTo>
                    <a:pt x="2795610" y="1642546"/>
                    <a:pt x="2789755" y="1684068"/>
                    <a:pt x="2783899" y="1725591"/>
                  </a:cubicBezTo>
                  <a:cubicBezTo>
                    <a:pt x="2780173" y="1753272"/>
                    <a:pt x="2774317" y="1780421"/>
                    <a:pt x="2768461" y="1807570"/>
                  </a:cubicBezTo>
                  <a:cubicBezTo>
                    <a:pt x="2762073" y="1836317"/>
                    <a:pt x="2755685" y="1864530"/>
                    <a:pt x="2748233" y="1892744"/>
                  </a:cubicBezTo>
                  <a:cubicBezTo>
                    <a:pt x="2739715" y="1923620"/>
                    <a:pt x="2730133" y="1954495"/>
                    <a:pt x="2720019" y="1984838"/>
                  </a:cubicBezTo>
                  <a:cubicBezTo>
                    <a:pt x="2706178" y="2025828"/>
                    <a:pt x="2690740" y="2066286"/>
                    <a:pt x="2673173" y="2106211"/>
                  </a:cubicBezTo>
                  <a:cubicBezTo>
                    <a:pt x="2644427" y="2171156"/>
                    <a:pt x="2611955" y="2233971"/>
                    <a:pt x="2574691" y="2294125"/>
                  </a:cubicBezTo>
                  <a:cubicBezTo>
                    <a:pt x="2534766" y="2359070"/>
                    <a:pt x="2490582" y="2420821"/>
                    <a:pt x="2441075" y="2478846"/>
                  </a:cubicBezTo>
                  <a:cubicBezTo>
                    <a:pt x="2394762" y="2533144"/>
                    <a:pt x="2344722" y="2583716"/>
                    <a:pt x="2291489" y="2631626"/>
                  </a:cubicBezTo>
                  <a:cubicBezTo>
                    <a:pt x="2233464" y="2683795"/>
                    <a:pt x="2171181" y="2730641"/>
                    <a:pt x="2105703" y="2772695"/>
                  </a:cubicBezTo>
                  <a:cubicBezTo>
                    <a:pt x="2057793" y="2803571"/>
                    <a:pt x="2008286" y="2830188"/>
                    <a:pt x="1957182" y="2854675"/>
                  </a:cubicBezTo>
                  <a:cubicBezTo>
                    <a:pt x="1898093" y="2882889"/>
                    <a:pt x="1836874" y="2906844"/>
                    <a:pt x="1774058" y="2926008"/>
                  </a:cubicBezTo>
                  <a:cubicBezTo>
                    <a:pt x="1733068" y="2938784"/>
                    <a:pt x="1691546" y="2949431"/>
                    <a:pt x="1649492" y="2957948"/>
                  </a:cubicBezTo>
                  <a:cubicBezTo>
                    <a:pt x="1615955" y="2964869"/>
                    <a:pt x="1581885" y="2970192"/>
                    <a:pt x="1547816" y="2975515"/>
                  </a:cubicBezTo>
                  <a:cubicBezTo>
                    <a:pt x="1537701" y="2977112"/>
                    <a:pt x="1527054" y="2977112"/>
                    <a:pt x="1516940" y="2978709"/>
                  </a:cubicBezTo>
                  <a:cubicBezTo>
                    <a:pt x="1465304" y="2986162"/>
                    <a:pt x="1414732" y="2984565"/>
                    <a:pt x="1364160" y="2984565"/>
                  </a:cubicBezTo>
                  <a:close/>
                  <a:moveTo>
                    <a:pt x="1237464" y="249423"/>
                  </a:moveTo>
                  <a:cubicBezTo>
                    <a:pt x="1185827" y="251553"/>
                    <a:pt x="1137385" y="253682"/>
                    <a:pt x="1088942" y="260070"/>
                  </a:cubicBezTo>
                  <a:cubicBezTo>
                    <a:pt x="1078828" y="261135"/>
                    <a:pt x="1076166" y="265926"/>
                    <a:pt x="1080425" y="275508"/>
                  </a:cubicBezTo>
                  <a:cubicBezTo>
                    <a:pt x="1085216" y="286155"/>
                    <a:pt x="1088942" y="296269"/>
                    <a:pt x="1090007" y="307980"/>
                  </a:cubicBezTo>
                  <a:cubicBezTo>
                    <a:pt x="1092136" y="335129"/>
                    <a:pt x="1092136" y="362279"/>
                    <a:pt x="1090007" y="389960"/>
                  </a:cubicBezTo>
                  <a:cubicBezTo>
                    <a:pt x="1087878" y="417109"/>
                    <a:pt x="1080957" y="443194"/>
                    <a:pt x="1071375" y="468213"/>
                  </a:cubicBezTo>
                  <a:cubicBezTo>
                    <a:pt x="1057535" y="502283"/>
                    <a:pt x="1038370" y="533691"/>
                    <a:pt x="1018674" y="565098"/>
                  </a:cubicBezTo>
                  <a:cubicBezTo>
                    <a:pt x="1010157" y="578407"/>
                    <a:pt x="1000574" y="590651"/>
                    <a:pt x="988863" y="600765"/>
                  </a:cubicBezTo>
                  <a:cubicBezTo>
                    <a:pt x="929242" y="656128"/>
                    <a:pt x="860038" y="688600"/>
                    <a:pt x="776994" y="688068"/>
                  </a:cubicBezTo>
                  <a:cubicBezTo>
                    <a:pt x="758894" y="688068"/>
                    <a:pt x="742392" y="693391"/>
                    <a:pt x="728019" y="703506"/>
                  </a:cubicBezTo>
                  <a:cubicBezTo>
                    <a:pt x="699273" y="723202"/>
                    <a:pt x="676382" y="748754"/>
                    <a:pt x="656153" y="776968"/>
                  </a:cubicBezTo>
                  <a:cubicBezTo>
                    <a:pt x="629004" y="814764"/>
                    <a:pt x="599726" y="851495"/>
                    <a:pt x="565124" y="883435"/>
                  </a:cubicBezTo>
                  <a:cubicBezTo>
                    <a:pt x="544895" y="902067"/>
                    <a:pt x="525199" y="921231"/>
                    <a:pt x="507632" y="942525"/>
                  </a:cubicBezTo>
                  <a:cubicBezTo>
                    <a:pt x="478353" y="977659"/>
                    <a:pt x="442687" y="1001082"/>
                    <a:pt x="396906" y="1008002"/>
                  </a:cubicBezTo>
                  <a:cubicBezTo>
                    <a:pt x="345802" y="1015455"/>
                    <a:pt x="296294" y="1011728"/>
                    <a:pt x="249449" y="987773"/>
                  </a:cubicBezTo>
                  <a:cubicBezTo>
                    <a:pt x="220703" y="972868"/>
                    <a:pt x="196215" y="952107"/>
                    <a:pt x="171196" y="931878"/>
                  </a:cubicBezTo>
                  <a:cubicBezTo>
                    <a:pt x="160016" y="923361"/>
                    <a:pt x="156822" y="923361"/>
                    <a:pt x="150967" y="935604"/>
                  </a:cubicBezTo>
                  <a:cubicBezTo>
                    <a:pt x="121688" y="997355"/>
                    <a:pt x="98266" y="1060703"/>
                    <a:pt x="80166" y="1126181"/>
                  </a:cubicBezTo>
                  <a:cubicBezTo>
                    <a:pt x="65261" y="1181011"/>
                    <a:pt x="54082" y="1236374"/>
                    <a:pt x="46097" y="1292269"/>
                  </a:cubicBezTo>
                  <a:cubicBezTo>
                    <a:pt x="40241" y="1333792"/>
                    <a:pt x="37579" y="1375846"/>
                    <a:pt x="35982" y="1417901"/>
                  </a:cubicBezTo>
                  <a:cubicBezTo>
                    <a:pt x="34385" y="1468472"/>
                    <a:pt x="38112" y="1519044"/>
                    <a:pt x="43967" y="1569084"/>
                  </a:cubicBezTo>
                  <a:cubicBezTo>
                    <a:pt x="48226" y="1605815"/>
                    <a:pt x="54082" y="1642014"/>
                    <a:pt x="61534" y="1678213"/>
                  </a:cubicBezTo>
                  <a:cubicBezTo>
                    <a:pt x="70584" y="1720267"/>
                    <a:pt x="82295" y="1761257"/>
                    <a:pt x="95072" y="1802247"/>
                  </a:cubicBezTo>
                  <a:cubicBezTo>
                    <a:pt x="100395" y="1819282"/>
                    <a:pt x="105186" y="1820879"/>
                    <a:pt x="117962" y="1809700"/>
                  </a:cubicBezTo>
                  <a:cubicBezTo>
                    <a:pt x="122221" y="1805973"/>
                    <a:pt x="125947" y="1801715"/>
                    <a:pt x="130206" y="1797988"/>
                  </a:cubicBezTo>
                  <a:cubicBezTo>
                    <a:pt x="149902" y="1777227"/>
                    <a:pt x="162678" y="1752740"/>
                    <a:pt x="173857" y="1727188"/>
                  </a:cubicBezTo>
                  <a:cubicBezTo>
                    <a:pt x="194086" y="1680874"/>
                    <a:pt x="211653" y="1634029"/>
                    <a:pt x="226026" y="1585054"/>
                  </a:cubicBezTo>
                  <a:cubicBezTo>
                    <a:pt x="235608" y="1551517"/>
                    <a:pt x="241996" y="1516915"/>
                    <a:pt x="243061" y="1481781"/>
                  </a:cubicBezTo>
                  <a:cubicBezTo>
                    <a:pt x="244126" y="1454632"/>
                    <a:pt x="247852" y="1428015"/>
                    <a:pt x="253175" y="1401930"/>
                  </a:cubicBezTo>
                  <a:cubicBezTo>
                    <a:pt x="259031" y="1374249"/>
                    <a:pt x="269678" y="1347632"/>
                    <a:pt x="284583" y="1323677"/>
                  </a:cubicBezTo>
                  <a:cubicBezTo>
                    <a:pt x="302682" y="1294399"/>
                    <a:pt x="322379" y="1265653"/>
                    <a:pt x="347399" y="1242230"/>
                  </a:cubicBezTo>
                  <a:cubicBezTo>
                    <a:pt x="385727" y="1206563"/>
                    <a:pt x="429378" y="1181011"/>
                    <a:pt x="479950" y="1166106"/>
                  </a:cubicBezTo>
                  <a:cubicBezTo>
                    <a:pt x="522005" y="1153862"/>
                    <a:pt x="563527" y="1155459"/>
                    <a:pt x="602387" y="1175688"/>
                  </a:cubicBezTo>
                  <a:cubicBezTo>
                    <a:pt x="663606" y="1207628"/>
                    <a:pt x="713646" y="1252876"/>
                    <a:pt x="749844" y="1313030"/>
                  </a:cubicBezTo>
                  <a:cubicBezTo>
                    <a:pt x="779655" y="1362538"/>
                    <a:pt x="819048" y="1401930"/>
                    <a:pt x="868555" y="1432274"/>
                  </a:cubicBezTo>
                  <a:cubicBezTo>
                    <a:pt x="910077" y="1457826"/>
                    <a:pt x="954261" y="1478055"/>
                    <a:pt x="1000042" y="1495089"/>
                  </a:cubicBezTo>
                  <a:cubicBezTo>
                    <a:pt x="1027191" y="1505204"/>
                    <a:pt x="1054340" y="1516383"/>
                    <a:pt x="1077763" y="1535014"/>
                  </a:cubicBezTo>
                  <a:cubicBezTo>
                    <a:pt x="1108106" y="1558437"/>
                    <a:pt x="1128867" y="1586651"/>
                    <a:pt x="1132594" y="1625511"/>
                  </a:cubicBezTo>
                  <a:cubicBezTo>
                    <a:pt x="1135255" y="1652128"/>
                    <a:pt x="1135788" y="1678213"/>
                    <a:pt x="1126738" y="1703765"/>
                  </a:cubicBezTo>
                  <a:cubicBezTo>
                    <a:pt x="1115027" y="1736770"/>
                    <a:pt x="1095330" y="1764984"/>
                    <a:pt x="1072440" y="1790536"/>
                  </a:cubicBezTo>
                  <a:cubicBezTo>
                    <a:pt x="1049549" y="1816088"/>
                    <a:pt x="1022933" y="1837381"/>
                    <a:pt x="997913" y="1859739"/>
                  </a:cubicBezTo>
                  <a:cubicBezTo>
                    <a:pt x="965440" y="1889018"/>
                    <a:pt x="929774" y="1913505"/>
                    <a:pt x="889316" y="1930540"/>
                  </a:cubicBezTo>
                  <a:cubicBezTo>
                    <a:pt x="876008" y="1935863"/>
                    <a:pt x="862700" y="1940654"/>
                    <a:pt x="850456" y="1947575"/>
                  </a:cubicBezTo>
                  <a:cubicBezTo>
                    <a:pt x="842471" y="1951833"/>
                    <a:pt x="839277" y="1957689"/>
                    <a:pt x="838744" y="1966739"/>
                  </a:cubicBezTo>
                  <a:cubicBezTo>
                    <a:pt x="837680" y="1988565"/>
                    <a:pt x="838744" y="2010390"/>
                    <a:pt x="845132" y="2031151"/>
                  </a:cubicBezTo>
                  <a:cubicBezTo>
                    <a:pt x="851521" y="2051380"/>
                    <a:pt x="855247" y="2072141"/>
                    <a:pt x="855779" y="2093967"/>
                  </a:cubicBezTo>
                  <a:cubicBezTo>
                    <a:pt x="857376" y="2142410"/>
                    <a:pt x="835018" y="2181270"/>
                    <a:pt x="804143" y="2215872"/>
                  </a:cubicBezTo>
                  <a:cubicBezTo>
                    <a:pt x="782849" y="2239827"/>
                    <a:pt x="755168" y="2255797"/>
                    <a:pt x="726954" y="2270170"/>
                  </a:cubicBezTo>
                  <a:cubicBezTo>
                    <a:pt x="697143" y="2285608"/>
                    <a:pt x="664671" y="2295190"/>
                    <a:pt x="632731" y="2303707"/>
                  </a:cubicBezTo>
                  <a:cubicBezTo>
                    <a:pt x="610372" y="2309563"/>
                    <a:pt x="588014" y="2315419"/>
                    <a:pt x="565124" y="2318080"/>
                  </a:cubicBezTo>
                  <a:cubicBezTo>
                    <a:pt x="535845" y="2321275"/>
                    <a:pt x="507099" y="2325001"/>
                    <a:pt x="477821" y="2325001"/>
                  </a:cubicBezTo>
                  <a:cubicBezTo>
                    <a:pt x="471965" y="2325001"/>
                    <a:pt x="466642" y="2325001"/>
                    <a:pt x="460786" y="2325001"/>
                  </a:cubicBezTo>
                  <a:cubicBezTo>
                    <a:pt x="457060" y="2325001"/>
                    <a:pt x="452801" y="2326066"/>
                    <a:pt x="451736" y="2330324"/>
                  </a:cubicBezTo>
                  <a:cubicBezTo>
                    <a:pt x="450672" y="2334583"/>
                    <a:pt x="453333" y="2337245"/>
                    <a:pt x="456527" y="2339906"/>
                  </a:cubicBezTo>
                  <a:cubicBezTo>
                    <a:pt x="488468" y="2364926"/>
                    <a:pt x="520408" y="2389946"/>
                    <a:pt x="553945" y="2412836"/>
                  </a:cubicBezTo>
                  <a:cubicBezTo>
                    <a:pt x="619955" y="2458085"/>
                    <a:pt x="690223" y="2495881"/>
                    <a:pt x="763685" y="2527288"/>
                  </a:cubicBezTo>
                  <a:cubicBezTo>
                    <a:pt x="828098" y="2554970"/>
                    <a:pt x="894107" y="2576796"/>
                    <a:pt x="962246" y="2593298"/>
                  </a:cubicBezTo>
                  <a:cubicBezTo>
                    <a:pt x="1013883" y="2606074"/>
                    <a:pt x="1066584" y="2614592"/>
                    <a:pt x="1119818" y="2619915"/>
                  </a:cubicBezTo>
                  <a:cubicBezTo>
                    <a:pt x="1166131" y="2624706"/>
                    <a:pt x="1212977" y="2627900"/>
                    <a:pt x="1259822" y="2626835"/>
                  </a:cubicBezTo>
                  <a:cubicBezTo>
                    <a:pt x="1268339" y="2626835"/>
                    <a:pt x="1276857" y="2625238"/>
                    <a:pt x="1285374" y="2624706"/>
                  </a:cubicBezTo>
                  <a:cubicBezTo>
                    <a:pt x="1324767" y="2622577"/>
                    <a:pt x="1364692" y="2619915"/>
                    <a:pt x="1403553" y="2614059"/>
                  </a:cubicBezTo>
                  <a:cubicBezTo>
                    <a:pt x="1438155" y="2608736"/>
                    <a:pt x="1472224" y="2602348"/>
                    <a:pt x="1506293" y="2595427"/>
                  </a:cubicBezTo>
                  <a:cubicBezTo>
                    <a:pt x="1515343" y="2593830"/>
                    <a:pt x="1521731" y="2589572"/>
                    <a:pt x="1524393" y="2579990"/>
                  </a:cubicBezTo>
                  <a:cubicBezTo>
                    <a:pt x="1527054" y="2570408"/>
                    <a:pt x="1525458" y="2562955"/>
                    <a:pt x="1518005" y="2556035"/>
                  </a:cubicBezTo>
                  <a:cubicBezTo>
                    <a:pt x="1504164" y="2543258"/>
                    <a:pt x="1492453" y="2528353"/>
                    <a:pt x="1484468" y="2510786"/>
                  </a:cubicBezTo>
                  <a:cubicBezTo>
                    <a:pt x="1477015" y="2493751"/>
                    <a:pt x="1469562" y="2477249"/>
                    <a:pt x="1461577" y="2460746"/>
                  </a:cubicBezTo>
                  <a:cubicBezTo>
                    <a:pt x="1458383" y="2454358"/>
                    <a:pt x="1455722" y="2446906"/>
                    <a:pt x="1454125" y="2439453"/>
                  </a:cubicBezTo>
                  <a:cubicBezTo>
                    <a:pt x="1451463" y="2421886"/>
                    <a:pt x="1452527" y="2404319"/>
                    <a:pt x="1455189" y="2387284"/>
                  </a:cubicBezTo>
                  <a:cubicBezTo>
                    <a:pt x="1462642" y="2340971"/>
                    <a:pt x="1476483" y="2296255"/>
                    <a:pt x="1500970" y="2255797"/>
                  </a:cubicBezTo>
                  <a:cubicBezTo>
                    <a:pt x="1525458" y="2214807"/>
                    <a:pt x="1552074" y="2175415"/>
                    <a:pt x="1577094" y="2134957"/>
                  </a:cubicBezTo>
                  <a:cubicBezTo>
                    <a:pt x="1593064" y="2109405"/>
                    <a:pt x="1609034" y="2083853"/>
                    <a:pt x="1629263" y="2060962"/>
                  </a:cubicBezTo>
                  <a:cubicBezTo>
                    <a:pt x="1646830" y="2041798"/>
                    <a:pt x="1660671" y="2019972"/>
                    <a:pt x="1674512" y="1997614"/>
                  </a:cubicBezTo>
                  <a:cubicBezTo>
                    <a:pt x="1696870" y="1960351"/>
                    <a:pt x="1696870" y="1922555"/>
                    <a:pt x="1678238" y="1884227"/>
                  </a:cubicBezTo>
                  <a:cubicBezTo>
                    <a:pt x="1667059" y="1860272"/>
                    <a:pt x="1650024" y="1840575"/>
                    <a:pt x="1632457" y="1821411"/>
                  </a:cubicBezTo>
                  <a:cubicBezTo>
                    <a:pt x="1608502" y="1795327"/>
                    <a:pt x="1591467" y="1764984"/>
                    <a:pt x="1574965" y="1734108"/>
                  </a:cubicBezTo>
                  <a:cubicBezTo>
                    <a:pt x="1570174" y="1725058"/>
                    <a:pt x="1566980" y="1714944"/>
                    <a:pt x="1564850" y="1704829"/>
                  </a:cubicBezTo>
                  <a:cubicBezTo>
                    <a:pt x="1561656" y="1686730"/>
                    <a:pt x="1561124" y="1668098"/>
                    <a:pt x="1562189" y="1649999"/>
                  </a:cubicBezTo>
                  <a:cubicBezTo>
                    <a:pt x="1563253" y="1621785"/>
                    <a:pt x="1570174" y="1594636"/>
                    <a:pt x="1584014" y="1570149"/>
                  </a:cubicBezTo>
                  <a:cubicBezTo>
                    <a:pt x="1624472" y="1498816"/>
                    <a:pt x="1678770" y="1439726"/>
                    <a:pt x="1747442" y="1395010"/>
                  </a:cubicBezTo>
                  <a:cubicBezTo>
                    <a:pt x="1783108" y="1371587"/>
                    <a:pt x="1821436" y="1355085"/>
                    <a:pt x="1864023" y="1350826"/>
                  </a:cubicBezTo>
                  <a:cubicBezTo>
                    <a:pt x="1890107" y="1348165"/>
                    <a:pt x="1915660" y="1348697"/>
                    <a:pt x="1941744" y="1350826"/>
                  </a:cubicBezTo>
                  <a:cubicBezTo>
                    <a:pt x="1960376" y="1352423"/>
                    <a:pt x="1979540" y="1355085"/>
                    <a:pt x="1997107" y="1361473"/>
                  </a:cubicBezTo>
                  <a:cubicBezTo>
                    <a:pt x="2023191" y="1371055"/>
                    <a:pt x="2045550" y="1386493"/>
                    <a:pt x="2065246" y="1405657"/>
                  </a:cubicBezTo>
                  <a:cubicBezTo>
                    <a:pt x="2086539" y="1426950"/>
                    <a:pt x="2105171" y="1449841"/>
                    <a:pt x="2116883" y="1477522"/>
                  </a:cubicBezTo>
                  <a:cubicBezTo>
                    <a:pt x="2125400" y="1497751"/>
                    <a:pt x="2130723" y="1518512"/>
                    <a:pt x="2137111" y="1539273"/>
                  </a:cubicBezTo>
                  <a:cubicBezTo>
                    <a:pt x="2140838" y="1552049"/>
                    <a:pt x="2145629" y="1564293"/>
                    <a:pt x="2153614" y="1574940"/>
                  </a:cubicBezTo>
                  <a:cubicBezTo>
                    <a:pt x="2164793" y="1590910"/>
                    <a:pt x="2175439" y="1606880"/>
                    <a:pt x="2187151" y="1622317"/>
                  </a:cubicBezTo>
                  <a:cubicBezTo>
                    <a:pt x="2199927" y="1638288"/>
                    <a:pt x="2213768" y="1652661"/>
                    <a:pt x="2232399" y="1662243"/>
                  </a:cubicBezTo>
                  <a:cubicBezTo>
                    <a:pt x="2256354" y="1673954"/>
                    <a:pt x="2279245" y="1686730"/>
                    <a:pt x="2302135" y="1699506"/>
                  </a:cubicBezTo>
                  <a:cubicBezTo>
                    <a:pt x="2322896" y="1711218"/>
                    <a:pt x="2340464" y="1726655"/>
                    <a:pt x="2353240" y="1747416"/>
                  </a:cubicBezTo>
                  <a:cubicBezTo>
                    <a:pt x="2362289" y="1761789"/>
                    <a:pt x="2367613" y="1777227"/>
                    <a:pt x="2369742" y="1793730"/>
                  </a:cubicBezTo>
                  <a:cubicBezTo>
                    <a:pt x="2370274" y="1797456"/>
                    <a:pt x="2370807" y="1801715"/>
                    <a:pt x="2375598" y="1802247"/>
                  </a:cubicBezTo>
                  <a:cubicBezTo>
                    <a:pt x="2380389" y="1802779"/>
                    <a:pt x="2381986" y="1798521"/>
                    <a:pt x="2383050" y="1794794"/>
                  </a:cubicBezTo>
                  <a:cubicBezTo>
                    <a:pt x="2385180" y="1787342"/>
                    <a:pt x="2386777" y="1780421"/>
                    <a:pt x="2388906" y="1772969"/>
                  </a:cubicBezTo>
                  <a:cubicBezTo>
                    <a:pt x="2397956" y="1744222"/>
                    <a:pt x="2405941" y="1714944"/>
                    <a:pt x="2411796" y="1685666"/>
                  </a:cubicBezTo>
                  <a:cubicBezTo>
                    <a:pt x="2421378" y="1638820"/>
                    <a:pt x="2429896" y="1591442"/>
                    <a:pt x="2434155" y="1542999"/>
                  </a:cubicBezTo>
                  <a:cubicBezTo>
                    <a:pt x="2437349" y="1502010"/>
                    <a:pt x="2441607" y="1461020"/>
                    <a:pt x="2440010" y="1420030"/>
                  </a:cubicBezTo>
                  <a:cubicBezTo>
                    <a:pt x="2439478" y="1397672"/>
                    <a:pt x="2437349" y="1374781"/>
                    <a:pt x="2435752" y="1352423"/>
                  </a:cubicBezTo>
                  <a:cubicBezTo>
                    <a:pt x="2434687" y="1338050"/>
                    <a:pt x="2428831" y="1332727"/>
                    <a:pt x="2414458" y="1335921"/>
                  </a:cubicBezTo>
                  <a:cubicBezTo>
                    <a:pt x="2388374" y="1341777"/>
                    <a:pt x="2363354" y="1341777"/>
                    <a:pt x="2337270" y="1334324"/>
                  </a:cubicBezTo>
                  <a:cubicBezTo>
                    <a:pt x="2308523" y="1325806"/>
                    <a:pt x="2284568" y="1311433"/>
                    <a:pt x="2266469" y="1288011"/>
                  </a:cubicBezTo>
                  <a:cubicBezTo>
                    <a:pt x="2253161" y="1270444"/>
                    <a:pt x="2241449" y="1251279"/>
                    <a:pt x="2230270" y="1232115"/>
                  </a:cubicBezTo>
                  <a:cubicBezTo>
                    <a:pt x="2218026" y="1210822"/>
                    <a:pt x="2205250" y="1190061"/>
                    <a:pt x="2189812" y="1170897"/>
                  </a:cubicBezTo>
                  <a:cubicBezTo>
                    <a:pt x="2179698" y="1158121"/>
                    <a:pt x="2166390" y="1151200"/>
                    <a:pt x="2149887" y="1149603"/>
                  </a:cubicBezTo>
                  <a:cubicBezTo>
                    <a:pt x="2125400" y="1147474"/>
                    <a:pt x="2103574" y="1154394"/>
                    <a:pt x="2082281" y="1166106"/>
                  </a:cubicBezTo>
                  <a:cubicBezTo>
                    <a:pt x="2049808" y="1183673"/>
                    <a:pt x="2017336" y="1200708"/>
                    <a:pt x="1982734" y="1212951"/>
                  </a:cubicBezTo>
                  <a:cubicBezTo>
                    <a:pt x="1933227" y="1231051"/>
                    <a:pt x="1884252" y="1233180"/>
                    <a:pt x="1834745" y="1215613"/>
                  </a:cubicBezTo>
                  <a:cubicBezTo>
                    <a:pt x="1818775" y="1210290"/>
                    <a:pt x="1804401" y="1200708"/>
                    <a:pt x="1792690" y="1187399"/>
                  </a:cubicBezTo>
                  <a:cubicBezTo>
                    <a:pt x="1780979" y="1173558"/>
                    <a:pt x="1777785" y="1158653"/>
                    <a:pt x="1785237" y="1141618"/>
                  </a:cubicBezTo>
                  <a:cubicBezTo>
                    <a:pt x="1789496" y="1131504"/>
                    <a:pt x="1796416" y="1123519"/>
                    <a:pt x="1803869" y="1115001"/>
                  </a:cubicBezTo>
                  <a:cubicBezTo>
                    <a:pt x="1824630" y="1091046"/>
                    <a:pt x="1848053" y="1068156"/>
                    <a:pt x="1857103" y="1036216"/>
                  </a:cubicBezTo>
                  <a:cubicBezTo>
                    <a:pt x="1860829" y="1022907"/>
                    <a:pt x="1868282" y="1010131"/>
                    <a:pt x="1871476" y="996291"/>
                  </a:cubicBezTo>
                  <a:cubicBezTo>
                    <a:pt x="1877331" y="970738"/>
                    <a:pt x="1886381" y="946783"/>
                    <a:pt x="1896496" y="922828"/>
                  </a:cubicBezTo>
                  <a:cubicBezTo>
                    <a:pt x="1905545" y="902599"/>
                    <a:pt x="1918854" y="885565"/>
                    <a:pt x="1930565" y="867465"/>
                  </a:cubicBezTo>
                  <a:cubicBezTo>
                    <a:pt x="1951326" y="836057"/>
                    <a:pt x="1977410" y="808908"/>
                    <a:pt x="2008818" y="788680"/>
                  </a:cubicBezTo>
                  <a:cubicBezTo>
                    <a:pt x="2040758" y="767918"/>
                    <a:pt x="2072699" y="746093"/>
                    <a:pt x="2106768" y="729590"/>
                  </a:cubicBezTo>
                  <a:cubicBezTo>
                    <a:pt x="2125932" y="720541"/>
                    <a:pt x="2146161" y="713088"/>
                    <a:pt x="2167454" y="710959"/>
                  </a:cubicBezTo>
                  <a:cubicBezTo>
                    <a:pt x="2171713" y="710426"/>
                    <a:pt x="2175972" y="710426"/>
                    <a:pt x="2178101" y="706167"/>
                  </a:cubicBezTo>
                  <a:cubicBezTo>
                    <a:pt x="2180230" y="701377"/>
                    <a:pt x="2176504" y="698182"/>
                    <a:pt x="2173842" y="694988"/>
                  </a:cubicBezTo>
                  <a:cubicBezTo>
                    <a:pt x="2160534" y="679018"/>
                    <a:pt x="2146693" y="663581"/>
                    <a:pt x="2132853" y="648143"/>
                  </a:cubicBezTo>
                  <a:cubicBezTo>
                    <a:pt x="2091330" y="601297"/>
                    <a:pt x="2045550" y="559243"/>
                    <a:pt x="1997107" y="519850"/>
                  </a:cubicBezTo>
                  <a:cubicBezTo>
                    <a:pt x="1928968" y="465019"/>
                    <a:pt x="1856038" y="418706"/>
                    <a:pt x="1778317" y="379846"/>
                  </a:cubicBezTo>
                  <a:cubicBezTo>
                    <a:pt x="1719228" y="350035"/>
                    <a:pt x="1658009" y="325547"/>
                    <a:pt x="1594661" y="305851"/>
                  </a:cubicBezTo>
                  <a:cubicBezTo>
                    <a:pt x="1556865" y="294140"/>
                    <a:pt x="1518537" y="284025"/>
                    <a:pt x="1479677" y="276040"/>
                  </a:cubicBezTo>
                  <a:cubicBezTo>
                    <a:pt x="1449866" y="270184"/>
                    <a:pt x="1419523" y="265393"/>
                    <a:pt x="1389180" y="261135"/>
                  </a:cubicBezTo>
                  <a:cubicBezTo>
                    <a:pt x="1336478" y="254214"/>
                    <a:pt x="1285374" y="252085"/>
                    <a:pt x="1237464" y="249423"/>
                  </a:cubicBezTo>
                  <a:close/>
                  <a:moveTo>
                    <a:pt x="1364160" y="2947834"/>
                  </a:moveTo>
                  <a:cubicBezTo>
                    <a:pt x="1372677" y="2947302"/>
                    <a:pt x="1382792" y="2946237"/>
                    <a:pt x="1393438" y="2946769"/>
                  </a:cubicBezTo>
                  <a:cubicBezTo>
                    <a:pt x="1442413" y="2947302"/>
                    <a:pt x="1491388" y="2941446"/>
                    <a:pt x="1540363" y="2935058"/>
                  </a:cubicBezTo>
                  <a:cubicBezTo>
                    <a:pt x="1585079" y="2929202"/>
                    <a:pt x="1628731" y="2920685"/>
                    <a:pt x="1672382" y="2910038"/>
                  </a:cubicBezTo>
                  <a:cubicBezTo>
                    <a:pt x="1714969" y="2899391"/>
                    <a:pt x="1757024" y="2886615"/>
                    <a:pt x="1798546" y="2872242"/>
                  </a:cubicBezTo>
                  <a:cubicBezTo>
                    <a:pt x="1861361" y="2850416"/>
                    <a:pt x="1922580" y="2823800"/>
                    <a:pt x="1981669" y="2792924"/>
                  </a:cubicBezTo>
                  <a:cubicBezTo>
                    <a:pt x="2057793" y="2753531"/>
                    <a:pt x="2129126" y="2706686"/>
                    <a:pt x="2196733" y="2653984"/>
                  </a:cubicBezTo>
                  <a:cubicBezTo>
                    <a:pt x="2261146" y="2603945"/>
                    <a:pt x="2320235" y="2548582"/>
                    <a:pt x="2374001" y="2487363"/>
                  </a:cubicBezTo>
                  <a:cubicBezTo>
                    <a:pt x="2434155" y="2418692"/>
                    <a:pt x="2488985" y="2345762"/>
                    <a:pt x="2535831" y="2267509"/>
                  </a:cubicBezTo>
                  <a:cubicBezTo>
                    <a:pt x="2581612" y="2190852"/>
                    <a:pt x="2621537" y="2111002"/>
                    <a:pt x="2654009" y="2027957"/>
                  </a:cubicBezTo>
                  <a:cubicBezTo>
                    <a:pt x="2675835" y="1972062"/>
                    <a:pt x="2694467" y="1915102"/>
                    <a:pt x="2709372" y="1857078"/>
                  </a:cubicBezTo>
                  <a:cubicBezTo>
                    <a:pt x="2721084" y="1811297"/>
                    <a:pt x="2731198" y="1765516"/>
                    <a:pt x="2739183" y="1718670"/>
                  </a:cubicBezTo>
                  <a:cubicBezTo>
                    <a:pt x="2747168" y="1670228"/>
                    <a:pt x="2753024" y="1621785"/>
                    <a:pt x="2756750" y="1572810"/>
                  </a:cubicBezTo>
                  <a:cubicBezTo>
                    <a:pt x="2760476" y="1527562"/>
                    <a:pt x="2760476" y="1482313"/>
                    <a:pt x="2760476" y="1437065"/>
                  </a:cubicBezTo>
                  <a:cubicBezTo>
                    <a:pt x="2759944" y="1390219"/>
                    <a:pt x="2756750" y="1343906"/>
                    <a:pt x="2751427" y="1297593"/>
                  </a:cubicBezTo>
                  <a:cubicBezTo>
                    <a:pt x="2746636" y="1258200"/>
                    <a:pt x="2740780" y="1219339"/>
                    <a:pt x="2733327" y="1179946"/>
                  </a:cubicBezTo>
                  <a:cubicBezTo>
                    <a:pt x="2723213" y="1127245"/>
                    <a:pt x="2710437" y="1075076"/>
                    <a:pt x="2694999" y="1023440"/>
                  </a:cubicBezTo>
                  <a:cubicBezTo>
                    <a:pt x="2680626" y="973932"/>
                    <a:pt x="2663059" y="926022"/>
                    <a:pt x="2643363" y="878112"/>
                  </a:cubicBezTo>
                  <a:cubicBezTo>
                    <a:pt x="2609825" y="795600"/>
                    <a:pt x="2568836" y="717347"/>
                    <a:pt x="2521458" y="641755"/>
                  </a:cubicBezTo>
                  <a:cubicBezTo>
                    <a:pt x="2466095" y="552855"/>
                    <a:pt x="2401150" y="471407"/>
                    <a:pt x="2328220" y="396348"/>
                  </a:cubicBezTo>
                  <a:cubicBezTo>
                    <a:pt x="2278180" y="344711"/>
                    <a:pt x="2223882" y="297866"/>
                    <a:pt x="2165857" y="255279"/>
                  </a:cubicBezTo>
                  <a:cubicBezTo>
                    <a:pt x="2125932" y="225468"/>
                    <a:pt x="2084410" y="198851"/>
                    <a:pt x="2042356" y="172767"/>
                  </a:cubicBezTo>
                  <a:cubicBezTo>
                    <a:pt x="2028515" y="164250"/>
                    <a:pt x="2025853" y="164782"/>
                    <a:pt x="2018933" y="179155"/>
                  </a:cubicBezTo>
                  <a:cubicBezTo>
                    <a:pt x="2007221" y="203110"/>
                    <a:pt x="1995510" y="226533"/>
                    <a:pt x="1983266" y="249956"/>
                  </a:cubicBezTo>
                  <a:cubicBezTo>
                    <a:pt x="1976878" y="262199"/>
                    <a:pt x="1977410" y="265393"/>
                    <a:pt x="1989122" y="272846"/>
                  </a:cubicBezTo>
                  <a:cubicBezTo>
                    <a:pt x="2009351" y="286155"/>
                    <a:pt x="2029579" y="298398"/>
                    <a:pt x="2049808" y="312239"/>
                  </a:cubicBezTo>
                  <a:cubicBezTo>
                    <a:pt x="2125932" y="364408"/>
                    <a:pt x="2195668" y="424562"/>
                    <a:pt x="2260613" y="490571"/>
                  </a:cubicBezTo>
                  <a:cubicBezTo>
                    <a:pt x="2307459" y="537949"/>
                    <a:pt x="2350046" y="589054"/>
                    <a:pt x="2389438" y="642820"/>
                  </a:cubicBezTo>
                  <a:cubicBezTo>
                    <a:pt x="2430961" y="699247"/>
                    <a:pt x="2466627" y="759401"/>
                    <a:pt x="2498567" y="821684"/>
                  </a:cubicBezTo>
                  <a:cubicBezTo>
                    <a:pt x="2520393" y="864271"/>
                    <a:pt x="2540089" y="908455"/>
                    <a:pt x="2556592" y="953704"/>
                  </a:cubicBezTo>
                  <a:cubicBezTo>
                    <a:pt x="2569368" y="988838"/>
                    <a:pt x="2581612" y="1023972"/>
                    <a:pt x="2591726" y="1059639"/>
                  </a:cubicBezTo>
                  <a:cubicBezTo>
                    <a:pt x="2601840" y="1093708"/>
                    <a:pt x="2610358" y="1127777"/>
                    <a:pt x="2617278" y="1162379"/>
                  </a:cubicBezTo>
                  <a:cubicBezTo>
                    <a:pt x="2623666" y="1195916"/>
                    <a:pt x="2629522" y="1229986"/>
                    <a:pt x="2633781" y="1264055"/>
                  </a:cubicBezTo>
                  <a:cubicBezTo>
                    <a:pt x="2638039" y="1295996"/>
                    <a:pt x="2640168" y="1327936"/>
                    <a:pt x="2642298" y="1359876"/>
                  </a:cubicBezTo>
                  <a:cubicBezTo>
                    <a:pt x="2645492" y="1397672"/>
                    <a:pt x="2644427" y="1435468"/>
                    <a:pt x="2643895" y="1473263"/>
                  </a:cubicBezTo>
                  <a:cubicBezTo>
                    <a:pt x="2643895" y="1511592"/>
                    <a:pt x="2640168" y="1549920"/>
                    <a:pt x="2636442" y="1587716"/>
                  </a:cubicBezTo>
                  <a:cubicBezTo>
                    <a:pt x="2631651" y="1638820"/>
                    <a:pt x="2622601" y="1689392"/>
                    <a:pt x="2611422" y="1739964"/>
                  </a:cubicBezTo>
                  <a:cubicBezTo>
                    <a:pt x="2599711" y="1794262"/>
                    <a:pt x="2583741" y="1846963"/>
                    <a:pt x="2565641" y="1899132"/>
                  </a:cubicBezTo>
                  <a:cubicBezTo>
                    <a:pt x="2553930" y="1933202"/>
                    <a:pt x="2540089" y="1966206"/>
                    <a:pt x="2525716" y="1998679"/>
                  </a:cubicBezTo>
                  <a:cubicBezTo>
                    <a:pt x="2506020" y="2043395"/>
                    <a:pt x="2483129" y="2087047"/>
                    <a:pt x="2458110" y="2129634"/>
                  </a:cubicBezTo>
                  <a:cubicBezTo>
                    <a:pt x="2435752" y="2168494"/>
                    <a:pt x="2410200" y="2205758"/>
                    <a:pt x="2384115" y="2241957"/>
                  </a:cubicBezTo>
                  <a:cubicBezTo>
                    <a:pt x="2348449" y="2291464"/>
                    <a:pt x="2309588" y="2338309"/>
                    <a:pt x="2267001" y="2381961"/>
                  </a:cubicBezTo>
                  <a:cubicBezTo>
                    <a:pt x="2206847" y="2444244"/>
                    <a:pt x="2141370" y="2500672"/>
                    <a:pt x="2071102" y="2551244"/>
                  </a:cubicBezTo>
                  <a:cubicBezTo>
                    <a:pt x="2006689" y="2597557"/>
                    <a:pt x="1939615" y="2637482"/>
                    <a:pt x="1868282" y="2671551"/>
                  </a:cubicBezTo>
                  <a:cubicBezTo>
                    <a:pt x="1796949" y="2705621"/>
                    <a:pt x="1722954" y="2733835"/>
                    <a:pt x="1646298" y="2755128"/>
                  </a:cubicBezTo>
                  <a:cubicBezTo>
                    <a:pt x="1604243" y="2766840"/>
                    <a:pt x="1561656" y="2777486"/>
                    <a:pt x="1518537" y="2784939"/>
                  </a:cubicBezTo>
                  <a:cubicBezTo>
                    <a:pt x="1471692" y="2792924"/>
                    <a:pt x="1424314" y="2798780"/>
                    <a:pt x="1376936" y="2802506"/>
                  </a:cubicBezTo>
                  <a:cubicBezTo>
                    <a:pt x="1320508" y="2806233"/>
                    <a:pt x="1264613" y="2807297"/>
                    <a:pt x="1208185" y="2805168"/>
                  </a:cubicBezTo>
                  <a:cubicBezTo>
                    <a:pt x="1169857" y="2803571"/>
                    <a:pt x="1130997" y="2800909"/>
                    <a:pt x="1092669" y="2796118"/>
                  </a:cubicBezTo>
                  <a:cubicBezTo>
                    <a:pt x="1056470" y="2791327"/>
                    <a:pt x="1019739" y="2786004"/>
                    <a:pt x="983540" y="2779083"/>
                  </a:cubicBezTo>
                  <a:cubicBezTo>
                    <a:pt x="949470" y="2772163"/>
                    <a:pt x="915401" y="2763646"/>
                    <a:pt x="881864" y="2753531"/>
                  </a:cubicBezTo>
                  <a:cubicBezTo>
                    <a:pt x="847262" y="2743417"/>
                    <a:pt x="813725" y="2732238"/>
                    <a:pt x="780188" y="2719462"/>
                  </a:cubicBezTo>
                  <a:cubicBezTo>
                    <a:pt x="759959" y="2711477"/>
                    <a:pt x="739730" y="2703492"/>
                    <a:pt x="720034" y="2695507"/>
                  </a:cubicBezTo>
                  <a:cubicBezTo>
                    <a:pt x="709387" y="2691248"/>
                    <a:pt x="708855" y="2691248"/>
                    <a:pt x="703531" y="2701362"/>
                  </a:cubicBezTo>
                  <a:cubicBezTo>
                    <a:pt x="696611" y="2714138"/>
                    <a:pt x="690755" y="2727447"/>
                    <a:pt x="684367" y="2740755"/>
                  </a:cubicBezTo>
                  <a:cubicBezTo>
                    <a:pt x="677979" y="2753531"/>
                    <a:pt x="679044" y="2756193"/>
                    <a:pt x="691288" y="2763113"/>
                  </a:cubicBezTo>
                  <a:cubicBezTo>
                    <a:pt x="716840" y="2776954"/>
                    <a:pt x="741859" y="2790795"/>
                    <a:pt x="767412" y="2804103"/>
                  </a:cubicBezTo>
                  <a:cubicBezTo>
                    <a:pt x="823839" y="2833382"/>
                    <a:pt x="882396" y="2857337"/>
                    <a:pt x="942018" y="2877565"/>
                  </a:cubicBezTo>
                  <a:cubicBezTo>
                    <a:pt x="985137" y="2892471"/>
                    <a:pt x="1029321" y="2904182"/>
                    <a:pt x="1074037" y="2914829"/>
                  </a:cubicBezTo>
                  <a:cubicBezTo>
                    <a:pt x="1133126" y="2928670"/>
                    <a:pt x="1192748" y="2937187"/>
                    <a:pt x="1252369" y="2944107"/>
                  </a:cubicBezTo>
                  <a:cubicBezTo>
                    <a:pt x="1289633" y="2946769"/>
                    <a:pt x="1325832" y="2945172"/>
                    <a:pt x="1364160" y="2947834"/>
                  </a:cubicBezTo>
                  <a:close/>
                  <a:moveTo>
                    <a:pt x="2470353" y="1437065"/>
                  </a:moveTo>
                  <a:cubicBezTo>
                    <a:pt x="2470353" y="1437065"/>
                    <a:pt x="2470353" y="1437065"/>
                    <a:pt x="2470353" y="1437065"/>
                  </a:cubicBezTo>
                  <a:cubicBezTo>
                    <a:pt x="2470353" y="1446114"/>
                    <a:pt x="2470353" y="1455164"/>
                    <a:pt x="2470353" y="1464214"/>
                  </a:cubicBezTo>
                  <a:cubicBezTo>
                    <a:pt x="2470353" y="1487637"/>
                    <a:pt x="2471418" y="1511592"/>
                    <a:pt x="2469289" y="1535014"/>
                  </a:cubicBezTo>
                  <a:cubicBezTo>
                    <a:pt x="2465030" y="1579198"/>
                    <a:pt x="2460239" y="1623382"/>
                    <a:pt x="2451722" y="1667034"/>
                  </a:cubicBezTo>
                  <a:cubicBezTo>
                    <a:pt x="2444801" y="1702168"/>
                    <a:pt x="2437349" y="1737302"/>
                    <a:pt x="2427767" y="1771904"/>
                  </a:cubicBezTo>
                  <a:cubicBezTo>
                    <a:pt x="2414458" y="1818217"/>
                    <a:pt x="2399020" y="1863466"/>
                    <a:pt x="2380389" y="1908182"/>
                  </a:cubicBezTo>
                  <a:cubicBezTo>
                    <a:pt x="2357498" y="1962480"/>
                    <a:pt x="2330881" y="2015181"/>
                    <a:pt x="2300538" y="2065753"/>
                  </a:cubicBezTo>
                  <a:cubicBezTo>
                    <a:pt x="2277648" y="2103549"/>
                    <a:pt x="2252096" y="2138683"/>
                    <a:pt x="2227076" y="2174882"/>
                  </a:cubicBezTo>
                  <a:cubicBezTo>
                    <a:pt x="2207912" y="2202031"/>
                    <a:pt x="2187683" y="2228116"/>
                    <a:pt x="2163728" y="2251006"/>
                  </a:cubicBezTo>
                  <a:cubicBezTo>
                    <a:pt x="2153614" y="2260588"/>
                    <a:pt x="2144564" y="2272300"/>
                    <a:pt x="2134450" y="2281882"/>
                  </a:cubicBezTo>
                  <a:cubicBezTo>
                    <a:pt x="2121674" y="2294125"/>
                    <a:pt x="2114753" y="2310628"/>
                    <a:pt x="2101445" y="2322339"/>
                  </a:cubicBezTo>
                  <a:cubicBezTo>
                    <a:pt x="2093460" y="2329260"/>
                    <a:pt x="2083345" y="2332986"/>
                    <a:pt x="2077490" y="2342036"/>
                  </a:cubicBezTo>
                  <a:cubicBezTo>
                    <a:pt x="2074296" y="2347359"/>
                    <a:pt x="2068972" y="2350553"/>
                    <a:pt x="2063649" y="2353747"/>
                  </a:cubicBezTo>
                  <a:cubicBezTo>
                    <a:pt x="2058858" y="2355876"/>
                    <a:pt x="2054599" y="2358538"/>
                    <a:pt x="2050341" y="2362264"/>
                  </a:cubicBezTo>
                  <a:cubicBezTo>
                    <a:pt x="2032241" y="2377170"/>
                    <a:pt x="2013609" y="2392075"/>
                    <a:pt x="1994978" y="2406448"/>
                  </a:cubicBezTo>
                  <a:cubicBezTo>
                    <a:pt x="1940147" y="2449568"/>
                    <a:pt x="1881590" y="2486831"/>
                    <a:pt x="1820371" y="2519303"/>
                  </a:cubicBezTo>
                  <a:cubicBezTo>
                    <a:pt x="1769267" y="2546453"/>
                    <a:pt x="1716034" y="2569875"/>
                    <a:pt x="1661203" y="2589572"/>
                  </a:cubicBezTo>
                  <a:cubicBezTo>
                    <a:pt x="1602646" y="2610865"/>
                    <a:pt x="1542492" y="2626835"/>
                    <a:pt x="1481806" y="2639611"/>
                  </a:cubicBezTo>
                  <a:cubicBezTo>
                    <a:pt x="1431234" y="2649726"/>
                    <a:pt x="1380130" y="2655581"/>
                    <a:pt x="1329026" y="2659840"/>
                  </a:cubicBezTo>
                  <a:cubicBezTo>
                    <a:pt x="1266742" y="2664631"/>
                    <a:pt x="1204459" y="2663566"/>
                    <a:pt x="1142176" y="2659840"/>
                  </a:cubicBezTo>
                  <a:cubicBezTo>
                    <a:pt x="1121415" y="2658775"/>
                    <a:pt x="1100654" y="2657178"/>
                    <a:pt x="1080425" y="2653984"/>
                  </a:cubicBezTo>
                  <a:cubicBezTo>
                    <a:pt x="1044226" y="2648661"/>
                    <a:pt x="1007495" y="2643338"/>
                    <a:pt x="971828" y="2635885"/>
                  </a:cubicBezTo>
                  <a:cubicBezTo>
                    <a:pt x="939356" y="2628965"/>
                    <a:pt x="906883" y="2620980"/>
                    <a:pt x="874411" y="2610865"/>
                  </a:cubicBezTo>
                  <a:cubicBezTo>
                    <a:pt x="843003" y="2601283"/>
                    <a:pt x="811595" y="2591169"/>
                    <a:pt x="780720" y="2578393"/>
                  </a:cubicBezTo>
                  <a:cubicBezTo>
                    <a:pt x="766347" y="2572537"/>
                    <a:pt x="765282" y="2573602"/>
                    <a:pt x="758362" y="2587975"/>
                  </a:cubicBezTo>
                  <a:cubicBezTo>
                    <a:pt x="749844" y="2605542"/>
                    <a:pt x="741327" y="2622577"/>
                    <a:pt x="732810" y="2640144"/>
                  </a:cubicBezTo>
                  <a:cubicBezTo>
                    <a:pt x="727486" y="2651323"/>
                    <a:pt x="728019" y="2653984"/>
                    <a:pt x="740262" y="2659308"/>
                  </a:cubicBezTo>
                  <a:cubicBezTo>
                    <a:pt x="775397" y="2674745"/>
                    <a:pt x="811063" y="2688586"/>
                    <a:pt x="847262" y="2700298"/>
                  </a:cubicBezTo>
                  <a:cubicBezTo>
                    <a:pt x="888252" y="2713606"/>
                    <a:pt x="929242" y="2725317"/>
                    <a:pt x="971296" y="2734899"/>
                  </a:cubicBezTo>
                  <a:cubicBezTo>
                    <a:pt x="1025594" y="2747676"/>
                    <a:pt x="1080425" y="2756725"/>
                    <a:pt x="1135788" y="2763113"/>
                  </a:cubicBezTo>
                  <a:cubicBezTo>
                    <a:pt x="1171454" y="2767372"/>
                    <a:pt x="1207121" y="2768969"/>
                    <a:pt x="1243320" y="2770034"/>
                  </a:cubicBezTo>
                  <a:cubicBezTo>
                    <a:pt x="1278454" y="2771098"/>
                    <a:pt x="1313056" y="2770034"/>
                    <a:pt x="1348190" y="2767904"/>
                  </a:cubicBezTo>
                  <a:cubicBezTo>
                    <a:pt x="1385986" y="2765775"/>
                    <a:pt x="1423249" y="2760984"/>
                    <a:pt x="1460513" y="2755661"/>
                  </a:cubicBezTo>
                  <a:cubicBezTo>
                    <a:pt x="1500970" y="2750337"/>
                    <a:pt x="1541428" y="2741820"/>
                    <a:pt x="1581353" y="2732238"/>
                  </a:cubicBezTo>
                  <a:cubicBezTo>
                    <a:pt x="1624472" y="2722123"/>
                    <a:pt x="1666526" y="2708815"/>
                    <a:pt x="1708581" y="2694442"/>
                  </a:cubicBezTo>
                  <a:cubicBezTo>
                    <a:pt x="1769800" y="2672616"/>
                    <a:pt x="1828889" y="2647596"/>
                    <a:pt x="1886381" y="2617785"/>
                  </a:cubicBezTo>
                  <a:cubicBezTo>
                    <a:pt x="1944406" y="2587442"/>
                    <a:pt x="2000301" y="2552841"/>
                    <a:pt x="2054067" y="2514512"/>
                  </a:cubicBezTo>
                  <a:cubicBezTo>
                    <a:pt x="2107300" y="2476184"/>
                    <a:pt x="2157872" y="2434130"/>
                    <a:pt x="2204718" y="2387817"/>
                  </a:cubicBezTo>
                  <a:cubicBezTo>
                    <a:pt x="2271792" y="2321807"/>
                    <a:pt x="2330881" y="2249942"/>
                    <a:pt x="2382518" y="2171156"/>
                  </a:cubicBezTo>
                  <a:cubicBezTo>
                    <a:pt x="2427234" y="2103017"/>
                    <a:pt x="2465562" y="2031684"/>
                    <a:pt x="2497503" y="1957157"/>
                  </a:cubicBezTo>
                  <a:cubicBezTo>
                    <a:pt x="2521458" y="1900729"/>
                    <a:pt x="2541154" y="1842705"/>
                    <a:pt x="2558189" y="1783615"/>
                  </a:cubicBezTo>
                  <a:cubicBezTo>
                    <a:pt x="2570432" y="1740496"/>
                    <a:pt x="2579482" y="1696844"/>
                    <a:pt x="2586935" y="1652128"/>
                  </a:cubicBezTo>
                  <a:cubicBezTo>
                    <a:pt x="2592791" y="1615397"/>
                    <a:pt x="2598646" y="1578666"/>
                    <a:pt x="2600776" y="1541402"/>
                  </a:cubicBezTo>
                  <a:cubicBezTo>
                    <a:pt x="2601840" y="1525965"/>
                    <a:pt x="2602373" y="1510527"/>
                    <a:pt x="2603970" y="1494557"/>
                  </a:cubicBezTo>
                  <a:cubicBezTo>
                    <a:pt x="2607164" y="1459955"/>
                    <a:pt x="2607164" y="1425353"/>
                    <a:pt x="2604502" y="1391284"/>
                  </a:cubicBezTo>
                  <a:cubicBezTo>
                    <a:pt x="2601840" y="1351359"/>
                    <a:pt x="2600243" y="1311433"/>
                    <a:pt x="2594388" y="1271508"/>
                  </a:cubicBezTo>
                  <a:cubicBezTo>
                    <a:pt x="2589597" y="1237971"/>
                    <a:pt x="2584273" y="1204434"/>
                    <a:pt x="2576821" y="1171429"/>
                  </a:cubicBezTo>
                  <a:cubicBezTo>
                    <a:pt x="2569900" y="1140021"/>
                    <a:pt x="2562447" y="1109146"/>
                    <a:pt x="2553398" y="1078270"/>
                  </a:cubicBezTo>
                  <a:cubicBezTo>
                    <a:pt x="2540622" y="1034086"/>
                    <a:pt x="2525716" y="990967"/>
                    <a:pt x="2509214" y="948380"/>
                  </a:cubicBezTo>
                  <a:cubicBezTo>
                    <a:pt x="2487388" y="892485"/>
                    <a:pt x="2461304" y="838719"/>
                    <a:pt x="2431493" y="786550"/>
                  </a:cubicBezTo>
                  <a:cubicBezTo>
                    <a:pt x="2388374" y="711491"/>
                    <a:pt x="2339399" y="640690"/>
                    <a:pt x="2282971" y="574681"/>
                  </a:cubicBezTo>
                  <a:cubicBezTo>
                    <a:pt x="2194071" y="470875"/>
                    <a:pt x="2091863" y="383040"/>
                    <a:pt x="1975814" y="311174"/>
                  </a:cubicBezTo>
                  <a:cubicBezTo>
                    <a:pt x="1961973" y="302657"/>
                    <a:pt x="1958779" y="303189"/>
                    <a:pt x="1951858" y="317562"/>
                  </a:cubicBezTo>
                  <a:cubicBezTo>
                    <a:pt x="1938550" y="343647"/>
                    <a:pt x="1925774" y="369731"/>
                    <a:pt x="1912466" y="395816"/>
                  </a:cubicBezTo>
                  <a:cubicBezTo>
                    <a:pt x="1907674" y="405930"/>
                    <a:pt x="1908739" y="410189"/>
                    <a:pt x="1918854" y="417109"/>
                  </a:cubicBezTo>
                  <a:cubicBezTo>
                    <a:pt x="1934824" y="427756"/>
                    <a:pt x="1950794" y="438935"/>
                    <a:pt x="1966764" y="450114"/>
                  </a:cubicBezTo>
                  <a:cubicBezTo>
                    <a:pt x="2038629" y="500686"/>
                    <a:pt x="2101445" y="560840"/>
                    <a:pt x="2161066" y="625252"/>
                  </a:cubicBezTo>
                  <a:cubicBezTo>
                    <a:pt x="2230802" y="700312"/>
                    <a:pt x="2288295" y="784421"/>
                    <a:pt x="2336205" y="874918"/>
                  </a:cubicBezTo>
                  <a:cubicBezTo>
                    <a:pt x="2352707" y="905793"/>
                    <a:pt x="2367613" y="937201"/>
                    <a:pt x="2380921" y="969674"/>
                  </a:cubicBezTo>
                  <a:cubicBezTo>
                    <a:pt x="2399553" y="1013858"/>
                    <a:pt x="2414991" y="1059639"/>
                    <a:pt x="2428299" y="1105419"/>
                  </a:cubicBezTo>
                  <a:cubicBezTo>
                    <a:pt x="2436816" y="1134698"/>
                    <a:pt x="2443737" y="1164509"/>
                    <a:pt x="2449592" y="1194852"/>
                  </a:cubicBezTo>
                  <a:cubicBezTo>
                    <a:pt x="2454383" y="1217210"/>
                    <a:pt x="2457577" y="1239568"/>
                    <a:pt x="2460771" y="1261926"/>
                  </a:cubicBezTo>
                  <a:cubicBezTo>
                    <a:pt x="2466095" y="1302384"/>
                    <a:pt x="2471418" y="1342309"/>
                    <a:pt x="2471418" y="1383299"/>
                  </a:cubicBezTo>
                  <a:cubicBezTo>
                    <a:pt x="2470353" y="1399801"/>
                    <a:pt x="2470353" y="1418433"/>
                    <a:pt x="2470353" y="1437065"/>
                  </a:cubicBezTo>
                  <a:close/>
                  <a:moveTo>
                    <a:pt x="519343" y="2932928"/>
                  </a:moveTo>
                  <a:cubicBezTo>
                    <a:pt x="536378" y="2932396"/>
                    <a:pt x="548622" y="2924943"/>
                    <a:pt x="556074" y="2908973"/>
                  </a:cubicBezTo>
                  <a:cubicBezTo>
                    <a:pt x="585353" y="2847755"/>
                    <a:pt x="614631" y="2786536"/>
                    <a:pt x="644442" y="2725317"/>
                  </a:cubicBezTo>
                  <a:cubicBezTo>
                    <a:pt x="669994" y="2672616"/>
                    <a:pt x="695014" y="2619915"/>
                    <a:pt x="720566" y="2567214"/>
                  </a:cubicBezTo>
                  <a:cubicBezTo>
                    <a:pt x="725889" y="2556035"/>
                    <a:pt x="725357" y="2554438"/>
                    <a:pt x="714178" y="2549114"/>
                  </a:cubicBezTo>
                  <a:cubicBezTo>
                    <a:pt x="694481" y="2540065"/>
                    <a:pt x="674785" y="2530482"/>
                    <a:pt x="656153" y="2519836"/>
                  </a:cubicBezTo>
                  <a:cubicBezTo>
                    <a:pt x="634860" y="2508124"/>
                    <a:pt x="634860" y="2508124"/>
                    <a:pt x="623681" y="2529418"/>
                  </a:cubicBezTo>
                  <a:cubicBezTo>
                    <a:pt x="597596" y="2580522"/>
                    <a:pt x="571512" y="2632159"/>
                    <a:pt x="544895" y="2683263"/>
                  </a:cubicBezTo>
                  <a:cubicBezTo>
                    <a:pt x="514552" y="2742352"/>
                    <a:pt x="483677" y="2800909"/>
                    <a:pt x="452801" y="2859998"/>
                  </a:cubicBezTo>
                  <a:cubicBezTo>
                    <a:pt x="448542" y="2867451"/>
                    <a:pt x="449075" y="2873839"/>
                    <a:pt x="453866" y="2880760"/>
                  </a:cubicBezTo>
                  <a:cubicBezTo>
                    <a:pt x="465045" y="2895665"/>
                    <a:pt x="477289" y="2909505"/>
                    <a:pt x="491129" y="2921217"/>
                  </a:cubicBezTo>
                  <a:cubicBezTo>
                    <a:pt x="499114" y="2928137"/>
                    <a:pt x="508164" y="2933461"/>
                    <a:pt x="519343" y="2932928"/>
                  </a:cubicBezTo>
                  <a:close/>
                  <a:moveTo>
                    <a:pt x="1944938" y="33295"/>
                  </a:moveTo>
                  <a:cubicBezTo>
                    <a:pt x="1936953" y="31166"/>
                    <a:pt x="1930033" y="35424"/>
                    <a:pt x="1925242" y="44474"/>
                  </a:cubicBezTo>
                  <a:cubicBezTo>
                    <a:pt x="1905545" y="82270"/>
                    <a:pt x="1886381" y="120066"/>
                    <a:pt x="1866685" y="157329"/>
                  </a:cubicBezTo>
                  <a:cubicBezTo>
                    <a:pt x="1849118" y="191399"/>
                    <a:pt x="1831551" y="224936"/>
                    <a:pt x="1813451" y="259005"/>
                  </a:cubicBezTo>
                  <a:cubicBezTo>
                    <a:pt x="1802272" y="280299"/>
                    <a:pt x="1791093" y="301592"/>
                    <a:pt x="1779914" y="322886"/>
                  </a:cubicBezTo>
                  <a:cubicBezTo>
                    <a:pt x="1775123" y="331935"/>
                    <a:pt x="1776188" y="336194"/>
                    <a:pt x="1784173" y="340453"/>
                  </a:cubicBezTo>
                  <a:cubicBezTo>
                    <a:pt x="1809192" y="352697"/>
                    <a:pt x="1834212" y="364940"/>
                    <a:pt x="1857635" y="379313"/>
                  </a:cubicBezTo>
                  <a:cubicBezTo>
                    <a:pt x="1864555" y="383572"/>
                    <a:pt x="1869879" y="381443"/>
                    <a:pt x="1874137" y="373990"/>
                  </a:cubicBezTo>
                  <a:cubicBezTo>
                    <a:pt x="1876799" y="369199"/>
                    <a:pt x="1878928" y="363876"/>
                    <a:pt x="1881590" y="358552"/>
                  </a:cubicBezTo>
                  <a:cubicBezTo>
                    <a:pt x="1925242" y="269652"/>
                    <a:pt x="1969425" y="181284"/>
                    <a:pt x="2013609" y="92384"/>
                  </a:cubicBezTo>
                  <a:cubicBezTo>
                    <a:pt x="2018933" y="82270"/>
                    <a:pt x="2017336" y="73753"/>
                    <a:pt x="2010948" y="64703"/>
                  </a:cubicBezTo>
                  <a:cubicBezTo>
                    <a:pt x="1994445" y="45006"/>
                    <a:pt x="1973152" y="34892"/>
                    <a:pt x="1944938" y="33295"/>
                  </a:cubicBezTo>
                  <a:close/>
                </a:path>
              </a:pathLst>
            </a:custGeom>
            <a:grpFill/>
            <a:ln w="5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>
              <a:off x="8529289" y="934527"/>
              <a:ext cx="400061" cy="490567"/>
            </a:xfrm>
            <a:custGeom>
              <a:avLst/>
              <a:gdLst>
                <a:gd name="connsiteX0" fmla="*/ 399530 w 400061"/>
                <a:gd name="connsiteY0" fmla="*/ 238552 h 490567"/>
                <a:gd name="connsiteX1" fmla="*/ 380366 w 400061"/>
                <a:gd name="connsiteY1" fmla="*/ 335437 h 490567"/>
                <a:gd name="connsiteX2" fmla="*/ 365993 w 400061"/>
                <a:gd name="connsiteY2" fmla="*/ 373765 h 490567"/>
                <a:gd name="connsiteX3" fmla="*/ 288804 w 400061"/>
                <a:gd name="connsiteY3" fmla="*/ 453083 h 490567"/>
                <a:gd name="connsiteX4" fmla="*/ 212148 w 400061"/>
                <a:gd name="connsiteY4" fmla="*/ 485023 h 490567"/>
                <a:gd name="connsiteX5" fmla="*/ 157317 w 400061"/>
                <a:gd name="connsiteY5" fmla="*/ 487685 h 490567"/>
                <a:gd name="connsiteX6" fmla="*/ 30089 w 400061"/>
                <a:gd name="connsiteY6" fmla="*/ 421143 h 490567"/>
                <a:gd name="connsiteX7" fmla="*/ 278 w 400061"/>
                <a:gd name="connsiteY7" fmla="*/ 351407 h 490567"/>
                <a:gd name="connsiteX8" fmla="*/ 2408 w 400061"/>
                <a:gd name="connsiteY8" fmla="*/ 312014 h 490567"/>
                <a:gd name="connsiteX9" fmla="*/ 32218 w 400061"/>
                <a:gd name="connsiteY9" fmla="*/ 265701 h 490567"/>
                <a:gd name="connsiteX10" fmla="*/ 71611 w 400061"/>
                <a:gd name="connsiteY10" fmla="*/ 243343 h 490567"/>
                <a:gd name="connsiteX11" fmla="*/ 93437 w 400061"/>
                <a:gd name="connsiteY11" fmla="*/ 223646 h 490567"/>
                <a:gd name="connsiteX12" fmla="*/ 99293 w 400061"/>
                <a:gd name="connsiteY12" fmla="*/ 199691 h 490567"/>
                <a:gd name="connsiteX13" fmla="*/ 91308 w 400061"/>
                <a:gd name="connsiteY13" fmla="*/ 152313 h 490567"/>
                <a:gd name="connsiteX14" fmla="*/ 88646 w 400061"/>
                <a:gd name="connsiteY14" fmla="*/ 90030 h 490567"/>
                <a:gd name="connsiteX15" fmla="*/ 136024 w 400061"/>
                <a:gd name="connsiteY15" fmla="*/ 10712 h 490567"/>
                <a:gd name="connsiteX16" fmla="*/ 175949 w 400061"/>
                <a:gd name="connsiteY16" fmla="*/ 65 h 490567"/>
                <a:gd name="connsiteX17" fmla="*/ 223859 w 400061"/>
                <a:gd name="connsiteY17" fmla="*/ 14970 h 490567"/>
                <a:gd name="connsiteX18" fmla="*/ 313824 w 400061"/>
                <a:gd name="connsiteY18" fmla="*/ 65542 h 490567"/>
                <a:gd name="connsiteX19" fmla="*/ 344699 w 400061"/>
                <a:gd name="connsiteY19" fmla="*/ 94289 h 490567"/>
                <a:gd name="connsiteX20" fmla="*/ 379834 w 400061"/>
                <a:gd name="connsiteY20" fmla="*/ 146990 h 490567"/>
                <a:gd name="connsiteX21" fmla="*/ 399530 w 400061"/>
                <a:gd name="connsiteY21" fmla="*/ 238552 h 49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0061" h="490567">
                  <a:moveTo>
                    <a:pt x="399530" y="238552"/>
                  </a:moveTo>
                  <a:cubicBezTo>
                    <a:pt x="401127" y="272621"/>
                    <a:pt x="391545" y="304029"/>
                    <a:pt x="380366" y="335437"/>
                  </a:cubicBezTo>
                  <a:cubicBezTo>
                    <a:pt x="375575" y="348213"/>
                    <a:pt x="371848" y="361521"/>
                    <a:pt x="365993" y="373765"/>
                  </a:cubicBezTo>
                  <a:cubicBezTo>
                    <a:pt x="349490" y="409431"/>
                    <a:pt x="324471" y="436048"/>
                    <a:pt x="288804" y="453083"/>
                  </a:cubicBezTo>
                  <a:cubicBezTo>
                    <a:pt x="263784" y="465327"/>
                    <a:pt x="237700" y="474376"/>
                    <a:pt x="212148" y="485023"/>
                  </a:cubicBezTo>
                  <a:cubicBezTo>
                    <a:pt x="194581" y="492476"/>
                    <a:pt x="175417" y="491411"/>
                    <a:pt x="157317" y="487685"/>
                  </a:cubicBezTo>
                  <a:cubicBezTo>
                    <a:pt x="108875" y="478103"/>
                    <a:pt x="65223" y="456809"/>
                    <a:pt x="30089" y="421143"/>
                  </a:cubicBezTo>
                  <a:cubicBezTo>
                    <a:pt x="11457" y="401979"/>
                    <a:pt x="1343" y="378024"/>
                    <a:pt x="278" y="351407"/>
                  </a:cubicBezTo>
                  <a:cubicBezTo>
                    <a:pt x="-254" y="338098"/>
                    <a:pt x="-254" y="325322"/>
                    <a:pt x="2408" y="312014"/>
                  </a:cubicBezTo>
                  <a:cubicBezTo>
                    <a:pt x="6134" y="292317"/>
                    <a:pt x="16781" y="277412"/>
                    <a:pt x="32218" y="265701"/>
                  </a:cubicBezTo>
                  <a:cubicBezTo>
                    <a:pt x="44462" y="256651"/>
                    <a:pt x="57770" y="249731"/>
                    <a:pt x="71611" y="243343"/>
                  </a:cubicBezTo>
                  <a:cubicBezTo>
                    <a:pt x="81193" y="239084"/>
                    <a:pt x="87581" y="231631"/>
                    <a:pt x="93437" y="223646"/>
                  </a:cubicBezTo>
                  <a:cubicBezTo>
                    <a:pt x="98760" y="216726"/>
                    <a:pt x="100890" y="208208"/>
                    <a:pt x="99293" y="199691"/>
                  </a:cubicBezTo>
                  <a:cubicBezTo>
                    <a:pt x="96631" y="183721"/>
                    <a:pt x="94502" y="167751"/>
                    <a:pt x="91308" y="152313"/>
                  </a:cubicBezTo>
                  <a:cubicBezTo>
                    <a:pt x="87581" y="131552"/>
                    <a:pt x="85452" y="110791"/>
                    <a:pt x="88646" y="90030"/>
                  </a:cubicBezTo>
                  <a:cubicBezTo>
                    <a:pt x="93969" y="58090"/>
                    <a:pt x="108875" y="29876"/>
                    <a:pt x="136024" y="10712"/>
                  </a:cubicBezTo>
                  <a:cubicBezTo>
                    <a:pt x="147735" y="2194"/>
                    <a:pt x="161044" y="-467"/>
                    <a:pt x="175949" y="65"/>
                  </a:cubicBezTo>
                  <a:cubicBezTo>
                    <a:pt x="193516" y="1130"/>
                    <a:pt x="208954" y="6453"/>
                    <a:pt x="223859" y="14970"/>
                  </a:cubicBezTo>
                  <a:cubicBezTo>
                    <a:pt x="254202" y="31473"/>
                    <a:pt x="286142" y="44781"/>
                    <a:pt x="313824" y="65542"/>
                  </a:cubicBezTo>
                  <a:cubicBezTo>
                    <a:pt x="325003" y="74060"/>
                    <a:pt x="336182" y="83110"/>
                    <a:pt x="344699" y="94289"/>
                  </a:cubicBezTo>
                  <a:cubicBezTo>
                    <a:pt x="357475" y="111323"/>
                    <a:pt x="369719" y="128358"/>
                    <a:pt x="379834" y="146990"/>
                  </a:cubicBezTo>
                  <a:cubicBezTo>
                    <a:pt x="394739" y="175736"/>
                    <a:pt x="402192" y="206079"/>
                    <a:pt x="399530" y="238552"/>
                  </a:cubicBezTo>
                  <a:close/>
                </a:path>
              </a:pathLst>
            </a:custGeom>
            <a:grpFill/>
            <a:ln w="5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434956"/>
            <a:ext cx="4389120" cy="398808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51.xml"/><Relationship Id="rId23" Type="http://schemas.openxmlformats.org/officeDocument/2006/relationships/tags" Target="../tags/tag250.xml"/><Relationship Id="rId22" Type="http://schemas.openxmlformats.org/officeDocument/2006/relationships/tags" Target="../tags/tag249.xml"/><Relationship Id="rId21" Type="http://schemas.openxmlformats.org/officeDocument/2006/relationships/tags" Target="../tags/tag248.xml"/><Relationship Id="rId20" Type="http://schemas.openxmlformats.org/officeDocument/2006/relationships/tags" Target="../tags/tag247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46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1440" tIns="45720" rIns="91440" bIns="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88.xml"/><Relationship Id="rId4" Type="http://schemas.openxmlformats.org/officeDocument/2006/relationships/image" Target="../media/image12.png"/><Relationship Id="rId3" Type="http://schemas.openxmlformats.org/officeDocument/2006/relationships/image" Target="../media/image13.png"/><Relationship Id="rId2" Type="http://schemas.openxmlformats.org/officeDocument/2006/relationships/tags" Target="../tags/tag287.xml"/><Relationship Id="rId1" Type="http://schemas.openxmlformats.org/officeDocument/2006/relationships/tags" Target="../tags/tag28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91.xml"/><Relationship Id="rId4" Type="http://schemas.openxmlformats.org/officeDocument/2006/relationships/image" Target="../media/image12.png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94.xml"/><Relationship Id="rId4" Type="http://schemas.openxmlformats.org/officeDocument/2006/relationships/image" Target="../media/image12.png"/><Relationship Id="rId3" Type="http://schemas.openxmlformats.org/officeDocument/2006/relationships/image" Target="../media/image13.png"/><Relationship Id="rId2" Type="http://schemas.openxmlformats.org/officeDocument/2006/relationships/tags" Target="../tags/tag293.xml"/><Relationship Id="rId1" Type="http://schemas.openxmlformats.org/officeDocument/2006/relationships/tags" Target="../tags/tag29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9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296.xml"/><Relationship Id="rId1" Type="http://schemas.openxmlformats.org/officeDocument/2006/relationships/tags" Target="../tags/tag29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tags" Target="../tags/tag29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04.xml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tags" Target="../tags/tag30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07.xml"/><Relationship Id="rId3" Type="http://schemas.openxmlformats.org/officeDocument/2006/relationships/image" Target="../media/image13.png"/><Relationship Id="rId2" Type="http://schemas.openxmlformats.org/officeDocument/2006/relationships/tags" Target="../tags/tag306.xml"/><Relationship Id="rId1" Type="http://schemas.openxmlformats.org/officeDocument/2006/relationships/tags" Target="../tags/tag305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10.xml"/><Relationship Id="rId3" Type="http://schemas.openxmlformats.org/officeDocument/2006/relationships/image" Target="../media/image13.png"/><Relationship Id="rId2" Type="http://schemas.openxmlformats.org/officeDocument/2006/relationships/tags" Target="../tags/tag309.xml"/><Relationship Id="rId1" Type="http://schemas.openxmlformats.org/officeDocument/2006/relationships/tags" Target="../tags/tag30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312.xml"/><Relationship Id="rId1" Type="http://schemas.openxmlformats.org/officeDocument/2006/relationships/tags" Target="../tags/tag3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" Type="http://schemas.openxmlformats.org/officeDocument/2006/relationships/tags" Target="../tags/tag262.xml"/><Relationship Id="rId7" Type="http://schemas.openxmlformats.org/officeDocument/2006/relationships/tags" Target="../tags/tag261.xml"/><Relationship Id="rId6" Type="http://schemas.openxmlformats.org/officeDocument/2006/relationships/tags" Target="../tags/tag260.xml"/><Relationship Id="rId5" Type="http://schemas.openxmlformats.org/officeDocument/2006/relationships/image" Target="../media/image3.png"/><Relationship Id="rId4" Type="http://schemas.openxmlformats.org/officeDocument/2006/relationships/tags" Target="../tags/tag259.xml"/><Relationship Id="rId3" Type="http://schemas.openxmlformats.org/officeDocument/2006/relationships/image" Target="../media/image2.png"/><Relationship Id="rId2" Type="http://schemas.openxmlformats.org/officeDocument/2006/relationships/tags" Target="../tags/tag258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67.xml"/><Relationship Id="rId13" Type="http://schemas.openxmlformats.org/officeDocument/2006/relationships/tags" Target="../tags/tag266.xml"/><Relationship Id="rId12" Type="http://schemas.openxmlformats.org/officeDocument/2006/relationships/tags" Target="../tags/tag265.xml"/><Relationship Id="rId11" Type="http://schemas.openxmlformats.org/officeDocument/2006/relationships/tags" Target="../tags/tag264.xml"/><Relationship Id="rId10" Type="http://schemas.openxmlformats.org/officeDocument/2006/relationships/image" Target="../media/image10.png"/><Relationship Id="rId1" Type="http://schemas.openxmlformats.org/officeDocument/2006/relationships/tags" Target="../tags/tag25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7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269.xml"/><Relationship Id="rId1" Type="http://schemas.openxmlformats.org/officeDocument/2006/relationships/tags" Target="../tags/tag26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73.xml"/><Relationship Id="rId4" Type="http://schemas.openxmlformats.org/officeDocument/2006/relationships/image" Target="../media/image12.png"/><Relationship Id="rId3" Type="http://schemas.openxmlformats.org/officeDocument/2006/relationships/image" Target="../media/image13.png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76.xml"/><Relationship Id="rId4" Type="http://schemas.openxmlformats.org/officeDocument/2006/relationships/image" Target="../media/image12.png"/><Relationship Id="rId3" Type="http://schemas.openxmlformats.org/officeDocument/2006/relationships/image" Target="../media/image13.png"/><Relationship Id="rId2" Type="http://schemas.openxmlformats.org/officeDocument/2006/relationships/tags" Target="../tags/tag275.xml"/><Relationship Id="rId1" Type="http://schemas.openxmlformats.org/officeDocument/2006/relationships/tags" Target="../tags/tag27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79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8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85.xml"/><Relationship Id="rId4" Type="http://schemas.openxmlformats.org/officeDocument/2006/relationships/image" Target="../media/image12.png"/><Relationship Id="rId3" Type="http://schemas.openxmlformats.org/officeDocument/2006/relationships/image" Target="../media/image13.png"/><Relationship Id="rId2" Type="http://schemas.openxmlformats.org/officeDocument/2006/relationships/tags" Target="../tags/tag284.xml"/><Relationship Id="rId1" Type="http://schemas.openxmlformats.org/officeDocument/2006/relationships/tags" Target="../tags/tag2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 flipH="1">
            <a:off x="1219229" y="5033626"/>
            <a:ext cx="4825366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/>
          <p:nvPr>
            <p:ph type="ctrTitle" idx="2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>
                <a:solidFill>
                  <a:schemeClr val="dk1">
                    <a:lumMod val="85000"/>
                    <a:lumOff val="15000"/>
                  </a:schemeClr>
                </a:solidFill>
              </a:rPr>
              <a:t>编译原理   </a:t>
            </a:r>
            <a:br>
              <a:rPr lang="zh-CN" altLang="zh-CN">
                <a:solidFill>
                  <a:schemeClr val="dk1">
                    <a:lumMod val="85000"/>
                    <a:lumOff val="15000"/>
                  </a:schemeClr>
                </a:solidFill>
              </a:rPr>
            </a:b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</a:rPr>
              <a:t>3.2（2）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副标题 4"/>
          <p:cNvSpPr/>
          <p:nvPr>
            <p:ph type="subTitle" idx="3"/>
            <p:custDataLst>
              <p:tags r:id="rId3"/>
            </p:custDataLst>
          </p:nvPr>
        </p:nvSpPr>
        <p:spPr>
          <a:xfrm>
            <a:off x="1219229" y="4115857"/>
            <a:ext cx="4826000" cy="646366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200">
                <a:solidFill>
                  <a:schemeClr val="dk1">
                    <a:lumMod val="65000"/>
                    <a:lumOff val="35000"/>
                  </a:schemeClr>
                </a:solidFill>
              </a:rPr>
              <a:t>1182910227-刘奉哲</a:t>
            </a:r>
            <a:endParaRPr lang="en-US" altLang="zh-CN" sz="220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258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93704" y="99695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a* | b* )*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NFA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转化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————</a:t>
            </a:r>
            <a:r>
              <a:rPr 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简化版本</a:t>
            </a:r>
            <a:endParaRPr lang="zh-CN" sz="32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7080" y="1649095"/>
            <a:ext cx="2896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(2).</a:t>
            </a:r>
            <a:endParaRPr lang="en-US" altLang="zh-CN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590" y="3364230"/>
            <a:ext cx="662940" cy="327660"/>
          </a:xfrm>
          <a:prstGeom prst="rect">
            <a:avLst/>
          </a:prstGeom>
        </p:spPr>
      </p:pic>
      <p:cxnSp>
        <p:nvCxnSpPr>
          <p:cNvPr id="61" name="直接连接符 60"/>
          <p:cNvCxnSpPr/>
          <p:nvPr/>
        </p:nvCxnSpPr>
        <p:spPr>
          <a:xfrm flipV="1">
            <a:off x="1894840" y="3787775"/>
            <a:ext cx="31305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/>
          <p:cNvSpPr/>
          <p:nvPr/>
        </p:nvSpPr>
        <p:spPr>
          <a:xfrm rot="5400000">
            <a:off x="2305050" y="363029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2561590" y="349885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等腰三角形 98"/>
          <p:cNvSpPr/>
          <p:nvPr/>
        </p:nvSpPr>
        <p:spPr>
          <a:xfrm rot="3780000">
            <a:off x="3771900" y="307403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0" name="直接连接符 99"/>
          <p:cNvCxnSpPr>
            <a:endCxn id="99" idx="3"/>
          </p:cNvCxnSpPr>
          <p:nvPr/>
        </p:nvCxnSpPr>
        <p:spPr>
          <a:xfrm flipV="1">
            <a:off x="3093085" y="3307715"/>
            <a:ext cx="599440" cy="25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等腰三角形 100"/>
          <p:cNvSpPr/>
          <p:nvPr/>
        </p:nvSpPr>
        <p:spPr>
          <a:xfrm rot="5880000">
            <a:off x="3767455" y="412559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endCxn id="101" idx="3"/>
          </p:cNvCxnSpPr>
          <p:nvPr/>
        </p:nvCxnSpPr>
        <p:spPr>
          <a:xfrm>
            <a:off x="3013710" y="4053205"/>
            <a:ext cx="657860" cy="21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图片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085" y="3082290"/>
            <a:ext cx="320040" cy="304800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275" y="3826510"/>
            <a:ext cx="320040" cy="3048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007485" y="405320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999230" y="279463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594860" y="3089275"/>
            <a:ext cx="300228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4956175" y="2573655"/>
            <a:ext cx="2279650" cy="10344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594860" y="4303395"/>
            <a:ext cx="300228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956175" y="3787775"/>
            <a:ext cx="2279650" cy="10344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597140" y="400875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97140" y="277177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6180000">
            <a:off x="8985250" y="312801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endCxn id="26" idx="3"/>
          </p:cNvCxnSpPr>
          <p:nvPr/>
        </p:nvCxnSpPr>
        <p:spPr>
          <a:xfrm>
            <a:off x="8211185" y="3097530"/>
            <a:ext cx="680720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等腰三角形 27"/>
          <p:cNvSpPr/>
          <p:nvPr/>
        </p:nvSpPr>
        <p:spPr>
          <a:xfrm rot="3780000">
            <a:off x="8986520" y="387096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endCxn id="28" idx="3"/>
          </p:cNvCxnSpPr>
          <p:nvPr/>
        </p:nvCxnSpPr>
        <p:spPr>
          <a:xfrm flipV="1">
            <a:off x="8234045" y="4104640"/>
            <a:ext cx="673100" cy="14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680" y="2792730"/>
            <a:ext cx="320040" cy="3048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960" y="3856355"/>
            <a:ext cx="320040" cy="304800"/>
          </a:xfrm>
          <a:prstGeom prst="rect">
            <a:avLst/>
          </a:prstGeom>
        </p:spPr>
      </p:pic>
      <p:sp>
        <p:nvSpPr>
          <p:cNvPr id="34" name="椭圆 33"/>
          <p:cNvSpPr/>
          <p:nvPr/>
        </p:nvSpPr>
        <p:spPr>
          <a:xfrm>
            <a:off x="9180830" y="333121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222105" y="3387090"/>
            <a:ext cx="520700" cy="472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34" idx="0"/>
            <a:endCxn id="85" idx="0"/>
          </p:cNvCxnSpPr>
          <p:nvPr/>
        </p:nvCxnSpPr>
        <p:spPr>
          <a:xfrm rot="16200000" flipH="1" flipV="1">
            <a:off x="6089015" y="105410"/>
            <a:ext cx="167640" cy="6619240"/>
          </a:xfrm>
          <a:prstGeom prst="curvedConnector3">
            <a:avLst>
              <a:gd name="adj1" fmla="val -868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85" idx="4"/>
            <a:endCxn id="34" idx="4"/>
          </p:cNvCxnSpPr>
          <p:nvPr/>
        </p:nvCxnSpPr>
        <p:spPr>
          <a:xfrm rot="5400000" flipH="1" flipV="1">
            <a:off x="6089015" y="697865"/>
            <a:ext cx="167640" cy="6619240"/>
          </a:xfrm>
          <a:prstGeom prst="curvedConnector3">
            <a:avLst>
              <a:gd name="adj1" fmla="val -868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9180000">
            <a:off x="9351010" y="297497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40000">
            <a:off x="2833370" y="410337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815" y="1344295"/>
            <a:ext cx="320040" cy="304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480" y="5674360"/>
            <a:ext cx="320040" cy="304800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5605780" y="2767330"/>
            <a:ext cx="2628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i="1">
                <a:latin typeface="Times New Roman" panose="02020603050405020304" charset="0"/>
                <a:cs typeface="Times New Roman" panose="02020603050405020304" charset="0"/>
              </a:rPr>
              <a:t>a*</a:t>
            </a:r>
            <a:endParaRPr lang="en-US" altLang="zh-CN" sz="36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87695" y="3923665"/>
            <a:ext cx="2628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i="1">
                <a:latin typeface="Times New Roman" panose="02020603050405020304" charset="0"/>
                <a:cs typeface="Times New Roman" panose="02020603050405020304" charset="0"/>
              </a:rPr>
              <a:t>b*</a:t>
            </a:r>
            <a:endParaRPr lang="en-US" altLang="zh-CN" sz="36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等腰三角形 19"/>
          <p:cNvSpPr/>
          <p:nvPr/>
        </p:nvSpPr>
        <p:spPr>
          <a:xfrm rot="3780000">
            <a:off x="3771900" y="306006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endCxn id="20" idx="3"/>
          </p:cNvCxnSpPr>
          <p:nvPr/>
        </p:nvCxnSpPr>
        <p:spPr>
          <a:xfrm flipV="1">
            <a:off x="3093085" y="3293745"/>
            <a:ext cx="599440" cy="25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013710" y="4039235"/>
            <a:ext cx="657860" cy="21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085" y="3068320"/>
            <a:ext cx="320040" cy="3048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" name="图片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4910" y="3465195"/>
            <a:ext cx="662940" cy="327660"/>
          </a:xfrm>
          <a:prstGeom prst="rect">
            <a:avLst/>
          </a:prstGeom>
        </p:spPr>
      </p:pic>
      <p:cxnSp>
        <p:nvCxnSpPr>
          <p:cNvPr id="61" name="直接连接符 60"/>
          <p:cNvCxnSpPr/>
          <p:nvPr/>
        </p:nvCxnSpPr>
        <p:spPr>
          <a:xfrm flipV="1">
            <a:off x="2677160" y="3888740"/>
            <a:ext cx="31305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/>
          <p:cNvSpPr/>
          <p:nvPr/>
        </p:nvSpPr>
        <p:spPr>
          <a:xfrm rot="5400000">
            <a:off x="3087370" y="373126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3343910" y="359981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258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93704" y="99695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a* | b* )*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NFA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转化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————</a:t>
            </a:r>
            <a:r>
              <a:rPr 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简化版本</a:t>
            </a:r>
            <a:endParaRPr lang="zh-CN" sz="32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7080" y="1649095"/>
            <a:ext cx="2896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(3).</a:t>
            </a:r>
            <a:endParaRPr lang="en-US" altLang="zh-CN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1" name="等腰三角形 100"/>
          <p:cNvSpPr/>
          <p:nvPr/>
        </p:nvSpPr>
        <p:spPr>
          <a:xfrm rot="5880000">
            <a:off x="4558665" y="433832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485" y="4069715"/>
            <a:ext cx="320040" cy="3048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798695" y="426593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790440" y="300736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3780000">
            <a:off x="4563110" y="327279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endCxn id="20" idx="3"/>
          </p:cNvCxnSpPr>
          <p:nvPr/>
        </p:nvCxnSpPr>
        <p:spPr>
          <a:xfrm flipV="1">
            <a:off x="3884295" y="3506470"/>
            <a:ext cx="599440" cy="25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804920" y="4251960"/>
            <a:ext cx="657860" cy="21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295" y="3281045"/>
            <a:ext cx="320040" cy="304800"/>
          </a:xfrm>
          <a:prstGeom prst="rect">
            <a:avLst/>
          </a:prstGeom>
        </p:spPr>
      </p:pic>
      <p:cxnSp>
        <p:nvCxnSpPr>
          <p:cNvPr id="4" name="直接连接符 3"/>
          <p:cNvCxnSpPr>
            <a:stCxn id="3" idx="6"/>
          </p:cNvCxnSpPr>
          <p:nvPr/>
        </p:nvCxnSpPr>
        <p:spPr>
          <a:xfrm flipV="1">
            <a:off x="5393055" y="3296285"/>
            <a:ext cx="1533525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等腰三角形 54"/>
          <p:cNvSpPr/>
          <p:nvPr/>
        </p:nvSpPr>
        <p:spPr>
          <a:xfrm rot="5400000">
            <a:off x="7023735" y="314325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247890" y="300355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5370195" y="4558665"/>
            <a:ext cx="1533525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/>
          <p:cNvSpPr/>
          <p:nvPr/>
        </p:nvSpPr>
        <p:spPr>
          <a:xfrm rot="5400000">
            <a:off x="7000875" y="440563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247890" y="426593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6180000">
            <a:off x="8637270" y="339788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endCxn id="26" idx="3"/>
          </p:cNvCxnSpPr>
          <p:nvPr/>
        </p:nvCxnSpPr>
        <p:spPr>
          <a:xfrm>
            <a:off x="7863205" y="3367405"/>
            <a:ext cx="680720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等腰三角形 27"/>
          <p:cNvSpPr/>
          <p:nvPr/>
        </p:nvSpPr>
        <p:spPr>
          <a:xfrm rot="3780000">
            <a:off x="8638540" y="414083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endCxn id="28" idx="3"/>
          </p:cNvCxnSpPr>
          <p:nvPr/>
        </p:nvCxnSpPr>
        <p:spPr>
          <a:xfrm flipV="1">
            <a:off x="7886065" y="4374515"/>
            <a:ext cx="673100" cy="14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0" y="3062605"/>
            <a:ext cx="320040" cy="3048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980" y="4126230"/>
            <a:ext cx="320040" cy="304800"/>
          </a:xfrm>
          <a:prstGeom prst="rect">
            <a:avLst/>
          </a:prstGeom>
        </p:spPr>
      </p:pic>
      <p:sp>
        <p:nvSpPr>
          <p:cNvPr id="34" name="椭圆 33"/>
          <p:cNvSpPr/>
          <p:nvPr/>
        </p:nvSpPr>
        <p:spPr>
          <a:xfrm>
            <a:off x="8830310" y="360426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871585" y="3660140"/>
            <a:ext cx="520700" cy="472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5897880" y="2845435"/>
            <a:ext cx="701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i="1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28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8980" y="4519930"/>
            <a:ext cx="701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i="1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28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" name="曲线连接符 12"/>
          <p:cNvCxnSpPr>
            <a:stCxn id="3" idx="0"/>
            <a:endCxn id="7" idx="0"/>
          </p:cNvCxnSpPr>
          <p:nvPr/>
        </p:nvCxnSpPr>
        <p:spPr>
          <a:xfrm rot="16200000">
            <a:off x="6318885" y="1776730"/>
            <a:ext cx="3810" cy="2457450"/>
          </a:xfrm>
          <a:prstGeom prst="curvedConnector3">
            <a:avLst>
              <a:gd name="adj1" fmla="val 148666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3" idx="4"/>
            <a:endCxn id="7" idx="4"/>
          </p:cNvCxnSpPr>
          <p:nvPr/>
        </p:nvCxnSpPr>
        <p:spPr>
          <a:xfrm rot="5400000" flipH="1" flipV="1">
            <a:off x="6318885" y="2369185"/>
            <a:ext cx="3810" cy="2457450"/>
          </a:xfrm>
          <a:prstGeom prst="curvedConnector3">
            <a:avLst>
              <a:gd name="adj1" fmla="val -62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2" idx="4"/>
            <a:endCxn id="11" idx="4"/>
          </p:cNvCxnSpPr>
          <p:nvPr/>
        </p:nvCxnSpPr>
        <p:spPr>
          <a:xfrm rot="5400000" flipV="1">
            <a:off x="6324600" y="3633470"/>
            <a:ext cx="3175" cy="2449195"/>
          </a:xfrm>
          <a:prstGeom prst="curvedConnector3">
            <a:avLst>
              <a:gd name="adj1" fmla="val 16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2" idx="0"/>
            <a:endCxn id="11" idx="0"/>
          </p:cNvCxnSpPr>
          <p:nvPr/>
        </p:nvCxnSpPr>
        <p:spPr>
          <a:xfrm rot="16200000">
            <a:off x="6324600" y="3041650"/>
            <a:ext cx="3175" cy="2449195"/>
          </a:xfrm>
          <a:prstGeom prst="curvedConnector3">
            <a:avLst>
              <a:gd name="adj1" fmla="val 756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等腰三角形 79"/>
          <p:cNvSpPr/>
          <p:nvPr/>
        </p:nvSpPr>
        <p:spPr>
          <a:xfrm rot="17880000">
            <a:off x="5157470" y="353631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9500000">
            <a:off x="5136515" y="487108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7620000">
            <a:off x="7357110" y="397446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9300000">
            <a:off x="7402195" y="268097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380" y="2108835"/>
            <a:ext cx="320040" cy="3048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670" y="5443220"/>
            <a:ext cx="320040" cy="3048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380" y="3465195"/>
            <a:ext cx="320040" cy="3048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670" y="4069715"/>
            <a:ext cx="320040" cy="3048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015" y="1477645"/>
            <a:ext cx="320040" cy="3048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015" y="6294755"/>
            <a:ext cx="320040" cy="304800"/>
          </a:xfrm>
          <a:prstGeom prst="rect">
            <a:avLst/>
          </a:prstGeom>
        </p:spPr>
      </p:pic>
      <p:cxnSp>
        <p:nvCxnSpPr>
          <p:cNvPr id="35" name="曲线连接符 34"/>
          <p:cNvCxnSpPr>
            <a:stCxn id="34" idx="0"/>
            <a:endCxn id="85" idx="0"/>
          </p:cNvCxnSpPr>
          <p:nvPr/>
        </p:nvCxnSpPr>
        <p:spPr>
          <a:xfrm rot="16200000" flipV="1">
            <a:off x="6386195" y="858520"/>
            <a:ext cx="4445" cy="5486400"/>
          </a:xfrm>
          <a:prstGeom prst="curvedConnector3">
            <a:avLst>
              <a:gd name="adj1" fmla="val 39235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34" idx="4"/>
            <a:endCxn id="85" idx="4"/>
          </p:cNvCxnSpPr>
          <p:nvPr/>
        </p:nvCxnSpPr>
        <p:spPr>
          <a:xfrm rot="5400000" flipH="1">
            <a:off x="6386830" y="1450975"/>
            <a:ext cx="4445" cy="5486400"/>
          </a:xfrm>
          <a:prstGeom prst="curvedConnector3">
            <a:avLst>
              <a:gd name="adj1" fmla="val -455071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等腰三角形 41"/>
          <p:cNvSpPr/>
          <p:nvPr/>
        </p:nvSpPr>
        <p:spPr>
          <a:xfrm rot="20880000">
            <a:off x="3616325" y="426402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440000">
            <a:off x="9068435" y="326326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258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93704" y="99695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a* | b* )*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NFA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转化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————</a:t>
            </a:r>
            <a:r>
              <a:rPr 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简化版本</a:t>
            </a:r>
            <a:endParaRPr lang="zh-CN" sz="32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7080" y="1649095"/>
            <a:ext cx="2896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(4).</a:t>
            </a:r>
            <a:endParaRPr lang="en-US" altLang="zh-CN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910" y="3465195"/>
            <a:ext cx="662940" cy="327660"/>
          </a:xfrm>
          <a:prstGeom prst="rect">
            <a:avLst/>
          </a:prstGeom>
        </p:spPr>
      </p:pic>
      <p:cxnSp>
        <p:nvCxnSpPr>
          <p:cNvPr id="61" name="直接连接符 60"/>
          <p:cNvCxnSpPr/>
          <p:nvPr/>
        </p:nvCxnSpPr>
        <p:spPr>
          <a:xfrm flipV="1">
            <a:off x="2677160" y="3888740"/>
            <a:ext cx="31305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/>
          <p:cNvSpPr/>
          <p:nvPr/>
        </p:nvSpPr>
        <p:spPr>
          <a:xfrm rot="5400000">
            <a:off x="3087370" y="373126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3343910" y="359981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等腰三角形 100"/>
          <p:cNvSpPr/>
          <p:nvPr/>
        </p:nvSpPr>
        <p:spPr>
          <a:xfrm rot="5880000">
            <a:off x="4558665" y="433832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485" y="4069715"/>
            <a:ext cx="320040" cy="3048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798695" y="426593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790440" y="300736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3780000">
            <a:off x="4563110" y="327279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endCxn id="20" idx="3"/>
          </p:cNvCxnSpPr>
          <p:nvPr/>
        </p:nvCxnSpPr>
        <p:spPr>
          <a:xfrm flipV="1">
            <a:off x="3884295" y="3506470"/>
            <a:ext cx="599440" cy="25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804920" y="4251960"/>
            <a:ext cx="657860" cy="21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295" y="3281045"/>
            <a:ext cx="320040" cy="304800"/>
          </a:xfrm>
          <a:prstGeom prst="rect">
            <a:avLst/>
          </a:prstGeom>
        </p:spPr>
      </p:pic>
      <p:cxnSp>
        <p:nvCxnSpPr>
          <p:cNvPr id="4" name="直接连接符 3"/>
          <p:cNvCxnSpPr>
            <a:stCxn id="3" idx="6"/>
          </p:cNvCxnSpPr>
          <p:nvPr/>
        </p:nvCxnSpPr>
        <p:spPr>
          <a:xfrm flipV="1">
            <a:off x="5393055" y="3296285"/>
            <a:ext cx="1533525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等腰三角形 54"/>
          <p:cNvSpPr/>
          <p:nvPr/>
        </p:nvSpPr>
        <p:spPr>
          <a:xfrm rot="5400000">
            <a:off x="7023735" y="314325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247890" y="300355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5370195" y="4558665"/>
            <a:ext cx="1533525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/>
          <p:cNvSpPr/>
          <p:nvPr/>
        </p:nvSpPr>
        <p:spPr>
          <a:xfrm rot="5400000">
            <a:off x="7000875" y="440563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247890" y="426593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6180000">
            <a:off x="8637270" y="339788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endCxn id="26" idx="3"/>
          </p:cNvCxnSpPr>
          <p:nvPr/>
        </p:nvCxnSpPr>
        <p:spPr>
          <a:xfrm>
            <a:off x="7863205" y="3367405"/>
            <a:ext cx="680720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等腰三角形 27"/>
          <p:cNvSpPr/>
          <p:nvPr/>
        </p:nvSpPr>
        <p:spPr>
          <a:xfrm rot="3780000">
            <a:off x="8638540" y="414083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endCxn id="28" idx="3"/>
          </p:cNvCxnSpPr>
          <p:nvPr/>
        </p:nvCxnSpPr>
        <p:spPr>
          <a:xfrm flipV="1">
            <a:off x="7886065" y="4374515"/>
            <a:ext cx="673100" cy="14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0" y="3062605"/>
            <a:ext cx="320040" cy="3048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980" y="4126230"/>
            <a:ext cx="320040" cy="304800"/>
          </a:xfrm>
          <a:prstGeom prst="rect">
            <a:avLst/>
          </a:prstGeom>
        </p:spPr>
      </p:pic>
      <p:sp>
        <p:nvSpPr>
          <p:cNvPr id="34" name="椭圆 33"/>
          <p:cNvSpPr/>
          <p:nvPr/>
        </p:nvSpPr>
        <p:spPr>
          <a:xfrm>
            <a:off x="8830310" y="360426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871585" y="3660140"/>
            <a:ext cx="520700" cy="472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5897880" y="2845435"/>
            <a:ext cx="701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i="1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28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8980" y="4519930"/>
            <a:ext cx="701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i="1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28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" name="曲线连接符 12"/>
          <p:cNvCxnSpPr>
            <a:stCxn id="3" idx="0"/>
            <a:endCxn id="7" idx="0"/>
          </p:cNvCxnSpPr>
          <p:nvPr/>
        </p:nvCxnSpPr>
        <p:spPr>
          <a:xfrm rot="16200000">
            <a:off x="6318885" y="1776730"/>
            <a:ext cx="3810" cy="2457450"/>
          </a:xfrm>
          <a:prstGeom prst="curvedConnector3">
            <a:avLst>
              <a:gd name="adj1" fmla="val 148666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3" idx="4"/>
            <a:endCxn id="7" idx="4"/>
          </p:cNvCxnSpPr>
          <p:nvPr/>
        </p:nvCxnSpPr>
        <p:spPr>
          <a:xfrm rot="5400000" flipH="1" flipV="1">
            <a:off x="6318885" y="2369185"/>
            <a:ext cx="3810" cy="2457450"/>
          </a:xfrm>
          <a:prstGeom prst="curvedConnector3">
            <a:avLst>
              <a:gd name="adj1" fmla="val -62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2" idx="4"/>
            <a:endCxn id="11" idx="4"/>
          </p:cNvCxnSpPr>
          <p:nvPr/>
        </p:nvCxnSpPr>
        <p:spPr>
          <a:xfrm rot="5400000" flipV="1">
            <a:off x="6324600" y="3633470"/>
            <a:ext cx="3175" cy="2449195"/>
          </a:xfrm>
          <a:prstGeom prst="curvedConnector3">
            <a:avLst>
              <a:gd name="adj1" fmla="val 16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2" idx="0"/>
            <a:endCxn id="11" idx="0"/>
          </p:cNvCxnSpPr>
          <p:nvPr/>
        </p:nvCxnSpPr>
        <p:spPr>
          <a:xfrm rot="16200000">
            <a:off x="6324600" y="3041650"/>
            <a:ext cx="3175" cy="2449195"/>
          </a:xfrm>
          <a:prstGeom prst="curvedConnector3">
            <a:avLst>
              <a:gd name="adj1" fmla="val 756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等腰三角形 79"/>
          <p:cNvSpPr/>
          <p:nvPr/>
        </p:nvSpPr>
        <p:spPr>
          <a:xfrm rot="17880000">
            <a:off x="5157470" y="353631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9500000">
            <a:off x="5136515" y="487108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7620000">
            <a:off x="7357110" y="397446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9300000">
            <a:off x="7402195" y="268097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380" y="2108835"/>
            <a:ext cx="320040" cy="3048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670" y="5443220"/>
            <a:ext cx="320040" cy="3048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380" y="3465195"/>
            <a:ext cx="320040" cy="3048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670" y="4069715"/>
            <a:ext cx="320040" cy="3048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015" y="1477645"/>
            <a:ext cx="320040" cy="3048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015" y="6294755"/>
            <a:ext cx="320040" cy="304800"/>
          </a:xfrm>
          <a:prstGeom prst="rect">
            <a:avLst/>
          </a:prstGeom>
        </p:spPr>
      </p:pic>
      <p:cxnSp>
        <p:nvCxnSpPr>
          <p:cNvPr id="35" name="曲线连接符 34"/>
          <p:cNvCxnSpPr>
            <a:stCxn id="34" idx="0"/>
            <a:endCxn id="85" idx="0"/>
          </p:cNvCxnSpPr>
          <p:nvPr/>
        </p:nvCxnSpPr>
        <p:spPr>
          <a:xfrm rot="16200000" flipV="1">
            <a:off x="6386195" y="858520"/>
            <a:ext cx="4445" cy="5486400"/>
          </a:xfrm>
          <a:prstGeom prst="curvedConnector3">
            <a:avLst>
              <a:gd name="adj1" fmla="val 39235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34" idx="4"/>
            <a:endCxn id="85" idx="4"/>
          </p:cNvCxnSpPr>
          <p:nvPr/>
        </p:nvCxnSpPr>
        <p:spPr>
          <a:xfrm rot="5400000" flipH="1">
            <a:off x="6386830" y="1450975"/>
            <a:ext cx="4445" cy="5486400"/>
          </a:xfrm>
          <a:prstGeom prst="curvedConnector3">
            <a:avLst>
              <a:gd name="adj1" fmla="val -455071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等腰三角形 41"/>
          <p:cNvSpPr/>
          <p:nvPr/>
        </p:nvSpPr>
        <p:spPr>
          <a:xfrm rot="20880000">
            <a:off x="3616325" y="426402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440000">
            <a:off x="9068435" y="326326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437890" y="3619500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0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76800" y="4282440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2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325995" y="2981325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3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868545" y="2959100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1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945880" y="3585845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5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325995" y="4239895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4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258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93704" y="99695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a* | b* )*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NFA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转化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————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标号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转化完成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32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7080" y="1649095"/>
            <a:ext cx="2896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(4).</a:t>
            </a:r>
            <a:endParaRPr lang="en-US" altLang="zh-CN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48690" y="326072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281940" y="3553460"/>
            <a:ext cx="31305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/>
          <p:cNvSpPr/>
          <p:nvPr/>
        </p:nvSpPr>
        <p:spPr>
          <a:xfrm rot="5400000">
            <a:off x="692150" y="339598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>
            <a:stCxn id="60" idx="6"/>
          </p:cNvCxnSpPr>
          <p:nvPr/>
        </p:nvCxnSpPr>
        <p:spPr>
          <a:xfrm flipV="1">
            <a:off x="1551305" y="3543935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等腰三角形 2"/>
          <p:cNvSpPr/>
          <p:nvPr/>
        </p:nvSpPr>
        <p:spPr>
          <a:xfrm rot="5400000">
            <a:off x="2066925" y="339852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68550" y="326072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3780000">
            <a:off x="3597910" y="286004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endCxn id="14" idx="3"/>
          </p:cNvCxnSpPr>
          <p:nvPr/>
        </p:nvCxnSpPr>
        <p:spPr>
          <a:xfrm flipV="1">
            <a:off x="2919095" y="3093720"/>
            <a:ext cx="599440" cy="25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5880000">
            <a:off x="3593465" y="391160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endCxn id="16" idx="3"/>
          </p:cNvCxnSpPr>
          <p:nvPr/>
        </p:nvCxnSpPr>
        <p:spPr>
          <a:xfrm>
            <a:off x="2839720" y="3839210"/>
            <a:ext cx="657860" cy="21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833495" y="3839210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825240" y="2557780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7132955" y="4126865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/>
          <p:cNvSpPr/>
          <p:nvPr/>
        </p:nvSpPr>
        <p:spPr>
          <a:xfrm rot="5400000">
            <a:off x="7648575" y="397129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7132955" y="2845435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 rot="5400000">
            <a:off x="7648575" y="268986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872730" y="255587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872730" y="3837940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6180000">
            <a:off x="9246235" y="295084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endCxn id="26" idx="3"/>
          </p:cNvCxnSpPr>
          <p:nvPr/>
        </p:nvCxnSpPr>
        <p:spPr>
          <a:xfrm>
            <a:off x="8472170" y="2920365"/>
            <a:ext cx="680720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等腰三角形 27"/>
          <p:cNvSpPr/>
          <p:nvPr/>
        </p:nvSpPr>
        <p:spPr>
          <a:xfrm rot="3780000">
            <a:off x="9247505" y="369379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endCxn id="28" idx="3"/>
          </p:cNvCxnSpPr>
          <p:nvPr/>
        </p:nvCxnSpPr>
        <p:spPr>
          <a:xfrm flipV="1">
            <a:off x="8495030" y="3927475"/>
            <a:ext cx="673100" cy="14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483090" y="313245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10084435" y="3421380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/>
          <p:cNvSpPr/>
          <p:nvPr/>
        </p:nvSpPr>
        <p:spPr>
          <a:xfrm rot="5400000">
            <a:off x="10600055" y="326580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0824210" y="312928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30" y="3188335"/>
            <a:ext cx="320040" cy="3048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095" y="2868295"/>
            <a:ext cx="320040" cy="3048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285" y="3612515"/>
            <a:ext cx="320040" cy="3048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665" y="2615565"/>
            <a:ext cx="320040" cy="3048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945" y="3679190"/>
            <a:ext cx="320040" cy="3048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860" y="3075305"/>
            <a:ext cx="320040" cy="304800"/>
          </a:xfrm>
          <a:prstGeom prst="rect">
            <a:avLst/>
          </a:prstGeom>
        </p:spPr>
      </p:pic>
      <p:sp>
        <p:nvSpPr>
          <p:cNvPr id="41" name="椭圆 40"/>
          <p:cNvSpPr/>
          <p:nvPr/>
        </p:nvSpPr>
        <p:spPr>
          <a:xfrm>
            <a:off x="10865485" y="3185160"/>
            <a:ext cx="520700" cy="472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10" y="1184275"/>
            <a:ext cx="320040" cy="3048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35" y="5901055"/>
            <a:ext cx="320040" cy="304800"/>
          </a:xfrm>
          <a:prstGeom prst="rect">
            <a:avLst/>
          </a:prstGeom>
        </p:spPr>
      </p:pic>
      <p:sp>
        <p:nvSpPr>
          <p:cNvPr id="46" name="等腰三角形 45"/>
          <p:cNvSpPr/>
          <p:nvPr/>
        </p:nvSpPr>
        <p:spPr>
          <a:xfrm rot="12600000">
            <a:off x="2640965" y="295465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540000">
            <a:off x="11061700" y="372110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4438015" y="2847340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等腰三角形 18"/>
          <p:cNvSpPr/>
          <p:nvPr/>
        </p:nvSpPr>
        <p:spPr>
          <a:xfrm rot="5400000">
            <a:off x="4953635" y="269176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4438015" y="4131310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等腰三角形 48"/>
          <p:cNvSpPr/>
          <p:nvPr/>
        </p:nvSpPr>
        <p:spPr>
          <a:xfrm rot="5400000">
            <a:off x="4953635" y="397573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177790" y="383730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177790" y="255587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5784850" y="4131310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/>
        </p:nvSpPr>
        <p:spPr>
          <a:xfrm rot="5400000">
            <a:off x="6300470" y="397573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5784850" y="2853690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等腰三角形 54"/>
          <p:cNvSpPr/>
          <p:nvPr/>
        </p:nvSpPr>
        <p:spPr>
          <a:xfrm rot="5400000">
            <a:off x="6300470" y="269811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524625" y="3853180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524625" y="255587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曲线连接符 62"/>
          <p:cNvCxnSpPr>
            <a:stCxn id="31" idx="0"/>
            <a:endCxn id="46" idx="3"/>
          </p:cNvCxnSpPr>
          <p:nvPr/>
        </p:nvCxnSpPr>
        <p:spPr>
          <a:xfrm rot="16200000" flipV="1">
            <a:off x="6206490" y="-445135"/>
            <a:ext cx="156210" cy="6999605"/>
          </a:xfrm>
          <a:prstGeom prst="curvedConnector3">
            <a:avLst>
              <a:gd name="adj1" fmla="val 9721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60" idx="4"/>
            <a:endCxn id="47" idx="4"/>
          </p:cNvCxnSpPr>
          <p:nvPr/>
        </p:nvCxnSpPr>
        <p:spPr>
          <a:xfrm rot="5400000" flipV="1">
            <a:off x="6107748" y="-1004252"/>
            <a:ext cx="197485" cy="9912350"/>
          </a:xfrm>
          <a:prstGeom prst="curvedConnector3">
            <a:avLst>
              <a:gd name="adj1" fmla="val 9948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955" y="3792220"/>
            <a:ext cx="320040" cy="30480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955" y="2482215"/>
            <a:ext cx="320040" cy="30480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440" y="2482215"/>
            <a:ext cx="320040" cy="304800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015" y="3792220"/>
            <a:ext cx="320040" cy="304800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5804535" y="2450465"/>
            <a:ext cx="701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i="1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28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784850" y="3728720"/>
            <a:ext cx="701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i="1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28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2" name="曲线连接符 71"/>
          <p:cNvCxnSpPr>
            <a:stCxn id="57" idx="0"/>
            <a:endCxn id="51" idx="0"/>
          </p:cNvCxnSpPr>
          <p:nvPr/>
        </p:nvCxnSpPr>
        <p:spPr>
          <a:xfrm rot="16200000" flipV="1">
            <a:off x="6152515" y="1882775"/>
            <a:ext cx="3175" cy="1346835"/>
          </a:xfrm>
          <a:prstGeom prst="curvedConnector3">
            <a:avLst>
              <a:gd name="adj1" fmla="val 115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8" idx="4"/>
            <a:endCxn id="24" idx="4"/>
          </p:cNvCxnSpPr>
          <p:nvPr/>
        </p:nvCxnSpPr>
        <p:spPr>
          <a:xfrm rot="5400000" flipH="1" flipV="1">
            <a:off x="6149975" y="1125220"/>
            <a:ext cx="3175" cy="4047490"/>
          </a:xfrm>
          <a:prstGeom prst="curvedConnector3">
            <a:avLst>
              <a:gd name="adj1" fmla="val -61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线连接符 73"/>
          <p:cNvCxnSpPr>
            <a:stCxn id="56" idx="0"/>
            <a:endCxn id="50" idx="0"/>
          </p:cNvCxnSpPr>
          <p:nvPr/>
        </p:nvCxnSpPr>
        <p:spPr>
          <a:xfrm rot="16200000" flipV="1">
            <a:off x="6144260" y="3171825"/>
            <a:ext cx="15875" cy="1346835"/>
          </a:xfrm>
          <a:prstGeom prst="curvedConnector3">
            <a:avLst>
              <a:gd name="adj1" fmla="val 16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7" idx="4"/>
            <a:endCxn id="25" idx="4"/>
          </p:cNvCxnSpPr>
          <p:nvPr/>
        </p:nvCxnSpPr>
        <p:spPr>
          <a:xfrm rot="5400000" flipH="1" flipV="1">
            <a:off x="6153785" y="2411095"/>
            <a:ext cx="3175" cy="4039235"/>
          </a:xfrm>
          <a:prstGeom prst="curvedConnector3">
            <a:avLst>
              <a:gd name="adj1" fmla="val -2646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图片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670" y="1857375"/>
            <a:ext cx="320040" cy="304800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860" y="2981325"/>
            <a:ext cx="320040" cy="30480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35" y="3622675"/>
            <a:ext cx="320040" cy="304800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35" y="4925695"/>
            <a:ext cx="320040" cy="304800"/>
          </a:xfrm>
          <a:prstGeom prst="rect">
            <a:avLst/>
          </a:prstGeom>
        </p:spPr>
      </p:pic>
      <p:sp>
        <p:nvSpPr>
          <p:cNvPr id="80" name="等腰三角形 79"/>
          <p:cNvSpPr/>
          <p:nvPr/>
        </p:nvSpPr>
        <p:spPr>
          <a:xfrm rot="13320000">
            <a:off x="5495290" y="229298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 rot="13560000">
            <a:off x="5499735" y="359981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rot="540000">
            <a:off x="8110220" y="443738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等腰三角形 82"/>
          <p:cNvSpPr/>
          <p:nvPr/>
        </p:nvSpPr>
        <p:spPr>
          <a:xfrm rot="10080000">
            <a:off x="9720580" y="283654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4080000">
            <a:off x="7981950" y="303339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948690" y="326453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2368550" y="326453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3833495" y="384302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3825240" y="256159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7872730" y="255968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7872730" y="384175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9483090" y="313626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5177790" y="384111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5177790" y="255968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6524625" y="385699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6524625" y="255968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26795" y="3282315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0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02730" y="2571115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6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55895" y="3843020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5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76850" y="2554605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4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903345" y="3843020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3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903345" y="2543175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2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446655" y="3282315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1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405620" y="3110230"/>
            <a:ext cx="756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10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950835" y="2571115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8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950835" y="3856990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9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602730" y="3809365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7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0741660" y="3098800"/>
            <a:ext cx="767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11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5" y="3075305"/>
            <a:ext cx="662940" cy="3276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258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93704" y="99695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a* | b* )*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DFA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转化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————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子集构造法</a:t>
            </a:r>
            <a:endParaRPr lang="zh-CN" altLang="en-US" sz="32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1845" y="1066165"/>
            <a:ext cx="10481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(1).</a:t>
            </a:r>
            <a:r>
              <a:rPr lang="zh-CN" altLang="en-US" sz="5400">
                <a:latin typeface="Times New Roman" panose="02020603050405020304" charset="0"/>
                <a:cs typeface="Times New Roman" panose="02020603050405020304" charset="0"/>
              </a:rPr>
              <a:t>找出起始点（</a:t>
            </a:r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zh-CN" altLang="en-US" sz="5400">
                <a:latin typeface="Times New Roman" panose="02020603050405020304" charset="0"/>
                <a:cs typeface="Times New Roman" panose="02020603050405020304" charset="0"/>
              </a:rPr>
              <a:t>）的</a:t>
            </a:r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eclose(0)</a:t>
            </a:r>
            <a:endParaRPr lang="en-US" altLang="zh-CN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848995" y="2467610"/>
            <a:ext cx="10756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eclose(0)={0, 1, 2, 3, 4, 5, 8, 9, 10, 11} </a:t>
            </a:r>
            <a:r>
              <a:rPr lang="en-US" altLang="zh-CN" sz="3600"/>
              <a:t> </a:t>
            </a:r>
            <a:endParaRPr lang="en-US" altLang="zh-CN" sz="3600"/>
          </a:p>
        </p:txBody>
      </p:sp>
      <p:sp>
        <p:nvSpPr>
          <p:cNvPr id="194" name="文本框 193"/>
          <p:cNvSpPr txBox="1"/>
          <p:nvPr/>
        </p:nvSpPr>
        <p:spPr>
          <a:xfrm>
            <a:off x="712470" y="3112770"/>
            <a:ext cx="99999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注：因为能转移的输入串只有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，而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只有在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状态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下转化成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状态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6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只有在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状态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下转化成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状态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7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，所以为了方便起见，我们先把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状态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6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状态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7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eclose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集合求出来。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791845" y="5345430"/>
            <a:ext cx="10756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eclose(7)={0, 1, 2, 3, 4, 5, 7, 8, 9, 10, 11}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848995" y="4606925"/>
            <a:ext cx="10756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eclose(6)={0, 1, 2, 3, 4, 5, 6, 8, 9, 10, 11}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8716010" y="2467610"/>
            <a:ext cx="2832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简记为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US" altLang="zh-CN" sz="3600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 sz="36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8716010" y="4606925"/>
            <a:ext cx="2832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简记为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US" altLang="zh-CN" sz="36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36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8716010" y="5345430"/>
            <a:ext cx="2832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简记为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US" altLang="zh-CN" sz="36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36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258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93704" y="99695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a* | b* )*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DFA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转化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————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子集构造法</a:t>
            </a:r>
            <a:endParaRPr lang="zh-CN" altLang="en-US" sz="32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1845" y="1066165"/>
            <a:ext cx="10481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(2).</a:t>
            </a:r>
            <a:r>
              <a:rPr lang="zh-CN" altLang="en-US" sz="5400">
                <a:latin typeface="Times New Roman" panose="02020603050405020304" charset="0"/>
                <a:cs typeface="Times New Roman" panose="02020603050405020304" charset="0"/>
              </a:rPr>
              <a:t>用表格形式表示出来</a:t>
            </a:r>
            <a:endParaRPr lang="zh-CN" altLang="en-US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1828800" y="2667000"/>
          <a:ext cx="9187815" cy="233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2605"/>
                <a:gridCol w="3062605"/>
                <a:gridCol w="3062605"/>
              </a:tblGrid>
              <a:tr h="5835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a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b </a:t>
                      </a:r>
                      <a:endParaRPr lang="en-US" altLang="zh-CN" sz="3200"/>
                    </a:p>
                  </a:txBody>
                  <a:tcPr/>
                </a:tc>
              </a:tr>
              <a:tr h="583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* → q</a:t>
                      </a:r>
                      <a:r>
                        <a:rPr lang="en-US" altLang="zh-CN" sz="3200" baseline="-25000"/>
                        <a:t>0</a:t>
                      </a:r>
                      <a:endParaRPr lang="en-US" altLang="zh-CN" sz="3200" baseline="-25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ym typeface="+mn-ea"/>
                        </a:rPr>
                        <a:t>q</a:t>
                      </a:r>
                      <a:r>
                        <a:rPr lang="en-US" altLang="zh-CN" sz="3200" baseline="-25000">
                          <a:sym typeface="+mn-ea"/>
                        </a:rPr>
                        <a:t>1</a:t>
                      </a:r>
                      <a:endParaRPr lang="en-US" altLang="zh-CN" sz="3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ym typeface="+mn-ea"/>
                        </a:rPr>
                        <a:t>q</a:t>
                      </a:r>
                      <a:r>
                        <a:rPr lang="en-US" altLang="zh-CN" sz="3200" baseline="-25000">
                          <a:sym typeface="+mn-ea"/>
                        </a:rPr>
                        <a:t>2</a:t>
                      </a:r>
                      <a:endParaRPr lang="en-US" altLang="zh-CN" sz="3200">
                        <a:sym typeface="+mn-ea"/>
                      </a:endParaRPr>
                    </a:p>
                  </a:txBody>
                  <a:tcPr/>
                </a:tc>
              </a:tr>
              <a:tr h="583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* q</a:t>
                      </a:r>
                      <a:r>
                        <a:rPr lang="en-US" altLang="zh-CN" sz="3200" baseline="-25000"/>
                        <a:t>1</a:t>
                      </a:r>
                      <a:endParaRPr lang="en-US" altLang="zh-CN" sz="3200" baseline="-25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ym typeface="+mn-ea"/>
                        </a:rPr>
                        <a:t>q</a:t>
                      </a:r>
                      <a:r>
                        <a:rPr lang="en-US" altLang="zh-CN" sz="3200" baseline="-25000">
                          <a:sym typeface="+mn-ea"/>
                        </a:rPr>
                        <a:t>1</a:t>
                      </a:r>
                      <a:endParaRPr lang="en-US" altLang="zh-CN" sz="3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ym typeface="+mn-ea"/>
                        </a:rPr>
                        <a:t>q</a:t>
                      </a:r>
                      <a:r>
                        <a:rPr lang="en-US" altLang="zh-CN" sz="3200" baseline="-25000">
                          <a:sym typeface="+mn-ea"/>
                        </a:rPr>
                        <a:t>2</a:t>
                      </a:r>
                      <a:endParaRPr lang="en-US" altLang="zh-CN" sz="3200">
                        <a:sym typeface="+mn-ea"/>
                      </a:endParaRPr>
                    </a:p>
                  </a:txBody>
                  <a:tcPr/>
                </a:tc>
              </a:tr>
              <a:tr h="583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* q</a:t>
                      </a:r>
                      <a:r>
                        <a:rPr lang="en-US" altLang="zh-CN" sz="3200" baseline="-25000"/>
                        <a:t>2</a:t>
                      </a:r>
                      <a:endParaRPr lang="en-US" altLang="zh-CN" sz="3200" baseline="-25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ym typeface="+mn-ea"/>
                        </a:rPr>
                        <a:t>q</a:t>
                      </a:r>
                      <a:r>
                        <a:rPr lang="en-US" altLang="zh-CN" sz="3200" baseline="-25000">
                          <a:sym typeface="+mn-ea"/>
                        </a:rPr>
                        <a:t>1</a:t>
                      </a:r>
                      <a:endParaRPr lang="en-US" altLang="zh-CN" sz="3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ym typeface="+mn-ea"/>
                        </a:rPr>
                        <a:t>q</a:t>
                      </a:r>
                      <a:r>
                        <a:rPr lang="en-US" altLang="zh-CN" sz="3200" baseline="-25000">
                          <a:sym typeface="+mn-ea"/>
                        </a:rPr>
                        <a:t>2</a:t>
                      </a:r>
                      <a:endParaRPr lang="en-US" altLang="zh-CN" sz="32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258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93704" y="99695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a* | b* )*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DFA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转化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————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子集构造法</a:t>
            </a:r>
            <a:endParaRPr lang="zh-CN" altLang="en-US" sz="32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1845" y="1066165"/>
            <a:ext cx="10481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(3).</a:t>
            </a:r>
            <a:r>
              <a:rPr lang="zh-CN" altLang="en-US" sz="5400">
                <a:latin typeface="Times New Roman" panose="02020603050405020304" charset="0"/>
                <a:cs typeface="Times New Roman" panose="02020603050405020304" charset="0"/>
              </a:rPr>
              <a:t>将表格形式转化为</a:t>
            </a:r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DFA</a:t>
            </a:r>
            <a:endParaRPr lang="en-US" altLang="zh-CN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2886710" y="3198495"/>
            <a:ext cx="31305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/>
          <p:cNvSpPr/>
          <p:nvPr/>
        </p:nvSpPr>
        <p:spPr>
          <a:xfrm rot="5400000">
            <a:off x="3296920" y="304101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3553460" y="290957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594100" y="2966085"/>
            <a:ext cx="520700" cy="472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>
            <a:endCxn id="3" idx="3"/>
          </p:cNvCxnSpPr>
          <p:nvPr/>
        </p:nvCxnSpPr>
        <p:spPr>
          <a:xfrm>
            <a:off x="4156075" y="3198495"/>
            <a:ext cx="319659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等腰三角形 2"/>
          <p:cNvSpPr/>
          <p:nvPr/>
        </p:nvSpPr>
        <p:spPr>
          <a:xfrm rot="5400000">
            <a:off x="7449820" y="304546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705725" y="291338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746365" y="2969895"/>
            <a:ext cx="520700" cy="472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747000" y="538607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87640" y="5442585"/>
            <a:ext cx="520700" cy="472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7985125" y="506476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11" idx="3"/>
            <a:endCxn id="4" idx="4"/>
          </p:cNvCxnSpPr>
          <p:nvPr/>
        </p:nvCxnSpPr>
        <p:spPr>
          <a:xfrm flipH="1" flipV="1">
            <a:off x="8007350" y="3505835"/>
            <a:ext cx="41275" cy="155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 rot="7380000">
            <a:off x="7513955" y="542290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85" idx="5"/>
            <a:endCxn id="14" idx="3"/>
          </p:cNvCxnSpPr>
          <p:nvPr/>
        </p:nvCxnSpPr>
        <p:spPr>
          <a:xfrm>
            <a:off x="4067810" y="3415030"/>
            <a:ext cx="3375025" cy="208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8" idx="4"/>
            <a:endCxn id="8" idx="6"/>
          </p:cNvCxnSpPr>
          <p:nvPr/>
        </p:nvCxnSpPr>
        <p:spPr>
          <a:xfrm rot="5400000" flipH="1" flipV="1">
            <a:off x="8051165" y="5680075"/>
            <a:ext cx="295910" cy="300990"/>
          </a:xfrm>
          <a:prstGeom prst="curvedConnector4">
            <a:avLst>
              <a:gd name="adj1" fmla="val -80472"/>
              <a:gd name="adj2" fmla="val 1791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等腰三角形 16"/>
          <p:cNvSpPr/>
          <p:nvPr/>
        </p:nvSpPr>
        <p:spPr>
          <a:xfrm rot="17940000">
            <a:off x="8455660" y="561403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曲线连接符 17"/>
          <p:cNvCxnSpPr>
            <a:stCxn id="4" idx="0"/>
            <a:endCxn id="4" idx="6"/>
          </p:cNvCxnSpPr>
          <p:nvPr/>
        </p:nvCxnSpPr>
        <p:spPr>
          <a:xfrm rot="16200000" flipH="1">
            <a:off x="8009255" y="2910840"/>
            <a:ext cx="296545" cy="300990"/>
          </a:xfrm>
          <a:prstGeom prst="curvedConnector4">
            <a:avLst>
              <a:gd name="adj1" fmla="val -80407"/>
              <a:gd name="adj2" fmla="val 1790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7" idx="0"/>
            <a:endCxn id="7" idx="6"/>
          </p:cNvCxnSpPr>
          <p:nvPr/>
        </p:nvCxnSpPr>
        <p:spPr>
          <a:xfrm rot="10800000">
            <a:off x="8267065" y="3206115"/>
            <a:ext cx="111760" cy="2490470"/>
          </a:xfrm>
          <a:prstGeom prst="curvedConnector3">
            <a:avLst>
              <a:gd name="adj1" fmla="val -442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/>
          <p:cNvSpPr/>
          <p:nvPr/>
        </p:nvSpPr>
        <p:spPr>
          <a:xfrm rot="14280000" flipH="1">
            <a:off x="8415020" y="296545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7940000">
            <a:off x="8413115" y="311531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248910" y="2491740"/>
            <a:ext cx="1694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82075" y="3931920"/>
            <a:ext cx="1694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347710" y="1911985"/>
            <a:ext cx="1694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9675" y="4229735"/>
            <a:ext cx="1694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454390" y="5915025"/>
            <a:ext cx="1694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560310" y="3931920"/>
            <a:ext cx="1694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51568" y="2948940"/>
            <a:ext cx="4629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None/>
            </a:pPr>
            <a:r>
              <a:rPr lang="en-US" altLang="zh-CN" sz="2400">
                <a:sym typeface="+mn-ea"/>
              </a:rPr>
              <a:t>q</a:t>
            </a:r>
            <a:r>
              <a:rPr lang="en-US" altLang="zh-CN" sz="2400" baseline="-25000">
                <a:sym typeface="+mn-ea"/>
              </a:rPr>
              <a:t>0</a:t>
            </a:r>
            <a:endParaRPr lang="zh-CN" altLang="en-US" sz="2400"/>
          </a:p>
        </p:txBody>
      </p:sp>
      <p:sp>
        <p:nvSpPr>
          <p:cNvPr id="29" name="文本框 28"/>
          <p:cNvSpPr txBox="1"/>
          <p:nvPr/>
        </p:nvSpPr>
        <p:spPr>
          <a:xfrm>
            <a:off x="7774623" y="2954655"/>
            <a:ext cx="4629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None/>
            </a:pPr>
            <a:r>
              <a:rPr lang="en-US" altLang="zh-CN" sz="2400">
                <a:sym typeface="+mn-ea"/>
              </a:rPr>
              <a:t>q</a:t>
            </a:r>
            <a:r>
              <a:rPr lang="en-US" altLang="zh-CN" sz="2400" baseline="-25000">
                <a:sym typeface="+mn-ea"/>
              </a:rPr>
              <a:t>1</a:t>
            </a:r>
            <a:endParaRPr lang="zh-CN" altLang="en-US" sz="2400"/>
          </a:p>
        </p:txBody>
      </p:sp>
      <p:sp>
        <p:nvSpPr>
          <p:cNvPr id="30" name="文本框 29"/>
          <p:cNvSpPr txBox="1"/>
          <p:nvPr/>
        </p:nvSpPr>
        <p:spPr>
          <a:xfrm>
            <a:off x="7815898" y="5454650"/>
            <a:ext cx="4629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None/>
            </a:pPr>
            <a:r>
              <a:rPr lang="en-US" altLang="zh-CN" sz="2400">
                <a:sym typeface="+mn-ea"/>
              </a:rPr>
              <a:t>q</a:t>
            </a:r>
            <a:r>
              <a:rPr lang="en-US" altLang="zh-CN" sz="2400" baseline="-25000">
                <a:sym typeface="+mn-ea"/>
              </a:rPr>
              <a:t>2</a:t>
            </a:r>
            <a:endParaRPr lang="zh-CN" altLang="en-US" sz="2400"/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450" y="2738755"/>
            <a:ext cx="662940" cy="3276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258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93704" y="99695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a* | b* )*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DFA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转化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————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子集构造法</a:t>
            </a:r>
            <a:endParaRPr lang="zh-CN" altLang="en-US" sz="32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1845" y="1066165"/>
            <a:ext cx="10481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(4).</a:t>
            </a:r>
            <a:r>
              <a:rPr lang="zh-CN" altLang="en-US" sz="5400">
                <a:latin typeface="Times New Roman" panose="02020603050405020304" charset="0"/>
                <a:cs typeface="Times New Roman" panose="02020603050405020304" charset="0"/>
              </a:rPr>
              <a:t>同理，将简化版本转化成</a:t>
            </a:r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DFA</a:t>
            </a:r>
            <a:endParaRPr lang="en-US" altLang="zh-CN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4662805" y="4045585"/>
            <a:ext cx="313055" cy="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/>
          <p:cNvSpPr/>
          <p:nvPr/>
        </p:nvSpPr>
        <p:spPr>
          <a:xfrm rot="5400000">
            <a:off x="5056675" y="3871765"/>
            <a:ext cx="127000" cy="3539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5329555" y="3756660"/>
            <a:ext cx="602615" cy="6527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370195" y="3813175"/>
            <a:ext cx="520700" cy="5204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427663" y="3796030"/>
            <a:ext cx="462915" cy="5071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None/>
            </a:pPr>
            <a:r>
              <a:rPr lang="en-US" altLang="zh-CN" sz="2400">
                <a:sym typeface="+mn-ea"/>
              </a:rPr>
              <a:t>q</a:t>
            </a:r>
            <a:r>
              <a:rPr lang="en-US" altLang="zh-CN" sz="2400" baseline="-25000">
                <a:sym typeface="+mn-ea"/>
              </a:rPr>
              <a:t>0</a:t>
            </a:r>
            <a:endParaRPr lang="zh-CN" altLang="en-US" sz="2400"/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545" y="3585845"/>
            <a:ext cx="730366" cy="360986"/>
          </a:xfrm>
          <a:prstGeom prst="rect">
            <a:avLst/>
          </a:prstGeom>
        </p:spPr>
      </p:pic>
      <p:cxnSp>
        <p:nvCxnSpPr>
          <p:cNvPr id="2" name="曲线连接符 1"/>
          <p:cNvCxnSpPr>
            <a:stCxn id="85" idx="0"/>
            <a:endCxn id="85" idx="6"/>
          </p:cNvCxnSpPr>
          <p:nvPr/>
        </p:nvCxnSpPr>
        <p:spPr>
          <a:xfrm rot="16200000" flipH="1">
            <a:off x="5618480" y="3769360"/>
            <a:ext cx="326390" cy="300990"/>
          </a:xfrm>
          <a:prstGeom prst="curvedConnector4">
            <a:avLst>
              <a:gd name="adj1" fmla="val -72957"/>
              <a:gd name="adj2" fmla="val 1791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等腰三角形 2"/>
          <p:cNvSpPr/>
          <p:nvPr/>
        </p:nvSpPr>
        <p:spPr>
          <a:xfrm rot="14160000">
            <a:off x="6037580" y="380873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631180" y="2879090"/>
            <a:ext cx="1694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a|b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212340" y="2628812"/>
            <a:ext cx="7544435" cy="159910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8800"/>
              <a:t>谢谢大家！</a:t>
            </a:r>
            <a:endParaRPr lang="zh-CN" altLang="en-US" sz="88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lvl="1"/>
            <a:r>
              <a:rPr sz="540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将下列正则表达式转换成</a:t>
            </a:r>
            <a:r>
              <a:rPr lang="en-US" altLang="zh-CN" sz="540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NFA</a:t>
            </a:r>
            <a:r>
              <a:rPr sz="540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和</a:t>
            </a:r>
            <a:r>
              <a:rPr lang="en-US" altLang="zh-CN" sz="540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DFA</a:t>
            </a:r>
            <a:r>
              <a:rPr sz="540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：</a:t>
            </a:r>
            <a:endParaRPr lang="en-US" altLang="zh-CN" sz="5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971800" lvl="8" indent="0">
              <a:buNone/>
            </a:pPr>
            <a:r>
              <a:rPr lang="en-US" altLang="zh-CN" sz="7425">
                <a:solidFill>
                  <a:prstClr val="black"/>
                </a:solidFill>
                <a:latin typeface="Times New Roman" panose="02020603050405020304" charset="0"/>
                <a:ea typeface="华文楷体" panose="02010600040101010101" pitchFamily="2" charset="-122"/>
                <a:cs typeface="Times New Roman" panose="02020603050405020304" charset="0"/>
                <a:sym typeface="+mn-ea"/>
              </a:rPr>
              <a:t>( a</a:t>
            </a:r>
            <a:r>
              <a:rPr lang="en-US" altLang="zh-CN" sz="7425" baseline="30000">
                <a:solidFill>
                  <a:prstClr val="black"/>
                </a:solidFill>
                <a:latin typeface="Times New Roman" panose="02020603050405020304" charset="0"/>
                <a:ea typeface="华文楷体" panose="02010600040101010101" pitchFamily="2" charset="-122"/>
                <a:cs typeface="Times New Roman" panose="02020603050405020304" charset="0"/>
                <a:sym typeface="+mn-ea"/>
              </a:rPr>
              <a:t>*</a:t>
            </a:r>
            <a:r>
              <a:rPr lang="en-US" altLang="zh-CN" sz="7425">
                <a:solidFill>
                  <a:prstClr val="black"/>
                </a:solidFill>
                <a:latin typeface="Times New Roman" panose="02020603050405020304" charset="0"/>
                <a:ea typeface="华文楷体" panose="02010600040101010101" pitchFamily="2" charset="-122"/>
                <a:cs typeface="Times New Roman" panose="02020603050405020304" charset="0"/>
                <a:sym typeface="+mn-ea"/>
              </a:rPr>
              <a:t> | b</a:t>
            </a:r>
            <a:r>
              <a:rPr lang="en-US" altLang="zh-CN" sz="7425" baseline="30000">
                <a:solidFill>
                  <a:prstClr val="black"/>
                </a:solidFill>
                <a:latin typeface="Times New Roman" panose="02020603050405020304" charset="0"/>
                <a:ea typeface="华文楷体" panose="02010600040101010101" pitchFamily="2" charset="-122"/>
                <a:cs typeface="Times New Roman" panose="02020603050405020304" charset="0"/>
                <a:sym typeface="+mn-ea"/>
              </a:rPr>
              <a:t>*</a:t>
            </a:r>
            <a:r>
              <a:rPr lang="en-US" altLang="zh-CN" sz="7425">
                <a:solidFill>
                  <a:prstClr val="black"/>
                </a:solidFill>
                <a:latin typeface="Times New Roman" panose="02020603050405020304" charset="0"/>
                <a:ea typeface="华文楷体" panose="02010600040101010101" pitchFamily="2" charset="-122"/>
                <a:cs typeface="Times New Roman" panose="02020603050405020304" charset="0"/>
                <a:sym typeface="+mn-ea"/>
              </a:rPr>
              <a:t> )</a:t>
            </a:r>
            <a:r>
              <a:rPr lang="en-US" altLang="zh-CN" sz="7425" baseline="30000">
                <a:solidFill>
                  <a:prstClr val="black"/>
                </a:solidFill>
                <a:latin typeface="Times New Roman" panose="02020603050405020304" charset="0"/>
                <a:ea typeface="华文楷体" panose="02010600040101010101" pitchFamily="2" charset="-122"/>
                <a:cs typeface="Times New Roman" panose="02020603050405020304" charset="0"/>
                <a:sym typeface="+mn-ea"/>
              </a:rPr>
              <a:t>*</a:t>
            </a:r>
            <a:r>
              <a:rPr lang="en-US" altLang="zh-CN" sz="7425">
                <a:solidFill>
                  <a:prstClr val="black"/>
                </a:solidFill>
                <a:latin typeface="Times New Roman" panose="02020603050405020304" charset="0"/>
                <a:ea typeface="华文楷体" panose="02010600040101010101" pitchFamily="2" charset="-122"/>
                <a:cs typeface="Times New Roman" panose="02020603050405020304" charset="0"/>
                <a:sym typeface="+mn-ea"/>
              </a:rPr>
              <a:t> </a:t>
            </a:r>
            <a:endParaRPr lang="en-US" altLang="zh-CN" sz="7425" kern="1200" dirty="0">
              <a:solidFill>
                <a:prstClr val="black"/>
              </a:solidFill>
              <a:latin typeface="Times New Roman" panose="02020603050405020304" charset="0"/>
              <a:ea typeface="华文楷体" panose="02010600040101010101" pitchFamily="2" charset="-122"/>
              <a:cs typeface="Times New Roman" panose="02020603050405020304" charset="0"/>
            </a:endParaRPr>
          </a:p>
          <a:p>
            <a:endParaRPr lang="zh-CN" altLang="en-US" sz="6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258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 flipH="1">
            <a:off x="604222" y="3581400"/>
            <a:ext cx="10983556" cy="0"/>
          </a:xfrm>
          <a:prstGeom prst="line">
            <a:avLst/>
          </a:prstGeom>
          <a:ln w="12700">
            <a:solidFill>
              <a:schemeClr val="dk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393704" y="99695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a* | b* )* </a:t>
            </a:r>
            <a:endParaRPr lang="en-US" altLang="zh-CN" sz="32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9600" y="2147570"/>
            <a:ext cx="9448864" cy="7620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根据此图，先将该正则表达式转化成NFA，再从NFA转化成DFA。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l="3465" r="3465"/>
          <a:stretch>
            <a:fillRect/>
          </a:stretch>
        </p:blipFill>
        <p:spPr>
          <a:xfrm>
            <a:off x="609604" y="3962400"/>
            <a:ext cx="10972874" cy="198121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3120">
                <a:moveTo>
                  <a:pt x="0" y="0"/>
                </a:moveTo>
                <a:lnTo>
                  <a:pt x="17280" y="0"/>
                </a:lnTo>
                <a:lnTo>
                  <a:pt x="17280" y="3120"/>
                </a:lnTo>
                <a:lnTo>
                  <a:pt x="0" y="312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23" name="Group 4"/>
          <p:cNvGrpSpPr>
            <a:grpSpLocks noChangeAspect="1"/>
          </p:cNvGrpSpPr>
          <p:nvPr>
            <p:custDataLst>
              <p:tags r:id="rId11"/>
            </p:custDataLst>
          </p:nvPr>
        </p:nvGrpSpPr>
        <p:grpSpPr bwMode="auto">
          <a:xfrm rot="10800000">
            <a:off x="10765160" y="2058690"/>
            <a:ext cx="826161" cy="762006"/>
            <a:chOff x="3703" y="1843"/>
            <a:chExt cx="562" cy="519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>
              <p:custDataLst>
                <p:tags r:id="rId12"/>
              </p:custDataLst>
            </p:nvPr>
          </p:nvSpPr>
          <p:spPr bwMode="auto">
            <a:xfrm>
              <a:off x="3703" y="1843"/>
              <a:ext cx="562" cy="51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3705" y="1843"/>
              <a:ext cx="563" cy="521"/>
            </a:xfrm>
            <a:custGeom>
              <a:avLst/>
              <a:gdLst>
                <a:gd name="T0" fmla="*/ 87 w 234"/>
                <a:gd name="T1" fmla="*/ 122 h 217"/>
                <a:gd name="T2" fmla="*/ 87 w 234"/>
                <a:gd name="T3" fmla="*/ 217 h 217"/>
                <a:gd name="T4" fmla="*/ 0 w 234"/>
                <a:gd name="T5" fmla="*/ 217 h 217"/>
                <a:gd name="T6" fmla="*/ 0 w 234"/>
                <a:gd name="T7" fmla="*/ 142 h 217"/>
                <a:gd name="T8" fmla="*/ 14 w 234"/>
                <a:gd name="T9" fmla="*/ 55 h 217"/>
                <a:gd name="T10" fmla="*/ 74 w 234"/>
                <a:gd name="T11" fmla="*/ 0 h 217"/>
                <a:gd name="T12" fmla="*/ 94 w 234"/>
                <a:gd name="T13" fmla="*/ 32 h 217"/>
                <a:gd name="T14" fmla="*/ 58 w 234"/>
                <a:gd name="T15" fmla="*/ 63 h 217"/>
                <a:gd name="T16" fmla="*/ 44 w 234"/>
                <a:gd name="T17" fmla="*/ 122 h 217"/>
                <a:gd name="T18" fmla="*/ 87 w 234"/>
                <a:gd name="T19" fmla="*/ 122 h 217"/>
                <a:gd name="T20" fmla="*/ 227 w 234"/>
                <a:gd name="T21" fmla="*/ 122 h 217"/>
                <a:gd name="T22" fmla="*/ 227 w 234"/>
                <a:gd name="T23" fmla="*/ 217 h 217"/>
                <a:gd name="T24" fmla="*/ 140 w 234"/>
                <a:gd name="T25" fmla="*/ 217 h 217"/>
                <a:gd name="T26" fmla="*/ 140 w 234"/>
                <a:gd name="T27" fmla="*/ 142 h 217"/>
                <a:gd name="T28" fmla="*/ 154 w 234"/>
                <a:gd name="T29" fmla="*/ 55 h 217"/>
                <a:gd name="T30" fmla="*/ 214 w 234"/>
                <a:gd name="T31" fmla="*/ 0 h 217"/>
                <a:gd name="T32" fmla="*/ 234 w 234"/>
                <a:gd name="T33" fmla="*/ 32 h 217"/>
                <a:gd name="T34" fmla="*/ 198 w 234"/>
                <a:gd name="T35" fmla="*/ 63 h 217"/>
                <a:gd name="T36" fmla="*/ 185 w 234"/>
                <a:gd name="T37" fmla="*/ 122 h 217"/>
                <a:gd name="T38" fmla="*/ 227 w 234"/>
                <a:gd name="T39" fmla="*/ 12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217">
                  <a:moveTo>
                    <a:pt x="87" y="122"/>
                  </a:moveTo>
                  <a:cubicBezTo>
                    <a:pt x="87" y="217"/>
                    <a:pt x="87" y="217"/>
                    <a:pt x="87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02"/>
                    <a:pt x="5" y="73"/>
                    <a:pt x="14" y="55"/>
                  </a:cubicBezTo>
                  <a:cubicBezTo>
                    <a:pt x="27" y="30"/>
                    <a:pt x="47" y="12"/>
                    <a:pt x="74" y="0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78" y="38"/>
                    <a:pt x="65" y="49"/>
                    <a:pt x="58" y="63"/>
                  </a:cubicBezTo>
                  <a:cubicBezTo>
                    <a:pt x="50" y="76"/>
                    <a:pt x="45" y="96"/>
                    <a:pt x="44" y="122"/>
                  </a:cubicBezTo>
                  <a:lnTo>
                    <a:pt x="87" y="122"/>
                  </a:lnTo>
                  <a:close/>
                  <a:moveTo>
                    <a:pt x="227" y="122"/>
                  </a:moveTo>
                  <a:cubicBezTo>
                    <a:pt x="227" y="217"/>
                    <a:pt x="227" y="217"/>
                    <a:pt x="227" y="217"/>
                  </a:cubicBezTo>
                  <a:cubicBezTo>
                    <a:pt x="140" y="217"/>
                    <a:pt x="140" y="217"/>
                    <a:pt x="140" y="217"/>
                  </a:cubicBezTo>
                  <a:cubicBezTo>
                    <a:pt x="140" y="142"/>
                    <a:pt x="140" y="142"/>
                    <a:pt x="140" y="142"/>
                  </a:cubicBezTo>
                  <a:cubicBezTo>
                    <a:pt x="140" y="102"/>
                    <a:pt x="145" y="73"/>
                    <a:pt x="154" y="55"/>
                  </a:cubicBezTo>
                  <a:cubicBezTo>
                    <a:pt x="167" y="30"/>
                    <a:pt x="187" y="12"/>
                    <a:pt x="214" y="0"/>
                  </a:cubicBezTo>
                  <a:cubicBezTo>
                    <a:pt x="234" y="32"/>
                    <a:pt x="234" y="32"/>
                    <a:pt x="234" y="32"/>
                  </a:cubicBezTo>
                  <a:cubicBezTo>
                    <a:pt x="218" y="38"/>
                    <a:pt x="206" y="49"/>
                    <a:pt x="198" y="63"/>
                  </a:cubicBezTo>
                  <a:cubicBezTo>
                    <a:pt x="190" y="76"/>
                    <a:pt x="185" y="96"/>
                    <a:pt x="185" y="122"/>
                  </a:cubicBezTo>
                  <a:lnTo>
                    <a:pt x="227" y="122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258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93704" y="99695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NFA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转化的基本知识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32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7545" y="1427480"/>
            <a:ext cx="5104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</a:rPr>
              <a:t>r = s|t</a:t>
            </a:r>
            <a:r>
              <a:rPr lang="zh-CN" altLang="en-US" sz="4800">
                <a:latin typeface="Times New Roman" panose="02020603050405020304" charset="0"/>
                <a:cs typeface="Times New Roman" panose="02020603050405020304" charset="0"/>
              </a:rPr>
              <a:t>对应的</a:t>
            </a:r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</a:rPr>
              <a:t>NFA</a:t>
            </a:r>
            <a:endParaRPr lang="en-US" altLang="zh-CN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1674495"/>
            <a:ext cx="365760" cy="32004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5469255" y="1868170"/>
            <a:ext cx="31305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/>
        </p:nvSpPr>
        <p:spPr>
          <a:xfrm rot="5400000">
            <a:off x="5879465" y="171069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136005" y="157543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3780000">
            <a:off x="7404735" y="126936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endCxn id="14" idx="3"/>
          </p:cNvCxnSpPr>
          <p:nvPr/>
        </p:nvCxnSpPr>
        <p:spPr>
          <a:xfrm flipV="1">
            <a:off x="6725920" y="1503045"/>
            <a:ext cx="599440" cy="25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5880000">
            <a:off x="7404100" y="215328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1" idx="5"/>
            <a:endCxn id="16" idx="3"/>
          </p:cNvCxnSpPr>
          <p:nvPr/>
        </p:nvCxnSpPr>
        <p:spPr>
          <a:xfrm>
            <a:off x="6650355" y="2080895"/>
            <a:ext cx="657860" cy="21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7640320" y="100139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635875" y="2043430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3780000">
            <a:off x="10416540" y="195643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6180000">
            <a:off x="10414635" y="144018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061450" y="100139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061450" y="203898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endCxn id="22" idx="3"/>
          </p:cNvCxnSpPr>
          <p:nvPr/>
        </p:nvCxnSpPr>
        <p:spPr>
          <a:xfrm>
            <a:off x="9640570" y="1409700"/>
            <a:ext cx="680720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4" idx="6"/>
            <a:endCxn id="21" idx="3"/>
          </p:cNvCxnSpPr>
          <p:nvPr/>
        </p:nvCxnSpPr>
        <p:spPr>
          <a:xfrm flipV="1">
            <a:off x="9664065" y="2190115"/>
            <a:ext cx="673100" cy="14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0652125" y="153860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481570" y="758190"/>
            <a:ext cx="2279650" cy="10344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481570" y="1822450"/>
            <a:ext cx="2279650" cy="10344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265" y="1270635"/>
            <a:ext cx="320040" cy="3048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595" y="1863090"/>
            <a:ext cx="320040" cy="3048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7280" y="1137920"/>
            <a:ext cx="320040" cy="3048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620" y="1863090"/>
            <a:ext cx="320040" cy="3048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920" y="1464945"/>
            <a:ext cx="662940" cy="32766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3268980"/>
            <a:ext cx="365760" cy="32004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5242560"/>
            <a:ext cx="365760" cy="32004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760095" y="3013710"/>
            <a:ext cx="5104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</a:rPr>
              <a:t>r = st</a:t>
            </a:r>
            <a:r>
              <a:rPr lang="zh-CN" altLang="en-US" sz="4800">
                <a:latin typeface="Times New Roman" panose="02020603050405020304" charset="0"/>
                <a:cs typeface="Times New Roman" panose="02020603050405020304" charset="0"/>
              </a:rPr>
              <a:t>对应的</a:t>
            </a:r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</a:rPr>
              <a:t>NFA</a:t>
            </a:r>
            <a:endParaRPr lang="en-US" altLang="zh-CN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5469255" y="1868170"/>
            <a:ext cx="31305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等腰三角形 40"/>
          <p:cNvSpPr/>
          <p:nvPr/>
        </p:nvSpPr>
        <p:spPr>
          <a:xfrm rot="5400000">
            <a:off x="5879465" y="171069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920" y="1464945"/>
            <a:ext cx="662940" cy="327660"/>
          </a:xfrm>
          <a:prstGeom prst="rect">
            <a:avLst/>
          </a:prstGeom>
        </p:spPr>
      </p:pic>
      <p:sp>
        <p:nvSpPr>
          <p:cNvPr id="43" name="椭圆 42"/>
          <p:cNvSpPr/>
          <p:nvPr/>
        </p:nvSpPr>
        <p:spPr>
          <a:xfrm>
            <a:off x="6136005" y="3251200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5469255" y="3543935"/>
            <a:ext cx="31305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等腰三角形 44"/>
          <p:cNvSpPr/>
          <p:nvPr/>
        </p:nvSpPr>
        <p:spPr>
          <a:xfrm rot="5400000">
            <a:off x="5879465" y="338645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920" y="3140710"/>
            <a:ext cx="662940" cy="327660"/>
          </a:xfrm>
          <a:prstGeom prst="rect">
            <a:avLst/>
          </a:prstGeom>
        </p:spPr>
      </p:pic>
      <p:sp>
        <p:nvSpPr>
          <p:cNvPr id="47" name="等腰三角形 46"/>
          <p:cNvSpPr/>
          <p:nvPr/>
        </p:nvSpPr>
        <p:spPr>
          <a:xfrm rot="5400000">
            <a:off x="7878445" y="338709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连接符 47"/>
          <p:cNvCxnSpPr>
            <a:stCxn id="43" idx="6"/>
            <a:endCxn id="47" idx="3"/>
          </p:cNvCxnSpPr>
          <p:nvPr/>
        </p:nvCxnSpPr>
        <p:spPr>
          <a:xfrm>
            <a:off x="6738620" y="3547745"/>
            <a:ext cx="1042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8171180" y="325056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8020685" y="953135"/>
            <a:ext cx="1426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i="1">
                <a:latin typeface="Times New Roman" panose="02020603050405020304" charset="0"/>
                <a:cs typeface="Times New Roman" panose="02020603050405020304" charset="0"/>
              </a:rPr>
              <a:t>N(s)</a:t>
            </a:r>
            <a:endParaRPr lang="en-US" altLang="zh-CN" sz="36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097520" y="1987550"/>
            <a:ext cx="1542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i="1">
                <a:latin typeface="Times New Roman" panose="02020603050405020304" charset="0"/>
                <a:cs typeface="Times New Roman" panose="02020603050405020304" charset="0"/>
              </a:rPr>
              <a:t>N(t)</a:t>
            </a:r>
            <a:endParaRPr lang="en-US" altLang="zh-CN" sz="36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等腰三角形 51"/>
          <p:cNvSpPr/>
          <p:nvPr/>
        </p:nvSpPr>
        <p:spPr>
          <a:xfrm rot="5400000">
            <a:off x="10257790" y="338709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4" name="直接连接符 53"/>
          <p:cNvCxnSpPr>
            <a:stCxn id="49" idx="6"/>
            <a:endCxn id="52" idx="3"/>
          </p:cNvCxnSpPr>
          <p:nvPr/>
        </p:nvCxnSpPr>
        <p:spPr>
          <a:xfrm>
            <a:off x="8773795" y="3547110"/>
            <a:ext cx="138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0567670" y="325056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6819265" y="2838450"/>
            <a:ext cx="2628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i="1">
                <a:latin typeface="Times New Roman" panose="02020603050405020304" charset="0"/>
                <a:cs typeface="Times New Roman" panose="02020603050405020304" charset="0"/>
              </a:rPr>
              <a:t>N(s)</a:t>
            </a:r>
            <a:endParaRPr lang="en-US" altLang="zh-CN" sz="36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006840" y="2823210"/>
            <a:ext cx="2628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i="1">
                <a:latin typeface="Times New Roman" panose="02020603050405020304" charset="0"/>
                <a:cs typeface="Times New Roman" panose="02020603050405020304" charset="0"/>
              </a:rPr>
              <a:t>N(t)</a:t>
            </a:r>
            <a:endParaRPr lang="en-US" altLang="zh-CN" sz="36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60095" y="4876800"/>
            <a:ext cx="5104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</a:rPr>
              <a:t>r = s*</a:t>
            </a:r>
            <a:r>
              <a:rPr lang="zh-CN" altLang="en-US" sz="4800">
                <a:latin typeface="Times New Roman" panose="02020603050405020304" charset="0"/>
                <a:cs typeface="Times New Roman" panose="02020603050405020304" charset="0"/>
              </a:rPr>
              <a:t>对应的</a:t>
            </a:r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</a:rPr>
              <a:t>NFA</a:t>
            </a:r>
            <a:endParaRPr lang="en-US" altLang="zh-CN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6136005" y="510603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5469255" y="5398770"/>
            <a:ext cx="31305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/>
          <p:cNvSpPr/>
          <p:nvPr/>
        </p:nvSpPr>
        <p:spPr>
          <a:xfrm rot="5400000">
            <a:off x="5879465" y="524129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920" y="4995545"/>
            <a:ext cx="662940" cy="327660"/>
          </a:xfrm>
          <a:prstGeom prst="rect">
            <a:avLst/>
          </a:prstGeom>
        </p:spPr>
      </p:pic>
      <p:sp>
        <p:nvSpPr>
          <p:cNvPr id="66" name="等腰三角形 65"/>
          <p:cNvSpPr/>
          <p:nvPr/>
        </p:nvSpPr>
        <p:spPr>
          <a:xfrm rot="5400000">
            <a:off x="7397115" y="524192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5400000">
            <a:off x="10257790" y="517906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9" name="直接连接符 68"/>
          <p:cNvCxnSpPr>
            <a:endCxn id="68" idx="3"/>
          </p:cNvCxnSpPr>
          <p:nvPr/>
        </p:nvCxnSpPr>
        <p:spPr>
          <a:xfrm>
            <a:off x="8773795" y="5339080"/>
            <a:ext cx="138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10567670" y="504253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7481570" y="4876800"/>
            <a:ext cx="2279650" cy="10344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8020685" y="5071745"/>
            <a:ext cx="2628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i="1">
                <a:latin typeface="Times New Roman" panose="02020603050405020304" charset="0"/>
                <a:cs typeface="Times New Roman" panose="02020603050405020304" charset="0"/>
              </a:rPr>
              <a:t>N(s)</a:t>
            </a:r>
            <a:endParaRPr lang="en-US" altLang="zh-CN" sz="36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7" name="直接连接符 66"/>
          <p:cNvCxnSpPr>
            <a:stCxn id="60" idx="6"/>
            <a:endCxn id="66" idx="3"/>
          </p:cNvCxnSpPr>
          <p:nvPr/>
        </p:nvCxnSpPr>
        <p:spPr>
          <a:xfrm>
            <a:off x="6738620" y="5402580"/>
            <a:ext cx="56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64" idx="7"/>
            <a:endCxn id="64" idx="1"/>
          </p:cNvCxnSpPr>
          <p:nvPr/>
        </p:nvCxnSpPr>
        <p:spPr>
          <a:xfrm rot="16200000" flipV="1">
            <a:off x="8621395" y="4222750"/>
            <a:ext cx="3175" cy="1611630"/>
          </a:xfrm>
          <a:prstGeom prst="curvedConnector3">
            <a:avLst>
              <a:gd name="adj1" fmla="val 2563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等腰三角形 75"/>
          <p:cNvSpPr/>
          <p:nvPr/>
        </p:nvSpPr>
        <p:spPr>
          <a:xfrm rot="11880000">
            <a:off x="7746365" y="490982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7" name="曲线连接符 76"/>
          <p:cNvCxnSpPr>
            <a:stCxn id="60" idx="4"/>
            <a:endCxn id="70" idx="4"/>
          </p:cNvCxnSpPr>
          <p:nvPr/>
        </p:nvCxnSpPr>
        <p:spPr>
          <a:xfrm rot="5400000" flipH="1" flipV="1">
            <a:off x="8621395" y="3450590"/>
            <a:ext cx="63500" cy="4431665"/>
          </a:xfrm>
          <a:prstGeom prst="curvedConnector3">
            <a:avLst>
              <a:gd name="adj1" fmla="val -1276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等腰三角形 77"/>
          <p:cNvSpPr/>
          <p:nvPr/>
        </p:nvSpPr>
        <p:spPr>
          <a:xfrm rot="1560000">
            <a:off x="10716260" y="564642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265" y="5018405"/>
            <a:ext cx="320040" cy="304800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755" y="4231640"/>
            <a:ext cx="320040" cy="304800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0910" y="5018405"/>
            <a:ext cx="320040" cy="30480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85" y="6112510"/>
            <a:ext cx="320040" cy="3048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10692765" y="1593850"/>
            <a:ext cx="520700" cy="4724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0608310" y="3311525"/>
            <a:ext cx="520700" cy="4724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608310" y="5106035"/>
            <a:ext cx="520700" cy="4724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258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93704" y="99695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a* | b* )*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NFA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转化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————(x)*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32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897505" y="314071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2230755" y="3433445"/>
            <a:ext cx="31305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/>
          <p:cNvSpPr/>
          <p:nvPr/>
        </p:nvSpPr>
        <p:spPr>
          <a:xfrm rot="5400000">
            <a:off x="2640965" y="327596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420" y="3030220"/>
            <a:ext cx="662940" cy="327660"/>
          </a:xfrm>
          <a:prstGeom prst="rect">
            <a:avLst/>
          </a:prstGeom>
        </p:spPr>
      </p:pic>
      <p:sp>
        <p:nvSpPr>
          <p:cNvPr id="66" name="等腰三角形 65"/>
          <p:cNvSpPr/>
          <p:nvPr/>
        </p:nvSpPr>
        <p:spPr>
          <a:xfrm rot="5400000">
            <a:off x="4158615" y="327660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5400000">
            <a:off x="7019290" y="321373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9" name="直接连接符 68"/>
          <p:cNvCxnSpPr>
            <a:endCxn id="68" idx="3"/>
          </p:cNvCxnSpPr>
          <p:nvPr/>
        </p:nvCxnSpPr>
        <p:spPr>
          <a:xfrm>
            <a:off x="5535295" y="3373755"/>
            <a:ext cx="138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等腰三角形 77"/>
          <p:cNvSpPr/>
          <p:nvPr/>
        </p:nvSpPr>
        <p:spPr>
          <a:xfrm rot="1560000">
            <a:off x="7566660" y="351218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29170" y="307721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243070" y="2911475"/>
            <a:ext cx="2279650" cy="10344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782185" y="3106420"/>
            <a:ext cx="2628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i="1">
                <a:latin typeface="Times New Roman" panose="02020603050405020304" charset="0"/>
                <a:cs typeface="Times New Roman" panose="02020603050405020304" charset="0"/>
              </a:rPr>
              <a:t>a*|b*</a:t>
            </a:r>
            <a:endParaRPr lang="en-US" altLang="zh-CN" sz="36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7" name="直接连接符 66"/>
          <p:cNvCxnSpPr>
            <a:stCxn id="60" idx="6"/>
            <a:endCxn id="66" idx="3"/>
          </p:cNvCxnSpPr>
          <p:nvPr/>
        </p:nvCxnSpPr>
        <p:spPr>
          <a:xfrm>
            <a:off x="3500120" y="3437255"/>
            <a:ext cx="56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64" idx="7"/>
            <a:endCxn id="64" idx="1"/>
          </p:cNvCxnSpPr>
          <p:nvPr/>
        </p:nvCxnSpPr>
        <p:spPr>
          <a:xfrm rot="16200000" flipV="1">
            <a:off x="5382895" y="2257425"/>
            <a:ext cx="3175" cy="1611630"/>
          </a:xfrm>
          <a:prstGeom prst="curvedConnector3">
            <a:avLst>
              <a:gd name="adj1" fmla="val 1233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等腰三角形 75"/>
          <p:cNvSpPr/>
          <p:nvPr/>
        </p:nvSpPr>
        <p:spPr>
          <a:xfrm rot="11880000">
            <a:off x="4507865" y="294449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7" name="曲线连接符 76"/>
          <p:cNvCxnSpPr>
            <a:stCxn id="60" idx="4"/>
            <a:endCxn id="70" idx="4"/>
          </p:cNvCxnSpPr>
          <p:nvPr/>
        </p:nvCxnSpPr>
        <p:spPr>
          <a:xfrm rot="5400000" flipH="1" flipV="1">
            <a:off x="5383213" y="1485583"/>
            <a:ext cx="63500" cy="4431665"/>
          </a:xfrm>
          <a:prstGeom prst="curvedConnector3">
            <a:avLst>
              <a:gd name="adj1" fmla="val -833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图片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765" y="3053080"/>
            <a:ext cx="320040" cy="304800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255" y="2266315"/>
            <a:ext cx="320040" cy="304800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410" y="3053080"/>
            <a:ext cx="320040" cy="30480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590" y="4493260"/>
            <a:ext cx="320040" cy="304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7080" y="1649095"/>
            <a:ext cx="2896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(1).</a:t>
            </a:r>
            <a:endParaRPr lang="en-US" altLang="zh-CN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369810" y="3136900"/>
            <a:ext cx="520700" cy="472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258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93704" y="99695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a* | b* )*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NFA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转化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————x|y </a:t>
            </a:r>
            <a:endParaRPr lang="en-US" altLang="zh-CN" sz="32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7080" y="1649095"/>
            <a:ext cx="2896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(2).</a:t>
            </a:r>
            <a:endParaRPr lang="en-US" altLang="zh-CN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48690" y="326072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281940" y="3553460"/>
            <a:ext cx="31305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/>
          <p:cNvSpPr/>
          <p:nvPr/>
        </p:nvSpPr>
        <p:spPr>
          <a:xfrm rot="5400000">
            <a:off x="692150" y="339598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" y="3150235"/>
            <a:ext cx="662940" cy="327660"/>
          </a:xfrm>
          <a:prstGeom prst="rect">
            <a:avLst/>
          </a:prstGeom>
        </p:spPr>
      </p:pic>
      <p:cxnSp>
        <p:nvCxnSpPr>
          <p:cNvPr id="2" name="直接连接符 1"/>
          <p:cNvCxnSpPr>
            <a:stCxn id="60" idx="6"/>
          </p:cNvCxnSpPr>
          <p:nvPr/>
        </p:nvCxnSpPr>
        <p:spPr>
          <a:xfrm flipV="1">
            <a:off x="1551305" y="3543935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等腰三角形 2"/>
          <p:cNvSpPr/>
          <p:nvPr/>
        </p:nvSpPr>
        <p:spPr>
          <a:xfrm rot="5400000">
            <a:off x="2066925" y="338836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68550" y="326072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3780000">
            <a:off x="3597910" y="286004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endCxn id="14" idx="3"/>
          </p:cNvCxnSpPr>
          <p:nvPr/>
        </p:nvCxnSpPr>
        <p:spPr>
          <a:xfrm flipV="1">
            <a:off x="2919095" y="3093720"/>
            <a:ext cx="599440" cy="25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5880000">
            <a:off x="3593465" y="391160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endCxn id="16" idx="3"/>
          </p:cNvCxnSpPr>
          <p:nvPr/>
        </p:nvCxnSpPr>
        <p:spPr>
          <a:xfrm>
            <a:off x="2839720" y="3839210"/>
            <a:ext cx="657860" cy="21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833495" y="3839210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825240" y="2557780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040630" y="2336800"/>
            <a:ext cx="2279650" cy="10344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040630" y="3620135"/>
            <a:ext cx="2279650" cy="10344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8" idx="6"/>
            <a:endCxn id="29" idx="2"/>
          </p:cNvCxnSpPr>
          <p:nvPr/>
        </p:nvCxnSpPr>
        <p:spPr>
          <a:xfrm>
            <a:off x="4427855" y="2854325"/>
            <a:ext cx="61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6"/>
            <a:endCxn id="10" idx="2"/>
          </p:cNvCxnSpPr>
          <p:nvPr/>
        </p:nvCxnSpPr>
        <p:spPr>
          <a:xfrm>
            <a:off x="4436110" y="4135755"/>
            <a:ext cx="604520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5696585" y="2448560"/>
            <a:ext cx="2628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i="1">
                <a:latin typeface="Times New Roman" panose="02020603050405020304" charset="0"/>
                <a:cs typeface="Times New Roman" panose="02020603050405020304" charset="0"/>
              </a:rPr>
              <a:t>a*</a:t>
            </a:r>
            <a:endParaRPr lang="en-US" altLang="zh-CN" sz="36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96585" y="3812540"/>
            <a:ext cx="2628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i="1">
                <a:latin typeface="Times New Roman" panose="02020603050405020304" charset="0"/>
                <a:cs typeface="Times New Roman" panose="02020603050405020304" charset="0"/>
              </a:rPr>
              <a:t>b*</a:t>
            </a:r>
            <a:endParaRPr lang="en-US" altLang="zh-CN" sz="36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7287895" y="4130040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/>
          <p:cNvSpPr/>
          <p:nvPr/>
        </p:nvSpPr>
        <p:spPr>
          <a:xfrm rot="5400000">
            <a:off x="7803515" y="397446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7287895" y="2848610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 rot="5400000">
            <a:off x="7803515" y="269303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027670" y="255905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027670" y="384111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6180000">
            <a:off x="9401175" y="295402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endCxn id="26" idx="3"/>
          </p:cNvCxnSpPr>
          <p:nvPr/>
        </p:nvCxnSpPr>
        <p:spPr>
          <a:xfrm>
            <a:off x="8627110" y="2923540"/>
            <a:ext cx="680720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等腰三角形 27"/>
          <p:cNvSpPr/>
          <p:nvPr/>
        </p:nvSpPr>
        <p:spPr>
          <a:xfrm rot="3780000">
            <a:off x="9402445" y="369697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endCxn id="28" idx="3"/>
          </p:cNvCxnSpPr>
          <p:nvPr/>
        </p:nvCxnSpPr>
        <p:spPr>
          <a:xfrm flipV="1">
            <a:off x="8649970" y="3930650"/>
            <a:ext cx="673100" cy="14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638030" y="313563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10239375" y="3424555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/>
          <p:cNvSpPr/>
          <p:nvPr/>
        </p:nvSpPr>
        <p:spPr>
          <a:xfrm rot="5400000">
            <a:off x="10754995" y="326898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0979150" y="313245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730" y="3188335"/>
            <a:ext cx="320040" cy="3048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095" y="2868295"/>
            <a:ext cx="320040" cy="3048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3612515"/>
            <a:ext cx="320040" cy="3048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605" y="2618740"/>
            <a:ext cx="320040" cy="3048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885" y="3682365"/>
            <a:ext cx="320040" cy="3048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645" y="3135630"/>
            <a:ext cx="320040" cy="304800"/>
          </a:xfrm>
          <a:prstGeom prst="rect">
            <a:avLst/>
          </a:prstGeom>
        </p:spPr>
      </p:pic>
      <p:sp>
        <p:nvSpPr>
          <p:cNvPr id="41" name="椭圆 40"/>
          <p:cNvSpPr/>
          <p:nvPr/>
        </p:nvSpPr>
        <p:spPr>
          <a:xfrm>
            <a:off x="11020425" y="3188335"/>
            <a:ext cx="520700" cy="472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曲线连接符 41"/>
          <p:cNvCxnSpPr>
            <a:stCxn id="31" idx="0"/>
            <a:endCxn id="4" idx="0"/>
          </p:cNvCxnSpPr>
          <p:nvPr/>
        </p:nvCxnSpPr>
        <p:spPr>
          <a:xfrm rot="16200000" flipH="1" flipV="1">
            <a:off x="6242050" y="-436880"/>
            <a:ext cx="125095" cy="7269480"/>
          </a:xfrm>
          <a:prstGeom prst="curvedConnector3">
            <a:avLst>
              <a:gd name="adj1" fmla="val -12236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60" idx="4"/>
            <a:endCxn id="34" idx="4"/>
          </p:cNvCxnSpPr>
          <p:nvPr/>
        </p:nvCxnSpPr>
        <p:spPr>
          <a:xfrm rot="5400000" flipH="1" flipV="1">
            <a:off x="6201410" y="-1226185"/>
            <a:ext cx="128270" cy="10030460"/>
          </a:xfrm>
          <a:prstGeom prst="curvedConnector3">
            <a:avLst>
              <a:gd name="adj1" fmla="val -14495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895" y="1202690"/>
            <a:ext cx="320040" cy="3048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435" y="5901055"/>
            <a:ext cx="320040" cy="304800"/>
          </a:xfrm>
          <a:prstGeom prst="rect">
            <a:avLst/>
          </a:prstGeom>
        </p:spPr>
      </p:pic>
      <p:sp>
        <p:nvSpPr>
          <p:cNvPr id="46" name="等腰三角形 45"/>
          <p:cNvSpPr/>
          <p:nvPr/>
        </p:nvSpPr>
        <p:spPr>
          <a:xfrm rot="12600000">
            <a:off x="2640965" y="295465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540000">
            <a:off x="11216640" y="374459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948690" y="326072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368550" y="326072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833495" y="383921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825240" y="255778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027670" y="384111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258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93704" y="99695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a* | b* )*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NFA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转化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————a*/b* </a:t>
            </a:r>
            <a:endParaRPr lang="en-US" altLang="zh-CN" sz="32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7080" y="1649095"/>
            <a:ext cx="2896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(3).</a:t>
            </a:r>
            <a:endParaRPr lang="en-US" altLang="zh-CN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48690" y="326072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281940" y="3553460"/>
            <a:ext cx="31305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/>
          <p:cNvSpPr/>
          <p:nvPr/>
        </p:nvSpPr>
        <p:spPr>
          <a:xfrm rot="5400000">
            <a:off x="692150" y="339598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>
            <a:stCxn id="60" idx="6"/>
          </p:cNvCxnSpPr>
          <p:nvPr/>
        </p:nvCxnSpPr>
        <p:spPr>
          <a:xfrm flipV="1">
            <a:off x="1551305" y="3543935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等腰三角形 2"/>
          <p:cNvSpPr/>
          <p:nvPr/>
        </p:nvSpPr>
        <p:spPr>
          <a:xfrm rot="5400000">
            <a:off x="2066925" y="339852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68550" y="326072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3780000">
            <a:off x="3597910" y="286004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endCxn id="14" idx="3"/>
          </p:cNvCxnSpPr>
          <p:nvPr/>
        </p:nvCxnSpPr>
        <p:spPr>
          <a:xfrm flipV="1">
            <a:off x="2919095" y="3093720"/>
            <a:ext cx="599440" cy="25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5880000">
            <a:off x="3593465" y="391160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endCxn id="16" idx="3"/>
          </p:cNvCxnSpPr>
          <p:nvPr/>
        </p:nvCxnSpPr>
        <p:spPr>
          <a:xfrm>
            <a:off x="2839720" y="3839210"/>
            <a:ext cx="657860" cy="21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833495" y="3839210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825240" y="2557780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7132955" y="4126865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/>
          <p:cNvSpPr/>
          <p:nvPr/>
        </p:nvSpPr>
        <p:spPr>
          <a:xfrm rot="5400000">
            <a:off x="7648575" y="397129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7132955" y="2845435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 rot="5400000">
            <a:off x="7648575" y="268986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872730" y="255587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872730" y="3837940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6180000">
            <a:off x="9246235" y="295084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endCxn id="26" idx="3"/>
          </p:cNvCxnSpPr>
          <p:nvPr/>
        </p:nvCxnSpPr>
        <p:spPr>
          <a:xfrm>
            <a:off x="8472170" y="2920365"/>
            <a:ext cx="680720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等腰三角形 27"/>
          <p:cNvSpPr/>
          <p:nvPr/>
        </p:nvSpPr>
        <p:spPr>
          <a:xfrm rot="3780000">
            <a:off x="9247505" y="369379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endCxn id="28" idx="3"/>
          </p:cNvCxnSpPr>
          <p:nvPr/>
        </p:nvCxnSpPr>
        <p:spPr>
          <a:xfrm flipV="1">
            <a:off x="8495030" y="3927475"/>
            <a:ext cx="673100" cy="14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483090" y="313245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10084435" y="3421380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/>
          <p:cNvSpPr/>
          <p:nvPr/>
        </p:nvSpPr>
        <p:spPr>
          <a:xfrm rot="5400000">
            <a:off x="10600055" y="326580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0824210" y="312928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30" y="3188335"/>
            <a:ext cx="320040" cy="3048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095" y="2868295"/>
            <a:ext cx="320040" cy="3048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285" y="3612515"/>
            <a:ext cx="320040" cy="3048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665" y="2615565"/>
            <a:ext cx="320040" cy="3048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945" y="3679190"/>
            <a:ext cx="320040" cy="3048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860" y="3075305"/>
            <a:ext cx="320040" cy="304800"/>
          </a:xfrm>
          <a:prstGeom prst="rect">
            <a:avLst/>
          </a:prstGeom>
        </p:spPr>
      </p:pic>
      <p:sp>
        <p:nvSpPr>
          <p:cNvPr id="41" name="椭圆 40"/>
          <p:cNvSpPr/>
          <p:nvPr/>
        </p:nvSpPr>
        <p:spPr>
          <a:xfrm>
            <a:off x="10865485" y="3185160"/>
            <a:ext cx="520700" cy="472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10" y="1184275"/>
            <a:ext cx="320040" cy="3048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35" y="5901055"/>
            <a:ext cx="320040" cy="304800"/>
          </a:xfrm>
          <a:prstGeom prst="rect">
            <a:avLst/>
          </a:prstGeom>
        </p:spPr>
      </p:pic>
      <p:sp>
        <p:nvSpPr>
          <p:cNvPr id="46" name="等腰三角形 45"/>
          <p:cNvSpPr/>
          <p:nvPr/>
        </p:nvSpPr>
        <p:spPr>
          <a:xfrm rot="12600000">
            <a:off x="2640965" y="295465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540000">
            <a:off x="11061700" y="372110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4438015" y="2847340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等腰三角形 18"/>
          <p:cNvSpPr/>
          <p:nvPr/>
        </p:nvSpPr>
        <p:spPr>
          <a:xfrm rot="5400000">
            <a:off x="4953635" y="269176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4438015" y="4131310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等腰三角形 48"/>
          <p:cNvSpPr/>
          <p:nvPr/>
        </p:nvSpPr>
        <p:spPr>
          <a:xfrm rot="5400000">
            <a:off x="4953635" y="397573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177790" y="383730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177790" y="255587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5784850" y="4131310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/>
        </p:nvSpPr>
        <p:spPr>
          <a:xfrm rot="5400000">
            <a:off x="6300470" y="397573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5784850" y="2853690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等腰三角形 54"/>
          <p:cNvSpPr/>
          <p:nvPr/>
        </p:nvSpPr>
        <p:spPr>
          <a:xfrm rot="5400000">
            <a:off x="6300470" y="269811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524625" y="3853180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524625" y="255587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曲线连接符 62"/>
          <p:cNvCxnSpPr>
            <a:stCxn id="31" idx="0"/>
            <a:endCxn id="46" idx="3"/>
          </p:cNvCxnSpPr>
          <p:nvPr/>
        </p:nvCxnSpPr>
        <p:spPr>
          <a:xfrm rot="16200000" flipV="1">
            <a:off x="6206490" y="-445135"/>
            <a:ext cx="156210" cy="6999605"/>
          </a:xfrm>
          <a:prstGeom prst="curvedConnector3">
            <a:avLst>
              <a:gd name="adj1" fmla="val 9721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60" idx="4"/>
            <a:endCxn id="47" idx="4"/>
          </p:cNvCxnSpPr>
          <p:nvPr/>
        </p:nvCxnSpPr>
        <p:spPr>
          <a:xfrm rot="5400000" flipV="1">
            <a:off x="6107748" y="-1004252"/>
            <a:ext cx="197485" cy="9912350"/>
          </a:xfrm>
          <a:prstGeom prst="curvedConnector3">
            <a:avLst>
              <a:gd name="adj1" fmla="val 9948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955" y="3792220"/>
            <a:ext cx="320040" cy="30480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955" y="2482215"/>
            <a:ext cx="320040" cy="30480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440" y="2482215"/>
            <a:ext cx="320040" cy="304800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015" y="3792220"/>
            <a:ext cx="320040" cy="304800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5822950" y="2450465"/>
            <a:ext cx="70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784850" y="3728720"/>
            <a:ext cx="70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2" name="曲线连接符 71"/>
          <p:cNvCxnSpPr>
            <a:stCxn id="57" idx="0"/>
            <a:endCxn id="51" idx="0"/>
          </p:cNvCxnSpPr>
          <p:nvPr/>
        </p:nvCxnSpPr>
        <p:spPr>
          <a:xfrm rot="16200000" flipV="1">
            <a:off x="6152515" y="1882775"/>
            <a:ext cx="3175" cy="1346835"/>
          </a:xfrm>
          <a:prstGeom prst="curvedConnector3">
            <a:avLst>
              <a:gd name="adj1" fmla="val 115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8" idx="4"/>
            <a:endCxn id="24" idx="4"/>
          </p:cNvCxnSpPr>
          <p:nvPr/>
        </p:nvCxnSpPr>
        <p:spPr>
          <a:xfrm rot="5400000" flipH="1" flipV="1">
            <a:off x="6149975" y="1125220"/>
            <a:ext cx="3175" cy="4047490"/>
          </a:xfrm>
          <a:prstGeom prst="curvedConnector3">
            <a:avLst>
              <a:gd name="adj1" fmla="val -61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线连接符 73"/>
          <p:cNvCxnSpPr>
            <a:stCxn id="56" idx="0"/>
            <a:endCxn id="50" idx="0"/>
          </p:cNvCxnSpPr>
          <p:nvPr/>
        </p:nvCxnSpPr>
        <p:spPr>
          <a:xfrm rot="16200000" flipV="1">
            <a:off x="6144260" y="3171825"/>
            <a:ext cx="15875" cy="1346835"/>
          </a:xfrm>
          <a:prstGeom prst="curvedConnector3">
            <a:avLst>
              <a:gd name="adj1" fmla="val 16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7" idx="4"/>
            <a:endCxn id="25" idx="4"/>
          </p:cNvCxnSpPr>
          <p:nvPr/>
        </p:nvCxnSpPr>
        <p:spPr>
          <a:xfrm rot="5400000" flipH="1" flipV="1">
            <a:off x="6153785" y="2411095"/>
            <a:ext cx="3175" cy="4039235"/>
          </a:xfrm>
          <a:prstGeom prst="curvedConnector3">
            <a:avLst>
              <a:gd name="adj1" fmla="val -2646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图片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670" y="1857375"/>
            <a:ext cx="320040" cy="304800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670" y="2996565"/>
            <a:ext cx="320040" cy="30480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35" y="3622675"/>
            <a:ext cx="320040" cy="304800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35" y="4925695"/>
            <a:ext cx="320040" cy="304800"/>
          </a:xfrm>
          <a:prstGeom prst="rect">
            <a:avLst/>
          </a:prstGeom>
        </p:spPr>
      </p:pic>
      <p:sp>
        <p:nvSpPr>
          <p:cNvPr id="80" name="等腰三角形 79"/>
          <p:cNvSpPr/>
          <p:nvPr/>
        </p:nvSpPr>
        <p:spPr>
          <a:xfrm rot="13320000">
            <a:off x="5495290" y="229298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 rot="13560000">
            <a:off x="5499735" y="359981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rot="540000">
            <a:off x="8110220" y="443738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等腰三角形 82"/>
          <p:cNvSpPr/>
          <p:nvPr/>
        </p:nvSpPr>
        <p:spPr>
          <a:xfrm rot="10080000">
            <a:off x="9720580" y="283654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4080000">
            <a:off x="7981950" y="303339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948690" y="326453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2368550" y="326453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3833495" y="384302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3825240" y="256159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7872730" y="255968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7872730" y="384175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9483090" y="313626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5177790" y="384111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5177790" y="255968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6524625" y="385699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6524625" y="255968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5" y="3075305"/>
            <a:ext cx="662940" cy="3276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258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93704" y="99695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a* | b* )*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NFA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转化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————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标号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转化完成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32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7080" y="1649095"/>
            <a:ext cx="2896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(4).</a:t>
            </a:r>
            <a:endParaRPr lang="en-US" altLang="zh-CN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48690" y="326072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281940" y="3553460"/>
            <a:ext cx="31305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/>
          <p:cNvSpPr/>
          <p:nvPr/>
        </p:nvSpPr>
        <p:spPr>
          <a:xfrm rot="5400000">
            <a:off x="692150" y="339598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>
            <a:stCxn id="60" idx="6"/>
          </p:cNvCxnSpPr>
          <p:nvPr/>
        </p:nvCxnSpPr>
        <p:spPr>
          <a:xfrm flipV="1">
            <a:off x="1551305" y="3543935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等腰三角形 2"/>
          <p:cNvSpPr/>
          <p:nvPr/>
        </p:nvSpPr>
        <p:spPr>
          <a:xfrm rot="5400000">
            <a:off x="2066925" y="339852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68550" y="326072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3780000">
            <a:off x="3597910" y="286004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endCxn id="14" idx="3"/>
          </p:cNvCxnSpPr>
          <p:nvPr/>
        </p:nvCxnSpPr>
        <p:spPr>
          <a:xfrm flipV="1">
            <a:off x="2919095" y="3093720"/>
            <a:ext cx="599440" cy="25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5880000">
            <a:off x="3593465" y="391160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endCxn id="16" idx="3"/>
          </p:cNvCxnSpPr>
          <p:nvPr/>
        </p:nvCxnSpPr>
        <p:spPr>
          <a:xfrm>
            <a:off x="2839720" y="3839210"/>
            <a:ext cx="657860" cy="21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833495" y="3839210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825240" y="2557780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7132955" y="4126865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/>
          <p:cNvSpPr/>
          <p:nvPr/>
        </p:nvSpPr>
        <p:spPr>
          <a:xfrm rot="5400000">
            <a:off x="7648575" y="397129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7132955" y="2845435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 rot="5400000">
            <a:off x="7648575" y="268986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872730" y="255587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872730" y="3837940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6180000">
            <a:off x="9246235" y="295084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endCxn id="26" idx="3"/>
          </p:cNvCxnSpPr>
          <p:nvPr/>
        </p:nvCxnSpPr>
        <p:spPr>
          <a:xfrm>
            <a:off x="8472170" y="2920365"/>
            <a:ext cx="680720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等腰三角形 27"/>
          <p:cNvSpPr/>
          <p:nvPr/>
        </p:nvSpPr>
        <p:spPr>
          <a:xfrm rot="3780000">
            <a:off x="9247505" y="369379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endCxn id="28" idx="3"/>
          </p:cNvCxnSpPr>
          <p:nvPr/>
        </p:nvCxnSpPr>
        <p:spPr>
          <a:xfrm flipV="1">
            <a:off x="8495030" y="3927475"/>
            <a:ext cx="673100" cy="14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483090" y="313245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10084435" y="3421380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/>
          <p:cNvSpPr/>
          <p:nvPr/>
        </p:nvSpPr>
        <p:spPr>
          <a:xfrm rot="5400000">
            <a:off x="10600055" y="326580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0824210" y="312928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30" y="3188335"/>
            <a:ext cx="320040" cy="3048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095" y="2868295"/>
            <a:ext cx="320040" cy="3048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285" y="3612515"/>
            <a:ext cx="320040" cy="3048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665" y="2615565"/>
            <a:ext cx="320040" cy="3048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945" y="3679190"/>
            <a:ext cx="320040" cy="3048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860" y="3075305"/>
            <a:ext cx="320040" cy="304800"/>
          </a:xfrm>
          <a:prstGeom prst="rect">
            <a:avLst/>
          </a:prstGeom>
        </p:spPr>
      </p:pic>
      <p:sp>
        <p:nvSpPr>
          <p:cNvPr id="41" name="椭圆 40"/>
          <p:cNvSpPr/>
          <p:nvPr/>
        </p:nvSpPr>
        <p:spPr>
          <a:xfrm>
            <a:off x="10865485" y="3185160"/>
            <a:ext cx="520700" cy="472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10" y="1184275"/>
            <a:ext cx="320040" cy="3048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35" y="5901055"/>
            <a:ext cx="320040" cy="304800"/>
          </a:xfrm>
          <a:prstGeom prst="rect">
            <a:avLst/>
          </a:prstGeom>
        </p:spPr>
      </p:pic>
      <p:sp>
        <p:nvSpPr>
          <p:cNvPr id="46" name="等腰三角形 45"/>
          <p:cNvSpPr/>
          <p:nvPr/>
        </p:nvSpPr>
        <p:spPr>
          <a:xfrm rot="12600000">
            <a:off x="2640965" y="295465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540000">
            <a:off x="11061700" y="372110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4438015" y="2847340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等腰三角形 18"/>
          <p:cNvSpPr/>
          <p:nvPr/>
        </p:nvSpPr>
        <p:spPr>
          <a:xfrm rot="5400000">
            <a:off x="4953635" y="269176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4438015" y="4131310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等腰三角形 48"/>
          <p:cNvSpPr/>
          <p:nvPr/>
        </p:nvSpPr>
        <p:spPr>
          <a:xfrm rot="5400000">
            <a:off x="4953635" y="397573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177790" y="383730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177790" y="255587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5784850" y="4131310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/>
        </p:nvSpPr>
        <p:spPr>
          <a:xfrm rot="5400000">
            <a:off x="6300470" y="397573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5784850" y="2853690"/>
            <a:ext cx="6280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等腰三角形 54"/>
          <p:cNvSpPr/>
          <p:nvPr/>
        </p:nvSpPr>
        <p:spPr>
          <a:xfrm rot="5400000">
            <a:off x="6300470" y="269811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524625" y="3853180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524625" y="2555875"/>
            <a:ext cx="602615" cy="592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曲线连接符 62"/>
          <p:cNvCxnSpPr>
            <a:stCxn id="31" idx="0"/>
            <a:endCxn id="46" idx="3"/>
          </p:cNvCxnSpPr>
          <p:nvPr/>
        </p:nvCxnSpPr>
        <p:spPr>
          <a:xfrm rot="16200000" flipV="1">
            <a:off x="6206490" y="-445135"/>
            <a:ext cx="156210" cy="6999605"/>
          </a:xfrm>
          <a:prstGeom prst="curvedConnector3">
            <a:avLst>
              <a:gd name="adj1" fmla="val 9721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60" idx="4"/>
            <a:endCxn id="47" idx="4"/>
          </p:cNvCxnSpPr>
          <p:nvPr/>
        </p:nvCxnSpPr>
        <p:spPr>
          <a:xfrm rot="5400000" flipV="1">
            <a:off x="6107748" y="-1004252"/>
            <a:ext cx="197485" cy="9912350"/>
          </a:xfrm>
          <a:prstGeom prst="curvedConnector3">
            <a:avLst>
              <a:gd name="adj1" fmla="val 9948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955" y="3792220"/>
            <a:ext cx="320040" cy="30480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955" y="2482215"/>
            <a:ext cx="320040" cy="30480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440" y="2482215"/>
            <a:ext cx="320040" cy="304800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015" y="3792220"/>
            <a:ext cx="320040" cy="304800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5804535" y="2450465"/>
            <a:ext cx="701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i="1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28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784850" y="3728720"/>
            <a:ext cx="701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i="1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28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2" name="曲线连接符 71"/>
          <p:cNvCxnSpPr>
            <a:stCxn id="57" idx="0"/>
            <a:endCxn id="51" idx="0"/>
          </p:cNvCxnSpPr>
          <p:nvPr/>
        </p:nvCxnSpPr>
        <p:spPr>
          <a:xfrm rot="16200000" flipV="1">
            <a:off x="6152515" y="1882775"/>
            <a:ext cx="3175" cy="1346835"/>
          </a:xfrm>
          <a:prstGeom prst="curvedConnector3">
            <a:avLst>
              <a:gd name="adj1" fmla="val 115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8" idx="4"/>
            <a:endCxn id="24" idx="4"/>
          </p:cNvCxnSpPr>
          <p:nvPr/>
        </p:nvCxnSpPr>
        <p:spPr>
          <a:xfrm rot="5400000" flipH="1" flipV="1">
            <a:off x="6149975" y="1125220"/>
            <a:ext cx="3175" cy="4047490"/>
          </a:xfrm>
          <a:prstGeom prst="curvedConnector3">
            <a:avLst>
              <a:gd name="adj1" fmla="val -61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线连接符 73"/>
          <p:cNvCxnSpPr>
            <a:stCxn id="56" idx="0"/>
            <a:endCxn id="50" idx="0"/>
          </p:cNvCxnSpPr>
          <p:nvPr/>
        </p:nvCxnSpPr>
        <p:spPr>
          <a:xfrm rot="16200000" flipV="1">
            <a:off x="6144260" y="3171825"/>
            <a:ext cx="15875" cy="1346835"/>
          </a:xfrm>
          <a:prstGeom prst="curvedConnector3">
            <a:avLst>
              <a:gd name="adj1" fmla="val 16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7" idx="4"/>
            <a:endCxn id="25" idx="4"/>
          </p:cNvCxnSpPr>
          <p:nvPr/>
        </p:nvCxnSpPr>
        <p:spPr>
          <a:xfrm rot="5400000" flipH="1" flipV="1">
            <a:off x="6153785" y="2411095"/>
            <a:ext cx="3175" cy="4039235"/>
          </a:xfrm>
          <a:prstGeom prst="curvedConnector3">
            <a:avLst>
              <a:gd name="adj1" fmla="val -2646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图片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670" y="1857375"/>
            <a:ext cx="320040" cy="304800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860" y="2981325"/>
            <a:ext cx="320040" cy="30480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35" y="3622675"/>
            <a:ext cx="320040" cy="304800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35" y="4925695"/>
            <a:ext cx="320040" cy="304800"/>
          </a:xfrm>
          <a:prstGeom prst="rect">
            <a:avLst/>
          </a:prstGeom>
        </p:spPr>
      </p:pic>
      <p:sp>
        <p:nvSpPr>
          <p:cNvPr id="80" name="等腰三角形 79"/>
          <p:cNvSpPr/>
          <p:nvPr/>
        </p:nvSpPr>
        <p:spPr>
          <a:xfrm rot="13320000">
            <a:off x="5495290" y="229298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 rot="13560000">
            <a:off x="5499735" y="359981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rot="540000">
            <a:off x="8110220" y="443738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等腰三角形 82"/>
          <p:cNvSpPr/>
          <p:nvPr/>
        </p:nvSpPr>
        <p:spPr>
          <a:xfrm rot="10080000">
            <a:off x="9720580" y="283654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4080000">
            <a:off x="7981950" y="303339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948690" y="326453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2368550" y="326453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3833495" y="384302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3825240" y="256159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7872730" y="255968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7872730" y="384175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9483090" y="313626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5177790" y="384111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5177790" y="255968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6524625" y="385699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6524625" y="2559685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26795" y="3282315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0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02730" y="2571115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6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55895" y="3843020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5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76850" y="2554605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4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903345" y="3843020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3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903345" y="2543175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2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446655" y="3282315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1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405620" y="3110230"/>
            <a:ext cx="756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10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950835" y="2571115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8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950835" y="3856990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9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602730" y="3809365"/>
            <a:ext cx="44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7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0741660" y="3098800"/>
            <a:ext cx="767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>
                <a:solidFill>
                  <a:srgbClr val="FFFF00"/>
                </a:solidFill>
              </a:rPr>
              <a:t>11</a:t>
            </a:r>
            <a:endParaRPr lang="en-US" altLang="zh-CN" sz="3600" b="1" i="1">
              <a:solidFill>
                <a:srgbClr val="FFFF00"/>
              </a:solidFill>
            </a:endParaRPr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3030220"/>
            <a:ext cx="662940" cy="327660"/>
          </a:xfrm>
          <a:prstGeom prst="rect">
            <a:avLst/>
          </a:prstGeom>
        </p:spPr>
      </p:pic>
      <p:sp>
        <p:nvSpPr>
          <p:cNvPr id="99" name="等腰三角形 98"/>
          <p:cNvSpPr/>
          <p:nvPr/>
        </p:nvSpPr>
        <p:spPr>
          <a:xfrm rot="3780000">
            <a:off x="3606165" y="285686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0" name="直接连接符 99"/>
          <p:cNvCxnSpPr>
            <a:endCxn id="99" idx="3"/>
          </p:cNvCxnSpPr>
          <p:nvPr/>
        </p:nvCxnSpPr>
        <p:spPr>
          <a:xfrm flipV="1">
            <a:off x="2927350" y="3090545"/>
            <a:ext cx="599440" cy="25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等腰三角形 100"/>
          <p:cNvSpPr/>
          <p:nvPr/>
        </p:nvSpPr>
        <p:spPr>
          <a:xfrm rot="5880000">
            <a:off x="3601720" y="390842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endCxn id="101" idx="3"/>
          </p:cNvCxnSpPr>
          <p:nvPr/>
        </p:nvCxnSpPr>
        <p:spPr>
          <a:xfrm>
            <a:off x="2847975" y="3836035"/>
            <a:ext cx="657860" cy="21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图片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50" y="2865120"/>
            <a:ext cx="320040" cy="304800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540" y="3609340"/>
            <a:ext cx="320040" cy="3048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258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93704" y="99695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a* | b* )*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NFA</a:t>
            </a: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转化</a:t>
            </a:r>
            <a:r>
              <a:rPr lang="en-US" alt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————</a:t>
            </a:r>
            <a:r>
              <a:rPr lang="zh-CN" sz="32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简化版本</a:t>
            </a:r>
            <a:endParaRPr lang="zh-CN" sz="32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205" y="3100070"/>
            <a:ext cx="662940" cy="327660"/>
          </a:xfrm>
          <a:prstGeom prst="rect">
            <a:avLst/>
          </a:prstGeom>
        </p:spPr>
      </p:pic>
      <p:cxnSp>
        <p:nvCxnSpPr>
          <p:cNvPr id="61" name="直接连接符 60"/>
          <p:cNvCxnSpPr/>
          <p:nvPr/>
        </p:nvCxnSpPr>
        <p:spPr>
          <a:xfrm flipV="1">
            <a:off x="2878455" y="3523615"/>
            <a:ext cx="31305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/>
          <p:cNvSpPr/>
          <p:nvPr/>
        </p:nvSpPr>
        <p:spPr>
          <a:xfrm rot="5400000">
            <a:off x="3288665" y="336613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3545205" y="323469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080" y="1649095"/>
            <a:ext cx="2896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(1).</a:t>
            </a:r>
            <a:endParaRPr lang="en-US" altLang="zh-CN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" name="直接连接符 1"/>
          <p:cNvCxnSpPr>
            <a:stCxn id="85" idx="6"/>
          </p:cNvCxnSpPr>
          <p:nvPr/>
        </p:nvCxnSpPr>
        <p:spPr>
          <a:xfrm flipV="1">
            <a:off x="4147820" y="3529965"/>
            <a:ext cx="300228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等腰三角形 2"/>
          <p:cNvSpPr/>
          <p:nvPr/>
        </p:nvSpPr>
        <p:spPr>
          <a:xfrm rot="5400000">
            <a:off x="7247255" y="337058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430135" y="3234690"/>
            <a:ext cx="602615" cy="5924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471410" y="3290570"/>
            <a:ext cx="520700" cy="472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09135" y="3014345"/>
            <a:ext cx="2279650" cy="10344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843145" y="3181985"/>
            <a:ext cx="2628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i="1">
                <a:latin typeface="Times New Roman" panose="02020603050405020304" charset="0"/>
                <a:cs typeface="Times New Roman" panose="02020603050405020304" charset="0"/>
              </a:rPr>
              <a:t>a*|b*</a:t>
            </a:r>
            <a:endParaRPr lang="en-US" altLang="zh-CN" sz="36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" name="曲线连接符 3"/>
          <p:cNvCxnSpPr>
            <a:stCxn id="85" idx="0"/>
            <a:endCxn id="34" idx="0"/>
          </p:cNvCxnSpPr>
          <p:nvPr/>
        </p:nvCxnSpPr>
        <p:spPr>
          <a:xfrm rot="16200000">
            <a:off x="5789295" y="1292225"/>
            <a:ext cx="3175" cy="3884930"/>
          </a:xfrm>
          <a:prstGeom prst="curvedConnector3">
            <a:avLst>
              <a:gd name="adj1" fmla="val 2639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>
            <a:stCxn id="34" idx="4"/>
            <a:endCxn id="85" idx="4"/>
          </p:cNvCxnSpPr>
          <p:nvPr/>
        </p:nvCxnSpPr>
        <p:spPr>
          <a:xfrm rot="5400000">
            <a:off x="5789295" y="1884680"/>
            <a:ext cx="3175" cy="3884930"/>
          </a:xfrm>
          <a:prstGeom prst="curvedConnector3">
            <a:avLst>
              <a:gd name="adj1" fmla="val 2611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 rot="9180000">
            <a:off x="7667625" y="2903220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9620000">
            <a:off x="3783330" y="3834765"/>
            <a:ext cx="127000" cy="321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180" y="1957705"/>
            <a:ext cx="320040" cy="304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40" y="4258945"/>
            <a:ext cx="320040" cy="3048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0977_1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0"/>
  <p:tag name="KSO_WM_UNIT_DEC_AREA_ID" val="d3384bc320794f0a9ac702d8e3f62d2f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4239290ffcc40759063d7c455521aef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977_1*a*1"/>
  <p:tag name="KSO_WM_TEMPLATE_CATEGORY" val="custom"/>
  <p:tag name="KSO_WM_TEMPLATE_INDEX" val="20200977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01c46ed53d5a444b87d1c903150e445a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a5b04751b7ec4f8494f968fbc6f5defe"/>
  <p:tag name="KSO_WM_UNIT_TEXT_FILL_FORE_SCHEMECOLOR_INDEX_BRIGHTNESS" val="0.15"/>
  <p:tag name="KSO_WM_UNIT_TEXT_FILL_FORE_SCHEMECOLOR_INDEX" val="13"/>
  <p:tag name="KSO_WM_UNIT_TEXT_FILL_TYPE" val="1"/>
  <p:tag name="KSO_WM_TEMPLATE_ASSEMBLE_XID" val="5fbb78932574a1ee74af7a12"/>
  <p:tag name="KSO_WM_TEMPLATE_ASSEMBLE_GROUPID" val="5fb241e8bfe68cd3a0894d8f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PLACING_PICTURE_INFO" val="{&quot;code&quot;:&quot;[1]&quot;,&quot;full_picture&quot;:false,&quot;last_crop_picture&quot;:&quot;[1]&quot;,&quot;scheme&quot;:&quot;1-1&quot;,&quot;spacing&quot;:5}"/>
  <p:tag name="KSO_WM_UNIT_PLACING_PICTURE" val="112253.308"/>
  <p:tag name="KSO_WM_BEAUTIFY_FLAG" val="#wm#"/>
  <p:tag name="KSO_WM_UNIT_ID" val="_3**"/>
  <p:tag name="KSO_WM_UNIT_PLACING_PICTURE_USER_VIEWPORT" val="{&quot;height&quot;:6915,&quot;width&quot;:19243}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3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2"/>
  <p:tag name="KSO_WM_UNIT_DEC_AREA_ID" val="6a0a0a55a58442e9987af9ffb62268f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9d474f68de349d69d51bd3c6e4047db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4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3"/>
  <p:tag name="KSO_WM_UNIT_DEC_AREA_ID" val="5d8119aa01fe4f84b2b28a128e2f944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65779d99e404ce892fcef5da1e00c94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3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2"/>
  <p:tag name="KSO_WM_UNIT_DEC_AREA_ID" val="6a0a0a55a58442e9987af9ffb62268f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9d474f68de349d69d51bd3c6e4047db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PLACING_PICTURE_INFO" val="{&quot;code&quot;:&quot;[1]&quot;,&quot;full_picture&quot;:false,&quot;last_crop_picture&quot;:&quot;[1]&quot;,&quot;scheme&quot;:&quot;1-1&quot;,&quot;spacing&quot;:5}"/>
  <p:tag name="KSO_WM_UNIT_PLACING_PICTURE" val="193511.541"/>
  <p:tag name="KSO_WM_BEAUTIFY_FLAG" val="#wm#"/>
  <p:tag name="KSO_WM_UNIT_ID" val="_6**"/>
  <p:tag name="KSO_WM_UNIT_PLACING_PICTURE_USER_VIEWPORT" val="{&quot;height&quot;:10800,&quot;width&quot;:19200}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4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3"/>
  <p:tag name="KSO_WM_UNIT_DEC_AREA_ID" val="5d8119aa01fe4f84b2b28a128e2f944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65779d99e404ce892fcef5da1e00c94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2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1"/>
  <p:tag name="KSO_WM_UNIT_DEC_AREA_ID" val="741c024a3d4448cc828563df1c17b385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b308b11dec64ec5b9cf4b46f79087d2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3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2"/>
  <p:tag name="KSO_WM_UNIT_DEC_AREA_ID" val="a855e673ed124f30976486b6f7e8a5d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7eab78c755f43da8f3b89f492d931fc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PLACING_PICTURE_INFO" val="{&quot;code&quot;:&quot;[1]&quot;,&quot;full_picture&quot;:false,&quot;last_crop_picture&quot;:&quot;[1]&quot;,&quot;scheme&quot;:&quot;1-1&quot;,&quot;spacing&quot;:5}"/>
  <p:tag name="KSO_WM_UNIT_PLACING_PICTURE" val="214359.700"/>
  <p:tag name="KSO_WM_BEAUTIFY_FLAG" val="#wm#"/>
  <p:tag name="KSO_WM_UNIT_ID" val="_11**"/>
  <p:tag name="KSO_WM_UNIT_PLACING_PICTURE_USER_VIEWPORT" val="{&quot;height&quot;:10799,&quot;width&quot;:19201}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3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2"/>
  <p:tag name="KSO_WM_UNIT_DEC_AREA_ID" val="6a0a0a55a58442e9987af9ffb62268f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9d474f68de349d69d51bd3c6e4047db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177.xml><?xml version="1.0" encoding="utf-8"?>
<p:tagLst xmlns:p="http://schemas.openxmlformats.org/presentationml/2006/main">
  <p:tag name="KSO_WM_SLIDE_BACKGROUND_TYPE" val="general"/>
</p:tagLst>
</file>

<file path=ppt/tags/tag1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1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4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3"/>
  <p:tag name="KSO_WM_UNIT_DEC_AREA_ID" val="5d8119aa01fe4f84b2b28a128e2f944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65779d99e404ce892fcef5da1e00c94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3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2"/>
  <p:tag name="KSO_WM_UNIT_DEC_AREA_ID" val="6a0a0a55a58442e9987af9ffb62268f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9d474f68de349d69d51bd3c6e4047db"/>
</p:tagLst>
</file>

<file path=ppt/tags/tag19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9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9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7_1*a*1"/>
  <p:tag name="KSO_WM_TEMPLATE_CATEGORY" val="custom"/>
  <p:tag name="KSO_WM_TEMPLATE_INDEX" val="2020097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产品品鉴会活动方案"/>
  <p:tag name="KSO_WM_UNIT_BLOCK" val="0"/>
  <p:tag name="KSO_WM_UNIT_DEC_AREA_ID" val="7aa412ab482547aa8807069e68041807"/>
  <p:tag name="KSO_WM_UNIT_DEFAULT_FONT" val="24;60;4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1924467e418f49f580e6175dd07ad2a3"/>
  <p:tag name="KSO_WM_UNIT_TEXT_FILL_FORE_SCHEMECOLOR_INDEX_BRIGHTNESS" val="0.15"/>
  <p:tag name="KSO_WM_UNIT_TEXT_FILL_FORE_SCHEMECOLOR_INDEX" val="13"/>
  <p:tag name="KSO_WM_UNIT_TEXT_FILL_TYPE" val="1"/>
  <p:tag name="KSO_WM_TEMPLATE_ASSEMBLE_XID" val="5fbb78932574a1ee74af7a1a"/>
  <p:tag name="KSO_WM_TEMPLATE_ASSEMBLE_GROUPID" val="5fb241e8bfe68cd3a0894d8f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4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3"/>
  <p:tag name="KSO_WM_UNIT_DEC_AREA_ID" val="5d8119aa01fe4f84b2b28a128e2f944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65779d99e404ce892fcef5da1e00c94"/>
</p:tagLst>
</file>

<file path=ppt/tags/tag2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0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07.xml><?xml version="1.0" encoding="utf-8"?>
<p:tagLst xmlns:p="http://schemas.openxmlformats.org/presentationml/2006/main">
  <p:tag name="KSO_WM_SLIDE_BACKGROUND_TYPE" val="topBottom"/>
</p:tagLst>
</file>

<file path=ppt/tags/tag20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0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3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2"/>
  <p:tag name="KSO_WM_UNIT_DEC_AREA_ID" val="6a0a0a55a58442e9987af9ffb62268f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9d474f68de349d69d51bd3c6e4047db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13.xml><?xml version="1.0" encoding="utf-8"?>
<p:tagLst xmlns:p="http://schemas.openxmlformats.org/presentationml/2006/main">
  <p:tag name="KSO_WM_SLIDE_BACKGROUND_TYPE" val="bottomTop"/>
</p:tagLst>
</file>

<file path=ppt/tags/tag21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1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4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3"/>
  <p:tag name="KSO_WM_UNIT_DEC_AREA_ID" val="5d8119aa01fe4f84b2b28a128e2f944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65779d99e404ce892fcef5da1e00c94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24.xml><?xml version="1.0" encoding="utf-8"?>
<p:tagLst xmlns:p="http://schemas.openxmlformats.org/presentationml/2006/main">
  <p:tag name="KSO_WM_SLIDE_BACKGROUND_TYPE" val="navigation"/>
</p:tagLst>
</file>

<file path=ppt/tags/tag22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2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0977_1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0"/>
  <p:tag name="KSO_WM_UNIT_DEC_AREA_ID" val="d3384bc320794f0a9ac702d8e3f62d2f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4239290ffcc40759063d7c455521aef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3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38.xml><?xml version="1.0" encoding="utf-8"?>
<p:tagLst xmlns:p="http://schemas.openxmlformats.org/presentationml/2006/main">
  <p:tag name="KSO_WM_SLIDE_BACKGROUND_TYPE" val="belt"/>
</p:tagLst>
</file>

<file path=ppt/tags/tag23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977_1*b*1"/>
  <p:tag name="KSO_WM_TEMPLATE_CATEGORY" val="custom"/>
  <p:tag name="KSO_WM_TEMPLATE_INDEX" val="20200977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f765095ec08d4a9bba709796e82bcca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c37051ab00fa45858a9cb31ce6d96de4"/>
  <p:tag name="KSO_WM_UNIT_TEXT_FILL_FORE_SCHEMECOLOR_INDEX_BRIGHTNESS" val="0.35"/>
  <p:tag name="KSO_WM_UNIT_TEXT_FILL_FORE_SCHEMECOLOR_INDEX" val="13"/>
  <p:tag name="KSO_WM_UNIT_TEXT_FILL_TYPE" val="1"/>
  <p:tag name="KSO_WM_TEMPLATE_ASSEMBLE_XID" val="5fbb78932574a1ee74af7a31"/>
  <p:tag name="KSO_WM_TEMPLATE_ASSEMBLE_GROUPID" val="5fb241e8bfe68cd3a0894d8f"/>
</p:tagLst>
</file>

<file path=ppt/tags/tag24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17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17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977_1*a*1"/>
  <p:tag name="KSO_WM_TEMPLATE_CATEGORY" val="custom"/>
  <p:tag name="KSO_WM_TEMPLATE_INDEX" val="20200977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b4b3baa8df5b4ca5a845395084efb4c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c37051ab00fa45858a9cb31ce6d96de4"/>
  <p:tag name="KSO_WM_UNIT_TEXT_FILL_FORE_SCHEMECOLOR_INDEX_BRIGHTNESS" val="0.15"/>
  <p:tag name="KSO_WM_UNIT_TEXT_FILL_FORE_SCHEMECOLOR_INDEX" val="13"/>
  <p:tag name="KSO_WM_UNIT_TEXT_FILL_TYPE" val="1"/>
  <p:tag name="KSO_WM_TEMPLATE_ASSEMBLE_XID" val="5fbb78932574a1ee74af7a31"/>
  <p:tag name="KSO_WM_TEMPLATE_ASSEMBLE_GROUPID" val="5fb241e8bfe68cd3a0894d8f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317"/>
  <p:tag name="KSO_WM_TEMPLATE_SUBCATEGORY" val="0"/>
  <p:tag name="KSO_WM_TEMPLATE_MASTER_TYPE" val="1"/>
  <p:tag name="KSO_WM_TEMPLATE_COLOR_TYPE" val="1"/>
  <p:tag name="KSO_WM_TAG_VERSION" val="1.0"/>
  <p:tag name="KSO_WM_TEMPLATE_THUMBS_INDEX" val="1、4、6、9、12、13、14、15、17、18、19、20、2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0977_1*i*1"/>
  <p:tag name="KSO_WM_TEMPLATE_CATEGORY" val="custom"/>
  <p:tag name="KSO_WM_TEMPLATE_INDEX" val="20200977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4a33f3ee9048427693f05a64efd70511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ae01ee0814464f7a90075328a737e57e&quot;,&quot;X&quot;:{&quot;Pos&quot;:1},&quot;Y&quot;:{&quot;Pos&quot;:2}},&quot;whChangeMode&quot;:0}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1924467e418f49f580e6175dd07ad2a3"/>
  <p:tag name="KSO_WM_UNIT_LINE_FORE_SCHEMECOLOR_INDEX_BRIGHTNESS" val="0.25"/>
  <p:tag name="KSO_WM_UNIT_LINE_FORE_SCHEMECOLOR_INDEX" val="13"/>
  <p:tag name="KSO_WM_UNIT_LINE_FILL_TYPE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7_1*a*1"/>
  <p:tag name="KSO_WM_TEMPLATE_CATEGORY" val="custom"/>
  <p:tag name="KSO_WM_TEMPLATE_INDEX" val="2020097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产品品鉴会活动方案"/>
  <p:tag name="KSO_WM_UNIT_BLOCK" val="0"/>
  <p:tag name="KSO_WM_UNIT_DEC_AREA_ID" val="7aa412ab482547aa8807069e68041807"/>
  <p:tag name="KSO_WM_UNIT_DEFAULT_FONT" val="24;60;4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1924467e418f49f580e6175dd07ad2a3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7_1*b*1"/>
  <p:tag name="KSO_WM_TEMPLATE_CATEGORY" val="custom"/>
  <p:tag name="KSO_WM_TEMPLATE_INDEX" val="2020097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9"/>
  <p:tag name="KSO_WM_UNIT_TYPE" val="b"/>
  <p:tag name="KSO_WM_UNIT_INDEX" val="1"/>
  <p:tag name="KSO_WM_UNIT_ISNUMDGMTITLE" val="0"/>
  <p:tag name="KSO_WM_UNIT_PRESET_TEXT" val="此处添加副标题内容"/>
  <p:tag name="KSO_WM_UNIT_BLOCK" val="0"/>
  <p:tag name="KSO_WM_UNIT_DEC_AREA_ID" val="ae01ee0814464f7a90075328a737e57e"/>
  <p:tag name="KSO_WM_UNIT_DEFAULT_FONT" val="18;24;2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1924467e418f49f580e6175dd07ad2a3"/>
  <p:tag name="KSO_WM_UNIT_TEXT_FILL_FORE_SCHEMECOLOR_INDEX_BRIGHTNESS" val="0.35"/>
  <p:tag name="KSO_WM_UNIT_TEXT_FILL_FORE_SCHEMECOLOR_INDEX" val="13"/>
  <p:tag name="KSO_WM_UNIT_TEXT_FILL_TYPE" val="1"/>
</p:tagLst>
</file>

<file path=ppt/tags/tag255.xml><?xml version="1.0" encoding="utf-8"?>
<p:tagLst xmlns:p="http://schemas.openxmlformats.org/presentationml/2006/main">
  <p:tag name="KSO_WM_SLIDE_ID" val="custom20200977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0977"/>
  <p:tag name="KSO_WM_SLIDE_LAYOUT" val="a_b"/>
  <p:tag name="KSO_WM_SLIDE_LAYOUT_CNT" val="1_1"/>
  <p:tag name="KSO_WM_UNIT_SHOW_EDIT_AREA_INDICATION" val="1"/>
  <p:tag name="KSO_WM_TEMPLATE_THUMBS_INDEX" val="1、7、32、33、34、43"/>
  <p:tag name="KSO_WM_CHIP_INFOS" val="{&quot;layout_type&quot;:&quot;forleft&quot;,&quot;slide_type&quot;:[&quot;title&quot;],&quot;aspect_ratio&quot;:&quot;16:9&quot;}"/>
  <p:tag name="KSO_WM_CHIP_XID" val="5ebe041a0ac41c4a0a52557b"/>
  <p:tag name="KSO_WM_CHIP_FILLPROP" val="[[{&quot;fill_id&quot;:&quot;d4089bcb58db42069348158c66880bc0&quot;,&quot;fill_align&quot;:&quot;cm&quot;,&quot;text_align&quot;:&quot;lm&quot;,&quot;text_direction&quot;:&quot;horizontal&quot;,&quot;chip_types&quot;:[&quot;text&quot;,&quot;header&quot;]}]]"/>
  <p:tag name="KSO_WM_SLIDE_SIZE" val="380*460"/>
  <p:tag name="KSO_WM_SLIDE_POSITION" val="60*39"/>
  <p:tag name="KSO_WM_CHIP_GROUPID" val="5ebf6661ddc3daf3fef3f760"/>
  <p:tag name="KSO_WM_SLIDE_LAYOUT_INFO" val="{&quot;id&quot;:&quot;2020-11-23T16:53:46&quot;,&quot;maxSize&quot;:{&quot;size1&quot;:62.85377762405961},&quot;minSize&quot;:{&quot;size1&quot;:51.453777624059619},&quot;normalSize&quot;:{&quot;size1&quot;:58.553777624059613},&quot;subLayout&quot;:[{&quot;id&quot;:&quot;2020-11-23T16:53:46&quot;,&quot;margin&quot;:{&quot;bottom&quot;:0.20331743359565735,&quot;left&quot;:3.3867473602294922,&quot;right&quot;:17.074363708496094,&quot;top&quot;:5.821568489074707},&quot;type&quot;:0},{&quot;id&quot;:&quot;2020-11-23T16:53:46&quot;,&quot;margin&quot;:{&quot;bottom&quot;:5.8215909004211426,&quot;left&quot;:3.3867473602294922,&quot;right&quot;:17.074363708496094,&quot;top&quot;:0.27844086289405823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bb78932574a1ee74af7a1a"/>
  <p:tag name="KSO_WM_TEMPLATE_ASSEMBLE_GROUPID" val="5fb241e8bfe68cd3a0894d8f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0977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977_5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4"/>
  <p:tag name="KSO_WM_UNIT_DEC_AREA_ID" val="319cf6d0b0b84affb64b85f28ec4c37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b95e7eb2d874074ae6d5a7c40f74db6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3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2"/>
  <p:tag name="KSO_WM_UNIT_DEC_AREA_ID" val="e1e243d342c140098b7a18d1a0f425f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50d1764bee2440d945803ac47828fc1"/>
  <p:tag name="KSO_WM_SLIDE_BACKGROUND_TYPE" val="navigation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4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3"/>
  <p:tag name="KSO_WM_UNIT_DEC_AREA_ID" val="c1f3ec3916604cac8f468fdb99187a3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c6b303029d643d890f1837057fe9e8f"/>
  <p:tag name="KSO_WM_SLIDE_BACKGROUND_TYPE" val="navigation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3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2"/>
  <p:tag name="KSO_WM_UNIT_DEC_AREA_ID" val="6a0a0a55a58442e9987af9ffb62268f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9d474f68de349d69d51bd3c6e4047db"/>
  <p:tag name="KSO_WM_SLIDE_BACKGROUND_TYPE" val="general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568_1*i*2"/>
  <p:tag name="KSO_WM_TEMPLATE_CATEGORY" val="diagram"/>
  <p:tag name="KSO_WM_TEMPLATE_INDEX" val="20215568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dd3b0430adf4bf1a1912fcc1a9dcd6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5ee1ca4d6848d78f644aeb"/>
  <p:tag name="KSO_WM_CHIP_XID" val="5f5f3ba58e478fb0c58a947c"/>
  <p:tag name="KSO_WM_UNIT_LINE_FORE_SCHEMECOLOR_INDEX_BRIGHTNESS" val="0"/>
  <p:tag name="KSO_WM_UNIT_LINE_FORE_SCHEMECOLOR_INDEX" val="1"/>
  <p:tag name="KSO_WM_UNIT_LINE_FILL_TYPE" val="2"/>
  <p:tag name="KSO_WM_TEMPLATE_ASSEMBLE_XID" val="5fd0b5f01fa9d42129dd3a07"/>
  <p:tag name="KSO_WM_TEMPLATE_ASSEMBLE_GROUPID" val="5fd0b5f01fa9d42129dd3a07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568_1*a*1"/>
  <p:tag name="KSO_WM_TEMPLATE_CATEGORY" val="diagram"/>
  <p:tag name="KSO_WM_TEMPLATE_INDEX" val="2021556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3f69a3b72254ab9ba65f187f6f369f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8e54bf90a814ed49b321c3339da32ce"/>
  <p:tag name="KSO_WM_UNIT_TEXT_FILL_FORE_SCHEMECOLOR_INDEX_BRIGHTNESS" val="0"/>
  <p:tag name="KSO_WM_UNIT_TEXT_FILL_FORE_SCHEMECOLOR_INDEX" val="13"/>
  <p:tag name="KSO_WM_UNIT_TEXT_FILL_TYPE" val="1"/>
  <p:tag name="KSO_WM_TEMPLATE_ASSEMBLE_XID" val="5fd0b5f01fa9d42129dd3a07"/>
  <p:tag name="KSO_WM_TEMPLATE_ASSEMBLE_GROUPID" val="5fd0b5f01fa9d42129dd3a07"/>
</p:tagLst>
</file>

<file path=ppt/tags/tag26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568_1*f*1"/>
  <p:tag name="KSO_WM_TEMPLATE_CATEGORY" val="diagram"/>
  <p:tag name="KSO_WM_TEMPLATE_INDEX" val="2021556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4"/>
  <p:tag name="KSO_WM_UNIT_SHOW_EDIT_AREA_INDICATION" val="1"/>
  <p:tag name="KSO_WM_CHIP_GROUPID" val="5e6b05596848fb12bee65ac8"/>
  <p:tag name="KSO_WM_CHIP_XID" val="5e6b05596848fb12bee65aca"/>
  <p:tag name="KSO_WM_UNIT_DEC_AREA_ID" val="8e2b186410804f449f99b6f31a7f8b7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b5f3161bc28417da6a68ecab0c3a406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5fd0b5f01fa9d42129dd3a07"/>
  <p:tag name="KSO_WM_TEMPLATE_ASSEMBLE_GROUPID" val="5fd0b5f01fa9d42129dd3a07"/>
</p:tagLst>
</file>

<file path=ppt/tags/tag263.xml><?xml version="1.0" encoding="utf-8"?>
<p:tagLst xmlns:p="http://schemas.openxmlformats.org/presentationml/2006/main">
  <p:tag name="KSO_WM_UNIT_VALUE" val="550*304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5568_1*d*1"/>
  <p:tag name="KSO_WM_TEMPLATE_CATEGORY" val="diagram"/>
  <p:tag name="KSO_WM_TEMPLATE_INDEX" val="2021556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5fabbce457b47e7b5a8e3daa1bfa72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2326b3a52324f1580787e5744d34821"/>
  <p:tag name="KSO_WM_UNIT_PLACING_PICTURE" val="32326b3a52324f1580787e5744d34821"/>
  <p:tag name="KSO_WM_UNIT_SUPPORT_UNIT_TYPE" val="[&quot;d&quot;]"/>
  <p:tag name="KSO_WM_TEMPLATE_ASSEMBLE_XID" val="5fd0b5f01fa9d42129dd3a07"/>
  <p:tag name="KSO_WM_TEMPLATE_ASSEMBLE_GROUPID" val="5fd0b5f01fa9d42129dd3a07"/>
</p:tagLst>
</file>

<file path=ppt/tags/tag264.xml><?xml version="1.0" encoding="utf-8"?>
<p:tagLst xmlns:p="http://schemas.openxmlformats.org/presentationml/2006/main">
  <p:tag name="KSO_WM_UNIT_BLOCK" val="0"/>
  <p:tag name="KSO_WM_UNIT_SM_LIMIT_TYPE" val="1"/>
  <p:tag name="KSO_WM_UNIT_DEC_AREA_ID" val="f4449a6aa6034106bd9c9014a46abef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5568_1*i*3"/>
  <p:tag name="KSO_WM_TEMPLATE_CATEGORY" val="diagram"/>
  <p:tag name="KSO_WM_TEMPLATE_INDEX" val="20215568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5ee1ca4d6848d78f644aeb"/>
  <p:tag name="KSO_WM_CHIP_XID" val="5f5f3ba58e478fb0c58a947c"/>
  <p:tag name="KSO_WM_TEMPLATE_ASSEMBLE_XID" val="5fd0b5f01fa9d42129dd3a07"/>
  <p:tag name="KSO_WM_TEMPLATE_ASSEMBLE_GROUPID" val="5fd0b5f01fa9d42129dd3a07"/>
</p:tagLst>
</file>

<file path=ppt/tags/tag265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5568_1*i*4"/>
  <p:tag name="KSO_WM_TEMPLATE_CATEGORY" val="diagram"/>
  <p:tag name="KSO_WM_TEMPLATE_INDEX" val="20215568"/>
  <p:tag name="KSO_WM_UNIT_LAYERLEVEL" val="1"/>
  <p:tag name="KSO_WM_TAG_VERSION" val="1.0"/>
  <p:tag name="KSO_WM_BEAUTIFY_FLAG" val="#wm#"/>
  <p:tag name="KSO_WM_CHIP_GROUPID" val="5f5ee1ca4d6848d78f644aeb"/>
  <p:tag name="KSO_WM_CHIP_XID" val="5f5f3ba58e478fb0c58a947c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5fd0b5f01fa9d42129dd3a07"/>
  <p:tag name="KSO_WM_TEMPLATE_ASSEMBLE_GROUPID" val="5fd0b5f01fa9d42129dd3a07"/>
</p:tagLst>
</file>

<file path=ppt/tags/tag266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5568_1*i*5"/>
  <p:tag name="KSO_WM_TEMPLATE_CATEGORY" val="diagram"/>
  <p:tag name="KSO_WM_TEMPLATE_INDEX" val="20215568"/>
  <p:tag name="KSO_WM_UNIT_LAYERLEVEL" val="1"/>
  <p:tag name="KSO_WM_TAG_VERSION" val="1.0"/>
  <p:tag name="KSO_WM_BEAUTIFY_FLAG" val="#wm#"/>
  <p:tag name="KSO_WM_CHIP_GROUPID" val="5f5ee1ca4d6848d78f644aeb"/>
  <p:tag name="KSO_WM_CHIP_XID" val="5f5f3ba58e478fb0c58a947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5fd0b5f01fa9d42129dd3a07"/>
  <p:tag name="KSO_WM_TEMPLATE_ASSEMBLE_GROUPID" val="5fd0b5f01fa9d42129dd3a07"/>
</p:tagLst>
</file>

<file path=ppt/tags/tag267.xml><?xml version="1.0" encoding="utf-8"?>
<p:tagLst xmlns:p="http://schemas.openxmlformats.org/presentationml/2006/main">
  <p:tag name="KSO_WM_BEAUTIFY_FLAG" val="#wm#"/>
  <p:tag name="KSO_WM_TEMPLATE_CATEGORY" val="diagram"/>
  <p:tag name="KSO_WM_TEMPLATE_INDEX" val="20215568"/>
  <p:tag name="KSO_WM_SLIDE_ID" val="diagram2021556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68"/>
  <p:tag name="KSO_WM_SLIDE_POSITION" val="0*0"/>
  <p:tag name="KSO_WM_TAG_VERSION" val="1.0"/>
  <p:tag name="KSO_WM_SLIDE_LAYOUT" val="a_d_f"/>
  <p:tag name="KSO_WM_SLIDE_LAYOUT_CNT" val="1_1_1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a58e478fb0c58a947c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true,&quot;fill_id&quot;:&quot;7677cba5f67942a4965523ce6c2a8e77&quot;,&quot;fill_align&quot;:&quot;lm&quot;,&quot;chip_types&quot;:[&quot;text&quot;]},{&quot;text_align&quot;:&quot;lm&quot;,&quot;text_direction&quot;:&quot;horizontal&quot;,&quot;support_big_font&quot;:false,&quot;fill_id&quot;:&quot;348d184d796e46aeb0eef14c0a5d8cca&quot;,&quot;fill_align&quot;:&quot;lm&quot;,&quot;chip_types&quot;:[&quot;text&quot;,&quot;picture&quot;]}]]"/>
  <p:tag name="KSO_WM_SLIDE_LAYOUT_INFO" val="{&quot;id&quot;:&quot;2020-12-09T19:33:04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2-09T19:33:04&quot;,&quot;margin&quot;:{&quot;bottom&quot;:0.44999998807907104,&quot;left&quot;:1.2699999809265137,&quot;right&quot;:1.2699999809265137,&quot;top&quot;:0.42300000786781311},&quot;type&quot;:0},{&quot;id&quot;:&quot;2020-12-09T19:33:04&quot;,&quot;maxSize&quot;:{&quot;size1&quot;:35.799999999999997},&quot;minSize&quot;:{&quot;size1&quot;:35.799999999999997},&quot;normalSize&quot;:{&quot;size1&quot;:35.799999999999997},&quot;subLayout&quot;:[{&quot;id&quot;:&quot;2020-12-09T19:33:04&quot;,&quot;margin&quot;:{&quot;bottom&quot;:0,&quot;left&quot;:1.6929999589920044,&quot;right&quot;:5.0799999237060547,&quot;top&quot;:2.1170001029968262},&quot;type&quot;:0},{&quot;id&quot;:&quot;2020-12-09T19:33:04&quot;,&quot;margin&quot;:{&quot;bottom&quot;:2.1170001029968262,&quot;left&quot;:1.6779999732971191,&quot;right&quot;:1.6779999732971191,&quot;top&quot;:2.1170001029968262},&quot;type&quot;:0}],&quot;type&quot;:0}],&quot;type&quot;:0}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d0b5f01fa9d42129dd3a07"/>
  <p:tag name="KSO_WM_TEMPLATE_ASSEMBLE_GROUPID" val="5fd0b5f01fa9d42129dd3a07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977_5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4"/>
  <p:tag name="KSO_WM_UNIT_DEC_AREA_ID" val="319cf6d0b0b84affb64b85f28ec4c37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b95e7eb2d874074ae6d5a7c40f74db6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568_1*a*1"/>
  <p:tag name="KSO_WM_TEMPLATE_CATEGORY" val="diagram"/>
  <p:tag name="KSO_WM_TEMPLATE_INDEX" val="2021556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3f69a3b72254ab9ba65f187f6f369f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8e54bf90a814ed49b321c3339da32ce"/>
  <p:tag name="KSO_WM_UNIT_TEXT_FILL_FORE_SCHEMECOLOR_INDEX_BRIGHTNESS" val="0"/>
  <p:tag name="KSO_WM_UNIT_TEXT_FILL_FORE_SCHEMECOLOR_INDEX" val="13"/>
  <p:tag name="KSO_WM_UNIT_TEXT_FILL_TYPE" val="1"/>
  <p:tag name="KSO_WM_TEMPLATE_ASSEMBLE_XID" val="5fd0b5f01fa9d42129dd3a07"/>
  <p:tag name="KSO_WM_TEMPLATE_ASSEMBLE_GROUPID" val="5fd0b5f01fa9d42129dd3a07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4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3"/>
  <p:tag name="KSO_WM_UNIT_DEC_AREA_ID" val="5d8119aa01fe4f84b2b28a128e2f944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65779d99e404ce892fcef5da1e00c94"/>
  <p:tag name="KSO_WM_SLIDE_BACKGROUND_TYPE" val="general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200977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977_5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4"/>
  <p:tag name="KSO_WM_UNIT_DEC_AREA_ID" val="319cf6d0b0b84affb64b85f28ec4c37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b95e7eb2d874074ae6d5a7c40f74db6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568_1*a*1"/>
  <p:tag name="KSO_WM_TEMPLATE_CATEGORY" val="diagram"/>
  <p:tag name="KSO_WM_TEMPLATE_INDEX" val="2021556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3f69a3b72254ab9ba65f187f6f369f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8e54bf90a814ed49b321c3339da32ce"/>
  <p:tag name="KSO_WM_UNIT_TEXT_FILL_FORE_SCHEMECOLOR_INDEX_BRIGHTNESS" val="0"/>
  <p:tag name="KSO_WM_UNIT_TEXT_FILL_FORE_SCHEMECOLOR_INDEX" val="13"/>
  <p:tag name="KSO_WM_UNIT_TEXT_FILL_TYPE" val="1"/>
  <p:tag name="KSO_WM_TEMPLATE_ASSEMBLE_XID" val="5fd0b5f01fa9d42129dd3a07"/>
  <p:tag name="KSO_WM_TEMPLATE_ASSEMBLE_GROUPID" val="5fd0b5f01fa9d42129dd3a07"/>
</p:tagLst>
</file>

<file path=ppt/tags/tag273.xml><?xml version="1.0" encoding="utf-8"?>
<p:tagLst xmlns:p="http://schemas.openxmlformats.org/presentationml/2006/main">
  <p:tag name="KSO_WM_BEAUTIFY_FLAG" val="#wm#"/>
  <p:tag name="KSO_WM_TEMPLATE_CATEGORY" val="custom"/>
  <p:tag name="KSO_WM_TEMPLATE_INDEX" val="20200977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977_5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4"/>
  <p:tag name="KSO_WM_UNIT_DEC_AREA_ID" val="319cf6d0b0b84affb64b85f28ec4c37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b95e7eb2d874074ae6d5a7c40f74db6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568_1*a*1"/>
  <p:tag name="KSO_WM_TEMPLATE_CATEGORY" val="diagram"/>
  <p:tag name="KSO_WM_TEMPLATE_INDEX" val="2021556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3f69a3b72254ab9ba65f187f6f369f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8e54bf90a814ed49b321c3339da32ce"/>
  <p:tag name="KSO_WM_UNIT_TEXT_FILL_FORE_SCHEMECOLOR_INDEX_BRIGHTNESS" val="0"/>
  <p:tag name="KSO_WM_UNIT_TEXT_FILL_FORE_SCHEMECOLOR_INDEX" val="13"/>
  <p:tag name="KSO_WM_UNIT_TEXT_FILL_TYPE" val="1"/>
  <p:tag name="KSO_WM_TEMPLATE_ASSEMBLE_XID" val="5fd0b5f01fa9d42129dd3a07"/>
  <p:tag name="KSO_WM_TEMPLATE_ASSEMBLE_GROUPID" val="5fd0b5f01fa9d42129dd3a07"/>
</p:tagLst>
</file>

<file path=ppt/tags/tag276.xml><?xml version="1.0" encoding="utf-8"?>
<p:tagLst xmlns:p="http://schemas.openxmlformats.org/presentationml/2006/main">
  <p:tag name="KSO_WM_BEAUTIFY_FLAG" val="#wm#"/>
  <p:tag name="KSO_WM_TEMPLATE_CATEGORY" val="custom"/>
  <p:tag name="KSO_WM_TEMPLATE_INDEX" val="20200977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977_5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4"/>
  <p:tag name="KSO_WM_UNIT_DEC_AREA_ID" val="319cf6d0b0b84affb64b85f28ec4c37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b95e7eb2d874074ae6d5a7c40f74db6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568_1*a*1"/>
  <p:tag name="KSO_WM_TEMPLATE_CATEGORY" val="diagram"/>
  <p:tag name="KSO_WM_TEMPLATE_INDEX" val="2021556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3f69a3b72254ab9ba65f187f6f369f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8e54bf90a814ed49b321c3339da32ce"/>
  <p:tag name="KSO_WM_UNIT_TEXT_FILL_FORE_SCHEMECOLOR_INDEX_BRIGHTNESS" val="0"/>
  <p:tag name="KSO_WM_UNIT_TEXT_FILL_FORE_SCHEMECOLOR_INDEX" val="13"/>
  <p:tag name="KSO_WM_UNIT_TEXT_FILL_TYPE" val="1"/>
  <p:tag name="KSO_WM_TEMPLATE_ASSEMBLE_XID" val="5fd0b5f01fa9d42129dd3a07"/>
  <p:tag name="KSO_WM_TEMPLATE_ASSEMBLE_GROUPID" val="5fd0b5f01fa9d42129dd3a07"/>
</p:tagLst>
</file>

<file path=ppt/tags/tag279.xml><?xml version="1.0" encoding="utf-8"?>
<p:tagLst xmlns:p="http://schemas.openxmlformats.org/presentationml/2006/main">
  <p:tag name="KSO_WM_BEAUTIFY_FLAG" val="#wm#"/>
  <p:tag name="KSO_WM_TEMPLATE_CATEGORY" val="custom"/>
  <p:tag name="KSO_WM_TEMPLATE_INDEX" val="20200977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977_5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4"/>
  <p:tag name="KSO_WM_UNIT_DEC_AREA_ID" val="319cf6d0b0b84affb64b85f28ec4c37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b95e7eb2d874074ae6d5a7c40f74db6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568_1*a*1"/>
  <p:tag name="KSO_WM_TEMPLATE_CATEGORY" val="diagram"/>
  <p:tag name="KSO_WM_TEMPLATE_INDEX" val="2021556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3f69a3b72254ab9ba65f187f6f369f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8e54bf90a814ed49b321c3339da32ce"/>
  <p:tag name="KSO_WM_UNIT_TEXT_FILL_FORE_SCHEMECOLOR_INDEX_BRIGHTNESS" val="0"/>
  <p:tag name="KSO_WM_UNIT_TEXT_FILL_FORE_SCHEMECOLOR_INDEX" val="13"/>
  <p:tag name="KSO_WM_UNIT_TEXT_FILL_TYPE" val="1"/>
  <p:tag name="KSO_WM_TEMPLATE_ASSEMBLE_XID" val="5fd0b5f01fa9d42129dd3a07"/>
  <p:tag name="KSO_WM_TEMPLATE_ASSEMBLE_GROUPID" val="5fd0b5f01fa9d42129dd3a07"/>
</p:tagLst>
</file>

<file path=ppt/tags/tag282.xml><?xml version="1.0" encoding="utf-8"?>
<p:tagLst xmlns:p="http://schemas.openxmlformats.org/presentationml/2006/main">
  <p:tag name="KSO_WM_BEAUTIFY_FLAG" val="#wm#"/>
  <p:tag name="KSO_WM_TEMPLATE_CATEGORY" val="custom"/>
  <p:tag name="KSO_WM_TEMPLATE_INDEX" val="20200977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977_5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4"/>
  <p:tag name="KSO_WM_UNIT_DEC_AREA_ID" val="319cf6d0b0b84affb64b85f28ec4c37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b95e7eb2d874074ae6d5a7c40f74db6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568_1*a*1"/>
  <p:tag name="KSO_WM_TEMPLATE_CATEGORY" val="diagram"/>
  <p:tag name="KSO_WM_TEMPLATE_INDEX" val="2021556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3f69a3b72254ab9ba65f187f6f369f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8e54bf90a814ed49b321c3339da32ce"/>
  <p:tag name="KSO_WM_UNIT_TEXT_FILL_FORE_SCHEMECOLOR_INDEX_BRIGHTNESS" val="0"/>
  <p:tag name="KSO_WM_UNIT_TEXT_FILL_FORE_SCHEMECOLOR_INDEX" val="13"/>
  <p:tag name="KSO_WM_UNIT_TEXT_FILL_TYPE" val="1"/>
  <p:tag name="KSO_WM_TEMPLATE_ASSEMBLE_XID" val="5fd0b5f01fa9d42129dd3a07"/>
  <p:tag name="KSO_WM_TEMPLATE_ASSEMBLE_GROUPID" val="5fd0b5f01fa9d42129dd3a07"/>
</p:tagLst>
</file>

<file path=ppt/tags/tag285.xml><?xml version="1.0" encoding="utf-8"?>
<p:tagLst xmlns:p="http://schemas.openxmlformats.org/presentationml/2006/main">
  <p:tag name="KSO_WM_BEAUTIFY_FLAG" val="#wm#"/>
  <p:tag name="KSO_WM_TEMPLATE_CATEGORY" val="custom"/>
  <p:tag name="KSO_WM_TEMPLATE_INDEX" val="20200977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977_5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4"/>
  <p:tag name="KSO_WM_UNIT_DEC_AREA_ID" val="319cf6d0b0b84affb64b85f28ec4c37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b95e7eb2d874074ae6d5a7c40f74db6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568_1*a*1"/>
  <p:tag name="KSO_WM_TEMPLATE_CATEGORY" val="diagram"/>
  <p:tag name="KSO_WM_TEMPLATE_INDEX" val="2021556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3f69a3b72254ab9ba65f187f6f369f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8e54bf90a814ed49b321c3339da32ce"/>
  <p:tag name="KSO_WM_UNIT_TEXT_FILL_FORE_SCHEMECOLOR_INDEX_BRIGHTNESS" val="0"/>
  <p:tag name="KSO_WM_UNIT_TEXT_FILL_FORE_SCHEMECOLOR_INDEX" val="13"/>
  <p:tag name="KSO_WM_UNIT_TEXT_FILL_TYPE" val="1"/>
  <p:tag name="KSO_WM_TEMPLATE_ASSEMBLE_XID" val="5fd0b5f01fa9d42129dd3a07"/>
  <p:tag name="KSO_WM_TEMPLATE_ASSEMBLE_GROUPID" val="5fd0b5f01fa9d42129dd3a07"/>
</p:tagLst>
</file>

<file path=ppt/tags/tag288.xml><?xml version="1.0" encoding="utf-8"?>
<p:tagLst xmlns:p="http://schemas.openxmlformats.org/presentationml/2006/main">
  <p:tag name="KSO_WM_BEAUTIFY_FLAG" val="#wm#"/>
  <p:tag name="KSO_WM_TEMPLATE_CATEGORY" val="custom"/>
  <p:tag name="KSO_WM_TEMPLATE_INDEX" val="20200977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977_5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4"/>
  <p:tag name="KSO_WM_UNIT_DEC_AREA_ID" val="319cf6d0b0b84affb64b85f28ec4c37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b95e7eb2d874074ae6d5a7c40f74db6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SLIDE_BACKGROUND_TYPE" val="general"/>
</p:tagLst>
</file>

<file path=ppt/tags/tag2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568_1*a*1"/>
  <p:tag name="KSO_WM_TEMPLATE_CATEGORY" val="diagram"/>
  <p:tag name="KSO_WM_TEMPLATE_INDEX" val="2021556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3f69a3b72254ab9ba65f187f6f369f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8e54bf90a814ed49b321c3339da32ce"/>
  <p:tag name="KSO_WM_UNIT_TEXT_FILL_FORE_SCHEMECOLOR_INDEX_BRIGHTNESS" val="0"/>
  <p:tag name="KSO_WM_UNIT_TEXT_FILL_FORE_SCHEMECOLOR_INDEX" val="13"/>
  <p:tag name="KSO_WM_UNIT_TEXT_FILL_TYPE" val="1"/>
  <p:tag name="KSO_WM_TEMPLATE_ASSEMBLE_XID" val="5fd0b5f01fa9d42129dd3a07"/>
  <p:tag name="KSO_WM_TEMPLATE_ASSEMBLE_GROUPID" val="5fd0b5f01fa9d42129dd3a07"/>
</p:tagLst>
</file>

<file path=ppt/tags/tag291.xml><?xml version="1.0" encoding="utf-8"?>
<p:tagLst xmlns:p="http://schemas.openxmlformats.org/presentationml/2006/main">
  <p:tag name="KSO_WM_BEAUTIFY_FLAG" val="#wm#"/>
  <p:tag name="KSO_WM_TEMPLATE_CATEGORY" val="custom"/>
  <p:tag name="KSO_WM_TEMPLATE_INDEX" val="20200977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977_5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4"/>
  <p:tag name="KSO_WM_UNIT_DEC_AREA_ID" val="319cf6d0b0b84affb64b85f28ec4c37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b95e7eb2d874074ae6d5a7c40f74db6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568_1*a*1"/>
  <p:tag name="KSO_WM_TEMPLATE_CATEGORY" val="diagram"/>
  <p:tag name="KSO_WM_TEMPLATE_INDEX" val="2021556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3f69a3b72254ab9ba65f187f6f369f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8e54bf90a814ed49b321c3339da32ce"/>
  <p:tag name="KSO_WM_UNIT_TEXT_FILL_FORE_SCHEMECOLOR_INDEX_BRIGHTNESS" val="0"/>
  <p:tag name="KSO_WM_UNIT_TEXT_FILL_FORE_SCHEMECOLOR_INDEX" val="13"/>
  <p:tag name="KSO_WM_UNIT_TEXT_FILL_TYPE" val="1"/>
  <p:tag name="KSO_WM_TEMPLATE_ASSEMBLE_XID" val="5fd0b5f01fa9d42129dd3a07"/>
  <p:tag name="KSO_WM_TEMPLATE_ASSEMBLE_GROUPID" val="5fd0b5f01fa9d42129dd3a07"/>
</p:tagLst>
</file>

<file path=ppt/tags/tag294.xml><?xml version="1.0" encoding="utf-8"?>
<p:tagLst xmlns:p="http://schemas.openxmlformats.org/presentationml/2006/main">
  <p:tag name="KSO_WM_BEAUTIFY_FLAG" val="#wm#"/>
  <p:tag name="KSO_WM_TEMPLATE_CATEGORY" val="custom"/>
  <p:tag name="KSO_WM_TEMPLATE_INDEX" val="20200977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977_5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4"/>
  <p:tag name="KSO_WM_UNIT_DEC_AREA_ID" val="319cf6d0b0b84affb64b85f28ec4c37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b95e7eb2d874074ae6d5a7c40f74db6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568_1*a*1"/>
  <p:tag name="KSO_WM_TEMPLATE_CATEGORY" val="diagram"/>
  <p:tag name="KSO_WM_TEMPLATE_INDEX" val="2021556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3f69a3b72254ab9ba65f187f6f369f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8e54bf90a814ed49b321c3339da32ce"/>
  <p:tag name="KSO_WM_UNIT_TEXT_FILL_FORE_SCHEMECOLOR_INDEX_BRIGHTNESS" val="0"/>
  <p:tag name="KSO_WM_UNIT_TEXT_FILL_FORE_SCHEMECOLOR_INDEX" val="13"/>
  <p:tag name="KSO_WM_UNIT_TEXT_FILL_TYPE" val="1"/>
  <p:tag name="KSO_WM_TEMPLATE_ASSEMBLE_XID" val="5fd0b5f01fa9d42129dd3a07"/>
  <p:tag name="KSO_WM_TEMPLATE_ASSEMBLE_GROUPID" val="5fd0b5f01fa9d42129dd3a07"/>
</p:tagLst>
</file>

<file path=ppt/tags/tag297.xml><?xml version="1.0" encoding="utf-8"?>
<p:tagLst xmlns:p="http://schemas.openxmlformats.org/presentationml/2006/main">
  <p:tag name="KSO_WM_BEAUTIFY_FLAG" val="#wm#"/>
  <p:tag name="KSO_WM_TEMPLATE_CATEGORY" val="custom"/>
  <p:tag name="KSO_WM_TEMPLATE_INDEX" val="20200977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977_5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4"/>
  <p:tag name="KSO_WM_UNIT_DEC_AREA_ID" val="319cf6d0b0b84affb64b85f28ec4c37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b95e7eb2d874074ae6d5a7c40f74db6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568_1*a*1"/>
  <p:tag name="KSO_WM_TEMPLATE_CATEGORY" val="diagram"/>
  <p:tag name="KSO_WM_TEMPLATE_INDEX" val="2021556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3f69a3b72254ab9ba65f187f6f369f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8e54bf90a814ed49b321c3339da32ce"/>
  <p:tag name="KSO_WM_UNIT_TEXT_FILL_FORE_SCHEMECOLOR_INDEX_BRIGHTNESS" val="0"/>
  <p:tag name="KSO_WM_UNIT_TEXT_FILL_FORE_SCHEMECOLOR_INDEX" val="13"/>
  <p:tag name="KSO_WM_UNIT_TEXT_FILL_TYPE" val="1"/>
  <p:tag name="KSO_WM_TEMPLATE_ASSEMBLE_XID" val="5fd0b5f01fa9d42129dd3a07"/>
  <p:tag name="KSO_WM_TEMPLATE_ASSEMBLE_GROUPID" val="5fd0b5f01fa9d42129dd3a07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7_1*b*1"/>
  <p:tag name="KSO_WM_TEMPLATE_CATEGORY" val="custom"/>
  <p:tag name="KSO_WM_TEMPLATE_INDEX" val="2020097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9"/>
  <p:tag name="KSO_WM_UNIT_TYPE" val="b"/>
  <p:tag name="KSO_WM_UNIT_INDEX" val="1"/>
  <p:tag name="KSO_WM_UNIT_ISNUMDGMTITLE" val="0"/>
  <p:tag name="KSO_WM_UNIT_PRESET_TEXT" val="此处添加副标题内容"/>
  <p:tag name="KSO_WM_UNIT_BLOCK" val="0"/>
  <p:tag name="KSO_WM_UNIT_DEC_AREA_ID" val="ae01ee0814464f7a90075328a737e57e"/>
  <p:tag name="KSO_WM_UNIT_DEFAULT_FONT" val="18;24;2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1924467e418f49f580e6175dd07ad2a3"/>
  <p:tag name="KSO_WM_UNIT_TEXT_FILL_FORE_SCHEMECOLOR_INDEX_BRIGHTNESS" val="0.35"/>
  <p:tag name="KSO_WM_UNIT_TEXT_FILL_FORE_SCHEMECOLOR_INDEX" val="13"/>
  <p:tag name="KSO_WM_UNIT_TEXT_FILL_TYPE" val="1"/>
  <p:tag name="KSO_WM_TEMPLATE_ASSEMBLE_XID" val="5fbb78932574a1ee74af7a1a"/>
  <p:tag name="KSO_WM_TEMPLATE_ASSEMBLE_GROUPID" val="5fb241e8bfe68cd3a0894d8f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00.xml><?xml version="1.0" encoding="utf-8"?>
<p:tagLst xmlns:p="http://schemas.openxmlformats.org/presentationml/2006/main">
  <p:tag name="KSO_WM_BEAUTIFY_FLAG" val="#wm#"/>
  <p:tag name="KSO_WM_TEMPLATE_CATEGORY" val="custom"/>
  <p:tag name="KSO_WM_TEMPLATE_INDEX" val="20200977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977_5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4"/>
  <p:tag name="KSO_WM_UNIT_DEC_AREA_ID" val="319cf6d0b0b84affb64b85f28ec4c37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b95e7eb2d874074ae6d5a7c40f74db6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568_1*a*1"/>
  <p:tag name="KSO_WM_TEMPLATE_CATEGORY" val="diagram"/>
  <p:tag name="KSO_WM_TEMPLATE_INDEX" val="2021556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3f69a3b72254ab9ba65f187f6f369f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8e54bf90a814ed49b321c3339da32ce"/>
  <p:tag name="KSO_WM_UNIT_TEXT_FILL_FORE_SCHEMECOLOR_INDEX_BRIGHTNESS" val="0"/>
  <p:tag name="KSO_WM_UNIT_TEXT_FILL_FORE_SCHEMECOLOR_INDEX" val="13"/>
  <p:tag name="KSO_WM_UNIT_TEXT_FILL_TYPE" val="1"/>
  <p:tag name="KSO_WM_TEMPLATE_ASSEMBLE_XID" val="5fd0b5f01fa9d42129dd3a07"/>
  <p:tag name="KSO_WM_TEMPLATE_ASSEMBLE_GROUPID" val="5fd0b5f01fa9d42129dd3a07"/>
</p:tagLst>
</file>

<file path=ppt/tags/tag303.xml><?xml version="1.0" encoding="utf-8"?>
<p:tagLst xmlns:p="http://schemas.openxmlformats.org/presentationml/2006/main">
  <p:tag name="KSO_WM_UNIT_TABLE_BEAUTIFY" val="smartTable{9661da6b-4528-43cd-87f8-4e5d8dbd665e}"/>
</p:tagLst>
</file>

<file path=ppt/tags/tag304.xml><?xml version="1.0" encoding="utf-8"?>
<p:tagLst xmlns:p="http://schemas.openxmlformats.org/presentationml/2006/main">
  <p:tag name="KSO_WM_BEAUTIFY_FLAG" val="#wm#"/>
  <p:tag name="KSO_WM_TEMPLATE_CATEGORY" val="custom"/>
  <p:tag name="KSO_WM_TEMPLATE_INDEX" val="20200977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977_5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4"/>
  <p:tag name="KSO_WM_UNIT_DEC_AREA_ID" val="319cf6d0b0b84affb64b85f28ec4c37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b95e7eb2d874074ae6d5a7c40f74db6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568_1*a*1"/>
  <p:tag name="KSO_WM_TEMPLATE_CATEGORY" val="diagram"/>
  <p:tag name="KSO_WM_TEMPLATE_INDEX" val="2021556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3f69a3b72254ab9ba65f187f6f369f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8e54bf90a814ed49b321c3339da32ce"/>
  <p:tag name="KSO_WM_UNIT_TEXT_FILL_FORE_SCHEMECOLOR_INDEX_BRIGHTNESS" val="0"/>
  <p:tag name="KSO_WM_UNIT_TEXT_FILL_FORE_SCHEMECOLOR_INDEX" val="13"/>
  <p:tag name="KSO_WM_UNIT_TEXT_FILL_TYPE" val="1"/>
  <p:tag name="KSO_WM_TEMPLATE_ASSEMBLE_XID" val="5fd0b5f01fa9d42129dd3a07"/>
  <p:tag name="KSO_WM_TEMPLATE_ASSEMBLE_GROUPID" val="5fd0b5f01fa9d42129dd3a07"/>
</p:tagLst>
</file>

<file path=ppt/tags/tag307.xml><?xml version="1.0" encoding="utf-8"?>
<p:tagLst xmlns:p="http://schemas.openxmlformats.org/presentationml/2006/main">
  <p:tag name="KSO_WM_BEAUTIFY_FLAG" val="#wm#"/>
  <p:tag name="KSO_WM_TEMPLATE_CATEGORY" val="custom"/>
  <p:tag name="KSO_WM_TEMPLATE_INDEX" val="20200977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977_5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4"/>
  <p:tag name="KSO_WM_UNIT_DEC_AREA_ID" val="319cf6d0b0b84affb64b85f28ec4c37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b95e7eb2d874074ae6d5a7c40f74db6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568_1*a*1"/>
  <p:tag name="KSO_WM_TEMPLATE_CATEGORY" val="diagram"/>
  <p:tag name="KSO_WM_TEMPLATE_INDEX" val="2021556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3f69a3b72254ab9ba65f187f6f369f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8e54bf90a814ed49b321c3339da32ce"/>
  <p:tag name="KSO_WM_UNIT_TEXT_FILL_FORE_SCHEMECOLOR_INDEX_BRIGHTNESS" val="0"/>
  <p:tag name="KSO_WM_UNIT_TEXT_FILL_FORE_SCHEMECOLOR_INDEX" val="13"/>
  <p:tag name="KSO_WM_UNIT_TEXT_FILL_TYPE" val="1"/>
  <p:tag name="KSO_WM_TEMPLATE_ASSEMBLE_XID" val="5fd0b5f01fa9d42129dd3a07"/>
  <p:tag name="KSO_WM_TEMPLATE_ASSEMBLE_GROUPID" val="5fd0b5f01fa9d42129dd3a07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10.xml><?xml version="1.0" encoding="utf-8"?>
<p:tagLst xmlns:p="http://schemas.openxmlformats.org/presentationml/2006/main">
  <p:tag name="KSO_WM_BEAUTIFY_FLAG" val="#wm#"/>
  <p:tag name="KSO_WM_TEMPLATE_CATEGORY" val="custom"/>
  <p:tag name="KSO_WM_TEMPLATE_INDEX" val="20200977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317_22*a*1"/>
  <p:tag name="KSO_WM_TEMPLATE_CATEGORY" val="custom"/>
  <p:tag name="KSO_WM_TEMPLATE_INDEX" val="2020531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谢谢聆听"/>
  <p:tag name="KSO_WM_UNIT_TEXT_FILL_FORE_SCHEMECOLOR_INDEX_BRIGHTNESS" val="0"/>
  <p:tag name="KSO_WM_UNIT_TEXT_FILL_FORE_SCHEMECOLOR_INDEX" val="14"/>
  <p:tag name="KSO_WM_UNIT_TEXT_FILL_TYPE" val="1"/>
</p:tagLst>
</file>

<file path=ppt/tags/tag3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317"/>
  <p:tag name="KSO_WM_SLIDE_ID" val="custom20205317_22"/>
  <p:tag name="KSO_WM_TEMPLATE_SUBCATEGORY" val="0"/>
  <p:tag name="KSO_WM_TEMPLATE_MASTER_TYPE" val="1"/>
  <p:tag name="KSO_WM_TEMPLATE_COLOR_TYPE" val="1"/>
  <p:tag name="KSO_WM_SLIDE_ITEM_CNT" val="0"/>
  <p:tag name="KSO_WM_SLIDE_INDEX" val="22"/>
  <p:tag name="KSO_WM_TAG_VERSION" val="1.0"/>
  <p:tag name="KSO_WM_SLIDE_TYPE" val="endPage"/>
  <p:tag name="KSO_WM_SLIDE_SUBTYPE" val="pureTxt"/>
  <p:tag name="KSO_WM_SLIDE_LAYOUT" val="a"/>
  <p:tag name="KSO_WM_SLIDE_LAYOUT_CNT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977_5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4"/>
  <p:tag name="KSO_WM_UNIT_DEC_AREA_ID" val="289b0bda5eaa499fbfebf963d512168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e3d47a6a39b4334a4eb51beba306770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3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2"/>
  <p:tag name="KSO_WM_UNIT_DEC_AREA_ID" val="ef3fcfc6fc354f969e1d17e76760ad0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eb1aa52dca845d2bfe2901856937416"/>
  <p:tag name="KSO_WM_SLIDE_BACKGROUND_TYPE" val="frame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4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3"/>
  <p:tag name="KSO_WM_UNIT_DEC_AREA_ID" val="7dd7325e1fab43aabc1d495bca7c9ad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fa5c50ce6cb487bb292b25700777b3b"/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3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2"/>
  <p:tag name="KSO_WM_UNIT_DEC_AREA_ID" val="6a0a0a55a58442e9987af9ffb62268f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9d474f68de349d69d51bd3c6e4047db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977_5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4"/>
  <p:tag name="KSO_WM_UNIT_DEC_AREA_ID" val="19044b543414481cbd6974607a8b33b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48a7476542849cb936349e8225bb635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3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2"/>
  <p:tag name="KSO_WM_UNIT_DEC_AREA_ID" val="c3f65e1567974e9ea3752a3f7ff0508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15af32cfa2841b1a33b4a141dd7aff0"/>
  <p:tag name="KSO_WM_SLIDE_BACKGROUND_TYPE" val="leftRight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4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3"/>
  <p:tag name="KSO_WM_UNIT_DEC_AREA_ID" val="e8312e698257472080ea5d532501e0b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464b0426a3c48958450001eab021449"/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977_5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4"/>
  <p:tag name="KSO_WM_UNIT_DEC_AREA_ID" val="8a2832163b1d4a12a401f646821e424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5c6f5da61d44502afb7444bdee7264a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4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3"/>
  <p:tag name="KSO_WM_UNIT_DEC_AREA_ID" val="5d8119aa01fe4f84b2b28a128e2f944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65779d99e404ce892fcef5da1e00c9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3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2"/>
  <p:tag name="KSO_WM_UNIT_DEC_AREA_ID" val="60de298c81f6408e9df4f25d52e7518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118f465ae4e416cb406a0bf1afb350a"/>
  <p:tag name="KSO_WM_SLIDE_BACKGROUND_TYPE" val="topBottom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4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3"/>
  <p:tag name="KSO_WM_UNIT_DEC_AREA_ID" val="dc2ec50d45b94086a6431e303f9df81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51629fe312941ba8be490f3a01fa21e"/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977_5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4"/>
  <p:tag name="KSO_WM_UNIT_DEC_AREA_ID" val="4210b390ad6a46ce86932106656b418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fca2712330444403ab78aa213f1eb0e9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3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2"/>
  <p:tag name="KSO_WM_UNIT_DEC_AREA_ID" val="925bb20cb1374688afca79ee47e8f35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68a9e400f1f4408899bd4b6b6b651c7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2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1"/>
  <p:tag name="KSO_WM_UNIT_DEC_AREA_ID" val="cdf39fb85d364fe9adc28aafd89b5231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f682b67e28a4a219ce769a7fa2b0f1b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4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3"/>
  <p:tag name="KSO_WM_UNIT_DEC_AREA_ID" val="6ef858f3357d407f89b2b869c2d9fe5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4ba7dade6214a758060b2ed88eaacd1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977_5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4"/>
  <p:tag name="KSO_WM_UNIT_DEC_AREA_ID" val="319cf6d0b0b84affb64b85f28ec4c37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b95e7eb2d874074ae6d5a7c40f74db6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3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2"/>
  <p:tag name="KSO_WM_UNIT_DEC_AREA_ID" val="e1e243d342c140098b7a18d1a0f425f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50d1764bee2440d945803ac47828fc1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4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3"/>
  <p:tag name="KSO_WM_UNIT_DEC_AREA_ID" val="c1f3ec3916604cac8f468fdb99187a3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c6b303029d643d890f1837057fe9e8f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3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2"/>
  <p:tag name="KSO_WM_UNIT_DEC_AREA_ID" val="36255ad1bf824519b77c4f21d2d3ce3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f3404a7e3e044efbbc1d5ef09f3ad208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977_5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4"/>
  <p:tag name="KSO_WM_UNIT_DEC_AREA_ID" val="2d11a3e16db84696b121d991eb8b4dc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cef7cbfed7446dbb5e98908e3b23643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3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2"/>
  <p:tag name="KSO_WM_UNIT_DEC_AREA_ID" val="59f269f6a115429fb14ed341bd68d54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576a9c176e2451a9091a64d7229f5ca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4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3"/>
  <p:tag name="KSO_WM_UNIT_DEC_AREA_ID" val="d3ed240699a44b7e8f9a1cbbcb72693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58052391d27449083cccb65a0fbd452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977_4*i*1"/>
  <p:tag name="KSO_WM_TEMPLATE_CATEGORY" val="chip"/>
  <p:tag name="KSO_WM_TEMPLATE_INDEX" val="20200977"/>
  <p:tag name="KSO_WM_UNIT_LAYERLEVEL" val="1"/>
  <p:tag name="KSO_WM_TAG_VERSION" val="1.0"/>
  <p:tag name="KSO_WM_BEAUTIFY_FLAG" val="#wm#"/>
  <p:tag name="KSO_WM_CHIP_GROUPID" val="5fb241e8bfe68cd3a0894d8f"/>
  <p:tag name="KSO_WM_CHIP_XID" val="5fb241e8bfe68cd3a0894d93"/>
  <p:tag name="KSO_WM_UNIT_DEC_AREA_ID" val="16682e19b17a4f3e8d01d38b210c64f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966ba3d0e55495a8b318c20a55ba9d7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00977"/>
</p:tagLst>
</file>

<file path=ppt/tags/tag87.xml><?xml version="1.0" encoding="utf-8"?>
<p:tagLst xmlns:p="http://schemas.openxmlformats.org/presentationml/2006/main">
  <p:tag name="KSO_WM_TEMPLATE_CATEGORY" val="custom"/>
  <p:tag name="KSO_WM_TEMPLATE_INDEX" val="20200977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0977"/>
</p:tagLst>
</file>

<file path=ppt/tags/tag89.xml><?xml version="1.0" encoding="utf-8"?>
<p:tagLst xmlns:p="http://schemas.openxmlformats.org/presentationml/2006/main">
  <p:tag name="KSO_WM_UNIT_PLACING_PICTURE_INFO" val="{&quot;code&quot;:&quot;[1]&quot;,&quot;full_picture&quot;:false,&quot;last_crop_picture&quot;:&quot;[1]&quot;,&quot;scheme&quot;:&quot;1-1&quot;,&quot;spacing&quot;:5}"/>
  <p:tag name="KSO_WM_UNIT_PLACING_PICTURE" val="193432.235"/>
  <p:tag name="KSO_WM_BEAUTIFY_FLAG" val="#wm#"/>
  <p:tag name="KSO_WM_UNIT_ID" val="_1*i*1"/>
  <p:tag name="KSO_WM_UNIT_PLACING_PICTURE_USER_VIEWPORT" val="{&quot;height&quot;:10799,&quot;width&quot;:19201}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UNIT_SUBTYPE" val="q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977_1*b*1"/>
  <p:tag name="KSO_WM_TEMPLATE_CATEGORY" val="custom"/>
  <p:tag name="KSO_WM_TEMPLATE_INDEX" val="20200977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c329b77529dd4564900c159c1a7e8485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a5b04751b7ec4f8494f968fbc6f5defe"/>
  <p:tag name="KSO_WM_UNIT_TEXT_FILL_FORE_SCHEMECOLOR_INDEX_BRIGHTNESS" val="0.35"/>
  <p:tag name="KSO_WM_UNIT_TEXT_FILL_FORE_SCHEMECOLOR_INDEX" val="13"/>
  <p:tag name="KSO_WM_UNIT_TEXT_FILL_TYPE" val="1"/>
  <p:tag name="KSO_WM_TEMPLATE_ASSEMBLE_XID" val="5fbb78932574a1ee74af7a12"/>
  <p:tag name="KSO_WM_TEMPLATE_ASSEMBLE_GROUPID" val="5fb241e8bfe68cd3a0894d8f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726F72"/>
      </a:accent1>
      <a:accent2>
        <a:srgbClr val="6F6F73"/>
      </a:accent2>
      <a:accent3>
        <a:srgbClr val="6D7073"/>
      </a:accent3>
      <a:accent4>
        <a:srgbClr val="6C7171"/>
      </a:accent4>
      <a:accent5>
        <a:srgbClr val="6D716F"/>
      </a:accent5>
      <a:accent6>
        <a:srgbClr val="70716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D9E8E8"/>
      </a:dk2>
      <a:lt2>
        <a:srgbClr val="FFFFFF"/>
      </a:lt2>
      <a:accent1>
        <a:srgbClr val="3C8B8B"/>
      </a:accent1>
      <a:accent2>
        <a:srgbClr val="439595"/>
      </a:accent2>
      <a:accent3>
        <a:srgbClr val="4A9E9E"/>
      </a:accent3>
      <a:accent4>
        <a:srgbClr val="52A8A8"/>
      </a:accent4>
      <a:accent5>
        <a:srgbClr val="59B1B1"/>
      </a:accent5>
      <a:accent6>
        <a:srgbClr val="60BBBB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</Words>
  <Application>WPS 演示</Application>
  <PresentationFormat>宽屏</PresentationFormat>
  <Paragraphs>234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汉仪旗黑-85S</vt:lpstr>
      <vt:lpstr>黑体</vt:lpstr>
      <vt:lpstr>华文楷体</vt:lpstr>
      <vt:lpstr>Times New Roman</vt:lpstr>
      <vt:lpstr>Segoe UI</vt:lpstr>
      <vt:lpstr>Arial Unicode MS</vt:lpstr>
      <vt:lpstr>Calibri</vt:lpstr>
      <vt:lpstr>1_Office 主题​​</vt:lpstr>
      <vt:lpstr>2_Office 主题​​</vt:lpstr>
      <vt:lpstr>编译原理    3.2（2）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175</cp:revision>
  <dcterms:created xsi:type="dcterms:W3CDTF">2019-06-19T02:08:00Z</dcterms:created>
  <dcterms:modified xsi:type="dcterms:W3CDTF">2021-03-18T03:05:12Z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