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D1AD5-A32D-45D3-A9CD-B57C1CC1D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A9FC88-AA5E-45AA-9BC4-D97FC243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E169C-B03E-445D-9E15-18A33E52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6092-F35C-45CB-B126-DAAAAB0946D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51670-0CC7-45A4-A014-7BBB3DC9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D708C-71E7-4C76-816A-9AB208B4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FCC-8DBF-4E33-AC71-B7A3E72BC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71D41-58C6-4313-A9EA-2B9DEC7A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71F9C8-C43B-4637-8C70-22FEFB0AF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51F1F-C5DB-4F3C-BDE4-E487923F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6092-F35C-45CB-B126-DAAAAB0946D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3152B-ECBF-45F5-A2F3-87F450A4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3A467-1E92-4B96-B358-91B0CD09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FCC-8DBF-4E33-AC71-B7A3E72BC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1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EDBFAB-A2B4-4268-8329-F48D05D9E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E7AA0F-B797-475D-872B-4C39A4860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98E7C-81E3-4114-A9A0-5E876435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6092-F35C-45CB-B126-DAAAAB0946D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38D3A-66A6-4A8A-A257-7B299CAA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F8645-93BD-41A9-B681-CC9742D0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FCC-8DBF-4E33-AC71-B7A3E72BC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0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E42CF-8172-472B-9C4A-CAA4058E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4E557-8084-4237-8D2A-A83D99AA3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32F02-50CA-4840-A1B2-224A3885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6092-F35C-45CB-B126-DAAAAB0946D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F20EF-C874-4858-971B-65291C9F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0D949-A5E6-43F2-869E-46D5FC3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FCC-8DBF-4E33-AC71-B7A3E72BC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4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99FF5-0BBC-4D21-BECA-B8B54B3D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1B8CF-5477-4525-A33D-AAE86E6A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6432E-FD97-48D1-A7C9-F5C75AE6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6092-F35C-45CB-B126-DAAAAB0946D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4DB84-22EC-4C57-9D7D-AC00555E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40548-E8E0-4AAD-BC5D-1351B361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FCC-8DBF-4E33-AC71-B7A3E72BC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7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9A63E-EA4D-426E-9929-AB1C2AD7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A84AC-D5F7-49F4-88B9-2769351C5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EA76E-A152-4CA5-AE89-DBE35883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32C0C-5216-42A7-AF97-3EDF16AB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6092-F35C-45CB-B126-DAAAAB0946D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7A226-B2F6-416F-A305-F68DE9C9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062AE-A559-4B1E-A357-46CE9DF9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FCC-8DBF-4E33-AC71-B7A3E72BC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1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BC95B-45B1-457F-93AF-33B1EF18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663AA-DA6C-4388-8367-9439B3BE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84776B-2E20-406A-B23B-B04036455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C2D206-DE15-45A7-8997-DCE52FCE5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15B24-1E5F-4ABD-A201-BC1625753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C62527-1A1C-4A75-817B-B744B4EE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6092-F35C-45CB-B126-DAAAAB0946D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C33F83-6FA2-4830-9964-F676BAF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698DB9-936F-4BBE-9E58-DB9B30A3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FCC-8DBF-4E33-AC71-B7A3E72BC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9C536-EACA-453D-8B79-2734140B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D280B7-0FAD-4170-969B-1DC32785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6092-F35C-45CB-B126-DAAAAB0946D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B929BB-B5BB-4A01-A2E1-0BBD9937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7DE91C-D66A-4562-82B9-A3CBD481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FCC-8DBF-4E33-AC71-B7A3E72BC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3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A9BD27-286B-4E20-8F93-8013E5B4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6092-F35C-45CB-B126-DAAAAB0946D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95993-A3C2-4065-87D7-28650D03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5C5834-4AE2-43DE-9B2E-C0A40321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FCC-8DBF-4E33-AC71-B7A3E72BC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8D7C3-D3E3-41F4-A83D-1D162EBB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6C892-0903-4B65-B231-0E7886FC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5AD3D0-BF37-436E-966D-4C63BEDB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BF4DD-FF2E-4A6E-941F-D4AE3D7B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6092-F35C-45CB-B126-DAAAAB0946D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F15C-8984-4558-82D4-B08A36AF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D3710-559E-4DB6-A053-4EC64258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FCC-8DBF-4E33-AC71-B7A3E72BC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9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E5985-95D2-4C39-9F98-186E0B0B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BCEFDF-37CE-4AEB-8BFF-0AC09CAA4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64329-C839-4504-817C-30D0F083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2E426-F5CE-4327-8414-913D82CE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6092-F35C-45CB-B126-DAAAAB0946D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A1A36-A627-4E06-88C3-4505BCB0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81FA6A-4B97-4838-89DA-BD8DF283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FCC-8DBF-4E33-AC71-B7A3E72BC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4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9C9BF5-87DB-4BC5-8BE6-619B3844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65A6FE-5C5D-40CF-90F1-C3E2A39F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05B81-6F07-46BA-A622-04FDC4440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6092-F35C-45CB-B126-DAAAAB0946D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33565-14EA-421C-AC81-EEB092C7C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2F7BD-6C75-48AD-99F4-0A31AC69F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4FFCC-8DBF-4E33-AC71-B7A3E72BC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64E385-F7AE-48C1-BF6B-E71E1432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2" y="377911"/>
            <a:ext cx="4328535" cy="9449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B1AA1F-B473-486E-B0A2-035750E6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2" y="1322873"/>
            <a:ext cx="4267570" cy="13564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10466D-3703-4E03-B23D-B32D15FF2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72" y="3721993"/>
            <a:ext cx="5997460" cy="24309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355DD9-6181-46CE-A412-DABD3BDBB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944"/>
            <a:ext cx="5364945" cy="34140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C2E093-DCFB-4E2F-BFD2-8E4D41D51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349" y="3443944"/>
            <a:ext cx="4900085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7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2936D4-42A8-4D05-A230-A2506741D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77291"/>
              </p:ext>
            </p:extLst>
          </p:nvPr>
        </p:nvGraphicFramePr>
        <p:xfrm>
          <a:off x="694944" y="2045546"/>
          <a:ext cx="3099815" cy="1914880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016339">
                  <a:extLst>
                    <a:ext uri="{9D8B030D-6E8A-4147-A177-3AD203B41FA5}">
                      <a16:colId xmlns:a16="http://schemas.microsoft.com/office/drawing/2014/main" val="3020437202"/>
                    </a:ext>
                  </a:extLst>
                </a:gridCol>
                <a:gridCol w="1041738">
                  <a:extLst>
                    <a:ext uri="{9D8B030D-6E8A-4147-A177-3AD203B41FA5}">
                      <a16:colId xmlns:a16="http://schemas.microsoft.com/office/drawing/2014/main" val="1846738169"/>
                    </a:ext>
                  </a:extLst>
                </a:gridCol>
                <a:gridCol w="1041738">
                  <a:extLst>
                    <a:ext uri="{9D8B030D-6E8A-4147-A177-3AD203B41FA5}">
                      <a16:colId xmlns:a16="http://schemas.microsoft.com/office/drawing/2014/main" val="1908520765"/>
                    </a:ext>
                  </a:extLst>
                </a:gridCol>
              </a:tblGrid>
              <a:tr h="382976">
                <a:tc>
                  <a:txBody>
                    <a:bodyPr/>
                    <a:lstStyle/>
                    <a:p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/>
                        <a:t>a</a:t>
                      </a:r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/>
                        <a:t>b</a:t>
                      </a:r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86029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r>
                        <a:rPr lang="en-US" altLang="zh-CN" b="1" i="1" dirty="0"/>
                        <a:t>A</a:t>
                      </a:r>
                      <a:endParaRPr lang="zh-CN" altLang="en-US" b="1" i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/>
                        <a:t>{</a:t>
                      </a:r>
                      <a:r>
                        <a:rPr lang="en-US" altLang="zh-CN" b="1" i="1" dirty="0"/>
                        <a:t>A,B,C,D</a:t>
                      </a:r>
                      <a:r>
                        <a:rPr lang="en-US" altLang="zh-CN" b="1" i="0" dirty="0"/>
                        <a:t>}</a:t>
                      </a:r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/>
                        <a:t>{</a:t>
                      </a:r>
                      <a:r>
                        <a:rPr lang="en-US" altLang="zh-CN" b="1" i="1" dirty="0"/>
                        <a:t>A,B,C,D</a:t>
                      </a:r>
                      <a:r>
                        <a:rPr lang="en-US" altLang="zh-CN" b="1" i="0" dirty="0"/>
                        <a:t>}</a:t>
                      </a:r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649458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r>
                        <a:rPr lang="en-US" altLang="zh-CN" b="1" i="1" dirty="0"/>
                        <a:t>B</a:t>
                      </a:r>
                      <a:endParaRPr lang="zh-CN" altLang="en-US" b="1" i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/>
                        <a:t>{</a:t>
                      </a:r>
                      <a:r>
                        <a:rPr lang="en-US" altLang="zh-CN" b="1" i="1" dirty="0"/>
                        <a:t>A,B,C,D</a:t>
                      </a:r>
                      <a:r>
                        <a:rPr lang="en-US" altLang="zh-CN" b="1" i="0" dirty="0"/>
                        <a:t>}</a:t>
                      </a:r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/>
                        <a:t>{</a:t>
                      </a:r>
                      <a:r>
                        <a:rPr lang="en-US" altLang="zh-CN" b="1" i="1" dirty="0"/>
                        <a:t>A,B,C,D</a:t>
                      </a:r>
                      <a:r>
                        <a:rPr lang="en-US" altLang="zh-CN" b="1" i="0" dirty="0"/>
                        <a:t>}</a:t>
                      </a:r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09733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r>
                        <a:rPr lang="en-US" altLang="zh-CN" b="1" i="1" dirty="0"/>
                        <a:t>C</a:t>
                      </a:r>
                      <a:endParaRPr lang="zh-CN" altLang="en-US" b="1" i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/>
                        <a:t>{</a:t>
                      </a:r>
                      <a:r>
                        <a:rPr lang="en-US" altLang="zh-CN" b="1" i="1" dirty="0"/>
                        <a:t>A,B,C,D</a:t>
                      </a:r>
                      <a:r>
                        <a:rPr lang="en-US" altLang="zh-CN" b="1" i="0" dirty="0"/>
                        <a:t>}</a:t>
                      </a:r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/>
                        <a:t>{</a:t>
                      </a:r>
                      <a:r>
                        <a:rPr lang="en-US" altLang="zh-CN" b="1" i="1" dirty="0"/>
                        <a:t>A,B,C,D</a:t>
                      </a:r>
                      <a:r>
                        <a:rPr lang="en-US" altLang="zh-CN" b="1" i="0" dirty="0"/>
                        <a:t>}</a:t>
                      </a:r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52411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r>
                        <a:rPr lang="en-US" altLang="zh-CN" b="1" i="1" dirty="0"/>
                        <a:t>D</a:t>
                      </a:r>
                      <a:endParaRPr lang="zh-CN" altLang="en-US" b="1" i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/>
                        <a:t>{</a:t>
                      </a:r>
                      <a:r>
                        <a:rPr lang="en-US" altLang="zh-CN" b="1" i="1" dirty="0"/>
                        <a:t>A,B,C,D</a:t>
                      </a:r>
                      <a:r>
                        <a:rPr lang="en-US" altLang="zh-CN" b="1" i="0" dirty="0"/>
                        <a:t>}</a:t>
                      </a:r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/>
                        <a:t>{</a:t>
                      </a:r>
                      <a:r>
                        <a:rPr lang="en-US" altLang="zh-CN" b="1" i="1" dirty="0"/>
                        <a:t>A,B,C,D</a:t>
                      </a:r>
                      <a:r>
                        <a:rPr lang="en-US" altLang="zh-CN" b="1" i="0" dirty="0"/>
                        <a:t>}</a:t>
                      </a:r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33126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E7B34223-9ADB-4B3E-A42A-DACCFDDA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560" y="4343402"/>
            <a:ext cx="2613887" cy="20880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6DB355-A5C9-43CD-BA3F-82C7F99B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460" y="592092"/>
            <a:ext cx="4900085" cy="34140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C132BE7-EA9B-439C-BBE1-F298524D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393" y="3783226"/>
            <a:ext cx="2453853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4D15EA8-EEA5-4A77-ACA9-39A150B5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392" y="3049649"/>
            <a:ext cx="7483488" cy="36807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1E63B2-88CE-4632-A16C-3F58EEA1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01" y="-219456"/>
            <a:ext cx="7491109" cy="40922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505A80-FC2D-49DB-A626-391F561D3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04" y="3202953"/>
            <a:ext cx="6081287" cy="29949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5657B3-5C9A-4CD7-B045-FB580C74A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78" y="207222"/>
            <a:ext cx="5380186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9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44">
            <a:extLst>
              <a:ext uri="{FF2B5EF4-FFF2-40B4-BE49-F238E27FC236}">
                <a16:creationId xmlns:a16="http://schemas.microsoft.com/office/drawing/2014/main" id="{A3167067-84C0-43E9-A7F1-A7C0915F5EE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2" name="五边形 15">
              <a:extLst>
                <a:ext uri="{FF2B5EF4-FFF2-40B4-BE49-F238E27FC236}">
                  <a16:creationId xmlns:a16="http://schemas.microsoft.com/office/drawing/2014/main" id="{EAFD9A5D-9FFE-4DE7-A6E8-81263D34AC56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rgbClr val="C6E7FC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五边形 46">
              <a:extLst>
                <a:ext uri="{FF2B5EF4-FFF2-40B4-BE49-F238E27FC236}">
                  <a16:creationId xmlns:a16="http://schemas.microsoft.com/office/drawing/2014/main" id="{7CEB319C-C409-496E-8D2E-29EDF8F7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ysClr val="window" lastClr="FFFFFF">
                <a:alpha val="30196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9AE3E9E-0B86-4FB1-A449-112D35BF83CE}"/>
              </a:ext>
            </a:extLst>
          </p:cNvPr>
          <p:cNvSpPr/>
          <p:nvPr/>
        </p:nvSpPr>
        <p:spPr>
          <a:xfrm>
            <a:off x="755650" y="134164"/>
            <a:ext cx="6596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3000" b="1" i="0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3.2</a:t>
            </a:r>
            <a:r>
              <a:rPr lang="en-US" altLang="zh-CN" sz="3000" b="1" kern="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(2)</a:t>
            </a:r>
            <a:r>
              <a:rPr kumimoji="0" lang="en-US" altLang="zh-CN" sz="3000" b="1" i="0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 a</a:t>
            </a:r>
            <a:r>
              <a:rPr lang="en-US" altLang="zh-CN" sz="3200" b="1" baseline="30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| b</a:t>
            </a:r>
            <a:r>
              <a:rPr lang="en-US" altLang="zh-CN" sz="3200" b="1" baseline="30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)</a:t>
            </a:r>
            <a:r>
              <a:rPr lang="en-US" altLang="zh-CN" sz="3200" b="1" baseline="30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D4FC17C-98D4-436C-86F6-DB861AF50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2" y="1594062"/>
            <a:ext cx="9173098" cy="20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41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D6BEAD1-C49E-4A22-BC0F-3FCB270E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406" y="3838214"/>
            <a:ext cx="6426654" cy="2885622"/>
          </a:xfrm>
          <a:prstGeom prst="rect">
            <a:avLst/>
          </a:prstGeom>
        </p:spPr>
      </p:pic>
      <p:grpSp>
        <p:nvGrpSpPr>
          <p:cNvPr id="11" name="组合 44">
            <a:extLst>
              <a:ext uri="{FF2B5EF4-FFF2-40B4-BE49-F238E27FC236}">
                <a16:creationId xmlns:a16="http://schemas.microsoft.com/office/drawing/2014/main" id="{A3167067-84C0-43E9-A7F1-A7C0915F5EE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2" name="五边形 15">
              <a:extLst>
                <a:ext uri="{FF2B5EF4-FFF2-40B4-BE49-F238E27FC236}">
                  <a16:creationId xmlns:a16="http://schemas.microsoft.com/office/drawing/2014/main" id="{EAFD9A5D-9FFE-4DE7-A6E8-81263D34AC56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rgbClr val="C6E7FC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五边形 46">
              <a:extLst>
                <a:ext uri="{FF2B5EF4-FFF2-40B4-BE49-F238E27FC236}">
                  <a16:creationId xmlns:a16="http://schemas.microsoft.com/office/drawing/2014/main" id="{7CEB319C-C409-496E-8D2E-29EDF8F7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ysClr val="window" lastClr="FFFFFF">
                <a:alpha val="30196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9AE3E9E-0B86-4FB1-A449-112D35BF83CE}"/>
              </a:ext>
            </a:extLst>
          </p:cNvPr>
          <p:cNvSpPr/>
          <p:nvPr/>
        </p:nvSpPr>
        <p:spPr>
          <a:xfrm>
            <a:off x="755650" y="134164"/>
            <a:ext cx="6596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3000" b="1" i="0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3.2</a:t>
            </a:r>
            <a:r>
              <a:rPr lang="en-US" altLang="zh-CN" sz="3000" b="1" kern="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(2)</a:t>
            </a:r>
            <a:r>
              <a:rPr kumimoji="0" lang="en-US" altLang="zh-CN" sz="3000" b="1" i="0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 a</a:t>
            </a:r>
            <a:r>
              <a:rPr lang="en-US" altLang="zh-CN" sz="3200" b="1" baseline="30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| b</a:t>
            </a:r>
            <a:r>
              <a:rPr lang="en-US" altLang="zh-CN" sz="3200" b="1" baseline="30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)</a:t>
            </a:r>
            <a:r>
              <a:rPr lang="en-US" altLang="zh-CN" sz="3200" b="1" baseline="30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D4FC17C-98D4-436C-86F6-DB861AF50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2" y="1594062"/>
            <a:ext cx="5850184" cy="1277153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94ADC8C4-B01C-43A2-AE4D-DA6CA8289CD4}"/>
              </a:ext>
            </a:extLst>
          </p:cNvPr>
          <p:cNvSpPr/>
          <p:nvPr/>
        </p:nvSpPr>
        <p:spPr>
          <a:xfrm rot="2141724">
            <a:off x="5161279" y="3312435"/>
            <a:ext cx="1615440" cy="1051560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8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2554B43-7762-454B-B93A-EFC52DAB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00" y="3881368"/>
            <a:ext cx="6081287" cy="29949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D5685D-E17B-4F75-AD38-DD98C530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1" y="734784"/>
            <a:ext cx="6426654" cy="2885622"/>
          </a:xfrm>
          <a:prstGeom prst="rect">
            <a:avLst/>
          </a:prstGeom>
        </p:spPr>
      </p:pic>
      <p:grpSp>
        <p:nvGrpSpPr>
          <p:cNvPr id="11" name="组合 44">
            <a:extLst>
              <a:ext uri="{FF2B5EF4-FFF2-40B4-BE49-F238E27FC236}">
                <a16:creationId xmlns:a16="http://schemas.microsoft.com/office/drawing/2014/main" id="{A3167067-84C0-43E9-A7F1-A7C0915F5EE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2" name="五边形 15">
              <a:extLst>
                <a:ext uri="{FF2B5EF4-FFF2-40B4-BE49-F238E27FC236}">
                  <a16:creationId xmlns:a16="http://schemas.microsoft.com/office/drawing/2014/main" id="{EAFD9A5D-9FFE-4DE7-A6E8-81263D34AC56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rgbClr val="C6E7FC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五边形 46">
              <a:extLst>
                <a:ext uri="{FF2B5EF4-FFF2-40B4-BE49-F238E27FC236}">
                  <a16:creationId xmlns:a16="http://schemas.microsoft.com/office/drawing/2014/main" id="{7CEB319C-C409-496E-8D2E-29EDF8F7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ysClr val="window" lastClr="FFFFFF">
                <a:alpha val="30196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9AE3E9E-0B86-4FB1-A449-112D35BF83CE}"/>
              </a:ext>
            </a:extLst>
          </p:cNvPr>
          <p:cNvSpPr/>
          <p:nvPr/>
        </p:nvSpPr>
        <p:spPr>
          <a:xfrm>
            <a:off x="755650" y="134164"/>
            <a:ext cx="6596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3000" b="1" i="0" u="none" strike="noStrike" kern="0" cap="none" spc="3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3.2</a:t>
            </a:r>
            <a:r>
              <a:rPr lang="en-US" altLang="zh-CN" sz="3000" b="1" kern="0" spc="3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(2)</a:t>
            </a:r>
            <a:r>
              <a:rPr kumimoji="0" lang="en-US" altLang="zh-CN" sz="3000" b="1" i="0" u="none" strike="noStrike" kern="0" cap="none" spc="3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3200" b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 a</a:t>
            </a:r>
            <a:r>
              <a:rPr lang="en-US" altLang="zh-CN" sz="3200" b="1" baseline="3000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| b</a:t>
            </a:r>
            <a:r>
              <a:rPr lang="en-US" altLang="zh-CN" sz="3200" b="1" baseline="3000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)</a:t>
            </a:r>
            <a:r>
              <a:rPr lang="en-US" altLang="zh-CN" sz="3200" b="1" baseline="3000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54E0D83E-01DD-4A16-ADB9-EFB725B9C513}"/>
              </a:ext>
            </a:extLst>
          </p:cNvPr>
          <p:cNvSpPr/>
          <p:nvPr/>
        </p:nvSpPr>
        <p:spPr>
          <a:xfrm rot="2141724">
            <a:off x="4758011" y="3324817"/>
            <a:ext cx="1615440" cy="1051560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9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2BFDD87-60AF-46B3-A2A3-5561CC47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392" y="3049649"/>
            <a:ext cx="7483488" cy="36807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7F64FFA-B11F-49B6-B65D-98D6596A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6" y="855677"/>
            <a:ext cx="6081287" cy="2994920"/>
          </a:xfrm>
          <a:prstGeom prst="rect">
            <a:avLst/>
          </a:prstGeom>
        </p:spPr>
      </p:pic>
      <p:grpSp>
        <p:nvGrpSpPr>
          <p:cNvPr id="11" name="组合 44">
            <a:extLst>
              <a:ext uri="{FF2B5EF4-FFF2-40B4-BE49-F238E27FC236}">
                <a16:creationId xmlns:a16="http://schemas.microsoft.com/office/drawing/2014/main" id="{A3167067-84C0-43E9-A7F1-A7C0915F5EE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2" name="五边形 15">
              <a:extLst>
                <a:ext uri="{FF2B5EF4-FFF2-40B4-BE49-F238E27FC236}">
                  <a16:creationId xmlns:a16="http://schemas.microsoft.com/office/drawing/2014/main" id="{EAFD9A5D-9FFE-4DE7-A6E8-81263D34AC56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rgbClr val="C6E7FC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五边形 46">
              <a:extLst>
                <a:ext uri="{FF2B5EF4-FFF2-40B4-BE49-F238E27FC236}">
                  <a16:creationId xmlns:a16="http://schemas.microsoft.com/office/drawing/2014/main" id="{7CEB319C-C409-496E-8D2E-29EDF8F7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ysClr val="window" lastClr="FFFFFF">
                <a:alpha val="30196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9AE3E9E-0B86-4FB1-A449-112D35BF83CE}"/>
              </a:ext>
            </a:extLst>
          </p:cNvPr>
          <p:cNvSpPr/>
          <p:nvPr/>
        </p:nvSpPr>
        <p:spPr>
          <a:xfrm>
            <a:off x="755650" y="134164"/>
            <a:ext cx="6596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3000" b="1" i="0" u="none" strike="noStrike" kern="0" cap="none" spc="3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3.2</a:t>
            </a:r>
            <a:r>
              <a:rPr lang="en-US" altLang="zh-CN" sz="3000" b="1" kern="0" spc="3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(2)</a:t>
            </a:r>
            <a:r>
              <a:rPr kumimoji="0" lang="en-US" altLang="zh-CN" sz="3000" b="1" i="0" u="none" strike="noStrike" kern="0" cap="none" spc="3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3200" b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 a</a:t>
            </a:r>
            <a:r>
              <a:rPr lang="en-US" altLang="zh-CN" sz="3200" b="1" baseline="3000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| b</a:t>
            </a:r>
            <a:r>
              <a:rPr lang="en-US" altLang="zh-CN" sz="3200" b="1" baseline="3000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)</a:t>
            </a:r>
            <a:r>
              <a:rPr lang="en-US" altLang="zh-CN" sz="3200" b="1" baseline="3000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3B09FBD-BA54-46F5-8F5F-28EA7DD28037}"/>
              </a:ext>
            </a:extLst>
          </p:cNvPr>
          <p:cNvSpPr/>
          <p:nvPr/>
        </p:nvSpPr>
        <p:spPr>
          <a:xfrm rot="2141724">
            <a:off x="4758011" y="3324817"/>
            <a:ext cx="1615440" cy="1051560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94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10065 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A0C054-0AF7-46FA-B954-57A38864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638" y="3306732"/>
            <a:ext cx="2956816" cy="323116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B240DB-B006-497C-AF1A-1404B9AC4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16" y="932795"/>
            <a:ext cx="7483488" cy="3680779"/>
          </a:xfrm>
          <a:prstGeom prst="rect">
            <a:avLst/>
          </a:prstGeom>
        </p:spPr>
      </p:pic>
      <p:grpSp>
        <p:nvGrpSpPr>
          <p:cNvPr id="11" name="组合 44">
            <a:extLst>
              <a:ext uri="{FF2B5EF4-FFF2-40B4-BE49-F238E27FC236}">
                <a16:creationId xmlns:a16="http://schemas.microsoft.com/office/drawing/2014/main" id="{A3167067-84C0-43E9-A7F1-A7C0915F5EE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2" name="五边形 15">
              <a:extLst>
                <a:ext uri="{FF2B5EF4-FFF2-40B4-BE49-F238E27FC236}">
                  <a16:creationId xmlns:a16="http://schemas.microsoft.com/office/drawing/2014/main" id="{EAFD9A5D-9FFE-4DE7-A6E8-81263D34AC56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rgbClr val="C6E7FC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五边形 46">
              <a:extLst>
                <a:ext uri="{FF2B5EF4-FFF2-40B4-BE49-F238E27FC236}">
                  <a16:creationId xmlns:a16="http://schemas.microsoft.com/office/drawing/2014/main" id="{7CEB319C-C409-496E-8D2E-29EDF8F7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ysClr val="window" lastClr="FFFFFF">
                <a:alpha val="30196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9AE3E9E-0B86-4FB1-A449-112D35BF83CE}"/>
              </a:ext>
            </a:extLst>
          </p:cNvPr>
          <p:cNvSpPr/>
          <p:nvPr/>
        </p:nvSpPr>
        <p:spPr>
          <a:xfrm>
            <a:off x="755650" y="134164"/>
            <a:ext cx="6596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3000" b="1" i="0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3.2</a:t>
            </a:r>
            <a:r>
              <a:rPr lang="en-US" altLang="zh-CN" sz="3000" b="1" kern="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(2)</a:t>
            </a:r>
            <a:r>
              <a:rPr kumimoji="0" lang="en-US" altLang="zh-CN" sz="3000" b="1" i="0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 a</a:t>
            </a:r>
            <a:r>
              <a:rPr lang="en-US" altLang="zh-CN" sz="3200" b="1" baseline="30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| b</a:t>
            </a:r>
            <a:r>
              <a:rPr lang="en-US" altLang="zh-CN" sz="3200" b="1" baseline="30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)</a:t>
            </a:r>
            <a:r>
              <a:rPr lang="en-US" altLang="zh-CN" sz="3200" b="1" baseline="30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54E0D83E-01DD-4A16-ADB9-EFB725B9C513}"/>
              </a:ext>
            </a:extLst>
          </p:cNvPr>
          <p:cNvSpPr/>
          <p:nvPr/>
        </p:nvSpPr>
        <p:spPr>
          <a:xfrm rot="877102">
            <a:off x="6881184" y="3431466"/>
            <a:ext cx="1615440" cy="1051560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DBACD7D-7A05-447C-9FCC-6EA196BC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56190"/>
              </p:ext>
            </p:extLst>
          </p:nvPr>
        </p:nvGraphicFramePr>
        <p:xfrm>
          <a:off x="7949057" y="320108"/>
          <a:ext cx="3379978" cy="2453076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834566">
                  <a:extLst>
                    <a:ext uri="{9D8B030D-6E8A-4147-A177-3AD203B41FA5}">
                      <a16:colId xmlns:a16="http://schemas.microsoft.com/office/drawing/2014/main" val="2230230373"/>
                    </a:ext>
                  </a:extLst>
                </a:gridCol>
                <a:gridCol w="834566">
                  <a:extLst>
                    <a:ext uri="{9D8B030D-6E8A-4147-A177-3AD203B41FA5}">
                      <a16:colId xmlns:a16="http://schemas.microsoft.com/office/drawing/2014/main" val="3020437202"/>
                    </a:ext>
                  </a:extLst>
                </a:gridCol>
                <a:gridCol w="855423">
                  <a:extLst>
                    <a:ext uri="{9D8B030D-6E8A-4147-A177-3AD203B41FA5}">
                      <a16:colId xmlns:a16="http://schemas.microsoft.com/office/drawing/2014/main" val="1846738169"/>
                    </a:ext>
                  </a:extLst>
                </a:gridCol>
                <a:gridCol w="855423">
                  <a:extLst>
                    <a:ext uri="{9D8B030D-6E8A-4147-A177-3AD203B41FA5}">
                      <a16:colId xmlns:a16="http://schemas.microsoft.com/office/drawing/2014/main" val="1908520765"/>
                    </a:ext>
                  </a:extLst>
                </a:gridCol>
              </a:tblGrid>
              <a:tr h="532836">
                <a:tc>
                  <a:txBody>
                    <a:bodyPr/>
                    <a:lstStyle/>
                    <a:p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/>
                        <a:t>a</a:t>
                      </a:r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/>
                        <a:t>b</a:t>
                      </a:r>
                      <a:endParaRPr lang="zh-CN" altLang="en-US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86029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dirty="0"/>
                        <a:t>A</a:t>
                      </a:r>
                      <a:endParaRPr lang="zh-CN" altLang="en-US" sz="1600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/>
                        <a:t>{0,1,2,3,5,6,7,9,10,11}</a:t>
                      </a:r>
                      <a:endParaRPr lang="zh-CN" altLang="en-US" sz="1200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/>
                        <a:t>{1,2,3,4,5,6,7,9,10,11}</a:t>
                      </a:r>
                      <a:endParaRPr lang="zh-CN" altLang="en-US" sz="1200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/>
                        <a:t>{1,2,3,5,6,7,8,9,10,11}</a:t>
                      </a:r>
                      <a:endParaRPr lang="zh-CN" altLang="en-US" sz="1200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649458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dirty="0"/>
                        <a:t>B</a:t>
                      </a:r>
                      <a:endParaRPr lang="zh-CN" altLang="en-US" sz="1600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/>
                        <a:t>{1,2,3,4,5,6,7,9,10,11}</a:t>
                      </a:r>
                      <a:endParaRPr lang="zh-CN" altLang="en-US" sz="1200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/>
                        <a:t>{1,2,3,4,5,6,7,9,10,11}</a:t>
                      </a:r>
                      <a:endParaRPr lang="zh-CN" altLang="en-US" sz="1200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/>
                        <a:t>{1,2,3,5,6,7,8,9,10,11}</a:t>
                      </a:r>
                      <a:endParaRPr lang="zh-CN" altLang="en-US" sz="1200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09733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dirty="0"/>
                        <a:t>C</a:t>
                      </a:r>
                      <a:endParaRPr lang="zh-CN" altLang="en-US" sz="1600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/>
                        <a:t>{1,2,3,5,6,7,8,9,10,11}</a:t>
                      </a:r>
                      <a:endParaRPr lang="zh-CN" altLang="en-US" sz="1200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/>
                        <a:t>{1,2,3,4,5,6,7,9,10,11}</a:t>
                      </a:r>
                      <a:endParaRPr lang="zh-CN" altLang="en-US" sz="1200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/>
                        <a:t>{1,2,3,5,6,7,8,9,10,11}</a:t>
                      </a:r>
                      <a:endParaRPr lang="zh-CN" altLang="en-US" sz="1200" b="1" i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5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4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155</Words>
  <Application>Microsoft Office PowerPoint</Application>
  <PresentationFormat>宽屏</PresentationFormat>
  <Paragraphs>33</Paragraphs>
  <Slides>8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华文楷体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琪龙 陈</dc:creator>
  <cp:lastModifiedBy>琪龙 陈</cp:lastModifiedBy>
  <cp:revision>16</cp:revision>
  <dcterms:created xsi:type="dcterms:W3CDTF">2021-03-13T01:36:33Z</dcterms:created>
  <dcterms:modified xsi:type="dcterms:W3CDTF">2021-03-17T00:37:56Z</dcterms:modified>
</cp:coreProperties>
</file>