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AD25-3882-48C0-93BC-6A1BC592C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A971-7786-46CC-851C-9929431D7C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2470142" y="291264"/>
            <a:ext cx="6312023" cy="735082"/>
            <a:chOff x="1109708" y="1626377"/>
            <a:chExt cx="6312023" cy="735082"/>
          </a:xfrm>
        </p:grpSpPr>
        <p:sp>
          <p:nvSpPr>
            <p:cNvPr id="4" name="椭圆 3"/>
            <p:cNvSpPr/>
            <p:nvPr/>
          </p:nvSpPr>
          <p:spPr>
            <a:xfrm>
              <a:off x="2512380" y="1811044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09708" y="1704512"/>
              <a:ext cx="958788" cy="656947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6" idx="6"/>
              <a:endCxn id="4" idx="2"/>
            </p:cNvCxnSpPr>
            <p:nvPr/>
          </p:nvCxnSpPr>
          <p:spPr>
            <a:xfrm>
              <a:off x="2068496" y="2032986"/>
              <a:ext cx="44388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986073" y="1811043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59766" y="1811043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933459" y="1811043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4" idx="6"/>
              <a:endCxn id="11" idx="2"/>
            </p:cNvCxnSpPr>
            <p:nvPr/>
          </p:nvCxnSpPr>
          <p:spPr>
            <a:xfrm flipV="1">
              <a:off x="3000652" y="2032985"/>
              <a:ext cx="98542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6"/>
              <a:endCxn id="12" idx="2"/>
            </p:cNvCxnSpPr>
            <p:nvPr/>
          </p:nvCxnSpPr>
          <p:spPr>
            <a:xfrm>
              <a:off x="4474345" y="2032985"/>
              <a:ext cx="9854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6"/>
              <a:endCxn id="13" idx="2"/>
            </p:cNvCxnSpPr>
            <p:nvPr/>
          </p:nvCxnSpPr>
          <p:spPr>
            <a:xfrm>
              <a:off x="5948038" y="2032985"/>
              <a:ext cx="9854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000652" y="1626377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a*|b*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87661" y="1626377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61354" y="1626377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(ba)*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7008918" y="1882071"/>
              <a:ext cx="337353" cy="301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038687" y="1268985"/>
            <a:ext cx="9796639" cy="2464447"/>
            <a:chOff x="1109708" y="2415376"/>
            <a:chExt cx="9796639" cy="2464447"/>
          </a:xfrm>
        </p:grpSpPr>
        <p:sp>
          <p:nvSpPr>
            <p:cNvPr id="33" name="椭圆 32"/>
            <p:cNvSpPr/>
            <p:nvPr/>
          </p:nvSpPr>
          <p:spPr>
            <a:xfrm>
              <a:off x="2512380" y="3421010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09708" y="3336238"/>
              <a:ext cx="958788" cy="656947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34" idx="6"/>
              <a:endCxn id="33" idx="2"/>
            </p:cNvCxnSpPr>
            <p:nvPr/>
          </p:nvCxnSpPr>
          <p:spPr>
            <a:xfrm flipV="1">
              <a:off x="2068496" y="3642952"/>
              <a:ext cx="443884" cy="21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7408414" y="3424117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7771" y="3421010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>
              <a:stCxn id="36" idx="6"/>
              <a:endCxn id="37" idx="2"/>
            </p:cNvCxnSpPr>
            <p:nvPr/>
          </p:nvCxnSpPr>
          <p:spPr>
            <a:xfrm flipV="1">
              <a:off x="7896686" y="3642952"/>
              <a:ext cx="991085" cy="3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7" idx="6"/>
              <a:endCxn id="38" idx="2"/>
            </p:cNvCxnSpPr>
            <p:nvPr/>
          </p:nvCxnSpPr>
          <p:spPr>
            <a:xfrm>
              <a:off x="9376043" y="3642952"/>
              <a:ext cx="1042032" cy="5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7923319" y="3258104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397012" y="3258104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(ba)*</a:t>
              </a:r>
              <a:endParaRPr lang="zh-CN" altLang="en-US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10418075" y="3426337"/>
              <a:ext cx="488272" cy="443884"/>
              <a:chOff x="10418075" y="3426337"/>
              <a:chExt cx="488272" cy="443884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0418075" y="3426337"/>
                <a:ext cx="488272" cy="4438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0493534" y="3497365"/>
                <a:ext cx="337353" cy="3018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3187082" y="2927865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225769" y="2927865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264456" y="2927865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303143" y="2926979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187082" y="4089949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225769" y="4089949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264456" y="4089949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303143" y="4089063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/>
            <p:cNvCxnSpPr>
              <a:stCxn id="33" idx="7"/>
              <a:endCxn id="48" idx="3"/>
            </p:cNvCxnSpPr>
            <p:nvPr/>
          </p:nvCxnSpPr>
          <p:spPr>
            <a:xfrm flipV="1">
              <a:off x="2929146" y="3156695"/>
              <a:ext cx="298239" cy="3293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3" idx="5"/>
              <a:endCxn id="54" idx="1"/>
            </p:cNvCxnSpPr>
            <p:nvPr/>
          </p:nvCxnSpPr>
          <p:spPr>
            <a:xfrm>
              <a:off x="2929146" y="3799889"/>
              <a:ext cx="298239" cy="329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8" idx="6"/>
              <a:endCxn id="50" idx="2"/>
            </p:cNvCxnSpPr>
            <p:nvPr/>
          </p:nvCxnSpPr>
          <p:spPr>
            <a:xfrm>
              <a:off x="3462291" y="3061911"/>
              <a:ext cx="763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0" idx="6"/>
              <a:endCxn id="51" idx="2"/>
            </p:cNvCxnSpPr>
            <p:nvPr/>
          </p:nvCxnSpPr>
          <p:spPr>
            <a:xfrm>
              <a:off x="4500978" y="3061911"/>
              <a:ext cx="763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1" idx="6"/>
              <a:endCxn id="53" idx="2"/>
            </p:cNvCxnSpPr>
            <p:nvPr/>
          </p:nvCxnSpPr>
          <p:spPr>
            <a:xfrm flipV="1">
              <a:off x="5539665" y="3061025"/>
              <a:ext cx="763478" cy="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4" idx="6"/>
              <a:endCxn id="55" idx="2"/>
            </p:cNvCxnSpPr>
            <p:nvPr/>
          </p:nvCxnSpPr>
          <p:spPr>
            <a:xfrm>
              <a:off x="3462291" y="4223995"/>
              <a:ext cx="763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55" idx="6"/>
              <a:endCxn id="56" idx="2"/>
            </p:cNvCxnSpPr>
            <p:nvPr/>
          </p:nvCxnSpPr>
          <p:spPr>
            <a:xfrm>
              <a:off x="4500978" y="4223995"/>
              <a:ext cx="763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56" idx="6"/>
              <a:endCxn id="57" idx="2"/>
            </p:cNvCxnSpPr>
            <p:nvPr/>
          </p:nvCxnSpPr>
          <p:spPr>
            <a:xfrm flipV="1">
              <a:off x="5539665" y="4223109"/>
              <a:ext cx="763478" cy="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53" idx="6"/>
              <a:endCxn id="36" idx="1"/>
            </p:cNvCxnSpPr>
            <p:nvPr/>
          </p:nvCxnSpPr>
          <p:spPr>
            <a:xfrm>
              <a:off x="6578352" y="3061025"/>
              <a:ext cx="901568" cy="4280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57" idx="6"/>
              <a:endCxn id="36" idx="3"/>
            </p:cNvCxnSpPr>
            <p:nvPr/>
          </p:nvCxnSpPr>
          <p:spPr>
            <a:xfrm flipV="1">
              <a:off x="6578352" y="3802996"/>
              <a:ext cx="901568" cy="4201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831977" y="2926979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792190" y="2742313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849734" y="3853776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719742" y="2742313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719742" y="3918629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5759625" y="3891985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390003" y="2682812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401033" y="3836007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913725" y="2952023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893509" y="3680228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cxnSp>
          <p:nvCxnSpPr>
            <p:cNvPr id="106" name="连接符: 曲线 105"/>
            <p:cNvCxnSpPr>
              <a:stCxn id="51" idx="0"/>
              <a:endCxn id="50" idx="0"/>
            </p:cNvCxnSpPr>
            <p:nvPr/>
          </p:nvCxnSpPr>
          <p:spPr>
            <a:xfrm rot="16200000" flipV="1">
              <a:off x="4882718" y="2408521"/>
              <a:ext cx="12700" cy="1038687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53988" y="2415376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cxnSp>
          <p:nvCxnSpPr>
            <p:cNvPr id="111" name="连接符: 曲线 110"/>
            <p:cNvCxnSpPr>
              <a:stCxn id="56" idx="4"/>
              <a:endCxn id="55" idx="4"/>
            </p:cNvCxnSpPr>
            <p:nvPr/>
          </p:nvCxnSpPr>
          <p:spPr>
            <a:xfrm rot="5400000">
              <a:off x="4882718" y="3838697"/>
              <a:ext cx="12700" cy="1038687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4749544" y="4510491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cxnSp>
          <p:nvCxnSpPr>
            <p:cNvPr id="115" name="连接符: 曲线 114"/>
            <p:cNvCxnSpPr>
              <a:stCxn id="48" idx="4"/>
              <a:endCxn id="53" idx="4"/>
            </p:cNvCxnSpPr>
            <p:nvPr/>
          </p:nvCxnSpPr>
          <p:spPr>
            <a:xfrm rot="5400000" flipH="1" flipV="1">
              <a:off x="4882274" y="1637482"/>
              <a:ext cx="886" cy="3116061"/>
            </a:xfrm>
            <a:prstGeom prst="curvedConnector3">
              <a:avLst>
                <a:gd name="adj1" fmla="val -2580135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文本框 117"/>
            <p:cNvSpPr txBox="1"/>
            <p:nvPr/>
          </p:nvSpPr>
          <p:spPr>
            <a:xfrm>
              <a:off x="4771616" y="3335805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cxnSp>
          <p:nvCxnSpPr>
            <p:cNvPr id="119" name="连接符: 曲线 118"/>
            <p:cNvCxnSpPr>
              <a:stCxn id="54" idx="0"/>
              <a:endCxn id="57" idx="0"/>
            </p:cNvCxnSpPr>
            <p:nvPr/>
          </p:nvCxnSpPr>
          <p:spPr>
            <a:xfrm rot="5400000" flipH="1" flipV="1">
              <a:off x="4882274" y="2531476"/>
              <a:ext cx="886" cy="3116061"/>
            </a:xfrm>
            <a:prstGeom prst="curvedConnector3">
              <a:avLst>
                <a:gd name="adj1" fmla="val 2590135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771616" y="3543161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3655301" y="4060898"/>
            <a:ext cx="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ε</a:t>
            </a:r>
            <a:endParaRPr lang="zh-CN" altLang="en-US" dirty="0"/>
          </a:p>
        </p:txBody>
      </p:sp>
      <p:grpSp>
        <p:nvGrpSpPr>
          <p:cNvPr id="216" name="组合 215"/>
          <p:cNvGrpSpPr/>
          <p:nvPr/>
        </p:nvGrpSpPr>
        <p:grpSpPr>
          <a:xfrm>
            <a:off x="11021" y="4328334"/>
            <a:ext cx="11699442" cy="2197011"/>
            <a:chOff x="11021" y="4328334"/>
            <a:chExt cx="11699442" cy="2197011"/>
          </a:xfrm>
        </p:grpSpPr>
        <p:sp>
          <p:nvSpPr>
            <p:cNvPr id="128" name="椭圆 127"/>
            <p:cNvSpPr/>
            <p:nvPr/>
          </p:nvSpPr>
          <p:spPr>
            <a:xfrm>
              <a:off x="11021" y="4981760"/>
              <a:ext cx="958788" cy="656947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650857" y="6156013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1413693" y="5066532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/>
            <p:cNvCxnSpPr>
              <a:stCxn id="128" idx="6"/>
              <a:endCxn id="127" idx="2"/>
            </p:cNvCxnSpPr>
            <p:nvPr/>
          </p:nvCxnSpPr>
          <p:spPr>
            <a:xfrm flipV="1">
              <a:off x="969809" y="5288474"/>
              <a:ext cx="443884" cy="21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6309727" y="5069639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7789084" y="5066532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箭头连接符 131"/>
            <p:cNvCxnSpPr>
              <a:stCxn id="130" idx="6"/>
              <a:endCxn id="131" idx="2"/>
            </p:cNvCxnSpPr>
            <p:nvPr/>
          </p:nvCxnSpPr>
          <p:spPr>
            <a:xfrm flipV="1">
              <a:off x="6797999" y="5288474"/>
              <a:ext cx="991085" cy="3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31" idx="6"/>
              <a:endCxn id="178" idx="2"/>
            </p:cNvCxnSpPr>
            <p:nvPr/>
          </p:nvCxnSpPr>
          <p:spPr>
            <a:xfrm flipV="1">
              <a:off x="8277356" y="5283718"/>
              <a:ext cx="529802" cy="47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6824632" y="4903626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11222191" y="5061775"/>
              <a:ext cx="488272" cy="443884"/>
              <a:chOff x="10418075" y="3426337"/>
              <a:chExt cx="488272" cy="443884"/>
            </a:xfrm>
          </p:grpSpPr>
          <p:sp>
            <p:nvSpPr>
              <p:cNvPr id="173" name="椭圆 172"/>
              <p:cNvSpPr/>
              <p:nvPr/>
            </p:nvSpPr>
            <p:spPr>
              <a:xfrm>
                <a:off x="10418075" y="3426337"/>
                <a:ext cx="488272" cy="4438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10493534" y="3497365"/>
                <a:ext cx="337353" cy="3018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7" name="椭圆 136"/>
            <p:cNvSpPr/>
            <p:nvPr/>
          </p:nvSpPr>
          <p:spPr>
            <a:xfrm>
              <a:off x="2088395" y="4573387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127082" y="4573387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4165769" y="4573387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5204456" y="4572501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2088395" y="5735471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127082" y="5735471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165769" y="5735471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5204456" y="5734585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>
              <a:stCxn id="127" idx="7"/>
              <a:endCxn id="137" idx="3"/>
            </p:cNvCxnSpPr>
            <p:nvPr/>
          </p:nvCxnSpPr>
          <p:spPr>
            <a:xfrm flipV="1">
              <a:off x="1830459" y="4802217"/>
              <a:ext cx="298239" cy="3293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27" idx="5"/>
              <a:endCxn id="141" idx="1"/>
            </p:cNvCxnSpPr>
            <p:nvPr/>
          </p:nvCxnSpPr>
          <p:spPr>
            <a:xfrm>
              <a:off x="1830459" y="5445411"/>
              <a:ext cx="298239" cy="329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37" idx="6"/>
              <a:endCxn id="138" idx="2"/>
            </p:cNvCxnSpPr>
            <p:nvPr/>
          </p:nvCxnSpPr>
          <p:spPr>
            <a:xfrm>
              <a:off x="2363604" y="4707433"/>
              <a:ext cx="763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8" idx="6"/>
              <a:endCxn id="139" idx="2"/>
            </p:cNvCxnSpPr>
            <p:nvPr/>
          </p:nvCxnSpPr>
          <p:spPr>
            <a:xfrm>
              <a:off x="3402291" y="4707433"/>
              <a:ext cx="763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39" idx="6"/>
              <a:endCxn id="140" idx="2"/>
            </p:cNvCxnSpPr>
            <p:nvPr/>
          </p:nvCxnSpPr>
          <p:spPr>
            <a:xfrm flipV="1">
              <a:off x="4440978" y="4706547"/>
              <a:ext cx="763478" cy="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1" idx="6"/>
              <a:endCxn id="142" idx="2"/>
            </p:cNvCxnSpPr>
            <p:nvPr/>
          </p:nvCxnSpPr>
          <p:spPr>
            <a:xfrm>
              <a:off x="2363604" y="5869517"/>
              <a:ext cx="763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2" idx="6"/>
              <a:endCxn id="143" idx="2"/>
            </p:cNvCxnSpPr>
            <p:nvPr/>
          </p:nvCxnSpPr>
          <p:spPr>
            <a:xfrm>
              <a:off x="3402291" y="5869517"/>
              <a:ext cx="763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3" idx="6"/>
              <a:endCxn id="144" idx="2"/>
            </p:cNvCxnSpPr>
            <p:nvPr/>
          </p:nvCxnSpPr>
          <p:spPr>
            <a:xfrm flipV="1">
              <a:off x="4440978" y="5868631"/>
              <a:ext cx="763478" cy="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40" idx="6"/>
              <a:endCxn id="130" idx="1"/>
            </p:cNvCxnSpPr>
            <p:nvPr/>
          </p:nvCxnSpPr>
          <p:spPr>
            <a:xfrm>
              <a:off x="5479665" y="4706547"/>
              <a:ext cx="901568" cy="4280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44" idx="6"/>
              <a:endCxn id="130" idx="3"/>
            </p:cNvCxnSpPr>
            <p:nvPr/>
          </p:nvCxnSpPr>
          <p:spPr>
            <a:xfrm flipV="1">
              <a:off x="5479665" y="5448518"/>
              <a:ext cx="901568" cy="4201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1733290" y="4572501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4693503" y="4387835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751047" y="5499298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621055" y="4387835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621055" y="5564151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660938" y="5537507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3291316" y="4328334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302346" y="5481529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815038" y="4597545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794822" y="5325750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cxnSp>
          <p:nvCxnSpPr>
            <p:cNvPr id="165" name="连接符: 曲线 164"/>
            <p:cNvCxnSpPr>
              <a:stCxn id="139" idx="0"/>
              <a:endCxn id="138" idx="0"/>
            </p:cNvCxnSpPr>
            <p:nvPr/>
          </p:nvCxnSpPr>
          <p:spPr>
            <a:xfrm rot="16200000" flipV="1">
              <a:off x="3784031" y="4054043"/>
              <a:ext cx="12700" cy="1038687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连接符: 曲线 166"/>
            <p:cNvCxnSpPr>
              <a:stCxn id="143" idx="4"/>
              <a:endCxn id="142" idx="4"/>
            </p:cNvCxnSpPr>
            <p:nvPr/>
          </p:nvCxnSpPr>
          <p:spPr>
            <a:xfrm rot="5400000">
              <a:off x="3784031" y="5484219"/>
              <a:ext cx="12700" cy="1038687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连接符: 曲线 168"/>
            <p:cNvCxnSpPr>
              <a:stCxn id="137" idx="4"/>
              <a:endCxn id="140" idx="4"/>
            </p:cNvCxnSpPr>
            <p:nvPr/>
          </p:nvCxnSpPr>
          <p:spPr>
            <a:xfrm rot="5400000" flipH="1" flipV="1">
              <a:off x="3783587" y="3283004"/>
              <a:ext cx="886" cy="3116061"/>
            </a:xfrm>
            <a:prstGeom prst="curvedConnector3">
              <a:avLst>
                <a:gd name="adj1" fmla="val -2580135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3672929" y="4981327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cxnSp>
          <p:nvCxnSpPr>
            <p:cNvPr id="171" name="连接符: 曲线 170"/>
            <p:cNvCxnSpPr>
              <a:stCxn id="141" idx="0"/>
              <a:endCxn id="144" idx="0"/>
            </p:cNvCxnSpPr>
            <p:nvPr/>
          </p:nvCxnSpPr>
          <p:spPr>
            <a:xfrm rot="5400000" flipH="1" flipV="1">
              <a:off x="3783587" y="4176998"/>
              <a:ext cx="886" cy="3116061"/>
            </a:xfrm>
            <a:prstGeom prst="curvedConnector3">
              <a:avLst>
                <a:gd name="adj1" fmla="val 2590135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3672929" y="5188683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8807158" y="5149672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9612169" y="5149672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0417180" y="5149672"/>
              <a:ext cx="275209" cy="2680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箭头连接符 182"/>
            <p:cNvCxnSpPr>
              <a:stCxn id="178" idx="6"/>
              <a:endCxn id="179" idx="2"/>
            </p:cNvCxnSpPr>
            <p:nvPr/>
          </p:nvCxnSpPr>
          <p:spPr>
            <a:xfrm>
              <a:off x="9082367" y="5283718"/>
              <a:ext cx="5298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9" idx="6"/>
              <a:endCxn id="180" idx="2"/>
            </p:cNvCxnSpPr>
            <p:nvPr/>
          </p:nvCxnSpPr>
          <p:spPr>
            <a:xfrm>
              <a:off x="9887378" y="5283718"/>
              <a:ext cx="5298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80" idx="6"/>
              <a:endCxn id="173" idx="2"/>
            </p:cNvCxnSpPr>
            <p:nvPr/>
          </p:nvCxnSpPr>
          <p:spPr>
            <a:xfrm flipV="1">
              <a:off x="10692389" y="5283717"/>
              <a:ext cx="52980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文本框 191"/>
            <p:cNvSpPr txBox="1"/>
            <p:nvPr/>
          </p:nvSpPr>
          <p:spPr>
            <a:xfrm>
              <a:off x="8825628" y="4930022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9639484" y="4914384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202" name="连接符: 曲线 201"/>
            <p:cNvCxnSpPr>
              <a:stCxn id="180" idx="4"/>
              <a:endCxn id="178" idx="4"/>
            </p:cNvCxnSpPr>
            <p:nvPr/>
          </p:nvCxnSpPr>
          <p:spPr>
            <a:xfrm rot="5400000">
              <a:off x="9749774" y="4612752"/>
              <a:ext cx="12700" cy="1610022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9656560" y="5627880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8351032" y="4956418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0782237" y="4967818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cxnSp>
          <p:nvCxnSpPr>
            <p:cNvPr id="208" name="连接符: 曲线 207"/>
            <p:cNvCxnSpPr>
              <a:stCxn id="131" idx="0"/>
              <a:endCxn id="173" idx="0"/>
            </p:cNvCxnSpPr>
            <p:nvPr/>
          </p:nvCxnSpPr>
          <p:spPr>
            <a:xfrm rot="5400000" flipH="1" flipV="1">
              <a:off x="9747395" y="3347601"/>
              <a:ext cx="4757" cy="3433107"/>
            </a:xfrm>
            <a:prstGeom prst="curvedConnector3">
              <a:avLst>
                <a:gd name="adj1" fmla="val 490555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文本框 212"/>
            <p:cNvSpPr txBox="1"/>
            <p:nvPr/>
          </p:nvSpPr>
          <p:spPr>
            <a:xfrm>
              <a:off x="9656560" y="4426643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组合 176"/>
          <p:cNvGrpSpPr/>
          <p:nvPr/>
        </p:nvGrpSpPr>
        <p:grpSpPr>
          <a:xfrm>
            <a:off x="109391" y="650571"/>
            <a:ext cx="6204363" cy="2695315"/>
            <a:chOff x="2584621" y="1563066"/>
            <a:chExt cx="6204363" cy="2695315"/>
          </a:xfrm>
        </p:grpSpPr>
        <p:sp>
          <p:nvSpPr>
            <p:cNvPr id="65" name="椭圆 64"/>
            <p:cNvSpPr/>
            <p:nvPr/>
          </p:nvSpPr>
          <p:spPr>
            <a:xfrm>
              <a:off x="2584621" y="2607835"/>
              <a:ext cx="958788" cy="656947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957176" y="2708409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>
              <a:endCxn id="67" idx="2"/>
            </p:cNvCxnSpPr>
            <p:nvPr/>
          </p:nvCxnSpPr>
          <p:spPr>
            <a:xfrm flipV="1">
              <a:off x="3513292" y="2930351"/>
              <a:ext cx="443884" cy="21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7"/>
              <a:endCxn id="129" idx="2"/>
            </p:cNvCxnSpPr>
            <p:nvPr/>
          </p:nvCxnSpPr>
          <p:spPr>
            <a:xfrm flipV="1">
              <a:off x="4373942" y="2299100"/>
              <a:ext cx="595288" cy="474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7" idx="5"/>
              <a:endCxn id="130" idx="2"/>
            </p:cNvCxnSpPr>
            <p:nvPr/>
          </p:nvCxnSpPr>
          <p:spPr>
            <a:xfrm>
              <a:off x="4373942" y="3087288"/>
              <a:ext cx="595288" cy="4318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276773" y="2214378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294530" y="3141175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6011438" y="2722255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/>
            <p:cNvCxnSpPr>
              <a:stCxn id="69" idx="6"/>
              <a:endCxn id="123" idx="2"/>
            </p:cNvCxnSpPr>
            <p:nvPr/>
          </p:nvCxnSpPr>
          <p:spPr>
            <a:xfrm>
              <a:off x="6499710" y="2944197"/>
              <a:ext cx="7037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6373531" y="2627105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7203450" y="2722255"/>
              <a:ext cx="488272" cy="443884"/>
              <a:chOff x="10418075" y="3426337"/>
              <a:chExt cx="488272" cy="44388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10418075" y="3426337"/>
                <a:ext cx="488272" cy="4438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0493534" y="3497365"/>
                <a:ext cx="337353" cy="3018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1" name="直接箭头连接符 90"/>
            <p:cNvCxnSpPr>
              <a:stCxn id="129" idx="6"/>
              <a:endCxn id="69" idx="1"/>
            </p:cNvCxnSpPr>
            <p:nvPr/>
          </p:nvCxnSpPr>
          <p:spPr>
            <a:xfrm>
              <a:off x="5457502" y="2299100"/>
              <a:ext cx="625442" cy="488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130" idx="6"/>
              <a:endCxn id="69" idx="3"/>
            </p:cNvCxnSpPr>
            <p:nvPr/>
          </p:nvCxnSpPr>
          <p:spPr>
            <a:xfrm flipV="1">
              <a:off x="5457502" y="3101134"/>
              <a:ext cx="625442" cy="418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椭圆 128"/>
            <p:cNvSpPr/>
            <p:nvPr/>
          </p:nvSpPr>
          <p:spPr>
            <a:xfrm>
              <a:off x="4969230" y="2077158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969230" y="3297204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连接符: 曲线 141"/>
            <p:cNvCxnSpPr>
              <a:stCxn id="129" idx="1"/>
              <a:endCxn id="129" idx="7"/>
            </p:cNvCxnSpPr>
            <p:nvPr/>
          </p:nvCxnSpPr>
          <p:spPr>
            <a:xfrm rot="5400000" flipH="1" flipV="1">
              <a:off x="5213366" y="1969533"/>
              <a:ext cx="12700" cy="345260"/>
            </a:xfrm>
            <a:prstGeom prst="curvedConnector3">
              <a:avLst>
                <a:gd name="adj1" fmla="val 231185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连接符: 曲线 144"/>
            <p:cNvCxnSpPr>
              <a:stCxn id="130" idx="3"/>
              <a:endCxn id="130" idx="5"/>
            </p:cNvCxnSpPr>
            <p:nvPr/>
          </p:nvCxnSpPr>
          <p:spPr>
            <a:xfrm rot="16200000" flipH="1">
              <a:off x="5213366" y="3503453"/>
              <a:ext cx="12700" cy="345260"/>
            </a:xfrm>
            <a:prstGeom prst="curvedConnector3">
              <a:avLst>
                <a:gd name="adj1" fmla="val 231185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椭圆 154"/>
            <p:cNvSpPr/>
            <p:nvPr/>
          </p:nvSpPr>
          <p:spPr>
            <a:xfrm>
              <a:off x="8300712" y="2708409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/>
            <p:cNvCxnSpPr>
              <a:stCxn id="123" idx="7"/>
              <a:endCxn id="155" idx="1"/>
            </p:cNvCxnSpPr>
            <p:nvPr/>
          </p:nvCxnSpPr>
          <p:spPr>
            <a:xfrm flipV="1">
              <a:off x="7620216" y="2773414"/>
              <a:ext cx="752002" cy="13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5" idx="3"/>
              <a:endCxn id="123" idx="5"/>
            </p:cNvCxnSpPr>
            <p:nvPr/>
          </p:nvCxnSpPr>
          <p:spPr>
            <a:xfrm flipH="1">
              <a:off x="7620216" y="3087288"/>
              <a:ext cx="752002" cy="13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本框 164"/>
            <p:cNvSpPr txBox="1"/>
            <p:nvPr/>
          </p:nvSpPr>
          <p:spPr>
            <a:xfrm>
              <a:off x="7514295" y="2469330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514295" y="2771843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4740322" y="3889049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733972" y="1563066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705466" y="2220186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767564" y="3166139"/>
              <a:ext cx="23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ε</a:t>
              </a:r>
              <a:endParaRPr lang="zh-CN" altLang="en-US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4036589" y="2751642"/>
              <a:ext cx="2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0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066399" y="2114434"/>
              <a:ext cx="2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66399" y="3325841"/>
              <a:ext cx="2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6096000" y="2756565"/>
              <a:ext cx="2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7304315" y="2756565"/>
              <a:ext cx="2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8416121" y="2747607"/>
              <a:ext cx="2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08420" y="990600"/>
            <a:ext cx="5527675" cy="3545840"/>
            <a:chOff x="5877" y="1046"/>
            <a:chExt cx="8705" cy="5584"/>
          </a:xfrm>
        </p:grpSpPr>
        <p:sp>
          <p:nvSpPr>
            <p:cNvPr id="4" name="文本框 3"/>
            <p:cNvSpPr txBox="1"/>
            <p:nvPr/>
          </p:nvSpPr>
          <p:spPr>
            <a:xfrm>
              <a:off x="5886" y="1046"/>
              <a:ext cx="625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err="1"/>
                <a:t>Eclose</a:t>
              </a:r>
              <a:r>
                <a:rPr lang="en-US" altLang="zh-CN" dirty="0"/>
                <a:t>(0) = {0, 1, 2, 3}</a:t>
              </a:r>
              <a:endParaRPr lang="zh-CN" altLang="en-US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026" y="3607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068" y="4205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26" y="4804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68" y="5402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68" y="6000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68" y="6599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816" y="2824"/>
              <a:ext cx="48" cy="3775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3737499" y="1943100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3060"/>
                  <a:ext cx="930" cy="58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b="-6667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3737498" y="2307981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3635"/>
                  <a:ext cx="930" cy="5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667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3737497" y="2681035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4222"/>
                  <a:ext cx="930" cy="5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667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3737497" y="3073796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4841"/>
                  <a:ext cx="930" cy="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557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3734683" y="3431801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" y="5404"/>
                  <a:ext cx="930" cy="5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3731871" y="3840236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" y="6048"/>
                  <a:ext cx="930" cy="5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 flipH="1">
              <a:off x="9228" y="2848"/>
              <a:ext cx="48" cy="3775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1905" y="2824"/>
              <a:ext cx="48" cy="3775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0126" y="2267"/>
              <a:ext cx="93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805" y="2267"/>
              <a:ext cx="93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4814027" y="1434890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zh-CN" dirty="0" smtClean="0"/>
                          <m:t>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" y="2260"/>
                  <a:ext cx="930" cy="5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8" name="文本框 27"/>
            <p:cNvSpPr txBox="1"/>
            <p:nvPr/>
          </p:nvSpPr>
          <p:spPr>
            <a:xfrm>
              <a:off x="7176" y="3038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{0, 1, 2, 3}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661" y="3038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{1, 3}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38" y="3027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{2, 3, 4}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79" y="3627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{1, 3}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661" y="3627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{1, 3}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338" y="3627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{4}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76" y="4200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{2, 3, 4}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38" y="421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{2, 3, 4, 5}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176" y="482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{4}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38" y="482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{5}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176" y="5422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{2, 3, 4, 5}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600" y="5422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{4}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35" y="5410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{2, 3, 4, 5}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88" y="601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{5}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600" y="601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{4}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9350" y="3756490"/>
            <a:ext cx="4767106" cy="2503205"/>
            <a:chOff x="2584621" y="2134391"/>
            <a:chExt cx="4767106" cy="2503205"/>
          </a:xfrm>
        </p:grpSpPr>
        <p:sp>
          <p:nvSpPr>
            <p:cNvPr id="5" name="椭圆 4"/>
            <p:cNvSpPr/>
            <p:nvPr/>
          </p:nvSpPr>
          <p:spPr>
            <a:xfrm>
              <a:off x="2584621" y="2607835"/>
              <a:ext cx="958788" cy="656947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57176" y="2708409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endCxn id="12" idx="2"/>
            </p:cNvCxnSpPr>
            <p:nvPr/>
          </p:nvCxnSpPr>
          <p:spPr>
            <a:xfrm flipV="1">
              <a:off x="3513292" y="2930351"/>
              <a:ext cx="443884" cy="21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2" idx="6"/>
              <a:endCxn id="38" idx="2"/>
            </p:cNvCxnSpPr>
            <p:nvPr/>
          </p:nvCxnSpPr>
          <p:spPr>
            <a:xfrm>
              <a:off x="4445448" y="2930351"/>
              <a:ext cx="551980" cy="1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5"/>
              <a:endCxn id="45" idx="2"/>
            </p:cNvCxnSpPr>
            <p:nvPr/>
          </p:nvCxnSpPr>
          <p:spPr>
            <a:xfrm>
              <a:off x="4373942" y="3087288"/>
              <a:ext cx="623486" cy="829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45" idx="6"/>
              <a:endCxn id="57" idx="2"/>
            </p:cNvCxnSpPr>
            <p:nvPr/>
          </p:nvCxnSpPr>
          <p:spPr>
            <a:xfrm>
              <a:off x="5485700" y="3917115"/>
              <a:ext cx="46404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4997428" y="2709942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997428" y="3695173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连接符: 曲线 19"/>
            <p:cNvCxnSpPr>
              <a:stCxn id="38" idx="1"/>
              <a:endCxn id="38" idx="7"/>
            </p:cNvCxnSpPr>
            <p:nvPr/>
          </p:nvCxnSpPr>
          <p:spPr>
            <a:xfrm rot="5400000" flipH="1" flipV="1">
              <a:off x="5241564" y="2602317"/>
              <a:ext cx="12700" cy="345260"/>
            </a:xfrm>
            <a:prstGeom prst="curvedConnector3">
              <a:avLst>
                <a:gd name="adj1" fmla="val 231185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116496" y="335003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768520" y="2134391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4036589" y="2751642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589" y="2751642"/>
                  <a:ext cx="25745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40476" b="-4918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57" name="椭圆 56"/>
            <p:cNvSpPr/>
            <p:nvPr/>
          </p:nvSpPr>
          <p:spPr>
            <a:xfrm>
              <a:off x="5949743" y="3695173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9" name="连接符: 曲线 58"/>
            <p:cNvCxnSpPr>
              <a:stCxn id="57" idx="3"/>
              <a:endCxn id="57" idx="5"/>
            </p:cNvCxnSpPr>
            <p:nvPr/>
          </p:nvCxnSpPr>
          <p:spPr>
            <a:xfrm rot="16200000" flipH="1">
              <a:off x="6193879" y="3901422"/>
              <a:ext cx="12700" cy="345260"/>
            </a:xfrm>
            <a:prstGeom prst="curvedConnector3">
              <a:avLst>
                <a:gd name="adj1" fmla="val 231185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5727308" y="4268264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210498" y="3609212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5934028" y="2703642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38" idx="6"/>
              <a:endCxn id="66" idx="2"/>
            </p:cNvCxnSpPr>
            <p:nvPr/>
          </p:nvCxnSpPr>
          <p:spPr>
            <a:xfrm flipV="1">
              <a:off x="5485700" y="2925584"/>
              <a:ext cx="448328" cy="63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4235160" y="2614847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>
              <a:stCxn id="57" idx="0"/>
              <a:endCxn id="66" idx="4"/>
            </p:cNvCxnSpPr>
            <p:nvPr/>
          </p:nvCxnSpPr>
          <p:spPr>
            <a:xfrm flipH="1" flipV="1">
              <a:off x="6178164" y="3147526"/>
              <a:ext cx="15715" cy="5476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6863455" y="2697811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9" name="直接箭头连接符 78"/>
            <p:cNvCxnSpPr>
              <a:stCxn id="66" idx="7"/>
              <a:endCxn id="78" idx="1"/>
            </p:cNvCxnSpPr>
            <p:nvPr/>
          </p:nvCxnSpPr>
          <p:spPr>
            <a:xfrm flipV="1">
              <a:off x="6350794" y="2762816"/>
              <a:ext cx="584167" cy="58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8" idx="3"/>
              <a:endCxn id="66" idx="5"/>
            </p:cNvCxnSpPr>
            <p:nvPr/>
          </p:nvCxnSpPr>
          <p:spPr>
            <a:xfrm flipH="1">
              <a:off x="6350794" y="3076690"/>
              <a:ext cx="584167" cy="58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6168925" y="2448542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158042" y="2962860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796097" y="3230333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210137" y="2626960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5039926" y="2700274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926" y="2700274"/>
                  <a:ext cx="25745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40476" b="-6667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5058879" y="3689469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879" y="3689469"/>
                  <a:ext cx="25745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2857" b="-6667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5990384" y="3704719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384" y="3704719"/>
                  <a:ext cx="25745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2857" b="-6557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5980604" y="2702577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604" y="2702577"/>
                  <a:ext cx="25745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39535" b="-4918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>
                  <a:extLst>
                    <a:ext uri="{FF2B5EF4-FFF2-40B4-BE49-F238E27FC236}">
                      <ele/>
                    </a:ext>
                  </a:extLst>
                </p:cNvPr>
                <p:cNvSpPr txBox="1"/>
                <p:nvPr/>
              </p:nvSpPr>
              <p:spPr>
                <a:xfrm>
                  <a:off x="6909005" y="2700274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005" y="2700274"/>
                  <a:ext cx="25745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2857" b="-6667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94" name="椭圆 93"/>
            <p:cNvSpPr/>
            <p:nvPr/>
          </p:nvSpPr>
          <p:spPr>
            <a:xfrm>
              <a:off x="6011358" y="2765731"/>
              <a:ext cx="331562" cy="312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1895" y="664210"/>
            <a:ext cx="5527675" cy="3545840"/>
            <a:chOff x="5877" y="1046"/>
            <a:chExt cx="8705" cy="5584"/>
          </a:xfrm>
        </p:grpSpPr>
        <p:sp>
          <p:nvSpPr>
            <p:cNvPr id="4" name="文本框 3"/>
            <p:cNvSpPr txBox="1"/>
            <p:nvPr/>
          </p:nvSpPr>
          <p:spPr>
            <a:xfrm>
              <a:off x="5886" y="1046"/>
              <a:ext cx="625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Eclose</a:t>
              </a:r>
              <a:r>
                <a:rPr lang="en-US" altLang="zh-CN" dirty="0"/>
                <a:t>(0) = {0, 1, 2, 3}</a:t>
              </a:r>
              <a:endParaRPr lang="zh-CN" altLang="en-US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026" y="3607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068" y="4205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26" y="4804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68" y="5402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68" y="6000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68" y="6599"/>
              <a:ext cx="85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816" y="2824"/>
              <a:ext cx="48" cy="3775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ele attr="{E4A5AB53-1B8D-42C7-A190-1DD43FF01ECB}"/>
                    </a:ext>
                  </a:extLst>
                </p:cNvPr>
                <p:cNvSpPr txBox="1"/>
                <p:nvPr/>
              </p:nvSpPr>
              <p:spPr>
                <a:xfrm>
                  <a:off x="3737499" y="1943100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3060"/>
                  <a:ext cx="930" cy="58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ele attr="{D13A2097-51E4-4F3D-A4A9-45BE202C1B77}"/>
                    </a:ext>
                  </a:extLst>
                </p:cNvPr>
                <p:cNvSpPr txBox="1"/>
                <p:nvPr/>
              </p:nvSpPr>
              <p:spPr>
                <a:xfrm>
                  <a:off x="3737498" y="2307981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3635"/>
                  <a:ext cx="930" cy="5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ele attr="{2B866886-DF56-4C2C-ABBA-F34CC8879062}"/>
                    </a:ext>
                  </a:extLst>
                </p:cNvPr>
                <p:cNvSpPr txBox="1"/>
                <p:nvPr/>
              </p:nvSpPr>
              <p:spPr>
                <a:xfrm>
                  <a:off x="3737497" y="2681035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4222"/>
                  <a:ext cx="930" cy="5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ele attr="{A829AE60-CC0F-46AB-8061-C62671D19FAD}"/>
                    </a:ext>
                  </a:extLst>
                </p:cNvPr>
                <p:cNvSpPr txBox="1"/>
                <p:nvPr/>
              </p:nvSpPr>
              <p:spPr>
                <a:xfrm>
                  <a:off x="3737497" y="3073796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" y="4841"/>
                  <a:ext cx="930" cy="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ele attr="{C2FC1EEE-29E7-45AC-8C68-C7A457F60BA3}"/>
                    </a:ext>
                  </a:extLst>
                </p:cNvPr>
                <p:cNvSpPr txBox="1"/>
                <p:nvPr/>
              </p:nvSpPr>
              <p:spPr>
                <a:xfrm>
                  <a:off x="3734683" y="3431801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" y="5404"/>
                  <a:ext cx="930" cy="5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ele attr="{3B9B3A9A-B995-4927-B898-3C0F64D6C618}"/>
                    </a:ext>
                  </a:extLst>
                </p:cNvPr>
                <p:cNvSpPr txBox="1"/>
                <p:nvPr/>
              </p:nvSpPr>
              <p:spPr>
                <a:xfrm>
                  <a:off x="3731871" y="3840236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" y="6048"/>
                  <a:ext cx="930" cy="5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 flipH="1">
              <a:off x="9228" y="2848"/>
              <a:ext cx="48" cy="3775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1905" y="2824"/>
              <a:ext cx="48" cy="3775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0126" y="2267"/>
              <a:ext cx="93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805" y="2267"/>
              <a:ext cx="93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ele attr="{9480ECF8-54D0-4015-B7DE-DC56007F95FE}"/>
                    </a:ext>
                  </a:extLst>
                </p:cNvPr>
                <p:cNvSpPr txBox="1"/>
                <p:nvPr/>
              </p:nvSpPr>
              <p:spPr>
                <a:xfrm>
                  <a:off x="4814027" y="1434890"/>
                  <a:ext cx="5906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zh-CN" dirty="0" smtClean="0"/>
                          <m:t>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" y="2260"/>
                  <a:ext cx="930" cy="5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8" name="文本框 27"/>
            <p:cNvSpPr txBox="1"/>
            <p:nvPr/>
          </p:nvSpPr>
          <p:spPr>
            <a:xfrm>
              <a:off x="7176" y="3038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{0, 1, 2, 3}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661" y="3038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{1, 3}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38" y="3027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{2, 3, 4}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79" y="3627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{1, 3}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661" y="3627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{1, 3}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338" y="3627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{4}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76" y="4200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{2, 3, 4}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38" y="421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{2, 3, 4, 5}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176" y="482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{4}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38" y="482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{5}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176" y="5422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{2, 3, 4, 5}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600" y="5422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{4}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35" y="5410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{2, 3, 4, 5}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88" y="601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{5}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600" y="6011"/>
              <a:ext cx="18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{4}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3330345" y="1912450"/>
            <a:ext cx="4767106" cy="2503205"/>
            <a:chOff x="2584621" y="2134391"/>
            <a:chExt cx="4767106" cy="2503205"/>
          </a:xfrm>
        </p:grpSpPr>
        <p:sp>
          <p:nvSpPr>
            <p:cNvPr id="5" name="椭圆 4"/>
            <p:cNvSpPr/>
            <p:nvPr/>
          </p:nvSpPr>
          <p:spPr>
            <a:xfrm>
              <a:off x="2584621" y="2607835"/>
              <a:ext cx="958788" cy="656947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57176" y="2708409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endCxn id="6" idx="2"/>
            </p:cNvCxnSpPr>
            <p:nvPr/>
          </p:nvCxnSpPr>
          <p:spPr>
            <a:xfrm flipV="1">
              <a:off x="3513292" y="2930351"/>
              <a:ext cx="443884" cy="21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6" idx="6"/>
              <a:endCxn id="18" idx="2"/>
            </p:cNvCxnSpPr>
            <p:nvPr/>
          </p:nvCxnSpPr>
          <p:spPr>
            <a:xfrm>
              <a:off x="4445448" y="2930351"/>
              <a:ext cx="551980" cy="1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" idx="5"/>
              <a:endCxn id="19" idx="2"/>
            </p:cNvCxnSpPr>
            <p:nvPr/>
          </p:nvCxnSpPr>
          <p:spPr>
            <a:xfrm>
              <a:off x="4373942" y="3087288"/>
              <a:ext cx="623486" cy="829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9" idx="6"/>
              <a:endCxn id="57" idx="2"/>
            </p:cNvCxnSpPr>
            <p:nvPr/>
          </p:nvCxnSpPr>
          <p:spPr>
            <a:xfrm>
              <a:off x="5485700" y="3917115"/>
              <a:ext cx="46404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4997428" y="2709942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997428" y="3695173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连接符: 曲线 19"/>
            <p:cNvCxnSpPr>
              <a:stCxn id="18" idx="1"/>
              <a:endCxn id="18" idx="7"/>
            </p:cNvCxnSpPr>
            <p:nvPr/>
          </p:nvCxnSpPr>
          <p:spPr>
            <a:xfrm rot="5400000" flipH="1" flipV="1">
              <a:off x="5241564" y="2602317"/>
              <a:ext cx="12700" cy="345260"/>
            </a:xfrm>
            <a:prstGeom prst="curvedConnector3">
              <a:avLst>
                <a:gd name="adj1" fmla="val 231185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116496" y="335003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768520" y="2134391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ele attr="{829EF158-FC50-42C2-9EC6-CD62AA3E3C43}"/>
                    </a:ext>
                  </a:extLst>
                </p:cNvPr>
                <p:cNvSpPr txBox="1"/>
                <p:nvPr/>
              </p:nvSpPr>
              <p:spPr>
                <a:xfrm>
                  <a:off x="4036589" y="2751642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589" y="2751642"/>
                  <a:ext cx="257453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r="-40476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57" name="椭圆 56"/>
            <p:cNvSpPr/>
            <p:nvPr/>
          </p:nvSpPr>
          <p:spPr>
            <a:xfrm>
              <a:off x="5949743" y="3695173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连接符: 曲线 58"/>
            <p:cNvCxnSpPr>
              <a:stCxn id="57" idx="3"/>
              <a:endCxn id="57" idx="5"/>
            </p:cNvCxnSpPr>
            <p:nvPr/>
          </p:nvCxnSpPr>
          <p:spPr>
            <a:xfrm rot="16200000" flipH="1">
              <a:off x="6193879" y="3901422"/>
              <a:ext cx="12700" cy="345260"/>
            </a:xfrm>
            <a:prstGeom prst="curvedConnector3">
              <a:avLst>
                <a:gd name="adj1" fmla="val 231185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5727308" y="4268264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210498" y="3609212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5934028" y="2703642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/>
            <p:cNvCxnSpPr>
              <a:stCxn id="18" idx="6"/>
              <a:endCxn id="66" idx="2"/>
            </p:cNvCxnSpPr>
            <p:nvPr/>
          </p:nvCxnSpPr>
          <p:spPr>
            <a:xfrm flipV="1">
              <a:off x="5485700" y="2925584"/>
              <a:ext cx="448328" cy="63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4235160" y="2614847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71" name="直接箭头连接符 70"/>
            <p:cNvCxnSpPr>
              <a:stCxn id="57" idx="0"/>
              <a:endCxn id="66" idx="4"/>
            </p:cNvCxnSpPr>
            <p:nvPr/>
          </p:nvCxnSpPr>
          <p:spPr>
            <a:xfrm flipH="1" flipV="1">
              <a:off x="6178164" y="3147526"/>
              <a:ext cx="15715" cy="5476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6863455" y="2697811"/>
              <a:ext cx="488272" cy="4438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箭头连接符 78"/>
            <p:cNvCxnSpPr>
              <a:stCxn id="66" idx="7"/>
              <a:endCxn id="78" idx="1"/>
            </p:cNvCxnSpPr>
            <p:nvPr/>
          </p:nvCxnSpPr>
          <p:spPr>
            <a:xfrm flipV="1">
              <a:off x="6350794" y="2762816"/>
              <a:ext cx="584167" cy="58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8" idx="3"/>
              <a:endCxn id="66" idx="5"/>
            </p:cNvCxnSpPr>
            <p:nvPr/>
          </p:nvCxnSpPr>
          <p:spPr>
            <a:xfrm flipH="1">
              <a:off x="6350794" y="3076690"/>
              <a:ext cx="584167" cy="58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6168925" y="2448542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158042" y="2962860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796097" y="3230333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210137" y="2626960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ele attr="{A815DEE8-22FB-4B71-9FEE-69D2D1ABDB79}"/>
                    </a:ext>
                  </a:extLst>
                </p:cNvPr>
                <p:cNvSpPr txBox="1"/>
                <p:nvPr/>
              </p:nvSpPr>
              <p:spPr>
                <a:xfrm>
                  <a:off x="5039926" y="2700274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926" y="2700274"/>
                  <a:ext cx="25745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4047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ele attr="{70C568A3-3F46-4B20-8BFC-5AC0FE4746C7}"/>
                    </a:ext>
                  </a:extLst>
                </p:cNvPr>
                <p:cNvSpPr txBox="1"/>
                <p:nvPr/>
              </p:nvSpPr>
              <p:spPr>
                <a:xfrm>
                  <a:off x="5058879" y="3689469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879" y="3689469"/>
                  <a:ext cx="25745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4285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ele attr="{AE5E4F96-020E-46AE-8AF5-9D9E846D4AB7}"/>
                    </a:ext>
                  </a:extLst>
                </p:cNvPr>
                <p:cNvSpPr txBox="1"/>
                <p:nvPr/>
              </p:nvSpPr>
              <p:spPr>
                <a:xfrm>
                  <a:off x="5990384" y="3704719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384" y="3704719"/>
                  <a:ext cx="2574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4285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ele attr="{25A1C976-E215-4EA8-91A1-5887065B797E}"/>
                    </a:ext>
                  </a:extLst>
                </p:cNvPr>
                <p:cNvSpPr txBox="1"/>
                <p:nvPr/>
              </p:nvSpPr>
              <p:spPr>
                <a:xfrm>
                  <a:off x="5980604" y="2702577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604" y="2702577"/>
                  <a:ext cx="25745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9535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>
                  <a:extLst>
                    <a:ext uri="{FF2B5EF4-FFF2-40B4-BE49-F238E27FC236}">
                      <ele attr="{4E02AC2A-9E96-4106-9EED-C904AF731790}"/>
                    </a:ext>
                  </a:extLst>
                </p:cNvPr>
                <p:cNvSpPr txBox="1"/>
                <p:nvPr/>
              </p:nvSpPr>
              <p:spPr>
                <a:xfrm>
                  <a:off x="6909005" y="2700274"/>
                  <a:ext cx="2574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005" y="2700274"/>
                  <a:ext cx="25745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4285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94" name="椭圆 93"/>
            <p:cNvSpPr/>
            <p:nvPr/>
          </p:nvSpPr>
          <p:spPr>
            <a:xfrm>
              <a:off x="6011358" y="2765731"/>
              <a:ext cx="331562" cy="312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宽屏</PresentationFormat>
  <Paragraphs>282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Administrator</cp:lastModifiedBy>
  <cp:revision>9</cp:revision>
  <dcterms:created xsi:type="dcterms:W3CDTF">2021-03-15T14:38:00Z</dcterms:created>
  <dcterms:modified xsi:type="dcterms:W3CDTF">2021-03-18T01:45:34Z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