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5" r:id="rId9"/>
    <p:sldId id="4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25FE7-6A60-9F41-8F7E-FD6C0863C5AB}" v="9" dt="2021-03-17T13:45:4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06A3D-5FBD-F14F-B752-8C8172AEA641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C569C-261A-D24D-8F14-82B43D62A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95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From MOOC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0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DA6F-AD0E-7B4E-AE45-8DA8F0D90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69781-9930-664E-8DB6-EB2067F43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8FABF-11AB-BE48-91DC-7EE038F3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AC63B-EB15-4F4B-9CCF-D831E7DF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08E9A-30E5-2448-B5D1-BDA8A50D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9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BB532-2EF2-C54C-8FD3-B1AEA4C1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5C746-934D-804C-93FC-CE4D41B8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5DB7-FA75-644B-8CAC-E8BA32BF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3F7FE-5A66-6743-8FEA-125ACF52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E3EC7-9248-E149-A221-8A3D91C3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81B20-9A55-9447-878B-11E2EB74A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D2064-B346-F346-94FF-86DCA2E8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3582B-4FFB-8149-97ED-F10D6776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4A19F-B8BB-AA48-B995-3FDF61D7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F971E-9EF6-6F4E-9969-BD7EC3ED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43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2F28E-2F00-4749-B346-0801F201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9EEEC-697A-0340-8847-B3CA0CAA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A8ABF-BDD9-3C45-AB6E-CD5D600A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39BC9-DD8E-834D-8F30-2AD2E9E7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AEFEB-75FF-C74A-BC4D-2B7ED677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41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47F4F-3F7D-A04C-97F7-3B8EFE8C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034E0-4473-284D-8D71-587515A5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F72B1-87C8-DA4A-9284-F5A1AE01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38075-5E67-DB4A-AB6E-A974D20E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C0B45-B80B-4449-9396-11BCD7E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2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3936-F087-2844-9899-F65CB63C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CFF88-2C7B-4F48-A87E-9EFC401DC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C052E-7952-FC47-BAAB-02D0E154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C001-11CC-A24C-BC23-D043EE53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56F28-8818-4145-92E4-0BD3E401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F1329-C39A-3745-B42A-773F8775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9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9DDCF-B3FC-774D-A156-620B6CED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0AAE9-1E4F-114E-A566-66FAFA27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B3EAC-178B-3747-A355-C1F116368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3BD8A-9B41-9E43-BA06-A86EA79EA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A5EBAF-708B-8441-B831-DAD20647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E5A70-F390-9541-93D8-E2158FFA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523E0-EFC7-9F44-88D7-60A96266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338E8-423B-1440-953D-CF7FA88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5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F744-B424-A34E-A691-9F225C1A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94360-7EFE-2943-BDF2-168F8A1A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6EA1D-EC18-BF4C-AE98-618A98F9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F4035-ADEF-2F43-8E72-544B8674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8F3FA-C024-0C48-BE7B-6818C700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4574E-5BB8-644E-B57D-5502AEA0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149AA-23F3-284A-9BDB-54E236A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0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94CD-1A1B-7B46-8D3A-87DE87BB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BA795-4AD2-7743-A897-00974FB3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7F7BF-3D8C-A747-81BF-EEBCADD00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AFD5C-A4A8-2A4B-B97C-796F325E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95139-65D6-3448-BFC5-2F24EFB3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1C851-BE3E-4D49-9154-1FC112C9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0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2519-C65E-9549-B34E-847056FC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211884-59CD-834E-B31B-AD3CABFC8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0F860-65ED-C24F-B45A-21A123B9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1642E-F116-8D4A-B17B-8C5D137F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896EC-EA21-FD43-8DE6-91F601E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FC0A1-49C4-304A-8409-D579D49E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06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E1265C-4B6B-B840-B35E-35269C6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98989-2A7C-8348-8860-64699403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A739B-8FF9-8F4E-9566-09B7F42E7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F263-6BFF-7E48-8ECB-FE5CE1DF58F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49A9D-A1E9-7647-BC9D-F87783BA1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CC8BD-A4DD-C44E-92B5-D6066E19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8A81-0550-8C47-86C7-D8392FF8C7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将下列正则表达式转换成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( (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ε|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b="1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b="1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b="1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b="1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b="1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9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NFA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59EA-3891-1E40-8124-ADC5346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初始状态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16613-5430-8948-8D8D-7BF60744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768600"/>
            <a:ext cx="5321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8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NFA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59EA-3891-1E40-8124-ADC5346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转换了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)*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Kleene</a:t>
            </a:r>
            <a:r>
              <a:rPr kumimoji="1" lang="zh-CN" altLang="en-US" dirty="0"/>
              <a:t>闭包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C8A1F0-82D0-9F4A-AA20-404E9D6E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781300"/>
            <a:ext cx="7658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NFA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59EA-3891-1E40-8124-ADC5346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转换了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23E95-7FB5-E94A-9905-8075984F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341563"/>
            <a:ext cx="6883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NFA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59EA-3891-1E40-8124-ADC5346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转换了</a:t>
            </a:r>
            <a:r>
              <a:rPr kumimoji="1" lang="en-US" altLang="zh-CN" dirty="0" err="1"/>
              <a:t>ba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E07EC7-651F-A74C-950C-159ACE1A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508250"/>
            <a:ext cx="7200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NFA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59EA-3891-1E40-8124-ADC5346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转换了</a:t>
            </a:r>
            <a:r>
              <a:rPr kumimoji="1" lang="en-US" altLang="zh-CN" dirty="0"/>
              <a:t>(a*b)*</a:t>
            </a:r>
            <a:r>
              <a:rPr kumimoji="1" lang="zh-CN" altLang="en-US" dirty="0"/>
              <a:t>的外层</a:t>
            </a:r>
            <a:r>
              <a:rPr kumimoji="1" lang="en-US" altLang="zh-CN" dirty="0"/>
              <a:t>Kleene</a:t>
            </a:r>
            <a:r>
              <a:rPr kumimoji="1" lang="zh-CN" altLang="en-US" dirty="0"/>
              <a:t>闭包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17C542-8F65-1141-90ED-EC325C5D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368550"/>
            <a:ext cx="8661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Regex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NFA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59EA-3891-1E40-8124-ADC5346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 转换剩余部分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8CFBD-E689-A042-AB0F-D354CB61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381250"/>
            <a:ext cx="8813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8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NFA to DFA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B25F7F-0914-A147-98A1-FB548D6BF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039"/>
            <a:ext cx="10515600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468E-214C-A64A-8E5A-D0EFF5F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NFA to DFA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DA3825-2CBB-A24D-B74F-DA8B6E511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0582"/>
            <a:ext cx="10515600" cy="28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178</Words>
  <Application>Microsoft Macintosh PowerPoint</Application>
  <PresentationFormat>宽屏</PresentationFormat>
  <Paragraphs>24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习题3.2</vt:lpstr>
      <vt:lpstr>1. Regex to NFA</vt:lpstr>
      <vt:lpstr>1. Regex to NFA</vt:lpstr>
      <vt:lpstr>1. Regex to NFA</vt:lpstr>
      <vt:lpstr>1. Regex to NFA</vt:lpstr>
      <vt:lpstr>1. Regex to NFA</vt:lpstr>
      <vt:lpstr>1. Regex to NFA</vt:lpstr>
      <vt:lpstr>2. NFA to DFA</vt:lpstr>
      <vt:lpstr>2. NFA to DFA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习题3.2</dc:title>
  <dc:creator>马 炳吉</dc:creator>
  <cp:lastModifiedBy>马 炳吉</cp:lastModifiedBy>
  <cp:revision>4</cp:revision>
  <dcterms:created xsi:type="dcterms:W3CDTF">2021-03-16T11:39:50Z</dcterms:created>
  <dcterms:modified xsi:type="dcterms:W3CDTF">2021-03-17T13:52:12Z</dcterms:modified>
</cp:coreProperties>
</file>