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9" r:id="rId4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9FF9"/>
    <a:srgbClr val="2FFFF3"/>
    <a:srgbClr val="99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1" Type="http://schemas.openxmlformats.org/officeDocument/2006/relationships/tags" Target="../tags/tag41.xml"/><Relationship Id="rId20" Type="http://schemas.openxmlformats.org/officeDocument/2006/relationships/tags" Target="../tags/tag40.xml"/><Relationship Id="rId2" Type="http://schemas.openxmlformats.org/officeDocument/2006/relationships/tags" Target="../tags/tag22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2"/>
            </p:custDataLst>
          </p:nvPr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8029575" y="458788"/>
            <a:ext cx="741363" cy="7413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任意多边形: 形状 5"/>
          <p:cNvSpPr/>
          <p:nvPr>
            <p:custDataLst>
              <p:tags r:id="rId4"/>
            </p:custDataLst>
          </p:nvPr>
        </p:nvSpPr>
        <p:spPr>
          <a:xfrm>
            <a:off x="3287713" y="-7938"/>
            <a:ext cx="1457325" cy="584201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>
            <a:off x="5199063" y="5929313"/>
            <a:ext cx="1828800" cy="938212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KSO_Shape"/>
          <p:cNvSpPr/>
          <p:nvPr>
            <p:custDataLst>
              <p:tags r:id="rId8"/>
            </p:custDataLst>
          </p:nvPr>
        </p:nvSpPr>
        <p:spPr>
          <a:xfrm rot="13141020">
            <a:off x="484188" y="113823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9"/>
            </p:custDataLst>
          </p:nvPr>
        </p:nvSpPr>
        <p:spPr>
          <a:xfrm rot="17100000">
            <a:off x="822325" y="3236913"/>
            <a:ext cx="215900" cy="19050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0"/>
            </p:custDataLst>
          </p:nvPr>
        </p:nvSpPr>
        <p:spPr>
          <a:xfrm rot="10154805">
            <a:off x="8432800" y="6116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11"/>
            </p:custDataLst>
          </p:nvPr>
        </p:nvSpPr>
        <p:spPr>
          <a:xfrm rot="11738950">
            <a:off x="10777538" y="2560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4" name=" 184"/>
          <p:cNvSpPr/>
          <p:nvPr>
            <p:custDataLst>
              <p:tags r:id="rId12"/>
            </p:custDataLst>
          </p:nvPr>
        </p:nvSpPr>
        <p:spPr>
          <a:xfrm>
            <a:off x="727075" y="1936750"/>
            <a:ext cx="936625" cy="936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2757714" y="2510565"/>
            <a:ext cx="6676572" cy="902363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2757714" y="3461461"/>
            <a:ext cx="6676572" cy="5905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EBB0C-5A13-436A-8D2C-3DC1B1265D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>
            <p:custDataLst>
              <p:tags r:id="rId2"/>
            </p:custDataLst>
          </p:nvPr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1481138" y="1231812"/>
            <a:ext cx="1497012" cy="149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任意多边形: 形状 4"/>
          <p:cNvSpPr/>
          <p:nvPr>
            <p:custDataLst>
              <p:tags r:id="rId4"/>
            </p:custDataLst>
          </p:nvPr>
        </p:nvSpPr>
        <p:spPr>
          <a:xfrm>
            <a:off x="8089900" y="-7938"/>
            <a:ext cx="1047750" cy="420688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任意多边形: 形状 5"/>
          <p:cNvSpPr/>
          <p:nvPr>
            <p:custDataLst>
              <p:tags r:id="rId5"/>
            </p:custDataLst>
          </p:nvPr>
        </p:nvSpPr>
        <p:spPr>
          <a:xfrm>
            <a:off x="4592638" y="5781675"/>
            <a:ext cx="2116137" cy="1087438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6"/>
            </p:custDataLst>
          </p:nvPr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7"/>
            </p:custDataLst>
          </p:nvPr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KSO_Shape"/>
          <p:cNvSpPr/>
          <p:nvPr>
            <p:custDataLst>
              <p:tags r:id="rId8"/>
            </p:custDataLst>
          </p:nvPr>
        </p:nvSpPr>
        <p:spPr>
          <a:xfrm rot="10154805">
            <a:off x="9918700" y="490378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KSO_Shape"/>
          <p:cNvSpPr/>
          <p:nvPr>
            <p:custDataLst>
              <p:tags r:id="rId9"/>
            </p:custDataLst>
          </p:nvPr>
        </p:nvSpPr>
        <p:spPr>
          <a:xfrm rot="10154805">
            <a:off x="8273266" y="23358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10"/>
            </p:custDataLst>
          </p:nvPr>
        </p:nvSpPr>
        <p:spPr>
          <a:xfrm rot="13326744">
            <a:off x="1309688" y="4641850"/>
            <a:ext cx="628650" cy="55403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1"/>
            </p:custDataLst>
          </p:nvPr>
        </p:nvSpPr>
        <p:spPr>
          <a:xfrm rot="6300000">
            <a:off x="5813425" y="893763"/>
            <a:ext cx="563563" cy="4968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dirty="0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36564" y="2842161"/>
            <a:ext cx="8318872" cy="1173679"/>
          </a:xfrm>
        </p:spPr>
        <p:txBody>
          <a:bodyPr rIns="25400" rtlCol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accent5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编版标题</a:t>
            </a:r>
            <a:endParaRPr noProof="1">
              <a:sym typeface="+mn-ea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4DE4A-AF88-4CC7-8A46-288F8CD57E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/>
          <p:nvPr userDrawn="1"/>
        </p:nvGrpSpPr>
        <p:grpSpPr bwMode="auto">
          <a:xfrm>
            <a:off x="0" y="195263"/>
            <a:ext cx="1007533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5" y="160525"/>
            <a:ext cx="10821855" cy="643913"/>
          </a:xfrm>
        </p:spPr>
        <p:txBody>
          <a:bodyPr/>
          <a:lstStyle>
            <a:lvl1pPr>
              <a:defRPr b="0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1pPr>
            <a:lvl2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1408113" y="2114550"/>
            <a:ext cx="2681287" cy="26812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dirty="0">
              <a:latin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1574800" y="2266950"/>
            <a:ext cx="2378075" cy="23764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4762500" y="3602038"/>
            <a:ext cx="49482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9802813" y="3541713"/>
            <a:ext cx="115887" cy="1158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>
            <p:custDataLst>
              <p:tags r:id="rId6"/>
            </p:custDataLst>
          </p:nvPr>
        </p:nvSpPr>
        <p:spPr>
          <a:xfrm>
            <a:off x="10299700" y="3541713"/>
            <a:ext cx="115888" cy="1158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>
            <a:off x="9967913" y="3541713"/>
            <a:ext cx="115887" cy="115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10134600" y="3541713"/>
            <a:ext cx="115888" cy="1158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9"/>
            </p:custDataLst>
          </p:nvPr>
        </p:nvSpPr>
        <p:spPr>
          <a:xfrm rot="237355">
            <a:off x="2771775" y="23082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0"/>
            </p:custDataLst>
          </p:nvPr>
        </p:nvSpPr>
        <p:spPr>
          <a:xfrm rot="1275228">
            <a:off x="3003550" y="2360613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11"/>
            </p:custDataLst>
          </p:nvPr>
        </p:nvSpPr>
        <p:spPr>
          <a:xfrm rot="2175228">
            <a:off x="3209925" y="2478088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12"/>
            </p:custDataLst>
          </p:nvPr>
        </p:nvSpPr>
        <p:spPr>
          <a:xfrm rot="3075228">
            <a:off x="3363119" y="2640806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5" name="KSO_Shape"/>
          <p:cNvSpPr/>
          <p:nvPr>
            <p:custDataLst>
              <p:tags r:id="rId13"/>
            </p:custDataLst>
          </p:nvPr>
        </p:nvSpPr>
        <p:spPr>
          <a:xfrm rot="298659" flipH="1" flipV="1">
            <a:off x="2470150" y="4416425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>
            <p:custDataLst>
              <p:tags r:id="rId14"/>
            </p:custDataLst>
          </p:nvPr>
        </p:nvSpPr>
        <p:spPr>
          <a:xfrm rot="1336532" flipH="1" flipV="1">
            <a:off x="2243138" y="43656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7" name="KSO_Shape"/>
          <p:cNvSpPr/>
          <p:nvPr>
            <p:custDataLst>
              <p:tags r:id="rId15"/>
            </p:custDataLst>
          </p:nvPr>
        </p:nvSpPr>
        <p:spPr>
          <a:xfrm rot="2236532" flipH="1" flipV="1">
            <a:off x="2039938" y="424338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KSO_Shape"/>
          <p:cNvSpPr/>
          <p:nvPr>
            <p:custDataLst>
              <p:tags r:id="rId16"/>
            </p:custDataLst>
          </p:nvPr>
        </p:nvSpPr>
        <p:spPr>
          <a:xfrm rot="3136532" flipH="1" flipV="1">
            <a:off x="1889919" y="4079081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4730750" y="2895613"/>
            <a:ext cx="4979670" cy="564898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4730750" y="3753579"/>
            <a:ext cx="4979670" cy="58110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/>
              <a:t>单击此处</a:t>
            </a:r>
            <a:r>
              <a:rPr lang="zh-CN" altLang="en-US" noProof="1">
                <a:sym typeface="+mn-ea"/>
              </a:rPr>
              <a:t>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7.xml"/><Relationship Id="rId16" Type="http://schemas.openxmlformats.org/officeDocument/2006/relationships/tags" Target="../tags/tag96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buFontTx/>
              <a:buNone/>
              <a:defRPr sz="1200" dirty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buFontTx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4" y="214313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400" y="467360"/>
            <a:ext cx="6191885" cy="1901825"/>
          </a:xfrm>
        </p:spPr>
        <p:txBody>
          <a:bodyPr/>
          <a:lstStyle/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S → ( L ) | </a:t>
            </a:r>
            <a:r>
              <a:rPr lang="en-US" altLang="zh-CN" sz="2400" i="1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以及 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 → L , S | S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8890" y="1629410"/>
            <a:ext cx="73513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zh-CN" altLang="en-US" sz="2400" b="1">
                <a:latin typeface="+mn-ea"/>
              </a:rPr>
              <a:t>⑴消除直接左递归</a:t>
            </a:r>
            <a:endParaRPr lang="zh-CN" altLang="en-US" sz="2800" b="1">
              <a:latin typeface="+mn-ea"/>
            </a:endParaRPr>
          </a:p>
          <a:p>
            <a:pPr fontAlgn="auto">
              <a:lnSpc>
                <a:spcPct val="125000"/>
              </a:lnSpc>
            </a:pPr>
            <a:r>
              <a:rPr lang="zh-CN" altLang="en-US" sz="2800" b="1">
                <a:latin typeface="等线" panose="02010600030101010101" charset="-122"/>
                <a:ea typeface="等线" panose="02010600030101010101" charset="-122"/>
              </a:rPr>
              <a:t>①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 → ( L ) |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</a:endParaRPr>
          </a:p>
          <a:p>
            <a:pPr fontAlgn="auto">
              <a:lnSpc>
                <a:spcPct val="125000"/>
              </a:lnSpc>
            </a:pPr>
            <a:r>
              <a:rPr lang="zh-CN" altLang="en-US" sz="2800" b="1">
                <a:latin typeface="等线" panose="02010600030101010101" charset="-122"/>
                <a:ea typeface="等线" panose="02010600030101010101" charset="-122"/>
              </a:rPr>
              <a:t>②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 → S L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'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③ 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'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→ , S L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'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|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ε</a:t>
            </a:r>
            <a:endParaRPr lang="en-US" altLang="zh-CN" sz="2800" b="1" i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25000"/>
              </a:lnSpc>
            </a:pPr>
            <a:endParaRPr lang="en-US" altLang="zh-CN" sz="2000" b="1"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8890" y="3999865"/>
            <a:ext cx="74028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⑵计算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FIRST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FOLLOW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集合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FIRST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(S) 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  ( ,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}       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FOLLOW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(S) = { ) ,  </a:t>
            </a: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 $ }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FIRST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(L)   = {  ( ,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}      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FOLLOW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(L) = {        )       }</a:t>
            </a:r>
            <a:endParaRPr lang="zh-CN" altLang="en-US" sz="2400" b="1"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400" b="1" i="1"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FIRST</a:t>
            </a:r>
            <a:r>
              <a:rPr lang="en-US" altLang="zh-CN" sz="2400" b="1"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(L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'</a:t>
            </a:r>
            <a:r>
              <a:rPr lang="en-US" altLang="zh-CN" sz="2400" b="1"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)  = { </a:t>
            </a:r>
            <a:r>
              <a:rPr lang="zh-CN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ε </a:t>
            </a:r>
            <a:r>
              <a:rPr lang="en-US" altLang="zh-CN" sz="2400" b="1"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}       </a:t>
            </a:r>
            <a:r>
              <a:rPr lang="en-US" altLang="zh-CN" sz="2400" b="1" i="1"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FOLLOW</a:t>
            </a:r>
            <a:r>
              <a:rPr lang="en-US" altLang="zh-CN" sz="2400" b="1"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'</a:t>
            </a:r>
            <a:r>
              <a:rPr lang="en-US" altLang="zh-CN" sz="2400" b="1"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) = {       )       }</a:t>
            </a:r>
            <a:endParaRPr lang="en-US" altLang="zh-CN" sz="2400" b="1"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400" y="467360"/>
            <a:ext cx="6191885" cy="1901825"/>
          </a:xfrm>
        </p:spPr>
        <p:txBody>
          <a:bodyPr/>
          <a:lstStyle/>
          <a:p>
            <a:pPr marL="0" lvl="0" indent="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00050" lvl="1" indent="0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8890" y="467360"/>
            <a:ext cx="735139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5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⑶计算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SELECT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集合并得出预测分析表</a:t>
            </a:r>
            <a:endParaRPr lang="zh-CN" altLang="en-US" sz="2400" b="1">
              <a:latin typeface="+mn-ea"/>
            </a:endParaRPr>
          </a:p>
          <a:p>
            <a:pPr fontAlgn="auto">
              <a:lnSpc>
                <a:spcPct val="125000"/>
              </a:lnSpc>
            </a:pPr>
            <a:r>
              <a:rPr lang="zh-CN" altLang="en-US" sz="2400" b="1">
                <a:latin typeface="等线" panose="02010600030101010101" charset="-122"/>
                <a:ea typeface="等线" panose="02010600030101010101" charset="-122"/>
              </a:rPr>
              <a:t>①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 → ( L )                      SELECT(1)={    (   }</a:t>
            </a:r>
            <a:endParaRPr lang="zh-CN" altLang="en-US" sz="2400" b="1">
              <a:latin typeface="等线" panose="02010600030101010101" charset="-122"/>
              <a:ea typeface="等线" panose="02010600030101010101" charset="-122"/>
            </a:endParaRPr>
          </a:p>
          <a:p>
            <a:pPr fontAlgn="auto">
              <a:lnSpc>
                <a:spcPct val="125000"/>
              </a:lnSpc>
            </a:pPr>
            <a:r>
              <a:rPr lang="zh-CN" altLang="en-US" sz="2400" b="1">
                <a:latin typeface="等线" panose="02010600030101010101" charset="-122"/>
                <a:ea typeface="等线" panose="02010600030101010101" charset="-122"/>
              </a:rPr>
              <a:t>②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S → 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                         SELECT(2)={   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  }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4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③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 → S L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'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                     SELECT(3)={ ( ,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}</a:t>
            </a:r>
            <a:endParaRPr lang="en-US" altLang="zh-CN" sz="24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4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④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'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→ , S L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'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                  SELECT(4)={    ,   }</a:t>
            </a:r>
            <a:endParaRPr lang="en-US" altLang="zh-CN" sz="24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sz="24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⑤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'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→ 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ε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                        SELECT(5)={    )   }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25000"/>
              </a:lnSpc>
            </a:pP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1714500" y="3608070"/>
          <a:ext cx="856869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15"/>
                <a:gridCol w="1428115"/>
                <a:gridCol w="1428115"/>
                <a:gridCol w="1428115"/>
                <a:gridCol w="1428115"/>
                <a:gridCol w="1428115"/>
              </a:tblGrid>
              <a:tr h="502920">
                <a:tc rowSpan="2"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非终结符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369FF9">
                        <a:alpha val="36000"/>
                      </a:srgbClr>
                    </a:solidFill>
                  </a:tcPr>
                </a:tc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输入符号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369FF9">
                        <a:alpha val="36000"/>
                      </a:srgbClr>
                    </a:solidFill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0292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(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369FF9">
                        <a:alpha val="36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)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369FF9">
                        <a:alpha val="36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,</a:t>
                      </a:r>
                      <a:endParaRPr lang="zh-CN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369FF9">
                        <a:alpha val="36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 i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a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369FF9">
                        <a:alpha val="36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$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369FF9">
                        <a:alpha val="36000"/>
                      </a:srgbClr>
                    </a:solidFill>
                  </a:tcPr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S → ( L )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S →  </a:t>
                      </a:r>
                      <a:r>
                        <a:rPr lang="en-US" altLang="zh-CN" sz="1800" b="1" i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a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L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L → S L</a:t>
                      </a:r>
                      <a:r>
                        <a:rPr lang="en-US" altLang="zh-CN" sz="1800" b="1" i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'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L → S L</a:t>
                      </a:r>
                      <a:r>
                        <a:rPr lang="en-US" altLang="zh-CN" sz="1800" b="1" i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'</a:t>
                      </a:r>
                      <a:r>
                        <a:rPr lang="en-US" altLang="zh-CN" sz="18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L</a:t>
                      </a:r>
                      <a:r>
                        <a:rPr lang="en-US" altLang="zh-CN" sz="1800" b="1" i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'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L</a:t>
                      </a:r>
                      <a:r>
                        <a:rPr lang="en-US" altLang="zh-CN" sz="1800" b="1" i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'</a:t>
                      </a:r>
                      <a:r>
                        <a:rPr lang="en-US" altLang="zh-CN" sz="18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→  </a:t>
                      </a:r>
                      <a:r>
                        <a:rPr lang="en-US" altLang="zh-CN" sz="1800" b="1" i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  <a:sym typeface="+mn-ea"/>
                        </a:rPr>
                        <a:t>ε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L</a:t>
                      </a:r>
                      <a:r>
                        <a:rPr lang="en-US" altLang="zh-CN" sz="1800" b="1" i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'</a:t>
                      </a:r>
                      <a:r>
                        <a:rPr lang="en-US" altLang="zh-CN" sz="18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→ , S L</a:t>
                      </a:r>
                      <a:r>
                        <a:rPr lang="en-US" altLang="zh-CN" sz="1800" b="1" i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'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34135" y="751840"/>
            <a:ext cx="919670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void S(){</a:t>
            </a:r>
            <a:endParaRPr lang="en-US" altLang="zh-CN"/>
          </a:p>
          <a:p>
            <a:r>
              <a:rPr lang="en-US" altLang="zh-CN"/>
              <a:t>	if(nextWord()=='('){</a:t>
            </a:r>
            <a:endParaRPr lang="en-US" altLang="zh-CN"/>
          </a:p>
          <a:p>
            <a:r>
              <a:rPr lang="en-US" altLang="zh-CN"/>
              <a:t>		match( '(' );</a:t>
            </a:r>
            <a:endParaRPr lang="en-US" altLang="zh-CN"/>
          </a:p>
          <a:p>
            <a:r>
              <a:rPr lang="en-US" altLang="zh-CN"/>
              <a:t>		L();</a:t>
            </a:r>
            <a:endParaRPr lang="en-US" altLang="zh-CN"/>
          </a:p>
          <a:p>
            <a:r>
              <a:rPr lang="en-US" altLang="zh-CN"/>
              <a:t>		match( ')' );</a:t>
            </a:r>
            <a:endParaRPr lang="en-US" altLang="zh-CN"/>
          </a:p>
          <a:p>
            <a:r>
              <a:rPr lang="en-US" altLang="zh-CN"/>
              <a:t>	}</a:t>
            </a:r>
            <a:endParaRPr lang="en-US" altLang="zh-CN"/>
          </a:p>
          <a:p>
            <a:r>
              <a:rPr lang="en-US" altLang="zh-CN"/>
              <a:t>	else if(</a:t>
            </a:r>
            <a:r>
              <a:rPr lang="en-US" altLang="zh-CN">
                <a:sym typeface="+mn-ea"/>
              </a:rPr>
              <a:t>nextWord()=='a'</a:t>
            </a:r>
            <a:r>
              <a:rPr lang="en-US" altLang="zh-CN"/>
              <a:t>){</a:t>
            </a:r>
            <a:endParaRPr lang="en-US" altLang="zh-CN"/>
          </a:p>
          <a:p>
            <a:r>
              <a:rPr lang="en-US" altLang="zh-CN"/>
              <a:t>		match( 'a' );</a:t>
            </a:r>
            <a:endParaRPr lang="en-US" altLang="zh-CN"/>
          </a:p>
          <a:p>
            <a:r>
              <a:rPr lang="en-US" altLang="zh-CN"/>
              <a:t>	}</a:t>
            </a:r>
            <a:endParaRPr lang="en-US" altLang="zh-CN"/>
          </a:p>
          <a:p>
            <a:r>
              <a:rPr lang="en-US" altLang="zh-CN"/>
              <a:t>	else</a:t>
            </a:r>
            <a:endParaRPr lang="en-US" altLang="zh-CN"/>
          </a:p>
          <a:p>
            <a:r>
              <a:rPr lang="en-US" altLang="zh-CN"/>
              <a:t>		exit(1);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void L(){</a:t>
            </a:r>
            <a:endParaRPr lang="en-US" altLang="zh-CN"/>
          </a:p>
          <a:p>
            <a:r>
              <a:rPr lang="en-US" altLang="zh-CN"/>
              <a:t>	while(nextWord()==','){</a:t>
            </a:r>
            <a:endParaRPr lang="en-US" altLang="zh-CN"/>
          </a:p>
          <a:p>
            <a:r>
              <a:rPr lang="en-US" altLang="zh-CN"/>
              <a:t>		match(',');</a:t>
            </a:r>
            <a:endParaRPr lang="en-US" altLang="zh-CN"/>
          </a:p>
          <a:p>
            <a:r>
              <a:rPr lang="en-US" altLang="zh-CN"/>
              <a:t>		S();</a:t>
            </a:r>
            <a:endParaRPr lang="en-US" altLang="zh-CN"/>
          </a:p>
          <a:p>
            <a:r>
              <a:rPr lang="en-US" altLang="zh-CN"/>
              <a:t>	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8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8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TEMPLATE_THUMBS_INDEX" val="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  <p:tag name="KSO_WM_TAG_VERSION" val="1.0"/>
  <p:tag name="KSO_WM_BEAUTIFY_FLAG" val="#wm#"/>
  <p:tag name="KSO_WM_TEMPLATE_CATEGORY" val="custom"/>
  <p:tag name="KSO_WM_TEMPLATE_INDEX" val="20196581"/>
</p:tagLst>
</file>

<file path=ppt/tags/tag98.xml><?xml version="1.0" encoding="utf-8"?>
<p:tagLst xmlns:p="http://schemas.openxmlformats.org/presentationml/2006/main">
  <p:tag name="KSO_WM_UNIT_TABLE_BEAUTIFY" val="smartTable{bb793ef5-0d46-4e9b-9918-afc4e1c38e89}"/>
  <p:tag name="TABLE_ENDDRAG_ORIGIN_RECT" val="674*197"/>
  <p:tag name="TABLE_ENDDRAG_RECT" val="135*284*674*197"/>
</p:tagLst>
</file>

<file path=ppt/theme/theme1.xml><?xml version="1.0" encoding="utf-8"?>
<a:theme xmlns:a="http://schemas.openxmlformats.org/drawingml/2006/main" name="Office 主题​​">
  <a:themeElements>
    <a:clrScheme name="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D7B5C6"/>
      </a:accent3>
      <a:accent4>
        <a:srgbClr val="BCBCBC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843</Words>
  <Application>WPS 演示</Application>
  <PresentationFormat>宽屏</PresentationFormat>
  <Paragraphs>96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华文楷体</vt:lpstr>
      <vt:lpstr>Tahoma</vt:lpstr>
      <vt:lpstr>Calibri</vt:lpstr>
      <vt:lpstr>微软雅黑</vt:lpstr>
      <vt:lpstr>黑体</vt:lpstr>
      <vt:lpstr>Times New Roman</vt:lpstr>
      <vt:lpstr>楷体</vt:lpstr>
      <vt:lpstr>楷体_GB2312</vt:lpstr>
      <vt:lpstr>新宋体</vt:lpstr>
      <vt:lpstr>等线</vt:lpstr>
      <vt:lpstr>Office 主题​​</vt:lpstr>
      <vt:lpstr>Blends</vt:lpstr>
      <vt:lpstr>习题4.2</vt:lpstr>
      <vt:lpstr>习题4.2.5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罗爽</dc:creator>
  <cp:lastModifiedBy>Whalefall</cp:lastModifiedBy>
  <cp:revision>2</cp:revision>
  <dcterms:created xsi:type="dcterms:W3CDTF">2021-03-17T15:10:00Z</dcterms:created>
  <dcterms:modified xsi:type="dcterms:W3CDTF">2021-03-17T16:43:36Z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