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85" r:id="rId2"/>
    <p:sldId id="586" r:id="rId3"/>
    <p:sldId id="587" r:id="rId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26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为下列文法构造递归下降语法分析器（参见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讲义“第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章 语法分析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上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.pdf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42~48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页）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为下列文法构造递归下降语法分析器（参见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讲义“第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章 语法分析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上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.pdf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42~48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页）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2393156" y="3200643"/>
            <a:ext cx="4357687" cy="24593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楷体_GB2312"/>
              </a:rPr>
              <a:t>program DESCENT;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楷体_GB2312"/>
              </a:rPr>
              <a:t>	begin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楷体_GB2312"/>
              </a:rPr>
              <a:t>	     GETNEXT(TOKEN);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楷体_GB2312"/>
              </a:rPr>
              <a:t>(TOKEN);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if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楷体_GB2312"/>
              </a:rPr>
              <a:t>TOKEN≠’$’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then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楷体_GB2312"/>
              </a:rPr>
              <a:t>ERROR;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楷体_GB2312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 bldLvl="0" animBg="1"/>
      <p:bldP spid="774149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为下列文法构造递归下降语法分析器（参见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讲义“第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章 语法分析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上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.pdf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42~48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页）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313831" y="2913164"/>
            <a:ext cx="3930650" cy="3157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procedure S(TOKEN);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begin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r>
              <a:rPr lang="en-US" altLang="zh-CN" sz="1400" b="1" dirty="0">
                <a:solidFill>
                  <a:srgbClr val="3366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if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TOKEN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≠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0 </a:t>
            </a:r>
            <a:r>
              <a:rPr lang="en-US" altLang="zh-CN" sz="1400" b="1" dirty="0">
                <a:solidFill>
                  <a:srgbClr val="3366FF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then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	     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TOKEN =</a:t>
            </a:r>
            <a:r>
              <a:rPr lang="en-US" altLang="zh-CN" sz="1400" b="1" dirty="0">
                <a:ea typeface="楷体_GB231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0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		begin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	   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	   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400" b="1" dirty="0" err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	    </a:t>
            </a:r>
            <a:r>
              <a:rPr lang="en-US" altLang="zh-CN" sz="1400" b="1" dirty="0">
                <a:solidFill>
                  <a:srgbClr val="3366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if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TOKEN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≠ 1 </a:t>
            </a:r>
            <a:r>
              <a:rPr lang="en-US" altLang="zh-CN" sz="1400" b="1" dirty="0">
                <a:solidFill>
                  <a:srgbClr val="3366FF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then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	         end</a:t>
            </a:r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r>
              <a:rPr lang="en-US" altLang="zh-CN" sz="1400" b="1" dirty="0">
                <a:solidFill>
                  <a:srgbClr val="3366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else if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TOKEN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≠ 1 </a:t>
            </a:r>
            <a:r>
              <a:rPr lang="en-US" altLang="zh-CN" sz="1400" b="1" dirty="0">
                <a:solidFill>
                  <a:srgbClr val="3366FF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then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ERROR;</a:t>
            </a:r>
            <a:r>
              <a:rPr lang="en-US" altLang="zh-CN" sz="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end	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225</Words>
  <Application>Microsoft Office PowerPoint</Application>
  <PresentationFormat>全屏显示(4:3)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Wingdings</vt:lpstr>
      <vt:lpstr>Blends</vt:lpstr>
      <vt:lpstr>习题5.1</vt:lpstr>
      <vt:lpstr>习题5.1</vt:lpstr>
      <vt:lpstr>习题5.1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曲 智圣</cp:lastModifiedBy>
  <cp:revision>201</cp:revision>
  <cp:lastPrinted>2020-01-12T02:45:00Z</cp:lastPrinted>
  <dcterms:created xsi:type="dcterms:W3CDTF">2016-09-11T10:44:00Z</dcterms:created>
  <dcterms:modified xsi:type="dcterms:W3CDTF">2021-03-22T15:49:31Z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BDFD93AE8366440E866FE8899A8B4377</vt:lpwstr>
  </property>
  <property fmtid="{D5CDD505-2E9C-101B-9397-08002B2CF9AE}" pid="3" name="KSOProductBuildVer">
    <vt:lpwstr>2052-11.1.0.10356</vt:lpwstr>
  </property>
</Properties>
</file>