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9CE3F-BB53-4870-A1DC-D2E18A2676E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A76A-DCB1-4630-B2AC-54CE23EA1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7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A76A-DCB1-4630-B2AC-54CE23EA14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6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6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7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E2C2-23C2-41F1-B2A8-D65F46E2AC31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B5EC-C0E8-4110-969D-774B39D2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48EE-1E4B-4117-8655-2BA65EA51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S(S)</a:t>
            </a:r>
            <a:r>
              <a:rPr lang="en-US" altLang="zh-CN" dirty="0" err="1"/>
              <a:t>S|ε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8D843-70A7-44E3-BEE5-DEEA430B7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构造递归下降语法分析器</a:t>
            </a:r>
          </a:p>
        </p:txBody>
      </p:sp>
    </p:spTree>
    <p:extLst>
      <p:ext uri="{BB962C8B-B14F-4D97-AF65-F5344CB8AC3E}">
        <p14:creationId xmlns:p14="http://schemas.microsoft.com/office/powerpoint/2010/main" val="11093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8FB4-5C99-4050-8092-82C07DAB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S(S)</a:t>
            </a:r>
            <a:r>
              <a:rPr lang="en-US" altLang="zh-CN" dirty="0" err="1"/>
              <a:t>S|ε</a:t>
            </a:r>
            <a:r>
              <a:rPr lang="en-US" altLang="zh-CN" dirty="0"/>
              <a:t> </a:t>
            </a:r>
            <a:r>
              <a:rPr lang="zh-CN" altLang="en-US" dirty="0"/>
              <a:t>消除直接左递归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9B44B-7329-4E10-8A86-23975F89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α=(S)S, β=ε, </a:t>
            </a:r>
            <a:r>
              <a:rPr lang="zh-CN" altLang="en-US" dirty="0"/>
              <a:t>由</a:t>
            </a:r>
            <a:endParaRPr lang="en-US" altLang="zh-CN" dirty="0"/>
          </a:p>
          <a:p>
            <a:pPr lvl="1"/>
            <a:r>
              <a:rPr lang="en-US" altLang="zh-CN" dirty="0"/>
              <a:t>A  → A</a:t>
            </a:r>
            <a:r>
              <a:rPr lang="el-GR" altLang="zh-CN" dirty="0"/>
              <a:t>α | β	(α≠ ε, β</a:t>
            </a:r>
            <a:r>
              <a:rPr lang="zh-CN" altLang="en-US" dirty="0"/>
              <a:t>不以</a:t>
            </a:r>
            <a:r>
              <a:rPr lang="en-US" altLang="zh-CN" dirty="0"/>
              <a:t>A</a:t>
            </a:r>
            <a:r>
              <a:rPr lang="zh-CN" altLang="en-US" dirty="0"/>
              <a:t>开头</a:t>
            </a:r>
            <a:r>
              <a:rPr lang="en-US" altLang="zh-CN" dirty="0"/>
              <a:t>)	</a:t>
            </a:r>
          </a:p>
          <a:p>
            <a:pPr lvl="1"/>
            <a:r>
              <a:rPr lang="en-US" altLang="zh-CN" dirty="0"/>
              <a:t>A  → </a:t>
            </a:r>
            <a:r>
              <a:rPr lang="el-GR" altLang="zh-CN" dirty="0"/>
              <a:t>β </a:t>
            </a:r>
            <a:r>
              <a:rPr lang="en-US" altLang="zh-CN" dirty="0"/>
              <a:t>A′ </a:t>
            </a:r>
          </a:p>
          <a:p>
            <a:pPr lvl="1"/>
            <a:r>
              <a:rPr lang="en-US" altLang="zh-CN" dirty="0"/>
              <a:t>A′ → </a:t>
            </a:r>
            <a:r>
              <a:rPr lang="el-GR" altLang="zh-CN" dirty="0"/>
              <a:t>α </a:t>
            </a:r>
            <a:r>
              <a:rPr lang="en-US" altLang="zh-CN" dirty="0"/>
              <a:t>A′</a:t>
            </a:r>
            <a:r>
              <a:rPr lang="zh-CN" altLang="en-US" dirty="0"/>
              <a:t>｜</a:t>
            </a:r>
            <a:r>
              <a:rPr lang="el-GR" altLang="zh-CN" dirty="0"/>
              <a:t>ε</a:t>
            </a:r>
            <a:endParaRPr lang="en-US" altLang="zh-CN" dirty="0"/>
          </a:p>
          <a:p>
            <a:r>
              <a:rPr lang="zh-CN" altLang="en-US" dirty="0"/>
              <a:t>得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S’</a:t>
            </a:r>
          </a:p>
          <a:p>
            <a:pPr lvl="1"/>
            <a:r>
              <a:rPr lang="en-US" altLang="zh-CN" dirty="0"/>
              <a:t>S’</a:t>
            </a:r>
            <a:r>
              <a:rPr lang="zh-CN" altLang="en-US" dirty="0"/>
              <a:t> →</a:t>
            </a:r>
            <a:r>
              <a:rPr lang="en-US" altLang="zh-CN" dirty="0"/>
              <a:t>(S)</a:t>
            </a:r>
            <a:r>
              <a:rPr lang="en-US" altLang="zh-CN" dirty="0" err="1"/>
              <a:t>S|ε</a:t>
            </a:r>
            <a:endParaRPr lang="en-US" altLang="zh-CN" dirty="0"/>
          </a:p>
          <a:p>
            <a:r>
              <a:rPr lang="zh-CN" altLang="en-US" dirty="0"/>
              <a:t>即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(S)</a:t>
            </a:r>
            <a:r>
              <a:rPr lang="en-US" altLang="zh-CN" dirty="0" err="1"/>
              <a:t>S|ε</a:t>
            </a:r>
            <a:endParaRPr lang="el-GR" altLang="zh-CN" dirty="0"/>
          </a:p>
        </p:txBody>
      </p:sp>
    </p:spTree>
    <p:extLst>
      <p:ext uri="{BB962C8B-B14F-4D97-AF65-F5344CB8AC3E}">
        <p14:creationId xmlns:p14="http://schemas.microsoft.com/office/powerpoint/2010/main" val="271203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D084-3A15-4760-890F-E54194D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(S)</a:t>
            </a:r>
            <a:r>
              <a:rPr lang="en-US" altLang="zh-CN" dirty="0" err="1"/>
              <a:t>S|ε</a:t>
            </a:r>
            <a:r>
              <a:rPr lang="en-US" altLang="zh-CN" dirty="0"/>
              <a:t> </a:t>
            </a:r>
            <a:r>
              <a:rPr lang="zh-CN" altLang="en-US" dirty="0"/>
              <a:t>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EDF8-6536-4CC9-93C6-8AD79DF7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procedure S(TOKEN);</a:t>
            </a:r>
          </a:p>
          <a:p>
            <a:pPr marL="342900" lvl="1" indent="0">
              <a:buNone/>
            </a:pPr>
            <a:r>
              <a:rPr lang="en-US" altLang="zh-CN" dirty="0"/>
              <a:t>begin</a:t>
            </a:r>
          </a:p>
          <a:p>
            <a:pPr marL="685800" lvl="2" indent="0">
              <a:buNone/>
            </a:pPr>
            <a:r>
              <a:rPr lang="en-US" altLang="zh-CN" dirty="0"/>
              <a:t>if TOKEN = ’$’ then RETURN</a:t>
            </a:r>
          </a:p>
          <a:p>
            <a:pPr marL="685800" lvl="2" indent="0">
              <a:buNone/>
            </a:pPr>
            <a:r>
              <a:rPr lang="en-US" altLang="zh-CN" dirty="0"/>
              <a:t>if TOKEN </a:t>
            </a:r>
            <a:r>
              <a:rPr lang="zh-CN" altLang="en-US" dirty="0"/>
              <a:t>≠</a:t>
            </a:r>
            <a:r>
              <a:rPr lang="en-US" altLang="zh-CN" dirty="0"/>
              <a:t> ‘(‘ then ERROR</a:t>
            </a:r>
          </a:p>
          <a:p>
            <a:pPr marL="685800" lvl="2" indent="0">
              <a:buNone/>
            </a:pPr>
            <a:r>
              <a:rPr lang="en-US" altLang="zh-CN" dirty="0"/>
              <a:t>GETNEXT(TOKEN);</a:t>
            </a:r>
          </a:p>
          <a:p>
            <a:pPr marL="685800" lvl="2" indent="0">
              <a:buNone/>
            </a:pPr>
            <a:r>
              <a:rPr lang="en-US" altLang="zh-CN" dirty="0"/>
              <a:t>if TOKEN = ‘(‘ then S(TOKEN);</a:t>
            </a:r>
          </a:p>
          <a:p>
            <a:pPr marL="685800" lvl="2" indent="0">
              <a:buNone/>
            </a:pPr>
            <a:r>
              <a:rPr lang="en-US" altLang="zh-CN" dirty="0"/>
              <a:t>else if TOKEN = ‘$’ then ERROR</a:t>
            </a:r>
          </a:p>
          <a:p>
            <a:pPr marL="685800" lvl="2" indent="0">
              <a:buNone/>
            </a:pPr>
            <a:r>
              <a:rPr lang="en-US" altLang="zh-CN" dirty="0"/>
              <a:t>if TOKEN = ‘$’ then RETURN</a:t>
            </a:r>
          </a:p>
          <a:p>
            <a:pPr marL="685800" lvl="2" indent="0">
              <a:buNone/>
            </a:pPr>
            <a:r>
              <a:rPr lang="en-US" altLang="zh-CN" dirty="0"/>
              <a:t>GETNEXT(TOKEN);</a:t>
            </a:r>
          </a:p>
          <a:p>
            <a:pPr marL="685800" lvl="2" indent="0">
              <a:buNone/>
            </a:pPr>
            <a:r>
              <a:rPr lang="en-US" altLang="zh-CN" dirty="0"/>
              <a:t>If TOKEN = ‘(‘ then S(TOKEN);</a:t>
            </a:r>
          </a:p>
          <a:p>
            <a:pPr marL="685800" lvl="2" indent="0">
              <a:buNone/>
            </a:pPr>
            <a:r>
              <a:rPr lang="en-US" altLang="zh-CN" dirty="0"/>
              <a:t>else if TOKEN = ‘$’ RETURN</a:t>
            </a:r>
          </a:p>
          <a:p>
            <a:pPr marL="342900" lvl="1" indent="0">
              <a:buNone/>
            </a:pPr>
            <a:r>
              <a:rPr lang="en-US" altLang="zh-C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6374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182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S→S(S)S|ε</vt:lpstr>
      <vt:lpstr>S→S(S)S|ε 消除直接左递归</vt:lpstr>
      <vt:lpstr>S→(S)S|ε 语法分析器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S→S(S)S|ε</dc:title>
  <dc:creator>Zhuoning Guo (FA Talent)</dc:creator>
  <cp:lastModifiedBy>Zhuoning Guo (FA Talent)</cp:lastModifiedBy>
  <cp:revision>12</cp:revision>
  <dcterms:created xsi:type="dcterms:W3CDTF">2021-03-22T15:02:23Z</dcterms:created>
  <dcterms:modified xsi:type="dcterms:W3CDTF">2021-03-23T02:22:07Z</dcterms:modified>
</cp:coreProperties>
</file>