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2" r:id="rId3"/>
    <p:sldId id="413" r:id="rId5"/>
    <p:sldId id="416" r:id="rId6"/>
    <p:sldId id="417" r:id="rId7"/>
    <p:sldId id="419" r:id="rId8"/>
    <p:sldId id="420" r:id="rId9"/>
    <p:sldId id="424" r:id="rId10"/>
    <p:sldId id="425" r:id="rId11"/>
    <p:sldId id="427" r:id="rId12"/>
    <p:sldId id="42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dy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1"/>
        <p:guide pos="40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0T00:17:11.989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0T00:17:11.989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0T00:17:11.989" idx="1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0T00:17:11.989" idx="1">
    <p:pos x="10" y="10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0T00:17:11.989" idx="1">
    <p:pos x="10" y="10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0T00:17:11.989" idx="1">
    <p:pos x="10" y="10"/>
    <p:text/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0T00:17:11.989" idx="1">
    <p:pos x="10" y="10"/>
    <p:text/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0T00:17:11.989" idx="1">
    <p:pos x="10" y="10"/>
    <p:text/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0T00:17:11.98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展望符是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因为</a:t>
            </a:r>
            <a:r>
              <a:rPr lang="en-US" altLang="zh-CN"/>
              <a:t>S</a:t>
            </a:r>
            <a:r>
              <a:rPr lang="zh-CN" altLang="en-US"/>
              <a:t>后是空串，所以后两条继承了展望符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后两项</a:t>
            </a:r>
            <a:r>
              <a:rPr lang="zh-CN" altLang="en-US"/>
              <a:t>圆点后是</a:t>
            </a:r>
            <a:r>
              <a:rPr lang="zh-CN" altLang="en-US"/>
              <a:t>终结符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展望符是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因为</a:t>
            </a:r>
            <a:r>
              <a:rPr lang="en-US" altLang="zh-CN"/>
              <a:t>S</a:t>
            </a:r>
            <a:r>
              <a:rPr lang="zh-CN" altLang="en-US"/>
              <a:t>后是空串，所以后两条继承了展望符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后两项</a:t>
            </a:r>
            <a:r>
              <a:rPr lang="zh-CN" altLang="en-US"/>
              <a:t>圆点后是</a:t>
            </a:r>
            <a:r>
              <a:rPr lang="zh-CN" altLang="en-US"/>
              <a:t>终结符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展望符是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因为</a:t>
            </a:r>
            <a:r>
              <a:rPr lang="en-US" altLang="zh-CN"/>
              <a:t>S</a:t>
            </a:r>
            <a:r>
              <a:rPr lang="zh-CN" altLang="en-US"/>
              <a:t>后是空串，所以后两条继承了展望符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后两项</a:t>
            </a:r>
            <a:r>
              <a:rPr lang="zh-CN" altLang="en-US"/>
              <a:t>圆点后是</a:t>
            </a:r>
            <a:r>
              <a:rPr lang="zh-CN" altLang="en-US"/>
              <a:t>终结符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展望符是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因为</a:t>
            </a:r>
            <a:r>
              <a:rPr lang="en-US" altLang="zh-CN"/>
              <a:t>S</a:t>
            </a:r>
            <a:r>
              <a:rPr lang="zh-CN" altLang="en-US"/>
              <a:t>后是空串，所以后两条继承了展望符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后两项</a:t>
            </a:r>
            <a:r>
              <a:rPr lang="zh-CN" altLang="en-US"/>
              <a:t>圆点后是</a:t>
            </a:r>
            <a:r>
              <a:rPr lang="zh-CN" altLang="en-US"/>
              <a:t>终结符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展望符是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因为</a:t>
            </a:r>
            <a:r>
              <a:rPr lang="en-US" altLang="zh-CN"/>
              <a:t>S</a:t>
            </a:r>
            <a:r>
              <a:rPr lang="zh-CN" altLang="en-US"/>
              <a:t>后是空串，所以后两条继承了展望符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后两项</a:t>
            </a:r>
            <a:r>
              <a:rPr lang="zh-CN" altLang="en-US"/>
              <a:t>圆点后是</a:t>
            </a:r>
            <a:r>
              <a:rPr lang="zh-CN" altLang="en-US"/>
              <a:t>终结符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展望符是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因为</a:t>
            </a:r>
            <a:r>
              <a:rPr lang="en-US" altLang="zh-CN"/>
              <a:t>S</a:t>
            </a:r>
            <a:r>
              <a:rPr lang="zh-CN" altLang="en-US"/>
              <a:t>后是空串，所以后两条继承了展望符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后两项</a:t>
            </a:r>
            <a:r>
              <a:rPr lang="zh-CN" altLang="en-US"/>
              <a:t>圆点后是</a:t>
            </a:r>
            <a:r>
              <a:rPr lang="zh-CN" altLang="en-US"/>
              <a:t>终结符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展望符是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因为</a:t>
            </a:r>
            <a:r>
              <a:rPr lang="en-US" altLang="zh-CN"/>
              <a:t>S</a:t>
            </a:r>
            <a:r>
              <a:rPr lang="zh-CN" altLang="en-US"/>
              <a:t>后是空串，所以后两条继承了展望符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后两项</a:t>
            </a:r>
            <a:r>
              <a:rPr lang="zh-CN" altLang="en-US"/>
              <a:t>圆点后是</a:t>
            </a:r>
            <a:r>
              <a:rPr lang="zh-CN" altLang="en-US"/>
              <a:t>终结符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展望符是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因为</a:t>
            </a:r>
            <a:r>
              <a:rPr lang="en-US" altLang="zh-CN"/>
              <a:t>S</a:t>
            </a:r>
            <a:r>
              <a:rPr lang="zh-CN" altLang="en-US"/>
              <a:t>后是空串，所以后两条继承了展望符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后两项</a:t>
            </a:r>
            <a:r>
              <a:rPr lang="zh-CN" altLang="en-US"/>
              <a:t>圆点后是</a:t>
            </a:r>
            <a:r>
              <a:rPr lang="zh-CN" altLang="en-US"/>
              <a:t>终结符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展望符是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因为</a:t>
            </a:r>
            <a:r>
              <a:rPr lang="en-US" altLang="zh-CN"/>
              <a:t>S</a:t>
            </a:r>
            <a:r>
              <a:rPr lang="zh-CN" altLang="en-US"/>
              <a:t>后是空串，所以后两条继承了展望符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r>
              <a:rPr lang="zh-CN" altLang="en-US"/>
              <a:t>后两项</a:t>
            </a:r>
            <a:r>
              <a:rPr lang="zh-CN" altLang="en-US"/>
              <a:t>圆点后是</a:t>
            </a:r>
            <a:r>
              <a:rPr lang="zh-CN" altLang="en-US"/>
              <a:t>终结符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5" y="160525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214313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( L ) | a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以及 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→ L , S | S		</a:t>
            </a: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980" y="160525"/>
            <a:ext cx="10821855" cy="643913"/>
          </a:xfrm>
        </p:spPr>
        <p:txBody>
          <a:bodyPr/>
          <a:p>
            <a:r>
              <a:rPr lang="en-US" altLang="zh-CN">
                <a:sym typeface="+mn-ea"/>
              </a:rPr>
              <a:t>LALR</a:t>
            </a:r>
            <a:r>
              <a:rPr lang="zh-CN" altLang="en-US">
                <a:sym typeface="+mn-ea"/>
              </a:rPr>
              <a:t>项集族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892" y="1098868"/>
            <a:ext cx="10363200" cy="4114800"/>
          </a:xfrm>
        </p:spPr>
        <p:txBody>
          <a:bodyPr/>
          <a:p>
            <a:pPr marL="0" indent="0">
              <a:buNone/>
            </a:pP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74090" y="3655695"/>
            <a:ext cx="1356995" cy="1628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2655" y="3689985"/>
            <a:ext cx="139763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I0: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S’-&gt;.S	 </a:t>
            </a:r>
            <a:r>
              <a:rPr lang="zh-CN" altLang="en-US"/>
              <a:t>＄</a:t>
            </a:r>
            <a:endParaRPr lang="zh-CN" altLang="en-US"/>
          </a:p>
          <a:p>
            <a:pPr algn="l"/>
            <a:r>
              <a:rPr lang="en-US" altLang="zh-CN"/>
              <a:t>S-&gt;.(L)	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S-&gt;.a	</a:t>
            </a:r>
            <a:r>
              <a:rPr lang="zh-CN" altLang="en-US">
                <a:sym typeface="+mn-ea"/>
              </a:rPr>
              <a:t>＄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42260" y="1529080"/>
            <a:ext cx="1388110" cy="709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63215" y="142049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I1:</a:t>
            </a:r>
            <a:endParaRPr lang="en-US" altLang="zh-CN"/>
          </a:p>
          <a:p>
            <a:pPr algn="l"/>
            <a:r>
              <a:rPr lang="en-US" altLang="zh-CN"/>
              <a:t>S’-&gt;S.	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832100" y="2555875"/>
            <a:ext cx="1388110" cy="23869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4320" y="2939415"/>
            <a:ext cx="2011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I2:</a:t>
            </a:r>
            <a:endParaRPr lang="en-US" altLang="zh-CN"/>
          </a:p>
          <a:p>
            <a:pPr algn="l"/>
            <a:r>
              <a:rPr lang="en-US" altLang="zh-CN"/>
              <a:t>S-&gt;(.L)  </a:t>
            </a:r>
            <a:r>
              <a:rPr lang="zh-CN" altLang="en-US">
                <a:sym typeface="+mn-ea"/>
              </a:rPr>
              <a:t>＄</a:t>
            </a:r>
            <a:r>
              <a:rPr lang="en-US" altLang="zh-CN">
                <a:sym typeface="+mn-ea"/>
              </a:rPr>
              <a:t>),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L-&gt;.L,S	),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L-&gt;.S	),</a:t>
            </a:r>
            <a:endParaRPr lang="en-US" altLang="zh-CN"/>
          </a:p>
          <a:p>
            <a:pPr algn="l"/>
            <a:r>
              <a:rPr lang="en-US" altLang="zh-CN"/>
              <a:t>S-&gt;.(L)	),</a:t>
            </a:r>
            <a:endParaRPr lang="en-US" altLang="zh-CN"/>
          </a:p>
          <a:p>
            <a:pPr algn="l"/>
            <a:r>
              <a:rPr lang="en-US" altLang="zh-CN"/>
              <a:t>S-&gt;.</a:t>
            </a:r>
            <a:r>
              <a:rPr lang="en-US" altLang="zh-CN"/>
              <a:t>a	),	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869440" y="2001520"/>
            <a:ext cx="944880" cy="16459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336800" y="3893185"/>
            <a:ext cx="505460" cy="1403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971040" y="5313680"/>
            <a:ext cx="2875280" cy="1016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200275" y="2555240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435225" y="3535680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556000" y="55073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755515" y="2860675"/>
            <a:ext cx="1356995" cy="829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846320" y="2825750"/>
            <a:ext cx="1175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I3:</a:t>
            </a:r>
            <a:endParaRPr lang="en-US" altLang="zh-CN" sz="1600"/>
          </a:p>
          <a:p>
            <a:r>
              <a:rPr lang="en-US" altLang="zh-CN" sz="1600"/>
              <a:t>L-&gt;S.	)</a:t>
            </a:r>
            <a:endParaRPr lang="en-US" altLang="zh-CN" sz="1600"/>
          </a:p>
          <a:p>
            <a:r>
              <a:rPr lang="en-US" altLang="zh-CN" sz="1600"/>
              <a:t>L-&gt;S.	,</a:t>
            </a:r>
            <a:endParaRPr lang="en-US" altLang="zh-CN" sz="1600"/>
          </a:p>
        </p:txBody>
      </p:sp>
      <p:sp>
        <p:nvSpPr>
          <p:cNvPr id="24" name="矩形 23"/>
          <p:cNvSpPr/>
          <p:nvPr/>
        </p:nvSpPr>
        <p:spPr>
          <a:xfrm>
            <a:off x="4842510" y="5584190"/>
            <a:ext cx="1466850" cy="877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78705" y="5807710"/>
            <a:ext cx="14306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I4:</a:t>
            </a:r>
            <a:endParaRPr lang="en-US" altLang="zh-CN" sz="1600"/>
          </a:p>
          <a:p>
            <a:pPr algn="l"/>
            <a:r>
              <a:rPr lang="en-US" altLang="zh-CN" sz="1600"/>
              <a:t>S-&gt;a.	</a:t>
            </a:r>
            <a:r>
              <a:rPr lang="zh-CN" altLang="en-US" sz="1600">
                <a:sym typeface="+mn-ea"/>
              </a:rPr>
              <a:t>＄</a:t>
            </a:r>
            <a:r>
              <a:rPr lang="en-US" altLang="zh-CN" sz="1600"/>
              <a:t>,)</a:t>
            </a:r>
            <a:endParaRPr lang="en-US" altLang="zh-CN" sz="160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4226560" y="1371600"/>
            <a:ext cx="4023360" cy="12903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196080" y="3403600"/>
            <a:ext cx="558800" cy="304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4" idx="1"/>
          </p:cNvCxnSpPr>
          <p:nvPr/>
        </p:nvCxnSpPr>
        <p:spPr>
          <a:xfrm>
            <a:off x="3749040" y="4978400"/>
            <a:ext cx="1093470" cy="10445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878705" y="223837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348480" y="2997200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356100" y="558419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6563360" y="2948305"/>
            <a:ext cx="1356995" cy="2030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649085" y="2997200"/>
            <a:ext cx="11849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I5:</a:t>
            </a:r>
            <a:endParaRPr lang="en-US" altLang="zh-CN"/>
          </a:p>
          <a:p>
            <a:r>
              <a:rPr lang="en-US" altLang="zh-CN"/>
              <a:t>L-&gt;L,.S	)</a:t>
            </a:r>
            <a:endParaRPr lang="en-US" altLang="zh-CN"/>
          </a:p>
          <a:p>
            <a:r>
              <a:rPr lang="en-US" altLang="zh-CN"/>
              <a:t>L-&gt;L,.S	,</a:t>
            </a:r>
            <a:endParaRPr lang="en-US" altLang="zh-CN"/>
          </a:p>
          <a:p>
            <a:r>
              <a:rPr lang="en-US" altLang="zh-CN"/>
              <a:t>S-&gt;.(L)	)</a:t>
            </a:r>
            <a:endParaRPr lang="en-US" altLang="zh-CN"/>
          </a:p>
          <a:p>
            <a:r>
              <a:rPr lang="en-US" altLang="zh-CN"/>
              <a:t>S-&gt;.a	)</a:t>
            </a:r>
            <a:endParaRPr lang="en-US" altLang="zh-CN"/>
          </a:p>
          <a:p>
            <a:r>
              <a:rPr lang="en-US" altLang="zh-CN"/>
              <a:t>S-&gt;.(L)	,</a:t>
            </a:r>
            <a:endParaRPr lang="en-US" altLang="zh-CN"/>
          </a:p>
          <a:p>
            <a:r>
              <a:rPr lang="en-US" altLang="zh-CN"/>
              <a:t>S-&gt;.a	,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8251825" y="160655"/>
            <a:ext cx="1356995" cy="1628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188960" y="406400"/>
            <a:ext cx="14827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I6:</a:t>
            </a:r>
            <a:endParaRPr lang="en-US" altLang="zh-CN"/>
          </a:p>
          <a:p>
            <a:pPr algn="l"/>
            <a:r>
              <a:rPr lang="en-US" altLang="zh-CN"/>
              <a:t>S-&gt;(L.)	),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  <a:p>
            <a:pPr algn="l"/>
            <a:r>
              <a:rPr lang="en-US" altLang="zh-CN"/>
              <a:t>L-&gt;L.,S	),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8653780" y="2939415"/>
            <a:ext cx="1834515" cy="9531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737600" y="2997200"/>
            <a:ext cx="1482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I7:</a:t>
            </a:r>
            <a:endParaRPr lang="en-US" altLang="zh-CN"/>
          </a:p>
          <a:p>
            <a:pPr algn="l"/>
            <a:r>
              <a:rPr lang="en-US" altLang="zh-CN"/>
              <a:t>S-&gt;(L).	),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6146800" y="3048000"/>
            <a:ext cx="42672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232525" y="2661920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H="1" flipV="1">
            <a:off x="4216400" y="4053840"/>
            <a:ext cx="232664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408930" y="3827780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6165215" y="4998720"/>
            <a:ext cx="641985" cy="8769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370320" y="50628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585200" y="1808480"/>
            <a:ext cx="81280" cy="16776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737600" y="235267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7176770" y="1775460"/>
            <a:ext cx="1075055" cy="12217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833995" y="2065655"/>
            <a:ext cx="252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,</a:t>
            </a:r>
            <a:endParaRPr lang="en-US" altLang="zh-CN"/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4244340" y="4615180"/>
            <a:ext cx="320040" cy="7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4541520" y="4306570"/>
            <a:ext cx="8890" cy="3263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4199255" y="4322445"/>
            <a:ext cx="327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08195" y="4306570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892" y="1098868"/>
            <a:ext cx="10363200" cy="4114800"/>
          </a:xfrm>
        </p:spPr>
        <p:txBody>
          <a:bodyPr/>
          <a:p>
            <a:pPr marL="0" indent="0">
              <a:buNone/>
            </a:pPr>
            <a:r>
              <a:rPr lang="zh-CN" altLang="en-US"/>
              <a:t>构造初始状态</a:t>
            </a:r>
            <a:r>
              <a:rPr lang="en-US" altLang="zh-CN"/>
              <a:t>I0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70915" y="2004695"/>
            <a:ext cx="1356995" cy="1628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1400" y="2004695"/>
            <a:ext cx="139763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I0: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S’-&gt;.S	 </a:t>
            </a:r>
            <a:r>
              <a:rPr lang="zh-CN" altLang="en-US"/>
              <a:t>＄</a:t>
            </a:r>
            <a:endParaRPr lang="zh-CN" altLang="en-US"/>
          </a:p>
          <a:p>
            <a:pPr algn="l"/>
            <a:r>
              <a:rPr lang="en-US" altLang="zh-CN"/>
              <a:t>S-&gt;.(L)	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S-&gt;.a	</a:t>
            </a:r>
            <a:r>
              <a:rPr lang="zh-CN" altLang="en-US">
                <a:sym typeface="+mn-ea"/>
              </a:rPr>
              <a:t>＄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892" y="1098868"/>
            <a:ext cx="10363200" cy="4114800"/>
          </a:xfrm>
        </p:spPr>
        <p:txBody>
          <a:bodyPr/>
          <a:p>
            <a:pPr marL="0" indent="0">
              <a:buNone/>
            </a:pPr>
            <a:r>
              <a:rPr lang="zh-CN" altLang="en-US"/>
              <a:t>构造</a:t>
            </a:r>
            <a:r>
              <a:rPr lang="en-US" altLang="zh-CN"/>
              <a:t>I0</a:t>
            </a:r>
            <a:r>
              <a:rPr lang="zh-CN" altLang="en-US"/>
              <a:t>相对于</a:t>
            </a:r>
            <a:r>
              <a:rPr lang="en-US" altLang="zh-CN"/>
              <a:t>S</a:t>
            </a:r>
            <a:r>
              <a:rPr lang="zh-CN" altLang="en-US"/>
              <a:t>的后继状态</a:t>
            </a:r>
            <a:r>
              <a:rPr lang="en-US" altLang="zh-CN"/>
              <a:t>I1...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70915" y="2004695"/>
            <a:ext cx="1356995" cy="1628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1400" y="2004695"/>
            <a:ext cx="139763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I0: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S’-&gt;.S	 </a:t>
            </a:r>
            <a:r>
              <a:rPr lang="zh-CN" altLang="en-US"/>
              <a:t>＄</a:t>
            </a:r>
            <a:endParaRPr lang="zh-CN" altLang="en-US"/>
          </a:p>
          <a:p>
            <a:pPr algn="l"/>
            <a:r>
              <a:rPr lang="en-US" altLang="zh-CN"/>
              <a:t>S-&gt;.(L)	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S-&gt;.a	</a:t>
            </a:r>
            <a:r>
              <a:rPr lang="zh-CN" altLang="en-US">
                <a:sym typeface="+mn-ea"/>
              </a:rPr>
              <a:t>＄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32100" y="1959610"/>
            <a:ext cx="1388110" cy="709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63215" y="199136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I1:</a:t>
            </a:r>
            <a:endParaRPr lang="en-US" altLang="zh-CN"/>
          </a:p>
          <a:p>
            <a:pPr algn="l"/>
            <a:r>
              <a:rPr lang="en-US" altLang="zh-CN"/>
              <a:t>S’-&gt;S.	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832100" y="2923540"/>
            <a:ext cx="1388110" cy="2892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42260" y="2954655"/>
            <a:ext cx="20116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I2:</a:t>
            </a:r>
            <a:endParaRPr lang="en-US" altLang="zh-CN"/>
          </a:p>
          <a:p>
            <a:pPr algn="l"/>
            <a:r>
              <a:rPr lang="en-US" altLang="zh-CN"/>
              <a:t>S-&gt;(.L)	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L-&gt;.L,S	)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L-&gt;.S	)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L-&gt;.L,S	,</a:t>
            </a:r>
            <a:endParaRPr lang="en-US" altLang="zh-CN"/>
          </a:p>
          <a:p>
            <a:pPr algn="l"/>
            <a:r>
              <a:rPr lang="en-US" altLang="zh-CN"/>
              <a:t>L-&gt;.S	,</a:t>
            </a:r>
            <a:endParaRPr lang="en-US" altLang="zh-CN"/>
          </a:p>
          <a:p>
            <a:pPr algn="l"/>
            <a:r>
              <a:rPr lang="en-US" altLang="zh-CN"/>
              <a:t>S-&gt;.(L)	)</a:t>
            </a:r>
            <a:endParaRPr lang="en-US" altLang="zh-CN"/>
          </a:p>
          <a:p>
            <a:pPr algn="l"/>
            <a:r>
              <a:rPr lang="en-US" altLang="zh-CN"/>
              <a:t>S-&gt;.</a:t>
            </a:r>
            <a:r>
              <a:rPr lang="en-US" altLang="zh-CN"/>
              <a:t>a	)</a:t>
            </a:r>
            <a:endParaRPr lang="en-US" altLang="zh-CN"/>
          </a:p>
          <a:p>
            <a:pPr algn="l"/>
            <a:r>
              <a:rPr lang="en-US" altLang="zh-CN"/>
              <a:t>S-&gt;.(L)	,</a:t>
            </a:r>
            <a:endParaRPr lang="en-US" altLang="zh-CN"/>
          </a:p>
          <a:p>
            <a:pPr algn="l"/>
            <a:r>
              <a:rPr lang="en-US" altLang="zh-CN"/>
              <a:t>S-&gt;.</a:t>
            </a:r>
            <a:r>
              <a:rPr lang="en-US" altLang="zh-CN"/>
              <a:t>a	,	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55040" y="4322445"/>
            <a:ext cx="1388110" cy="709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6155" y="435483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I3:</a:t>
            </a:r>
            <a:endParaRPr lang="en-US" altLang="zh-CN"/>
          </a:p>
          <a:p>
            <a:pPr algn="l"/>
            <a:r>
              <a:rPr lang="en-US" altLang="zh-CN"/>
              <a:t>S-&gt;</a:t>
            </a:r>
            <a:r>
              <a:rPr lang="en-US" altLang="zh-CN"/>
              <a:t>a.	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</p:txBody>
      </p:sp>
      <p:cxnSp>
        <p:nvCxnSpPr>
          <p:cNvPr id="12" name="直接箭头连接符 11"/>
          <p:cNvCxnSpPr>
            <a:endCxn id="7" idx="1"/>
          </p:cNvCxnSpPr>
          <p:nvPr/>
        </p:nvCxnSpPr>
        <p:spPr>
          <a:xfrm flipV="1">
            <a:off x="2341245" y="2313940"/>
            <a:ext cx="521970" cy="5435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31085" y="3089275"/>
            <a:ext cx="511175" cy="8039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475105" y="3642360"/>
            <a:ext cx="20955" cy="6470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15540" y="207962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439035" y="293941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584960" y="378206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892" y="1098868"/>
            <a:ext cx="10363200" cy="4114800"/>
          </a:xfrm>
        </p:spPr>
        <p:txBody>
          <a:bodyPr/>
          <a:p>
            <a:pPr marL="0" indent="0">
              <a:buNone/>
            </a:pP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70915" y="2004695"/>
            <a:ext cx="1356995" cy="1628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1400" y="2004695"/>
            <a:ext cx="139763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I0: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S’-&gt;.S	 </a:t>
            </a:r>
            <a:r>
              <a:rPr lang="zh-CN" altLang="en-US"/>
              <a:t>＄</a:t>
            </a:r>
            <a:endParaRPr lang="zh-CN" altLang="en-US"/>
          </a:p>
          <a:p>
            <a:pPr algn="l"/>
            <a:r>
              <a:rPr lang="en-US" altLang="zh-CN"/>
              <a:t>S-&gt;.(L)	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S-&gt;.a	</a:t>
            </a:r>
            <a:r>
              <a:rPr lang="zh-CN" altLang="en-US">
                <a:sym typeface="+mn-ea"/>
              </a:rPr>
              <a:t>＄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32100" y="1941195"/>
            <a:ext cx="1388110" cy="709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63215" y="197358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I1:</a:t>
            </a:r>
            <a:endParaRPr lang="en-US" altLang="zh-CN"/>
          </a:p>
          <a:p>
            <a:pPr algn="l"/>
            <a:r>
              <a:rPr lang="en-US" altLang="zh-CN"/>
              <a:t>S’-&gt;S.	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832100" y="2923540"/>
            <a:ext cx="1388110" cy="2892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4480" y="2939415"/>
            <a:ext cx="20116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I2:</a:t>
            </a:r>
            <a:endParaRPr lang="en-US" altLang="zh-CN"/>
          </a:p>
          <a:p>
            <a:pPr algn="l"/>
            <a:r>
              <a:rPr lang="en-US" altLang="zh-CN"/>
              <a:t>S-&gt;(.L)	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L-&gt;.L,S	)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L-&gt;.S	)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L-&gt;.L,S	,</a:t>
            </a:r>
            <a:endParaRPr lang="en-US" altLang="zh-CN"/>
          </a:p>
          <a:p>
            <a:pPr algn="l"/>
            <a:r>
              <a:rPr lang="en-US" altLang="zh-CN"/>
              <a:t>L-&gt;.S	,</a:t>
            </a:r>
            <a:endParaRPr lang="en-US" altLang="zh-CN"/>
          </a:p>
          <a:p>
            <a:pPr algn="l"/>
            <a:r>
              <a:rPr lang="en-US" altLang="zh-CN"/>
              <a:t>S-&gt;.(L)	)</a:t>
            </a:r>
            <a:endParaRPr lang="en-US" altLang="zh-CN"/>
          </a:p>
          <a:p>
            <a:pPr algn="l"/>
            <a:r>
              <a:rPr lang="en-US" altLang="zh-CN"/>
              <a:t>S-&gt;.</a:t>
            </a:r>
            <a:r>
              <a:rPr lang="en-US" altLang="zh-CN"/>
              <a:t>a	)</a:t>
            </a:r>
            <a:endParaRPr lang="en-US" altLang="zh-CN"/>
          </a:p>
          <a:p>
            <a:pPr algn="l"/>
            <a:r>
              <a:rPr lang="en-US" altLang="zh-CN"/>
              <a:t>S-&gt;.(L)	,</a:t>
            </a:r>
            <a:endParaRPr lang="en-US" altLang="zh-CN"/>
          </a:p>
          <a:p>
            <a:pPr algn="l"/>
            <a:r>
              <a:rPr lang="en-US" altLang="zh-CN"/>
              <a:t>S-&gt;.</a:t>
            </a:r>
            <a:r>
              <a:rPr lang="en-US" altLang="zh-CN"/>
              <a:t>a	,	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55040" y="4322445"/>
            <a:ext cx="1388110" cy="709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5040" y="436562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I3:</a:t>
            </a:r>
            <a:endParaRPr lang="en-US" altLang="zh-CN"/>
          </a:p>
          <a:p>
            <a:pPr algn="l"/>
            <a:r>
              <a:rPr lang="en-US" altLang="zh-CN"/>
              <a:t>S-&gt;</a:t>
            </a:r>
            <a:r>
              <a:rPr lang="en-US" altLang="zh-CN"/>
              <a:t>a.	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320290" y="2263775"/>
            <a:ext cx="521970" cy="5435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31085" y="3089275"/>
            <a:ext cx="511175" cy="8039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475105" y="3642360"/>
            <a:ext cx="20955" cy="6470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15540" y="207962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439035" y="293941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584960" y="378206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843780" y="151130"/>
            <a:ext cx="1356995" cy="1076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74895" y="151130"/>
            <a:ext cx="13004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I4:</a:t>
            </a:r>
            <a:endParaRPr lang="en-US" altLang="zh-CN" sz="1600"/>
          </a:p>
          <a:p>
            <a:pPr algn="l"/>
            <a:r>
              <a:rPr lang="en-US" altLang="zh-CN" sz="1600"/>
              <a:t>S-&gt;(L.)	</a:t>
            </a:r>
            <a:r>
              <a:rPr lang="zh-CN" altLang="en-US" sz="1600">
                <a:sym typeface="+mn-ea"/>
              </a:rPr>
              <a:t>＄</a:t>
            </a:r>
            <a:endParaRPr lang="zh-CN" altLang="en-US" sz="1600">
              <a:sym typeface="+mn-ea"/>
            </a:endParaRPr>
          </a:p>
          <a:p>
            <a:pPr algn="l"/>
            <a:r>
              <a:rPr lang="en-US" altLang="zh-CN" sz="1600"/>
              <a:t>L-&gt;L.,S	)</a:t>
            </a:r>
            <a:endParaRPr lang="en-US" altLang="zh-CN" sz="1600"/>
          </a:p>
          <a:p>
            <a:pPr algn="l"/>
            <a:r>
              <a:rPr lang="en-US" altLang="zh-CN" sz="1600"/>
              <a:t>L-&gt;L.,S	,</a:t>
            </a:r>
            <a:endParaRPr lang="en-US" altLang="zh-CN" sz="1600"/>
          </a:p>
        </p:txBody>
      </p:sp>
      <p:sp>
        <p:nvSpPr>
          <p:cNvPr id="20" name="矩形 19"/>
          <p:cNvSpPr/>
          <p:nvPr/>
        </p:nvSpPr>
        <p:spPr>
          <a:xfrm>
            <a:off x="4836160" y="1328420"/>
            <a:ext cx="1356995" cy="829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956810" y="1328420"/>
            <a:ext cx="11753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I5:</a:t>
            </a:r>
            <a:endParaRPr lang="en-US" altLang="zh-CN" sz="1600"/>
          </a:p>
          <a:p>
            <a:r>
              <a:rPr lang="en-US" altLang="zh-CN" sz="1600"/>
              <a:t>L-&gt;S.	)</a:t>
            </a:r>
            <a:endParaRPr lang="en-US" altLang="zh-CN" sz="1600"/>
          </a:p>
          <a:p>
            <a:r>
              <a:rPr lang="en-US" altLang="zh-CN" sz="1600"/>
              <a:t>L-&gt;S.	,</a:t>
            </a:r>
            <a:endParaRPr lang="en-US" altLang="zh-CN" sz="1600"/>
          </a:p>
        </p:txBody>
      </p:sp>
      <p:sp>
        <p:nvSpPr>
          <p:cNvPr id="22" name="矩形 21"/>
          <p:cNvSpPr/>
          <p:nvPr/>
        </p:nvSpPr>
        <p:spPr>
          <a:xfrm>
            <a:off x="4843780" y="2263775"/>
            <a:ext cx="1356995" cy="27997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56810" y="2263775"/>
            <a:ext cx="1175385" cy="2799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I6:</a:t>
            </a:r>
            <a:endParaRPr lang="en-US" altLang="zh-CN" sz="1600"/>
          </a:p>
          <a:p>
            <a:r>
              <a:rPr lang="en-US" altLang="zh-CN" sz="1600"/>
              <a:t>S-&gt;(.L)	)</a:t>
            </a:r>
            <a:endParaRPr lang="en-US" altLang="zh-CN" sz="1600"/>
          </a:p>
          <a:p>
            <a:r>
              <a:rPr lang="en-US" altLang="zh-CN" sz="1600"/>
              <a:t>S-&gt;(.L)	,</a:t>
            </a:r>
            <a:endParaRPr lang="en-US" altLang="zh-CN" sz="1600"/>
          </a:p>
          <a:p>
            <a:r>
              <a:rPr lang="en-US" altLang="zh-CN" sz="1600"/>
              <a:t>L-&gt;.L,S	)</a:t>
            </a:r>
            <a:endParaRPr lang="en-US" altLang="zh-CN" sz="1600"/>
          </a:p>
          <a:p>
            <a:r>
              <a:rPr lang="en-US" altLang="zh-CN" sz="1600"/>
              <a:t>L-&gt;.S	)</a:t>
            </a:r>
            <a:endParaRPr lang="en-US" altLang="zh-CN" sz="1600"/>
          </a:p>
          <a:p>
            <a:r>
              <a:rPr lang="en-US" altLang="zh-CN" sz="1600"/>
              <a:t>L-&gt;.L,S	,</a:t>
            </a:r>
            <a:endParaRPr lang="en-US" altLang="zh-CN" sz="1600"/>
          </a:p>
          <a:p>
            <a:r>
              <a:rPr lang="en-US" altLang="zh-CN" sz="1600"/>
              <a:t>L-&gt;.S	,</a:t>
            </a:r>
            <a:endParaRPr lang="en-US" altLang="zh-CN" sz="1600"/>
          </a:p>
          <a:p>
            <a:r>
              <a:rPr lang="en-US" altLang="zh-CN" sz="1600"/>
              <a:t>S-&gt;.(L)	)</a:t>
            </a:r>
            <a:endParaRPr lang="en-US" altLang="zh-CN" sz="1600"/>
          </a:p>
          <a:p>
            <a:r>
              <a:rPr lang="en-US" altLang="zh-CN" sz="1600"/>
              <a:t>S-&gt;.a	)</a:t>
            </a:r>
            <a:endParaRPr lang="en-US" altLang="zh-CN" sz="1600"/>
          </a:p>
          <a:p>
            <a:r>
              <a:rPr lang="en-US" altLang="zh-CN" sz="1600"/>
              <a:t>S-&gt;.(L)	,</a:t>
            </a:r>
            <a:endParaRPr lang="en-US" altLang="zh-CN" sz="1600"/>
          </a:p>
          <a:p>
            <a:r>
              <a:rPr lang="en-US" altLang="zh-CN" sz="1600"/>
              <a:t>S-&gt;.a	,</a:t>
            </a:r>
            <a:endParaRPr lang="en-US" altLang="zh-CN" sz="1600"/>
          </a:p>
        </p:txBody>
      </p:sp>
      <p:sp>
        <p:nvSpPr>
          <p:cNvPr id="24" name="矩形 23"/>
          <p:cNvSpPr/>
          <p:nvPr/>
        </p:nvSpPr>
        <p:spPr>
          <a:xfrm>
            <a:off x="4842510" y="5309235"/>
            <a:ext cx="1356995" cy="877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8870" y="5309235"/>
            <a:ext cx="11753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I7:</a:t>
            </a:r>
            <a:endParaRPr lang="en-US" altLang="zh-CN" sz="1600"/>
          </a:p>
          <a:p>
            <a:r>
              <a:rPr lang="en-US" altLang="zh-CN" sz="1600"/>
              <a:t>S-&gt;a.	)</a:t>
            </a:r>
            <a:endParaRPr lang="en-US" altLang="zh-CN" sz="1600"/>
          </a:p>
          <a:p>
            <a:r>
              <a:rPr lang="en-US" altLang="zh-CN" sz="1600"/>
              <a:t>S-&gt;a.	,</a:t>
            </a:r>
            <a:endParaRPr lang="en-US" altLang="zh-CN" sz="160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4199255" y="877570"/>
            <a:ext cx="615950" cy="27552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230370" y="1868170"/>
            <a:ext cx="615950" cy="19621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251325" y="3486150"/>
            <a:ext cx="584835" cy="6572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4" idx="1"/>
          </p:cNvCxnSpPr>
          <p:nvPr/>
        </p:nvCxnSpPr>
        <p:spPr>
          <a:xfrm>
            <a:off x="4241165" y="5333365"/>
            <a:ext cx="601345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397375" y="172148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564380" y="272097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481195" y="399732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356100" y="558419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892" y="1098868"/>
            <a:ext cx="10363200" cy="4114800"/>
          </a:xfrm>
        </p:spPr>
        <p:txBody>
          <a:bodyPr/>
          <a:p>
            <a:pPr marL="0" indent="0">
              <a:buNone/>
            </a:pP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70915" y="2004695"/>
            <a:ext cx="1356995" cy="1628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1400" y="2004695"/>
            <a:ext cx="139763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I0: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S’-&gt;.S	 </a:t>
            </a:r>
            <a:r>
              <a:rPr lang="zh-CN" altLang="en-US"/>
              <a:t>＄</a:t>
            </a:r>
            <a:endParaRPr lang="zh-CN" altLang="en-US"/>
          </a:p>
          <a:p>
            <a:pPr algn="l"/>
            <a:r>
              <a:rPr lang="en-US" altLang="zh-CN"/>
              <a:t>S-&gt;.(L)	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S-&gt;.a	</a:t>
            </a:r>
            <a:r>
              <a:rPr lang="zh-CN" altLang="en-US">
                <a:sym typeface="+mn-ea"/>
              </a:rPr>
              <a:t>＄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32100" y="1941195"/>
            <a:ext cx="1388110" cy="709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63215" y="197358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I1:</a:t>
            </a:r>
            <a:endParaRPr lang="en-US" altLang="zh-CN"/>
          </a:p>
          <a:p>
            <a:pPr algn="l"/>
            <a:r>
              <a:rPr lang="en-US" altLang="zh-CN"/>
              <a:t>S’-&gt;S.	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832100" y="2923540"/>
            <a:ext cx="1388110" cy="2892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4480" y="2939415"/>
            <a:ext cx="20116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I2:</a:t>
            </a:r>
            <a:endParaRPr lang="en-US" altLang="zh-CN"/>
          </a:p>
          <a:p>
            <a:pPr algn="l"/>
            <a:r>
              <a:rPr lang="en-US" altLang="zh-CN"/>
              <a:t>S-&gt;(.L)	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L-&gt;.L,S	)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L-&gt;.S	)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L-&gt;.L,S	,</a:t>
            </a:r>
            <a:endParaRPr lang="en-US" altLang="zh-CN"/>
          </a:p>
          <a:p>
            <a:pPr algn="l"/>
            <a:r>
              <a:rPr lang="en-US" altLang="zh-CN"/>
              <a:t>L-&gt;.S	,</a:t>
            </a:r>
            <a:endParaRPr lang="en-US" altLang="zh-CN"/>
          </a:p>
          <a:p>
            <a:pPr algn="l"/>
            <a:r>
              <a:rPr lang="en-US" altLang="zh-CN"/>
              <a:t>S-&gt;.(L)	)</a:t>
            </a:r>
            <a:endParaRPr lang="en-US" altLang="zh-CN"/>
          </a:p>
          <a:p>
            <a:pPr algn="l"/>
            <a:r>
              <a:rPr lang="en-US" altLang="zh-CN"/>
              <a:t>S-&gt;.</a:t>
            </a:r>
            <a:r>
              <a:rPr lang="en-US" altLang="zh-CN"/>
              <a:t>a	)</a:t>
            </a:r>
            <a:endParaRPr lang="en-US" altLang="zh-CN"/>
          </a:p>
          <a:p>
            <a:pPr algn="l"/>
            <a:r>
              <a:rPr lang="en-US" altLang="zh-CN"/>
              <a:t>S-&gt;.(L)	,</a:t>
            </a:r>
            <a:endParaRPr lang="en-US" altLang="zh-CN"/>
          </a:p>
          <a:p>
            <a:pPr algn="l"/>
            <a:r>
              <a:rPr lang="en-US" altLang="zh-CN"/>
              <a:t>S-&gt;.</a:t>
            </a:r>
            <a:r>
              <a:rPr lang="en-US" altLang="zh-CN"/>
              <a:t>a	,	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55040" y="4322445"/>
            <a:ext cx="1388110" cy="709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5040" y="436562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I3:</a:t>
            </a:r>
            <a:endParaRPr lang="en-US" altLang="zh-CN"/>
          </a:p>
          <a:p>
            <a:pPr algn="l"/>
            <a:r>
              <a:rPr lang="en-US" altLang="zh-CN"/>
              <a:t>S-&gt;</a:t>
            </a:r>
            <a:r>
              <a:rPr lang="en-US" altLang="zh-CN"/>
              <a:t>a.	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320290" y="2263775"/>
            <a:ext cx="521970" cy="5435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31085" y="3089275"/>
            <a:ext cx="511175" cy="8039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475105" y="3642360"/>
            <a:ext cx="20955" cy="6470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15540" y="207962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439035" y="293941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584960" y="378206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843780" y="151130"/>
            <a:ext cx="1356995" cy="1076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74895" y="151130"/>
            <a:ext cx="13004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I4:</a:t>
            </a:r>
            <a:endParaRPr lang="en-US" altLang="zh-CN" sz="1600"/>
          </a:p>
          <a:p>
            <a:pPr algn="l"/>
            <a:r>
              <a:rPr lang="en-US" altLang="zh-CN" sz="1600"/>
              <a:t>S-&gt;(L.)	</a:t>
            </a:r>
            <a:r>
              <a:rPr lang="zh-CN" altLang="en-US" sz="1600">
                <a:sym typeface="+mn-ea"/>
              </a:rPr>
              <a:t>＄</a:t>
            </a:r>
            <a:endParaRPr lang="zh-CN" altLang="en-US" sz="1600">
              <a:sym typeface="+mn-ea"/>
            </a:endParaRPr>
          </a:p>
          <a:p>
            <a:pPr algn="l"/>
            <a:r>
              <a:rPr lang="en-US" altLang="zh-CN" sz="1600"/>
              <a:t>L-&gt;L.,S	)</a:t>
            </a:r>
            <a:endParaRPr lang="en-US" altLang="zh-CN" sz="1600"/>
          </a:p>
          <a:p>
            <a:pPr algn="l"/>
            <a:r>
              <a:rPr lang="en-US" altLang="zh-CN" sz="1600"/>
              <a:t>L-&gt;L.,S	,</a:t>
            </a:r>
            <a:endParaRPr lang="en-US" altLang="zh-CN" sz="1600"/>
          </a:p>
        </p:txBody>
      </p:sp>
      <p:sp>
        <p:nvSpPr>
          <p:cNvPr id="20" name="矩形 19"/>
          <p:cNvSpPr/>
          <p:nvPr/>
        </p:nvSpPr>
        <p:spPr>
          <a:xfrm>
            <a:off x="4836160" y="1328420"/>
            <a:ext cx="1356995" cy="829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956810" y="1328420"/>
            <a:ext cx="11753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I5:</a:t>
            </a:r>
            <a:endParaRPr lang="en-US" altLang="zh-CN" sz="1600"/>
          </a:p>
          <a:p>
            <a:r>
              <a:rPr lang="en-US" altLang="zh-CN" sz="1600"/>
              <a:t>L-&gt;S.	)</a:t>
            </a:r>
            <a:endParaRPr lang="en-US" altLang="zh-CN" sz="1600"/>
          </a:p>
          <a:p>
            <a:r>
              <a:rPr lang="en-US" altLang="zh-CN" sz="1600"/>
              <a:t>L-&gt;S.	,</a:t>
            </a:r>
            <a:endParaRPr lang="en-US" altLang="zh-CN" sz="1600"/>
          </a:p>
        </p:txBody>
      </p:sp>
      <p:sp>
        <p:nvSpPr>
          <p:cNvPr id="22" name="矩形 21"/>
          <p:cNvSpPr/>
          <p:nvPr/>
        </p:nvSpPr>
        <p:spPr>
          <a:xfrm>
            <a:off x="4843780" y="2263775"/>
            <a:ext cx="1356995" cy="27997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56810" y="2263775"/>
            <a:ext cx="1175385" cy="2799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I6:</a:t>
            </a:r>
            <a:endParaRPr lang="en-US" altLang="zh-CN" sz="1600"/>
          </a:p>
          <a:p>
            <a:r>
              <a:rPr lang="en-US" altLang="zh-CN" sz="1600"/>
              <a:t>S-&gt;(.L)	)</a:t>
            </a:r>
            <a:endParaRPr lang="en-US" altLang="zh-CN" sz="1600"/>
          </a:p>
          <a:p>
            <a:r>
              <a:rPr lang="en-US" altLang="zh-CN" sz="1600"/>
              <a:t>S-&gt;(.L)	,</a:t>
            </a:r>
            <a:endParaRPr lang="en-US" altLang="zh-CN" sz="1600"/>
          </a:p>
          <a:p>
            <a:r>
              <a:rPr lang="en-US" altLang="zh-CN" sz="1600"/>
              <a:t>L-&gt;.L,S	)</a:t>
            </a:r>
            <a:endParaRPr lang="en-US" altLang="zh-CN" sz="1600"/>
          </a:p>
          <a:p>
            <a:r>
              <a:rPr lang="en-US" altLang="zh-CN" sz="1600"/>
              <a:t>L-&gt;.S	)</a:t>
            </a:r>
            <a:endParaRPr lang="en-US" altLang="zh-CN" sz="1600"/>
          </a:p>
          <a:p>
            <a:r>
              <a:rPr lang="en-US" altLang="zh-CN" sz="1600"/>
              <a:t>L-&gt;.L,S	,</a:t>
            </a:r>
            <a:endParaRPr lang="en-US" altLang="zh-CN" sz="1600"/>
          </a:p>
          <a:p>
            <a:r>
              <a:rPr lang="en-US" altLang="zh-CN" sz="1600"/>
              <a:t>L-&gt;.S	,</a:t>
            </a:r>
            <a:endParaRPr lang="en-US" altLang="zh-CN" sz="1600"/>
          </a:p>
          <a:p>
            <a:r>
              <a:rPr lang="en-US" altLang="zh-CN" sz="1600"/>
              <a:t>S-&gt;.(L)	)</a:t>
            </a:r>
            <a:endParaRPr lang="en-US" altLang="zh-CN" sz="1600"/>
          </a:p>
          <a:p>
            <a:r>
              <a:rPr lang="en-US" altLang="zh-CN" sz="1600"/>
              <a:t>S-&gt;.a	)</a:t>
            </a:r>
            <a:endParaRPr lang="en-US" altLang="zh-CN" sz="1600"/>
          </a:p>
          <a:p>
            <a:r>
              <a:rPr lang="en-US" altLang="zh-CN" sz="1600"/>
              <a:t>S-&gt;.(L)	,</a:t>
            </a:r>
            <a:endParaRPr lang="en-US" altLang="zh-CN" sz="1600"/>
          </a:p>
          <a:p>
            <a:r>
              <a:rPr lang="en-US" altLang="zh-CN" sz="1600"/>
              <a:t>S-&gt;.a	,</a:t>
            </a:r>
            <a:endParaRPr lang="en-US" altLang="zh-CN" sz="1600"/>
          </a:p>
        </p:txBody>
      </p:sp>
      <p:sp>
        <p:nvSpPr>
          <p:cNvPr id="24" name="矩形 23"/>
          <p:cNvSpPr/>
          <p:nvPr/>
        </p:nvSpPr>
        <p:spPr>
          <a:xfrm>
            <a:off x="4842510" y="5309235"/>
            <a:ext cx="1356995" cy="877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8870" y="5309235"/>
            <a:ext cx="11753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I7:</a:t>
            </a:r>
            <a:endParaRPr lang="en-US" altLang="zh-CN" sz="1600"/>
          </a:p>
          <a:p>
            <a:r>
              <a:rPr lang="en-US" altLang="zh-CN" sz="1600"/>
              <a:t>S-&gt;a.	)</a:t>
            </a:r>
            <a:endParaRPr lang="en-US" altLang="zh-CN" sz="1600"/>
          </a:p>
          <a:p>
            <a:r>
              <a:rPr lang="en-US" altLang="zh-CN" sz="1600"/>
              <a:t>S-&gt;a.	,</a:t>
            </a:r>
            <a:endParaRPr lang="en-US" altLang="zh-CN" sz="160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4199255" y="877570"/>
            <a:ext cx="615950" cy="27552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230370" y="1868170"/>
            <a:ext cx="615950" cy="19621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251325" y="3486150"/>
            <a:ext cx="584835" cy="6572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4" idx="1"/>
          </p:cNvCxnSpPr>
          <p:nvPr/>
        </p:nvCxnSpPr>
        <p:spPr>
          <a:xfrm>
            <a:off x="4241165" y="5333365"/>
            <a:ext cx="601345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397375" y="172148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564380" y="272097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481195" y="399732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356100" y="558419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6536690" y="160655"/>
            <a:ext cx="1356995" cy="716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642100" y="16065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I8:</a:t>
            </a:r>
            <a:endParaRPr lang="en-US" altLang="zh-CN"/>
          </a:p>
          <a:p>
            <a:pPr algn="l"/>
            <a:r>
              <a:rPr lang="en-US" altLang="zh-CN"/>
              <a:t>S-&gt;(L).</a:t>
            </a:r>
            <a:r>
              <a:rPr lang="zh-CN" altLang="en-US">
                <a:sym typeface="+mn-ea"/>
              </a:rPr>
              <a:t>＄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6555740" y="1179195"/>
            <a:ext cx="1356995" cy="2030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642100" y="1179195"/>
            <a:ext cx="118491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I9:</a:t>
            </a:r>
            <a:endParaRPr lang="en-US" altLang="zh-CN"/>
          </a:p>
          <a:p>
            <a:r>
              <a:rPr lang="en-US" altLang="zh-CN"/>
              <a:t>L-&gt;L,.S	)</a:t>
            </a:r>
            <a:endParaRPr lang="en-US" altLang="zh-CN"/>
          </a:p>
          <a:p>
            <a:r>
              <a:rPr lang="en-US" altLang="zh-CN"/>
              <a:t>L-&gt;L,.S	,</a:t>
            </a:r>
            <a:endParaRPr lang="en-US" altLang="zh-CN"/>
          </a:p>
          <a:p>
            <a:r>
              <a:rPr lang="en-US" altLang="zh-CN"/>
              <a:t>S-&gt;.(L)	)</a:t>
            </a:r>
            <a:endParaRPr lang="en-US" altLang="zh-CN"/>
          </a:p>
          <a:p>
            <a:r>
              <a:rPr lang="en-US" altLang="zh-CN"/>
              <a:t>S-&gt;.a	)</a:t>
            </a:r>
            <a:endParaRPr lang="en-US" altLang="zh-CN"/>
          </a:p>
          <a:p>
            <a:r>
              <a:rPr lang="en-US" altLang="zh-CN"/>
              <a:t>S-&gt;.(L)	,</a:t>
            </a:r>
            <a:endParaRPr lang="en-US" altLang="zh-CN"/>
          </a:p>
          <a:p>
            <a:r>
              <a:rPr lang="en-US" altLang="zh-CN"/>
              <a:t>S-&gt;.a	,</a:t>
            </a:r>
            <a:endParaRPr lang="en-US" altLang="zh-CN"/>
          </a:p>
        </p:txBody>
      </p:sp>
      <p:cxnSp>
        <p:nvCxnSpPr>
          <p:cNvPr id="38" name="直接箭头连接符 37"/>
          <p:cNvCxnSpPr>
            <a:stCxn id="19" idx="3"/>
          </p:cNvCxnSpPr>
          <p:nvPr/>
        </p:nvCxnSpPr>
        <p:spPr>
          <a:xfrm flipV="1">
            <a:off x="6175375" y="573405"/>
            <a:ext cx="424815" cy="1162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193155" y="959485"/>
            <a:ext cx="365125" cy="9290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240780" y="298450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6224270" y="1481455"/>
            <a:ext cx="252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,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892" y="1098868"/>
            <a:ext cx="10363200" cy="4114800"/>
          </a:xfrm>
        </p:spPr>
        <p:txBody>
          <a:bodyPr/>
          <a:p>
            <a:pPr marL="0" indent="0">
              <a:buNone/>
            </a:pP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70915" y="2004695"/>
            <a:ext cx="1356995" cy="1628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1400" y="2004695"/>
            <a:ext cx="139763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I0: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S’-&gt;.S	 </a:t>
            </a:r>
            <a:r>
              <a:rPr lang="zh-CN" altLang="en-US"/>
              <a:t>＄</a:t>
            </a:r>
            <a:endParaRPr lang="zh-CN" altLang="en-US"/>
          </a:p>
          <a:p>
            <a:pPr algn="l"/>
            <a:r>
              <a:rPr lang="en-US" altLang="zh-CN"/>
              <a:t>S-&gt;.(L)	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S-&gt;.a	</a:t>
            </a:r>
            <a:r>
              <a:rPr lang="zh-CN" altLang="en-US">
                <a:sym typeface="+mn-ea"/>
              </a:rPr>
              <a:t>＄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32100" y="1941195"/>
            <a:ext cx="1388110" cy="709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63215" y="197358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I1:</a:t>
            </a:r>
            <a:endParaRPr lang="en-US" altLang="zh-CN"/>
          </a:p>
          <a:p>
            <a:pPr algn="l"/>
            <a:r>
              <a:rPr lang="en-US" altLang="zh-CN"/>
              <a:t>S’-&gt;S.	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832100" y="2923540"/>
            <a:ext cx="1388110" cy="2892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4480" y="2939415"/>
            <a:ext cx="20116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I2:</a:t>
            </a:r>
            <a:endParaRPr lang="en-US" altLang="zh-CN"/>
          </a:p>
          <a:p>
            <a:pPr algn="l"/>
            <a:r>
              <a:rPr lang="en-US" altLang="zh-CN"/>
              <a:t>S-&gt;(.L)	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L-&gt;.L,S	)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L-&gt;.S	)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L-&gt;.L,S	,</a:t>
            </a:r>
            <a:endParaRPr lang="en-US" altLang="zh-CN"/>
          </a:p>
          <a:p>
            <a:pPr algn="l"/>
            <a:r>
              <a:rPr lang="en-US" altLang="zh-CN"/>
              <a:t>L-&gt;.S	,</a:t>
            </a:r>
            <a:endParaRPr lang="en-US" altLang="zh-CN"/>
          </a:p>
          <a:p>
            <a:pPr algn="l"/>
            <a:r>
              <a:rPr lang="en-US" altLang="zh-CN"/>
              <a:t>S-&gt;.(L)	)</a:t>
            </a:r>
            <a:endParaRPr lang="en-US" altLang="zh-CN"/>
          </a:p>
          <a:p>
            <a:pPr algn="l"/>
            <a:r>
              <a:rPr lang="en-US" altLang="zh-CN"/>
              <a:t>S-&gt;.</a:t>
            </a:r>
            <a:r>
              <a:rPr lang="en-US" altLang="zh-CN"/>
              <a:t>a	)</a:t>
            </a:r>
            <a:endParaRPr lang="en-US" altLang="zh-CN"/>
          </a:p>
          <a:p>
            <a:pPr algn="l"/>
            <a:r>
              <a:rPr lang="en-US" altLang="zh-CN"/>
              <a:t>S-&gt;.(L)	,</a:t>
            </a:r>
            <a:endParaRPr lang="en-US" altLang="zh-CN"/>
          </a:p>
          <a:p>
            <a:pPr algn="l"/>
            <a:r>
              <a:rPr lang="en-US" altLang="zh-CN"/>
              <a:t>S-&gt;.</a:t>
            </a:r>
            <a:r>
              <a:rPr lang="en-US" altLang="zh-CN"/>
              <a:t>a	,	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55040" y="4322445"/>
            <a:ext cx="1388110" cy="709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5040" y="436562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I3:</a:t>
            </a:r>
            <a:endParaRPr lang="en-US" altLang="zh-CN"/>
          </a:p>
          <a:p>
            <a:pPr algn="l"/>
            <a:r>
              <a:rPr lang="en-US" altLang="zh-CN"/>
              <a:t>S-&gt;</a:t>
            </a:r>
            <a:r>
              <a:rPr lang="en-US" altLang="zh-CN"/>
              <a:t>a.	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320290" y="2263775"/>
            <a:ext cx="521970" cy="5435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31085" y="3089275"/>
            <a:ext cx="511175" cy="8039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475105" y="3642360"/>
            <a:ext cx="20955" cy="6470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15540" y="207962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439035" y="293941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584960" y="378206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843780" y="151130"/>
            <a:ext cx="1356995" cy="1076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74895" y="151130"/>
            <a:ext cx="13004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I4:</a:t>
            </a:r>
            <a:endParaRPr lang="en-US" altLang="zh-CN" sz="1600"/>
          </a:p>
          <a:p>
            <a:pPr algn="l"/>
            <a:r>
              <a:rPr lang="en-US" altLang="zh-CN" sz="1600"/>
              <a:t>S-&gt;(L.)	</a:t>
            </a:r>
            <a:r>
              <a:rPr lang="zh-CN" altLang="en-US" sz="1600">
                <a:sym typeface="+mn-ea"/>
              </a:rPr>
              <a:t>＄</a:t>
            </a:r>
            <a:endParaRPr lang="zh-CN" altLang="en-US" sz="1600">
              <a:sym typeface="+mn-ea"/>
            </a:endParaRPr>
          </a:p>
          <a:p>
            <a:pPr algn="l"/>
            <a:r>
              <a:rPr lang="en-US" altLang="zh-CN" sz="1600"/>
              <a:t>L-&gt;L.,S	)</a:t>
            </a:r>
            <a:endParaRPr lang="en-US" altLang="zh-CN" sz="1600"/>
          </a:p>
          <a:p>
            <a:pPr algn="l"/>
            <a:r>
              <a:rPr lang="en-US" altLang="zh-CN" sz="1600"/>
              <a:t>L-&gt;L.,S	,</a:t>
            </a:r>
            <a:endParaRPr lang="en-US" altLang="zh-CN" sz="1600"/>
          </a:p>
        </p:txBody>
      </p:sp>
      <p:sp>
        <p:nvSpPr>
          <p:cNvPr id="20" name="矩形 19"/>
          <p:cNvSpPr/>
          <p:nvPr/>
        </p:nvSpPr>
        <p:spPr>
          <a:xfrm>
            <a:off x="4836160" y="1328420"/>
            <a:ext cx="1356995" cy="829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956810" y="1328420"/>
            <a:ext cx="11753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I5:</a:t>
            </a:r>
            <a:endParaRPr lang="en-US" altLang="zh-CN" sz="1600"/>
          </a:p>
          <a:p>
            <a:r>
              <a:rPr lang="en-US" altLang="zh-CN" sz="1600"/>
              <a:t>L-&gt;S.	)</a:t>
            </a:r>
            <a:endParaRPr lang="en-US" altLang="zh-CN" sz="1600"/>
          </a:p>
          <a:p>
            <a:r>
              <a:rPr lang="en-US" altLang="zh-CN" sz="1600"/>
              <a:t>L-&gt;S.	,</a:t>
            </a:r>
            <a:endParaRPr lang="en-US" altLang="zh-CN" sz="1600"/>
          </a:p>
        </p:txBody>
      </p:sp>
      <p:sp>
        <p:nvSpPr>
          <p:cNvPr id="22" name="矩形 21"/>
          <p:cNvSpPr/>
          <p:nvPr/>
        </p:nvSpPr>
        <p:spPr>
          <a:xfrm>
            <a:off x="4843780" y="2263775"/>
            <a:ext cx="1356995" cy="27997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56810" y="2263775"/>
            <a:ext cx="1175385" cy="2799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I6:</a:t>
            </a:r>
            <a:endParaRPr lang="en-US" altLang="zh-CN" sz="1600"/>
          </a:p>
          <a:p>
            <a:r>
              <a:rPr lang="en-US" altLang="zh-CN" sz="1600"/>
              <a:t>S-&gt;(.L)	)</a:t>
            </a:r>
            <a:endParaRPr lang="en-US" altLang="zh-CN" sz="1600"/>
          </a:p>
          <a:p>
            <a:r>
              <a:rPr lang="en-US" altLang="zh-CN" sz="1600"/>
              <a:t>S-&gt;(.L)	,</a:t>
            </a:r>
            <a:endParaRPr lang="en-US" altLang="zh-CN" sz="1600"/>
          </a:p>
          <a:p>
            <a:r>
              <a:rPr lang="en-US" altLang="zh-CN" sz="1600"/>
              <a:t>L-&gt;.L,S	)</a:t>
            </a:r>
            <a:endParaRPr lang="en-US" altLang="zh-CN" sz="1600"/>
          </a:p>
          <a:p>
            <a:r>
              <a:rPr lang="en-US" altLang="zh-CN" sz="1600"/>
              <a:t>L-&gt;.S	)</a:t>
            </a:r>
            <a:endParaRPr lang="en-US" altLang="zh-CN" sz="1600"/>
          </a:p>
          <a:p>
            <a:r>
              <a:rPr lang="en-US" altLang="zh-CN" sz="1600"/>
              <a:t>L-&gt;.L,S	,</a:t>
            </a:r>
            <a:endParaRPr lang="en-US" altLang="zh-CN" sz="1600"/>
          </a:p>
          <a:p>
            <a:r>
              <a:rPr lang="en-US" altLang="zh-CN" sz="1600"/>
              <a:t>L-&gt;.S	,</a:t>
            </a:r>
            <a:endParaRPr lang="en-US" altLang="zh-CN" sz="1600"/>
          </a:p>
          <a:p>
            <a:r>
              <a:rPr lang="en-US" altLang="zh-CN" sz="1600"/>
              <a:t>S-&gt;.(L)	)</a:t>
            </a:r>
            <a:endParaRPr lang="en-US" altLang="zh-CN" sz="1600"/>
          </a:p>
          <a:p>
            <a:r>
              <a:rPr lang="en-US" altLang="zh-CN" sz="1600"/>
              <a:t>S-&gt;.a	)</a:t>
            </a:r>
            <a:endParaRPr lang="en-US" altLang="zh-CN" sz="1600"/>
          </a:p>
          <a:p>
            <a:r>
              <a:rPr lang="en-US" altLang="zh-CN" sz="1600"/>
              <a:t>S-&gt;.(L)	,</a:t>
            </a:r>
            <a:endParaRPr lang="en-US" altLang="zh-CN" sz="1600"/>
          </a:p>
          <a:p>
            <a:r>
              <a:rPr lang="en-US" altLang="zh-CN" sz="1600"/>
              <a:t>S-&gt;.a	,</a:t>
            </a:r>
            <a:endParaRPr lang="en-US" altLang="zh-CN" sz="1600"/>
          </a:p>
        </p:txBody>
      </p:sp>
      <p:sp>
        <p:nvSpPr>
          <p:cNvPr id="24" name="矩形 23"/>
          <p:cNvSpPr/>
          <p:nvPr/>
        </p:nvSpPr>
        <p:spPr>
          <a:xfrm>
            <a:off x="4842510" y="5584190"/>
            <a:ext cx="1356995" cy="877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6965" y="5584190"/>
            <a:ext cx="11753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I7:</a:t>
            </a:r>
            <a:endParaRPr lang="en-US" altLang="zh-CN" sz="1600"/>
          </a:p>
          <a:p>
            <a:r>
              <a:rPr lang="en-US" altLang="zh-CN" sz="1600"/>
              <a:t>S-&gt;a.	)</a:t>
            </a:r>
            <a:endParaRPr lang="en-US" altLang="zh-CN" sz="1600"/>
          </a:p>
          <a:p>
            <a:r>
              <a:rPr lang="en-US" altLang="zh-CN" sz="1600"/>
              <a:t>S-&gt;a.	,</a:t>
            </a:r>
            <a:endParaRPr lang="en-US" altLang="zh-CN" sz="160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4199255" y="877570"/>
            <a:ext cx="615950" cy="27552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230370" y="1868170"/>
            <a:ext cx="615950" cy="19621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251325" y="3486150"/>
            <a:ext cx="584835" cy="6572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4" idx="1"/>
          </p:cNvCxnSpPr>
          <p:nvPr/>
        </p:nvCxnSpPr>
        <p:spPr>
          <a:xfrm>
            <a:off x="4241165" y="5608320"/>
            <a:ext cx="601345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397375" y="172148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564380" y="272097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481195" y="399732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356100" y="558419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6536690" y="160655"/>
            <a:ext cx="1356995" cy="716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642100" y="16065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I8:</a:t>
            </a:r>
            <a:endParaRPr lang="en-US" altLang="zh-CN"/>
          </a:p>
          <a:p>
            <a:pPr algn="l"/>
            <a:r>
              <a:rPr lang="en-US" altLang="zh-CN"/>
              <a:t>S-&gt;(L).</a:t>
            </a:r>
            <a:r>
              <a:rPr lang="zh-CN" altLang="en-US">
                <a:sym typeface="+mn-ea"/>
              </a:rPr>
              <a:t>＄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6536690" y="959485"/>
            <a:ext cx="1356995" cy="2030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600190" y="909320"/>
            <a:ext cx="118491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I9:</a:t>
            </a:r>
            <a:endParaRPr lang="en-US" altLang="zh-CN"/>
          </a:p>
          <a:p>
            <a:r>
              <a:rPr lang="en-US" altLang="zh-CN"/>
              <a:t>L-&gt;L,.S	)</a:t>
            </a:r>
            <a:endParaRPr lang="en-US" altLang="zh-CN"/>
          </a:p>
          <a:p>
            <a:r>
              <a:rPr lang="en-US" altLang="zh-CN"/>
              <a:t>L-&gt;L,.S	,</a:t>
            </a:r>
            <a:endParaRPr lang="en-US" altLang="zh-CN"/>
          </a:p>
          <a:p>
            <a:r>
              <a:rPr lang="en-US" altLang="zh-CN"/>
              <a:t>S-&gt;.(L)	)</a:t>
            </a:r>
            <a:endParaRPr lang="en-US" altLang="zh-CN"/>
          </a:p>
          <a:p>
            <a:r>
              <a:rPr lang="en-US" altLang="zh-CN"/>
              <a:t>S-&gt;.a	)</a:t>
            </a:r>
            <a:endParaRPr lang="en-US" altLang="zh-CN"/>
          </a:p>
          <a:p>
            <a:r>
              <a:rPr lang="en-US" altLang="zh-CN"/>
              <a:t>S-&gt;.(L)	,</a:t>
            </a:r>
            <a:endParaRPr lang="en-US" altLang="zh-CN"/>
          </a:p>
          <a:p>
            <a:r>
              <a:rPr lang="en-US" altLang="zh-CN"/>
              <a:t>S-&gt;.a	,</a:t>
            </a:r>
            <a:endParaRPr lang="en-US" altLang="zh-CN"/>
          </a:p>
        </p:txBody>
      </p:sp>
      <p:cxnSp>
        <p:nvCxnSpPr>
          <p:cNvPr id="38" name="直接箭头连接符 37"/>
          <p:cNvCxnSpPr>
            <a:stCxn id="19" idx="3"/>
          </p:cNvCxnSpPr>
          <p:nvPr/>
        </p:nvCxnSpPr>
        <p:spPr>
          <a:xfrm flipV="1">
            <a:off x="6175375" y="573405"/>
            <a:ext cx="424815" cy="1162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193155" y="959485"/>
            <a:ext cx="365125" cy="9290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240780" y="298450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6224270" y="1481455"/>
            <a:ext cx="252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6831965" y="3556000"/>
            <a:ext cx="1356995" cy="1628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894830" y="3602355"/>
            <a:ext cx="118491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I10:</a:t>
            </a:r>
            <a:endParaRPr lang="en-US" altLang="zh-CN"/>
          </a:p>
          <a:p>
            <a:r>
              <a:rPr lang="en-US" altLang="zh-CN"/>
              <a:t>S-&gt;(L.)	)</a:t>
            </a:r>
            <a:endParaRPr lang="en-US" altLang="zh-CN"/>
          </a:p>
          <a:p>
            <a:r>
              <a:rPr lang="en-US" altLang="zh-CN"/>
              <a:t>S-&gt;(L.)	,</a:t>
            </a:r>
            <a:endParaRPr lang="en-US" altLang="zh-CN"/>
          </a:p>
          <a:p>
            <a:r>
              <a:rPr lang="en-US" altLang="zh-CN"/>
              <a:t>L-&gt;L.,S	)</a:t>
            </a:r>
            <a:endParaRPr lang="en-US" altLang="zh-CN"/>
          </a:p>
          <a:p>
            <a:r>
              <a:rPr lang="en-US" altLang="zh-CN"/>
              <a:t>L-&gt;L.,S	,</a:t>
            </a:r>
            <a:endParaRPr lang="en-US" altLang="zh-CN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199505" y="3707130"/>
            <a:ext cx="632460" cy="1390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5331460" y="5078730"/>
            <a:ext cx="21590" cy="4819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395720" y="347789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5481320" y="521779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5801360" y="2014855"/>
            <a:ext cx="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645785" y="211518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62" name="直接连接符 61"/>
          <p:cNvCxnSpPr/>
          <p:nvPr/>
        </p:nvCxnSpPr>
        <p:spPr>
          <a:xfrm>
            <a:off x="6217920" y="4470400"/>
            <a:ext cx="24384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6449060" y="3895090"/>
            <a:ext cx="0" cy="5943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6212840" y="3895090"/>
            <a:ext cx="22098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313805" y="4008120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980" y="160525"/>
            <a:ext cx="10821855" cy="643913"/>
          </a:xfrm>
        </p:spPr>
        <p:txBody>
          <a:bodyPr/>
          <a:p>
            <a:r>
              <a:rPr lang="zh-CN" altLang="en-US">
                <a:sym typeface="+mn-ea"/>
              </a:rPr>
              <a:t>规范</a:t>
            </a:r>
            <a:r>
              <a:rPr lang="en-US" altLang="zh-CN">
                <a:sym typeface="+mn-ea"/>
              </a:rPr>
              <a:t>LR</a:t>
            </a:r>
            <a:r>
              <a:rPr lang="zh-CN" altLang="en-US">
                <a:sym typeface="+mn-ea"/>
              </a:rPr>
              <a:t>项集族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892" y="1098868"/>
            <a:ext cx="10363200" cy="4114800"/>
          </a:xfrm>
        </p:spPr>
        <p:txBody>
          <a:bodyPr/>
          <a:p>
            <a:pPr marL="0" indent="0">
              <a:buNone/>
            </a:pP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70915" y="2004695"/>
            <a:ext cx="1356995" cy="1628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1400" y="2004695"/>
            <a:ext cx="139763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I0: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S’-&gt;.S	 </a:t>
            </a:r>
            <a:r>
              <a:rPr lang="zh-CN" altLang="en-US"/>
              <a:t>＄</a:t>
            </a:r>
            <a:endParaRPr lang="zh-CN" altLang="en-US"/>
          </a:p>
          <a:p>
            <a:pPr algn="l"/>
            <a:r>
              <a:rPr lang="en-US" altLang="zh-CN"/>
              <a:t>S-&gt;.(L)	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S-&gt;.a	</a:t>
            </a:r>
            <a:r>
              <a:rPr lang="zh-CN" altLang="en-US">
                <a:sym typeface="+mn-ea"/>
              </a:rPr>
              <a:t>＄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32100" y="1941195"/>
            <a:ext cx="1388110" cy="709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63215" y="197358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I1:</a:t>
            </a:r>
            <a:endParaRPr lang="en-US" altLang="zh-CN"/>
          </a:p>
          <a:p>
            <a:pPr algn="l"/>
            <a:r>
              <a:rPr lang="en-US" altLang="zh-CN"/>
              <a:t>S’-&gt;S.	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832100" y="2923540"/>
            <a:ext cx="1388110" cy="2892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4480" y="2939415"/>
            <a:ext cx="20116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I2:</a:t>
            </a:r>
            <a:endParaRPr lang="en-US" altLang="zh-CN"/>
          </a:p>
          <a:p>
            <a:pPr algn="l"/>
            <a:r>
              <a:rPr lang="en-US" altLang="zh-CN"/>
              <a:t>S-&gt;(.L)	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L-&gt;.L,S	)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L-&gt;.S	)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L-&gt;.L,S	,</a:t>
            </a:r>
            <a:endParaRPr lang="en-US" altLang="zh-CN"/>
          </a:p>
          <a:p>
            <a:pPr algn="l"/>
            <a:r>
              <a:rPr lang="en-US" altLang="zh-CN"/>
              <a:t>L-&gt;.S	,</a:t>
            </a:r>
            <a:endParaRPr lang="en-US" altLang="zh-CN"/>
          </a:p>
          <a:p>
            <a:pPr algn="l"/>
            <a:r>
              <a:rPr lang="en-US" altLang="zh-CN"/>
              <a:t>S-&gt;.(L)	)</a:t>
            </a:r>
            <a:endParaRPr lang="en-US" altLang="zh-CN"/>
          </a:p>
          <a:p>
            <a:pPr algn="l"/>
            <a:r>
              <a:rPr lang="en-US" altLang="zh-CN"/>
              <a:t>S-&gt;.</a:t>
            </a:r>
            <a:r>
              <a:rPr lang="en-US" altLang="zh-CN"/>
              <a:t>a	)</a:t>
            </a:r>
            <a:endParaRPr lang="en-US" altLang="zh-CN"/>
          </a:p>
          <a:p>
            <a:pPr algn="l"/>
            <a:r>
              <a:rPr lang="en-US" altLang="zh-CN"/>
              <a:t>S-&gt;.(L)	,</a:t>
            </a:r>
            <a:endParaRPr lang="en-US" altLang="zh-CN"/>
          </a:p>
          <a:p>
            <a:pPr algn="l"/>
            <a:r>
              <a:rPr lang="en-US" altLang="zh-CN"/>
              <a:t>S-&gt;.</a:t>
            </a:r>
            <a:r>
              <a:rPr lang="en-US" altLang="zh-CN"/>
              <a:t>a	,	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55040" y="4322445"/>
            <a:ext cx="1388110" cy="709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5040" y="436562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I3:</a:t>
            </a:r>
            <a:endParaRPr lang="en-US" altLang="zh-CN"/>
          </a:p>
          <a:p>
            <a:pPr algn="l"/>
            <a:r>
              <a:rPr lang="en-US" altLang="zh-CN"/>
              <a:t>S-&gt;</a:t>
            </a:r>
            <a:r>
              <a:rPr lang="en-US" altLang="zh-CN"/>
              <a:t>a.	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320290" y="2263775"/>
            <a:ext cx="521970" cy="5435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31085" y="3089275"/>
            <a:ext cx="511175" cy="8039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475105" y="3642360"/>
            <a:ext cx="20955" cy="6470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15540" y="207962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439035" y="293941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584960" y="378206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843780" y="151130"/>
            <a:ext cx="1356995" cy="1076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74895" y="151130"/>
            <a:ext cx="13004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I4:</a:t>
            </a:r>
            <a:endParaRPr lang="en-US" altLang="zh-CN" sz="1600"/>
          </a:p>
          <a:p>
            <a:pPr algn="l"/>
            <a:r>
              <a:rPr lang="en-US" altLang="zh-CN" sz="1600"/>
              <a:t>S-&gt;(L.)	</a:t>
            </a:r>
            <a:r>
              <a:rPr lang="zh-CN" altLang="en-US" sz="1600">
                <a:sym typeface="+mn-ea"/>
              </a:rPr>
              <a:t>＄</a:t>
            </a:r>
            <a:endParaRPr lang="zh-CN" altLang="en-US" sz="1600">
              <a:sym typeface="+mn-ea"/>
            </a:endParaRPr>
          </a:p>
          <a:p>
            <a:pPr algn="l"/>
            <a:r>
              <a:rPr lang="en-US" altLang="zh-CN" sz="1600"/>
              <a:t>L-&gt;L.,S	)</a:t>
            </a:r>
            <a:endParaRPr lang="en-US" altLang="zh-CN" sz="1600"/>
          </a:p>
          <a:p>
            <a:pPr algn="l"/>
            <a:r>
              <a:rPr lang="en-US" altLang="zh-CN" sz="1600"/>
              <a:t>L-&gt;L.,S	,</a:t>
            </a:r>
            <a:endParaRPr lang="en-US" altLang="zh-CN" sz="1600"/>
          </a:p>
        </p:txBody>
      </p:sp>
      <p:sp>
        <p:nvSpPr>
          <p:cNvPr id="20" name="矩形 19"/>
          <p:cNvSpPr/>
          <p:nvPr/>
        </p:nvSpPr>
        <p:spPr>
          <a:xfrm>
            <a:off x="4836160" y="1328420"/>
            <a:ext cx="1356995" cy="829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956810" y="1328420"/>
            <a:ext cx="11753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I5:</a:t>
            </a:r>
            <a:endParaRPr lang="en-US" altLang="zh-CN" sz="1600"/>
          </a:p>
          <a:p>
            <a:r>
              <a:rPr lang="en-US" altLang="zh-CN" sz="1600"/>
              <a:t>L-&gt;S.	)</a:t>
            </a:r>
            <a:endParaRPr lang="en-US" altLang="zh-CN" sz="1600"/>
          </a:p>
          <a:p>
            <a:r>
              <a:rPr lang="en-US" altLang="zh-CN" sz="1600"/>
              <a:t>L-&gt;S.	,</a:t>
            </a:r>
            <a:endParaRPr lang="en-US" altLang="zh-CN" sz="1600"/>
          </a:p>
        </p:txBody>
      </p:sp>
      <p:sp>
        <p:nvSpPr>
          <p:cNvPr id="22" name="矩形 21"/>
          <p:cNvSpPr/>
          <p:nvPr/>
        </p:nvSpPr>
        <p:spPr>
          <a:xfrm>
            <a:off x="4843780" y="2263775"/>
            <a:ext cx="1356995" cy="27997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56810" y="2263775"/>
            <a:ext cx="1175385" cy="2799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I6:</a:t>
            </a:r>
            <a:endParaRPr lang="en-US" altLang="zh-CN" sz="1600"/>
          </a:p>
          <a:p>
            <a:r>
              <a:rPr lang="en-US" altLang="zh-CN" sz="1600"/>
              <a:t>S-&gt;(.L)	)</a:t>
            </a:r>
            <a:endParaRPr lang="en-US" altLang="zh-CN" sz="1600"/>
          </a:p>
          <a:p>
            <a:r>
              <a:rPr lang="en-US" altLang="zh-CN" sz="1600"/>
              <a:t>S-&gt;(.L)	,</a:t>
            </a:r>
            <a:endParaRPr lang="en-US" altLang="zh-CN" sz="1600"/>
          </a:p>
          <a:p>
            <a:r>
              <a:rPr lang="en-US" altLang="zh-CN" sz="1600"/>
              <a:t>L-&gt;.L,S	)</a:t>
            </a:r>
            <a:endParaRPr lang="en-US" altLang="zh-CN" sz="1600"/>
          </a:p>
          <a:p>
            <a:r>
              <a:rPr lang="en-US" altLang="zh-CN" sz="1600"/>
              <a:t>L-&gt;.S	)</a:t>
            </a:r>
            <a:endParaRPr lang="en-US" altLang="zh-CN" sz="1600"/>
          </a:p>
          <a:p>
            <a:r>
              <a:rPr lang="en-US" altLang="zh-CN" sz="1600"/>
              <a:t>L-&gt;.L,S	,</a:t>
            </a:r>
            <a:endParaRPr lang="en-US" altLang="zh-CN" sz="1600"/>
          </a:p>
          <a:p>
            <a:r>
              <a:rPr lang="en-US" altLang="zh-CN" sz="1600"/>
              <a:t>L-&gt;.S	,</a:t>
            </a:r>
            <a:endParaRPr lang="en-US" altLang="zh-CN" sz="1600"/>
          </a:p>
          <a:p>
            <a:r>
              <a:rPr lang="en-US" altLang="zh-CN" sz="1600"/>
              <a:t>S-&gt;.(L)	)</a:t>
            </a:r>
            <a:endParaRPr lang="en-US" altLang="zh-CN" sz="1600"/>
          </a:p>
          <a:p>
            <a:r>
              <a:rPr lang="en-US" altLang="zh-CN" sz="1600"/>
              <a:t>S-&gt;.a	)</a:t>
            </a:r>
            <a:endParaRPr lang="en-US" altLang="zh-CN" sz="1600"/>
          </a:p>
          <a:p>
            <a:r>
              <a:rPr lang="en-US" altLang="zh-CN" sz="1600"/>
              <a:t>S-&gt;.(L)	,</a:t>
            </a:r>
            <a:endParaRPr lang="en-US" altLang="zh-CN" sz="1600"/>
          </a:p>
          <a:p>
            <a:r>
              <a:rPr lang="en-US" altLang="zh-CN" sz="1600"/>
              <a:t>S-&gt;.a	,</a:t>
            </a:r>
            <a:endParaRPr lang="en-US" altLang="zh-CN" sz="1600"/>
          </a:p>
        </p:txBody>
      </p:sp>
      <p:sp>
        <p:nvSpPr>
          <p:cNvPr id="24" name="矩形 23"/>
          <p:cNvSpPr/>
          <p:nvPr/>
        </p:nvSpPr>
        <p:spPr>
          <a:xfrm>
            <a:off x="4842510" y="5584190"/>
            <a:ext cx="1356995" cy="877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6965" y="5584190"/>
            <a:ext cx="11753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I7:</a:t>
            </a:r>
            <a:endParaRPr lang="en-US" altLang="zh-CN" sz="1600"/>
          </a:p>
          <a:p>
            <a:r>
              <a:rPr lang="en-US" altLang="zh-CN" sz="1600"/>
              <a:t>S-&gt;a.	)</a:t>
            </a:r>
            <a:endParaRPr lang="en-US" altLang="zh-CN" sz="1600"/>
          </a:p>
          <a:p>
            <a:r>
              <a:rPr lang="en-US" altLang="zh-CN" sz="1600"/>
              <a:t>S-&gt;a.	,</a:t>
            </a:r>
            <a:endParaRPr lang="en-US" altLang="zh-CN" sz="160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4199255" y="877570"/>
            <a:ext cx="615950" cy="27552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230370" y="1868170"/>
            <a:ext cx="615950" cy="19621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251325" y="3486150"/>
            <a:ext cx="584835" cy="6572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4" idx="1"/>
          </p:cNvCxnSpPr>
          <p:nvPr/>
        </p:nvCxnSpPr>
        <p:spPr>
          <a:xfrm>
            <a:off x="4241165" y="5608320"/>
            <a:ext cx="601345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397375" y="172148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564380" y="272097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481195" y="399732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356100" y="558419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6536690" y="160655"/>
            <a:ext cx="1356995" cy="716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642100" y="16065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I8:</a:t>
            </a:r>
            <a:endParaRPr lang="en-US" altLang="zh-CN"/>
          </a:p>
          <a:p>
            <a:pPr algn="l"/>
            <a:r>
              <a:rPr lang="en-US" altLang="zh-CN"/>
              <a:t>S-&gt;(L).</a:t>
            </a:r>
            <a:r>
              <a:rPr lang="zh-CN" altLang="en-US">
                <a:sym typeface="+mn-ea"/>
              </a:rPr>
              <a:t>＄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6536690" y="959485"/>
            <a:ext cx="1356995" cy="2030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600190" y="909320"/>
            <a:ext cx="118491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I9:</a:t>
            </a:r>
            <a:endParaRPr lang="en-US" altLang="zh-CN"/>
          </a:p>
          <a:p>
            <a:r>
              <a:rPr lang="en-US" altLang="zh-CN"/>
              <a:t>L-&gt;L,.S	)</a:t>
            </a:r>
            <a:endParaRPr lang="en-US" altLang="zh-CN"/>
          </a:p>
          <a:p>
            <a:r>
              <a:rPr lang="en-US" altLang="zh-CN"/>
              <a:t>L-&gt;L,.S	,</a:t>
            </a:r>
            <a:endParaRPr lang="en-US" altLang="zh-CN"/>
          </a:p>
          <a:p>
            <a:r>
              <a:rPr lang="en-US" altLang="zh-CN"/>
              <a:t>S-&gt;.(L)	)</a:t>
            </a:r>
            <a:endParaRPr lang="en-US" altLang="zh-CN"/>
          </a:p>
          <a:p>
            <a:r>
              <a:rPr lang="en-US" altLang="zh-CN"/>
              <a:t>S-&gt;.a	)</a:t>
            </a:r>
            <a:endParaRPr lang="en-US" altLang="zh-CN"/>
          </a:p>
          <a:p>
            <a:r>
              <a:rPr lang="en-US" altLang="zh-CN"/>
              <a:t>S-&gt;.(L)	,</a:t>
            </a:r>
            <a:endParaRPr lang="en-US" altLang="zh-CN"/>
          </a:p>
          <a:p>
            <a:r>
              <a:rPr lang="en-US" altLang="zh-CN"/>
              <a:t>S-&gt;.a	,</a:t>
            </a:r>
            <a:endParaRPr lang="en-US" altLang="zh-CN"/>
          </a:p>
        </p:txBody>
      </p:sp>
      <p:cxnSp>
        <p:nvCxnSpPr>
          <p:cNvPr id="38" name="直接箭头连接符 37"/>
          <p:cNvCxnSpPr>
            <a:stCxn id="19" idx="3"/>
          </p:cNvCxnSpPr>
          <p:nvPr/>
        </p:nvCxnSpPr>
        <p:spPr>
          <a:xfrm flipV="1">
            <a:off x="6175375" y="573405"/>
            <a:ext cx="424815" cy="1162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193155" y="959485"/>
            <a:ext cx="365125" cy="9290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240780" y="298450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6224270" y="1481455"/>
            <a:ext cx="252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6831330" y="3555365"/>
            <a:ext cx="1356995" cy="1628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917055" y="3602355"/>
            <a:ext cx="118491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I10:</a:t>
            </a:r>
            <a:endParaRPr lang="en-US" altLang="zh-CN"/>
          </a:p>
          <a:p>
            <a:r>
              <a:rPr lang="en-US" altLang="zh-CN"/>
              <a:t>S-&gt;(L.)	)</a:t>
            </a:r>
            <a:endParaRPr lang="en-US" altLang="zh-CN"/>
          </a:p>
          <a:p>
            <a:r>
              <a:rPr lang="en-US" altLang="zh-CN"/>
              <a:t>S-&gt;(L.)	,</a:t>
            </a:r>
            <a:endParaRPr lang="en-US" altLang="zh-CN"/>
          </a:p>
          <a:p>
            <a:r>
              <a:rPr lang="en-US" altLang="zh-CN"/>
              <a:t>L-&gt;L.,S	)</a:t>
            </a:r>
            <a:endParaRPr lang="en-US" altLang="zh-CN"/>
          </a:p>
          <a:p>
            <a:r>
              <a:rPr lang="en-US" altLang="zh-CN"/>
              <a:t>L-&gt;L.,S	,</a:t>
            </a:r>
            <a:endParaRPr lang="en-US" altLang="zh-CN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199505" y="3707130"/>
            <a:ext cx="632460" cy="1390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5331460" y="5078730"/>
            <a:ext cx="21590" cy="4819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395720" y="347789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5481320" y="521779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5801360" y="2014855"/>
            <a:ext cx="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645785" y="211137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8653780" y="2939415"/>
            <a:ext cx="1356995" cy="1058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737600" y="2997200"/>
            <a:ext cx="11849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I11:</a:t>
            </a:r>
            <a:endParaRPr lang="en-US" altLang="zh-CN"/>
          </a:p>
          <a:p>
            <a:r>
              <a:rPr lang="en-US" altLang="zh-CN"/>
              <a:t>S-&gt;(L).	)</a:t>
            </a:r>
            <a:endParaRPr lang="en-US" altLang="zh-CN"/>
          </a:p>
          <a:p>
            <a:r>
              <a:rPr lang="en-US" altLang="zh-CN"/>
              <a:t>S-&gt;(L).	,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47" name="直接箭头连接符 46"/>
          <p:cNvCxnSpPr/>
          <p:nvPr/>
        </p:nvCxnSpPr>
        <p:spPr>
          <a:xfrm flipH="1" flipV="1">
            <a:off x="6175375" y="1964055"/>
            <a:ext cx="375920" cy="2743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309360" y="206565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6136640" y="2573655"/>
            <a:ext cx="426720" cy="5791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266180" y="2650490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6207760" y="2980055"/>
            <a:ext cx="508000" cy="28956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370320" y="50628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8188960" y="3749040"/>
            <a:ext cx="477520" cy="4673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395970" y="399732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58" name="直接箭头连接符 57"/>
          <p:cNvCxnSpPr>
            <a:endCxn id="36" idx="2"/>
          </p:cNvCxnSpPr>
          <p:nvPr/>
        </p:nvCxnSpPr>
        <p:spPr>
          <a:xfrm flipH="1" flipV="1">
            <a:off x="7215505" y="2989580"/>
            <a:ext cx="79375" cy="5461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215505" y="3078480"/>
            <a:ext cx="252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,</a:t>
            </a:r>
            <a:endParaRPr lang="en-US" altLang="zh-CN"/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6205220" y="4512310"/>
            <a:ext cx="320040" cy="76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6532880" y="3910330"/>
            <a:ext cx="0" cy="6248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6197600" y="3902710"/>
            <a:ext cx="327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464300" y="4131310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892" y="1098868"/>
            <a:ext cx="10363200" cy="4114800"/>
          </a:xfrm>
        </p:spPr>
        <p:txBody>
          <a:bodyPr/>
          <a:p>
            <a:pPr marL="0" indent="0">
              <a:buNone/>
            </a:pPr>
            <a:r>
              <a:rPr lang="zh-CN" altLang="en-US"/>
              <a:t>合并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0915" y="2004695"/>
            <a:ext cx="1356995" cy="1628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1400" y="2004695"/>
            <a:ext cx="139763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I0: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S’-&gt;.S	 </a:t>
            </a:r>
            <a:r>
              <a:rPr lang="zh-CN" altLang="en-US"/>
              <a:t>＄</a:t>
            </a:r>
            <a:endParaRPr lang="zh-CN" altLang="en-US"/>
          </a:p>
          <a:p>
            <a:pPr algn="l"/>
            <a:r>
              <a:rPr lang="en-US" altLang="zh-CN"/>
              <a:t>S-&gt;.(L)	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S-&gt;.a	</a:t>
            </a:r>
            <a:r>
              <a:rPr lang="zh-CN" altLang="en-US">
                <a:sym typeface="+mn-ea"/>
              </a:rPr>
              <a:t>＄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32100" y="1941195"/>
            <a:ext cx="1388110" cy="709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63215" y="197358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I1:</a:t>
            </a:r>
            <a:endParaRPr lang="en-US" altLang="zh-CN"/>
          </a:p>
          <a:p>
            <a:pPr algn="l"/>
            <a:r>
              <a:rPr lang="en-US" altLang="zh-CN"/>
              <a:t>S’-&gt;S.	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832100" y="2923540"/>
            <a:ext cx="1388110" cy="28924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4480" y="2939415"/>
            <a:ext cx="20116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I2:</a:t>
            </a:r>
            <a:endParaRPr lang="en-US" altLang="zh-CN"/>
          </a:p>
          <a:p>
            <a:pPr algn="l"/>
            <a:r>
              <a:rPr lang="en-US" altLang="zh-CN"/>
              <a:t>S-&gt;(.L)	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L-&gt;.L,S	)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L-&gt;.S	)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L-&gt;.L,S	,</a:t>
            </a:r>
            <a:endParaRPr lang="en-US" altLang="zh-CN"/>
          </a:p>
          <a:p>
            <a:pPr algn="l"/>
            <a:r>
              <a:rPr lang="en-US" altLang="zh-CN"/>
              <a:t>L-&gt;.S	,</a:t>
            </a:r>
            <a:endParaRPr lang="en-US" altLang="zh-CN"/>
          </a:p>
          <a:p>
            <a:pPr algn="l"/>
            <a:r>
              <a:rPr lang="en-US" altLang="zh-CN"/>
              <a:t>S-&gt;.(L)	)</a:t>
            </a:r>
            <a:endParaRPr lang="en-US" altLang="zh-CN"/>
          </a:p>
          <a:p>
            <a:pPr algn="l"/>
            <a:r>
              <a:rPr lang="en-US" altLang="zh-CN"/>
              <a:t>S-&gt;.</a:t>
            </a:r>
            <a:r>
              <a:rPr lang="en-US" altLang="zh-CN"/>
              <a:t>a	)</a:t>
            </a:r>
            <a:endParaRPr lang="en-US" altLang="zh-CN"/>
          </a:p>
          <a:p>
            <a:pPr algn="l"/>
            <a:r>
              <a:rPr lang="en-US" altLang="zh-CN"/>
              <a:t>S-&gt;.(L)	,</a:t>
            </a:r>
            <a:endParaRPr lang="en-US" altLang="zh-CN"/>
          </a:p>
          <a:p>
            <a:pPr algn="l"/>
            <a:r>
              <a:rPr lang="en-US" altLang="zh-CN"/>
              <a:t>S-&gt;.</a:t>
            </a:r>
            <a:r>
              <a:rPr lang="en-US" altLang="zh-CN"/>
              <a:t>a	,	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55040" y="4322445"/>
            <a:ext cx="1388110" cy="709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5040" y="436562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I3:</a:t>
            </a:r>
            <a:endParaRPr lang="en-US" altLang="zh-CN"/>
          </a:p>
          <a:p>
            <a:pPr algn="l"/>
            <a:r>
              <a:rPr lang="en-US" altLang="zh-CN"/>
              <a:t>S-&gt;</a:t>
            </a:r>
            <a:r>
              <a:rPr lang="en-US" altLang="zh-CN"/>
              <a:t>a.	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320290" y="2263775"/>
            <a:ext cx="521970" cy="5435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31085" y="3089275"/>
            <a:ext cx="511175" cy="8039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475105" y="3642360"/>
            <a:ext cx="20955" cy="6470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15540" y="207962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439035" y="293941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584960" y="378206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843780" y="151130"/>
            <a:ext cx="1356995" cy="1076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92675" y="160655"/>
            <a:ext cx="13004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I4:</a:t>
            </a:r>
            <a:endParaRPr lang="en-US" altLang="zh-CN" sz="1600"/>
          </a:p>
          <a:p>
            <a:pPr algn="l"/>
            <a:r>
              <a:rPr lang="en-US" altLang="zh-CN" sz="1600"/>
              <a:t>S-&gt;(L.)	</a:t>
            </a:r>
            <a:r>
              <a:rPr lang="zh-CN" altLang="en-US" sz="1600">
                <a:sym typeface="+mn-ea"/>
              </a:rPr>
              <a:t>＄</a:t>
            </a:r>
            <a:endParaRPr lang="zh-CN" altLang="en-US" sz="1600">
              <a:sym typeface="+mn-ea"/>
            </a:endParaRPr>
          </a:p>
          <a:p>
            <a:pPr algn="l"/>
            <a:r>
              <a:rPr lang="en-US" altLang="zh-CN" sz="1600"/>
              <a:t>L-&gt;L.,S	)</a:t>
            </a:r>
            <a:endParaRPr lang="en-US" altLang="zh-CN" sz="1600"/>
          </a:p>
          <a:p>
            <a:pPr algn="l"/>
            <a:r>
              <a:rPr lang="en-US" altLang="zh-CN" sz="1600"/>
              <a:t>L-&gt;L.,S	,</a:t>
            </a:r>
            <a:endParaRPr lang="en-US" altLang="zh-CN" sz="1600"/>
          </a:p>
        </p:txBody>
      </p:sp>
      <p:sp>
        <p:nvSpPr>
          <p:cNvPr id="20" name="矩形 19"/>
          <p:cNvSpPr/>
          <p:nvPr/>
        </p:nvSpPr>
        <p:spPr>
          <a:xfrm>
            <a:off x="4836160" y="1328420"/>
            <a:ext cx="1356995" cy="829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956810" y="1328420"/>
            <a:ext cx="11753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I5:</a:t>
            </a:r>
            <a:endParaRPr lang="en-US" altLang="zh-CN" sz="1600"/>
          </a:p>
          <a:p>
            <a:r>
              <a:rPr lang="en-US" altLang="zh-CN" sz="1600"/>
              <a:t>L-&gt;S.	)</a:t>
            </a:r>
            <a:endParaRPr lang="en-US" altLang="zh-CN" sz="1600"/>
          </a:p>
          <a:p>
            <a:r>
              <a:rPr lang="en-US" altLang="zh-CN" sz="1600"/>
              <a:t>L-&gt;S.	,</a:t>
            </a:r>
            <a:endParaRPr lang="en-US" altLang="zh-CN" sz="1600"/>
          </a:p>
        </p:txBody>
      </p:sp>
      <p:sp>
        <p:nvSpPr>
          <p:cNvPr id="22" name="矩形 21"/>
          <p:cNvSpPr/>
          <p:nvPr/>
        </p:nvSpPr>
        <p:spPr>
          <a:xfrm>
            <a:off x="4843780" y="2263775"/>
            <a:ext cx="1356995" cy="279971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56810" y="2263775"/>
            <a:ext cx="1175385" cy="2799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I6:</a:t>
            </a:r>
            <a:endParaRPr lang="en-US" altLang="zh-CN" sz="1600"/>
          </a:p>
          <a:p>
            <a:r>
              <a:rPr lang="en-US" altLang="zh-CN" sz="1600"/>
              <a:t>S-&gt;(.L)	)</a:t>
            </a:r>
            <a:endParaRPr lang="en-US" altLang="zh-CN" sz="1600"/>
          </a:p>
          <a:p>
            <a:r>
              <a:rPr lang="en-US" altLang="zh-CN" sz="1600"/>
              <a:t>S-&gt;(.L)	,</a:t>
            </a:r>
            <a:endParaRPr lang="en-US" altLang="zh-CN" sz="1600"/>
          </a:p>
          <a:p>
            <a:r>
              <a:rPr lang="en-US" altLang="zh-CN" sz="1600"/>
              <a:t>L-&gt;.L,S	)</a:t>
            </a:r>
            <a:endParaRPr lang="en-US" altLang="zh-CN" sz="1600"/>
          </a:p>
          <a:p>
            <a:r>
              <a:rPr lang="en-US" altLang="zh-CN" sz="1600"/>
              <a:t>L-&gt;.S	)</a:t>
            </a:r>
            <a:endParaRPr lang="en-US" altLang="zh-CN" sz="1600"/>
          </a:p>
          <a:p>
            <a:r>
              <a:rPr lang="en-US" altLang="zh-CN" sz="1600"/>
              <a:t>L-&gt;.L,S	,</a:t>
            </a:r>
            <a:endParaRPr lang="en-US" altLang="zh-CN" sz="1600"/>
          </a:p>
          <a:p>
            <a:r>
              <a:rPr lang="en-US" altLang="zh-CN" sz="1600"/>
              <a:t>L-&gt;.S	,</a:t>
            </a:r>
            <a:endParaRPr lang="en-US" altLang="zh-CN" sz="1600"/>
          </a:p>
          <a:p>
            <a:r>
              <a:rPr lang="en-US" altLang="zh-CN" sz="1600"/>
              <a:t>S-&gt;.(L)	)</a:t>
            </a:r>
            <a:endParaRPr lang="en-US" altLang="zh-CN" sz="1600"/>
          </a:p>
          <a:p>
            <a:r>
              <a:rPr lang="en-US" altLang="zh-CN" sz="1600"/>
              <a:t>S-&gt;.a	)</a:t>
            </a:r>
            <a:endParaRPr lang="en-US" altLang="zh-CN" sz="1600"/>
          </a:p>
          <a:p>
            <a:r>
              <a:rPr lang="en-US" altLang="zh-CN" sz="1600"/>
              <a:t>S-&gt;.(L)	,</a:t>
            </a:r>
            <a:endParaRPr lang="en-US" altLang="zh-CN" sz="1600"/>
          </a:p>
          <a:p>
            <a:r>
              <a:rPr lang="en-US" altLang="zh-CN" sz="1600"/>
              <a:t>S-&gt;.a	,</a:t>
            </a:r>
            <a:endParaRPr lang="en-US" altLang="zh-CN" sz="1600"/>
          </a:p>
        </p:txBody>
      </p:sp>
      <p:sp>
        <p:nvSpPr>
          <p:cNvPr id="24" name="矩形 23"/>
          <p:cNvSpPr/>
          <p:nvPr/>
        </p:nvSpPr>
        <p:spPr>
          <a:xfrm>
            <a:off x="4842510" y="5584190"/>
            <a:ext cx="1356995" cy="87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6965" y="5584190"/>
            <a:ext cx="11753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I7:</a:t>
            </a:r>
            <a:endParaRPr lang="en-US" altLang="zh-CN" sz="1600"/>
          </a:p>
          <a:p>
            <a:r>
              <a:rPr lang="en-US" altLang="zh-CN" sz="1600"/>
              <a:t>S-&gt;a.	)</a:t>
            </a:r>
            <a:endParaRPr lang="en-US" altLang="zh-CN" sz="1600"/>
          </a:p>
          <a:p>
            <a:r>
              <a:rPr lang="en-US" altLang="zh-CN" sz="1600"/>
              <a:t>S-&gt;a.	,</a:t>
            </a:r>
            <a:endParaRPr lang="en-US" altLang="zh-CN" sz="160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4199255" y="877570"/>
            <a:ext cx="615950" cy="27552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230370" y="1868170"/>
            <a:ext cx="615950" cy="19621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251325" y="3486150"/>
            <a:ext cx="584835" cy="6572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4" idx="1"/>
          </p:cNvCxnSpPr>
          <p:nvPr/>
        </p:nvCxnSpPr>
        <p:spPr>
          <a:xfrm>
            <a:off x="4241165" y="5608320"/>
            <a:ext cx="601345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397375" y="172148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564380" y="272097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481195" y="399732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356100" y="558419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6536690" y="160655"/>
            <a:ext cx="1356995" cy="716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642100" y="16065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I8:</a:t>
            </a:r>
            <a:endParaRPr lang="en-US" altLang="zh-CN"/>
          </a:p>
          <a:p>
            <a:pPr algn="l"/>
            <a:r>
              <a:rPr lang="en-US" altLang="zh-CN"/>
              <a:t>S-&gt;(L).</a:t>
            </a:r>
            <a:r>
              <a:rPr lang="zh-CN" altLang="en-US">
                <a:sym typeface="+mn-ea"/>
              </a:rPr>
              <a:t>＄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6536690" y="959485"/>
            <a:ext cx="1356995" cy="2030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600190" y="909320"/>
            <a:ext cx="118491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I9:</a:t>
            </a:r>
            <a:endParaRPr lang="en-US" altLang="zh-CN"/>
          </a:p>
          <a:p>
            <a:r>
              <a:rPr lang="en-US" altLang="zh-CN"/>
              <a:t>L-&gt;L,.S	)</a:t>
            </a:r>
            <a:endParaRPr lang="en-US" altLang="zh-CN"/>
          </a:p>
          <a:p>
            <a:r>
              <a:rPr lang="en-US" altLang="zh-CN"/>
              <a:t>L-&gt;L,.S	,</a:t>
            </a:r>
            <a:endParaRPr lang="en-US" altLang="zh-CN"/>
          </a:p>
          <a:p>
            <a:r>
              <a:rPr lang="en-US" altLang="zh-CN"/>
              <a:t>S-&gt;.(L)	)</a:t>
            </a:r>
            <a:endParaRPr lang="en-US" altLang="zh-CN"/>
          </a:p>
          <a:p>
            <a:r>
              <a:rPr lang="en-US" altLang="zh-CN"/>
              <a:t>S-&gt;.a	)</a:t>
            </a:r>
            <a:endParaRPr lang="en-US" altLang="zh-CN"/>
          </a:p>
          <a:p>
            <a:r>
              <a:rPr lang="en-US" altLang="zh-CN"/>
              <a:t>S-&gt;.(L)	,</a:t>
            </a:r>
            <a:endParaRPr lang="en-US" altLang="zh-CN"/>
          </a:p>
          <a:p>
            <a:r>
              <a:rPr lang="en-US" altLang="zh-CN"/>
              <a:t>S-&gt;.a	,</a:t>
            </a:r>
            <a:endParaRPr lang="en-US" altLang="zh-CN"/>
          </a:p>
        </p:txBody>
      </p:sp>
      <p:cxnSp>
        <p:nvCxnSpPr>
          <p:cNvPr id="38" name="直接箭头连接符 37"/>
          <p:cNvCxnSpPr>
            <a:stCxn id="19" idx="3"/>
          </p:cNvCxnSpPr>
          <p:nvPr/>
        </p:nvCxnSpPr>
        <p:spPr>
          <a:xfrm flipV="1">
            <a:off x="6193155" y="582930"/>
            <a:ext cx="424815" cy="1162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193155" y="959485"/>
            <a:ext cx="365125" cy="9290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240780" y="298450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6224270" y="1481455"/>
            <a:ext cx="252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6831330" y="3555365"/>
            <a:ext cx="1356995" cy="162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917055" y="3602355"/>
            <a:ext cx="118491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I10:</a:t>
            </a:r>
            <a:endParaRPr lang="en-US" altLang="zh-CN"/>
          </a:p>
          <a:p>
            <a:r>
              <a:rPr lang="en-US" altLang="zh-CN"/>
              <a:t>S-&gt;(L.)	)</a:t>
            </a:r>
            <a:endParaRPr lang="en-US" altLang="zh-CN"/>
          </a:p>
          <a:p>
            <a:r>
              <a:rPr lang="en-US" altLang="zh-CN"/>
              <a:t>S-&gt;(L.)	,</a:t>
            </a:r>
            <a:endParaRPr lang="en-US" altLang="zh-CN"/>
          </a:p>
          <a:p>
            <a:r>
              <a:rPr lang="en-US" altLang="zh-CN"/>
              <a:t>L-&gt;L.,S	)</a:t>
            </a:r>
            <a:endParaRPr lang="en-US" altLang="zh-CN"/>
          </a:p>
          <a:p>
            <a:r>
              <a:rPr lang="en-US" altLang="zh-CN"/>
              <a:t>L-&gt;L.,S	,</a:t>
            </a:r>
            <a:endParaRPr lang="en-US" altLang="zh-CN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199505" y="3707130"/>
            <a:ext cx="632460" cy="1390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5331460" y="5078730"/>
            <a:ext cx="21590" cy="4819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395720" y="347789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5481320" y="521779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5801360" y="2014855"/>
            <a:ext cx="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645785" y="211137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8653780" y="2939415"/>
            <a:ext cx="1356995" cy="1058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737600" y="2997200"/>
            <a:ext cx="11849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I11:</a:t>
            </a:r>
            <a:endParaRPr lang="en-US" altLang="zh-CN"/>
          </a:p>
          <a:p>
            <a:r>
              <a:rPr lang="en-US" altLang="zh-CN"/>
              <a:t>S-&gt;(L).	)</a:t>
            </a:r>
            <a:endParaRPr lang="en-US" altLang="zh-CN"/>
          </a:p>
          <a:p>
            <a:r>
              <a:rPr lang="en-US" altLang="zh-CN"/>
              <a:t>S-&gt;(L).	,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47" name="直接箭头连接符 46"/>
          <p:cNvCxnSpPr/>
          <p:nvPr/>
        </p:nvCxnSpPr>
        <p:spPr>
          <a:xfrm flipH="1" flipV="1">
            <a:off x="6175375" y="1964055"/>
            <a:ext cx="375920" cy="2743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309360" y="206565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6136640" y="2573655"/>
            <a:ext cx="426720" cy="5791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266180" y="2650490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6207760" y="2980055"/>
            <a:ext cx="508000" cy="28956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370320" y="50628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8188960" y="3749040"/>
            <a:ext cx="477520" cy="4673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395970" y="399732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58" name="直接箭头连接符 57"/>
          <p:cNvCxnSpPr>
            <a:endCxn id="36" idx="2"/>
          </p:cNvCxnSpPr>
          <p:nvPr/>
        </p:nvCxnSpPr>
        <p:spPr>
          <a:xfrm flipH="1" flipV="1">
            <a:off x="7215505" y="2989580"/>
            <a:ext cx="79375" cy="5461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215505" y="3078480"/>
            <a:ext cx="252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62" name="标题 6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 flipV="1">
            <a:off x="6212840" y="4558030"/>
            <a:ext cx="358140" cy="152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6563360" y="3910330"/>
            <a:ext cx="7620" cy="6705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6182360" y="3917950"/>
            <a:ext cx="3886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421755" y="4061460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980" y="160525"/>
            <a:ext cx="10821855" cy="643913"/>
          </a:xfrm>
        </p:spPr>
        <p:txBody>
          <a:bodyPr/>
          <a:p>
            <a:r>
              <a:rPr lang="en-US" altLang="zh-CN">
                <a:sym typeface="+mn-ea"/>
              </a:rPr>
              <a:t>LALR</a:t>
            </a:r>
            <a:r>
              <a:rPr lang="zh-CN" altLang="en-US">
                <a:sym typeface="+mn-ea"/>
              </a:rPr>
              <a:t>项集族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892" y="1098868"/>
            <a:ext cx="10363200" cy="4114800"/>
          </a:xfrm>
        </p:spPr>
        <p:txBody>
          <a:bodyPr/>
          <a:p>
            <a:pPr marL="0" indent="0">
              <a:buNone/>
            </a:pP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70915" y="2004695"/>
            <a:ext cx="1356995" cy="1628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1400" y="2004695"/>
            <a:ext cx="139763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I0: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S’-&gt;.S	 </a:t>
            </a:r>
            <a:r>
              <a:rPr lang="zh-CN" altLang="en-US"/>
              <a:t>＄</a:t>
            </a:r>
            <a:endParaRPr lang="zh-CN" altLang="en-US"/>
          </a:p>
          <a:p>
            <a:pPr algn="l"/>
            <a:r>
              <a:rPr lang="en-US" altLang="zh-CN"/>
              <a:t>S-&gt;.(L)	</a:t>
            </a:r>
            <a:r>
              <a:rPr lang="zh-CN" altLang="en-US">
                <a:sym typeface="+mn-ea"/>
              </a:rPr>
              <a:t>＄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S-&gt;.a	</a:t>
            </a:r>
            <a:r>
              <a:rPr lang="zh-CN" altLang="en-US">
                <a:sym typeface="+mn-ea"/>
              </a:rPr>
              <a:t>＄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32100" y="1941195"/>
            <a:ext cx="1388110" cy="709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63215" y="197358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I1:</a:t>
            </a:r>
            <a:endParaRPr lang="en-US" altLang="zh-CN"/>
          </a:p>
          <a:p>
            <a:pPr algn="l"/>
            <a:r>
              <a:rPr lang="en-US" altLang="zh-CN"/>
              <a:t>S’-&gt;S.	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832100" y="2923540"/>
            <a:ext cx="1388110" cy="2019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03525" y="2923540"/>
            <a:ext cx="2011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I2:</a:t>
            </a:r>
            <a:endParaRPr lang="en-US" altLang="zh-CN"/>
          </a:p>
          <a:p>
            <a:pPr algn="l"/>
            <a:r>
              <a:rPr lang="en-US" altLang="zh-CN"/>
              <a:t>S-&gt;(.L)  </a:t>
            </a:r>
            <a:r>
              <a:rPr lang="zh-CN" altLang="en-US">
                <a:sym typeface="+mn-ea"/>
              </a:rPr>
              <a:t>＄</a:t>
            </a:r>
            <a:r>
              <a:rPr lang="en-US" altLang="zh-CN">
                <a:sym typeface="+mn-ea"/>
              </a:rPr>
              <a:t>),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L-&gt;.L,S	),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L-&gt;.S	),</a:t>
            </a:r>
            <a:endParaRPr lang="en-US" altLang="zh-CN"/>
          </a:p>
          <a:p>
            <a:pPr algn="l"/>
            <a:r>
              <a:rPr lang="en-US" altLang="zh-CN"/>
              <a:t>S-&gt;.(L)	),</a:t>
            </a:r>
            <a:endParaRPr lang="en-US" altLang="zh-CN"/>
          </a:p>
          <a:p>
            <a:pPr algn="l"/>
            <a:r>
              <a:rPr lang="en-US" altLang="zh-CN"/>
              <a:t>S-&gt;.</a:t>
            </a:r>
            <a:r>
              <a:rPr lang="en-US" altLang="zh-CN"/>
              <a:t>a	),	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320290" y="2263775"/>
            <a:ext cx="521970" cy="5435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31085" y="3089275"/>
            <a:ext cx="511175" cy="8039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496060" y="3642360"/>
            <a:ext cx="3350260" cy="26873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15540" y="207962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439035" y="293941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556000" y="55073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836160" y="1328420"/>
            <a:ext cx="1356995" cy="829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956810" y="1328420"/>
            <a:ext cx="11753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I5:</a:t>
            </a:r>
            <a:endParaRPr lang="en-US" altLang="zh-CN" sz="1600"/>
          </a:p>
          <a:p>
            <a:r>
              <a:rPr lang="en-US" altLang="zh-CN" sz="1600"/>
              <a:t>L-&gt;S.	)</a:t>
            </a:r>
            <a:endParaRPr lang="en-US" altLang="zh-CN" sz="1600"/>
          </a:p>
          <a:p>
            <a:r>
              <a:rPr lang="en-US" altLang="zh-CN" sz="1600"/>
              <a:t>L-&gt;S.	,</a:t>
            </a:r>
            <a:endParaRPr lang="en-US" altLang="zh-CN" sz="1600"/>
          </a:p>
        </p:txBody>
      </p:sp>
      <p:sp>
        <p:nvSpPr>
          <p:cNvPr id="24" name="矩形 23"/>
          <p:cNvSpPr/>
          <p:nvPr/>
        </p:nvSpPr>
        <p:spPr>
          <a:xfrm>
            <a:off x="4842510" y="5584190"/>
            <a:ext cx="1466850" cy="877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878705" y="5807710"/>
            <a:ext cx="14306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I7:</a:t>
            </a:r>
            <a:endParaRPr lang="en-US" altLang="zh-CN" sz="1600"/>
          </a:p>
          <a:p>
            <a:pPr algn="l"/>
            <a:r>
              <a:rPr lang="en-US" altLang="zh-CN" sz="1600"/>
              <a:t>S-&gt;a.	</a:t>
            </a:r>
            <a:r>
              <a:rPr lang="zh-CN" altLang="en-US" sz="1600">
                <a:sym typeface="+mn-ea"/>
              </a:rPr>
              <a:t>＄</a:t>
            </a:r>
            <a:r>
              <a:rPr lang="en-US" altLang="zh-CN" sz="1600"/>
              <a:t>,)</a:t>
            </a:r>
            <a:endParaRPr lang="en-US" altLang="zh-CN" sz="160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199255" y="3632835"/>
            <a:ext cx="2618105" cy="6343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230370" y="1868170"/>
            <a:ext cx="615950" cy="19621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4" idx="1"/>
          </p:cNvCxnSpPr>
          <p:nvPr/>
        </p:nvCxnSpPr>
        <p:spPr>
          <a:xfrm>
            <a:off x="3749040" y="4978400"/>
            <a:ext cx="1093470" cy="10445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445760" y="3997960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564380" y="272097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356100" y="558419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6536690" y="959485"/>
            <a:ext cx="1356995" cy="2030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600190" y="909320"/>
            <a:ext cx="118491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I9:</a:t>
            </a:r>
            <a:endParaRPr lang="en-US" altLang="zh-CN"/>
          </a:p>
          <a:p>
            <a:r>
              <a:rPr lang="en-US" altLang="zh-CN"/>
              <a:t>L-&gt;L,.S	)</a:t>
            </a:r>
            <a:endParaRPr lang="en-US" altLang="zh-CN"/>
          </a:p>
          <a:p>
            <a:r>
              <a:rPr lang="en-US" altLang="zh-CN"/>
              <a:t>L-&gt;L,.S	,</a:t>
            </a:r>
            <a:endParaRPr lang="en-US" altLang="zh-CN"/>
          </a:p>
          <a:p>
            <a:r>
              <a:rPr lang="en-US" altLang="zh-CN"/>
              <a:t>S-&gt;.(L)	)</a:t>
            </a:r>
            <a:endParaRPr lang="en-US" altLang="zh-CN"/>
          </a:p>
          <a:p>
            <a:r>
              <a:rPr lang="en-US" altLang="zh-CN"/>
              <a:t>S-&gt;.a	)</a:t>
            </a:r>
            <a:endParaRPr lang="en-US" altLang="zh-CN"/>
          </a:p>
          <a:p>
            <a:r>
              <a:rPr lang="en-US" altLang="zh-CN"/>
              <a:t>S-&gt;.(L)	,</a:t>
            </a:r>
            <a:endParaRPr lang="en-US" altLang="zh-CN"/>
          </a:p>
          <a:p>
            <a:r>
              <a:rPr lang="en-US" altLang="zh-CN"/>
              <a:t>S-&gt;.a	,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6831965" y="3535680"/>
            <a:ext cx="1356995" cy="1628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768465" y="3768725"/>
            <a:ext cx="14827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I10:</a:t>
            </a:r>
            <a:endParaRPr lang="en-US" altLang="zh-CN"/>
          </a:p>
          <a:p>
            <a:pPr algn="l"/>
            <a:r>
              <a:rPr lang="en-US" altLang="zh-CN"/>
              <a:t>S-&gt;(L.)	),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  <a:p>
            <a:pPr algn="l"/>
            <a:r>
              <a:rPr lang="en-US" altLang="zh-CN"/>
              <a:t>L-&gt;L.,S	),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8653780" y="2939415"/>
            <a:ext cx="1834515" cy="9531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737600" y="2997200"/>
            <a:ext cx="1482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I11:</a:t>
            </a:r>
            <a:endParaRPr lang="en-US" altLang="zh-CN"/>
          </a:p>
          <a:p>
            <a:pPr algn="l"/>
            <a:r>
              <a:rPr lang="en-US" altLang="zh-CN"/>
              <a:t>S-&gt;(L).	),</a:t>
            </a:r>
            <a:r>
              <a:rPr lang="zh-CN" altLang="en-US">
                <a:sym typeface="+mn-ea"/>
              </a:rPr>
              <a:t>＄</a:t>
            </a:r>
            <a:endParaRPr lang="en-US" altLang="zh-CN"/>
          </a:p>
        </p:txBody>
      </p:sp>
      <p:cxnSp>
        <p:nvCxnSpPr>
          <p:cNvPr id="47" name="直接箭头连接符 46"/>
          <p:cNvCxnSpPr/>
          <p:nvPr/>
        </p:nvCxnSpPr>
        <p:spPr>
          <a:xfrm flipH="1" flipV="1">
            <a:off x="6175375" y="1964055"/>
            <a:ext cx="375920" cy="2743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309360" y="2065655"/>
            <a:ext cx="31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4216400" y="2573655"/>
            <a:ext cx="2346960" cy="16186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742305" y="2923540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6207760" y="2980055"/>
            <a:ext cx="508000" cy="28956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370320" y="50628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8188960" y="3749040"/>
            <a:ext cx="477520" cy="4673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395970" y="399732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58" name="直接箭头连接符 57"/>
          <p:cNvCxnSpPr>
            <a:endCxn id="36" idx="2"/>
          </p:cNvCxnSpPr>
          <p:nvPr/>
        </p:nvCxnSpPr>
        <p:spPr>
          <a:xfrm flipH="1" flipV="1">
            <a:off x="7215505" y="2989580"/>
            <a:ext cx="79375" cy="5461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215505" y="3078480"/>
            <a:ext cx="252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,</a:t>
            </a:r>
            <a:endParaRPr lang="en-US" altLang="zh-CN"/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4244340" y="4615180"/>
            <a:ext cx="320040" cy="76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4541520" y="4306570"/>
            <a:ext cx="8890" cy="3263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4199255" y="4322445"/>
            <a:ext cx="327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403090" y="4322445"/>
            <a:ext cx="270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2599</Words>
  <Application>WPS 演示</Application>
  <PresentationFormat>宽屏</PresentationFormat>
  <Paragraphs>622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华文楷体</vt:lpstr>
      <vt:lpstr>Tahoma</vt:lpstr>
      <vt:lpstr>楷体_GB2312</vt:lpstr>
      <vt:lpstr>新宋体</vt:lpstr>
      <vt:lpstr>Times New Roman</vt:lpstr>
      <vt:lpstr>楷体</vt:lpstr>
      <vt:lpstr>Blends</vt:lpstr>
      <vt:lpstr>习题7.5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规范LR项集族</vt:lpstr>
      <vt:lpstr>规范LR项集族</vt:lpstr>
      <vt:lpstr>LALR项集族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Wind</cp:lastModifiedBy>
  <cp:revision>172</cp:revision>
  <dcterms:created xsi:type="dcterms:W3CDTF">2019-06-19T02:08:00Z</dcterms:created>
  <dcterms:modified xsi:type="dcterms:W3CDTF">2021-03-29T17:49:06Z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7EF4C2D938244777BD2E5965E5C576EA</vt:lpwstr>
  </property>
</Properties>
</file>