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685" y="941705"/>
            <a:ext cx="3735070" cy="3067685"/>
          </a:xfrm>
        </p:spPr>
        <p:txBody>
          <a:bodyPr>
            <a:normAutofit fontScale="65000"/>
          </a:bodyPr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endParaRPr lang="el-G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endParaRPr lang="el-G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" y="266065"/>
            <a:ext cx="7360920" cy="47625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662805" y="630555"/>
            <a:ext cx="6538595" cy="50996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）文法的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判定条件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△不存在终结符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α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β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能推导出以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开头的串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△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α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β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至多一个能推导出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*ε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△若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β→*ε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，则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FIRST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α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∩FOLLOW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=∅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若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α→*ε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，则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FIRST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β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∩FOLLOW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=∅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639445" y="274955"/>
            <a:ext cx="6538595" cy="18688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）文法的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判定条件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移进项目的终结符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的集合和规约项目的非终结符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集互不相交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05485" y="2143760"/>
            <a:ext cx="4404995" cy="38500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S‘→·S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S→·AaAb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S→·BbBa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A→·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ε 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等价于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A→ε·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B→·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ε 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等价于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B→ε·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663440" y="2555240"/>
            <a:ext cx="7792720" cy="262064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={a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FOLLOW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={a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b}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FOLLOW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∩</a:t>
            </a:r>
            <a:r>
              <a:rPr 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FOLLOW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={a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b}≠∅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30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Tahoma</vt:lpstr>
      <vt:lpstr>Office 主题​​</vt:lpstr>
      <vt:lpstr>习题7.2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172</cp:revision>
  <dcterms:created xsi:type="dcterms:W3CDTF">2019-06-19T02:08:00Z</dcterms:created>
  <dcterms:modified xsi:type="dcterms:W3CDTF">2021-03-29T17:06:52Z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FA379AFA8D5544E9BCD324764CD50CA6</vt:lpwstr>
  </property>
</Properties>
</file>