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302" r:id="rId5"/>
    <p:sldId id="30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59D76-230F-43CF-9E84-62332F775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B86EF-8258-4292-B3C8-514EE286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42893-23A3-4A11-85AD-8B461F81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708C5-5F6C-496F-98B8-93F24019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EB750-1C2D-482B-BBB0-FBBED7BF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79A94-337B-459B-ADF7-420092A1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5B182-5A8E-4F58-BBA7-97ECC0DC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C352-D10F-4D1F-B7A2-2B25B8D4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2523-3D9E-48CC-AF8A-41991EBD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E4A5-A8DF-4200-9717-11DC9C28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3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8AE256-B4BA-4D79-80A1-FA789DFA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3DA3C-3F78-4C86-93B1-D4DD58D6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7DE0B-4DD5-47FA-9294-758BFA2E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49A5D-203D-41DD-9445-6C3803F2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1B710-40D7-41D7-BF66-28B8E8F1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3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ACD4-8351-47C2-98A7-9682AF99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2AB75-CDD6-41E1-A058-64FFDDB9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3CFE3-6A93-4CE4-A065-D4E523E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F943-028D-4D4C-9D41-9ADB4DE9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E425A-5C3C-4F59-9CD9-A702A86B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6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1F15-B70F-4C97-9E37-488A150A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E5096-96E9-4C42-B99E-AEF98677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CEFCE-C6CC-4C88-B909-FCFE4364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19D23-9C50-41FF-A1D7-B3DA962C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D3FD1-AED1-4870-A8E5-1A8817F3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F9762-FC6E-4D70-AE5E-7D2F1C00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E8F6D-B32D-456C-8BDC-E7716225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53471-6097-4598-8929-F6AAC283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4EB35-76D9-4347-80CF-EB2D31B2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270B2-FC76-48BC-BFCD-1886B95C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3795D-19D8-4C97-8A3A-C4005731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546B4-B0FC-4D64-AB53-C7216E8A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FD195-8B14-4014-9F4C-3509B70F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800D9-6C1D-4CA1-841B-5632FC24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DE21A0-7DDA-439B-BF97-697E4450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02852-4BF8-4B68-AB5F-5F780E827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458C9E-58BC-444A-8451-3BCE3E6D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E8D365-AB91-4926-9C31-4033707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56698-5F71-4097-9513-40A8D62B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0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EF87-5518-438E-B717-9B34A74A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10D370-A488-4609-ADF3-303A7B08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6ED5B-BE48-4135-9383-FE1FF20E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B742A-81B4-4290-982F-353017E8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3C05B-6277-416E-9DFD-911D39B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0DD2F-D1B9-4EAF-A94F-78C8A94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A33D1-2474-47D6-BD0D-25EC9BE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B029-1D4E-464E-AB5B-D060A63C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09638-3DFC-4EFA-A910-6ACDC1DE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E48BC-617D-4F88-A1F3-AE6771B8A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765B0-FEFE-4CE9-A7F4-AC9A3182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3E338-B3AE-4C65-8E14-6D3B0617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D1442-229A-4773-8A38-BE72C8E6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606B-C52E-40B6-A458-DB7E6CD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A9B81C-0C99-4732-A261-CE20D2C5F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BC305-0116-4BC6-9BFD-A1E31C63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1DC13-0D5A-4E9A-823C-3413162B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0D5A4-7053-4107-A4B3-67E22F0D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D7FE9-EA10-44C4-A462-87262219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2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2C1BC-7544-4B9F-AB42-96C09584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1E785-454B-4006-A0DE-5A219AD3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5595C-531F-40D6-A239-664BFC098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8C1E-A09C-40AD-89CB-27E6D98CC19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E8E67-C647-4901-A17C-CC88681D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8FCDC-B88F-4807-9073-09DA8810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9C06-66D6-43B3-9F23-5C56C76ED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1CA7-A62A-461F-99A6-DFCA205C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dirty="0"/>
              <a:t>7.4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4FB81-2DE4-4CB3-8023-BE8733A7B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讲解人：李欣茹，庄舒漫</a:t>
            </a:r>
          </a:p>
        </p:txBody>
      </p:sp>
    </p:spTree>
    <p:extLst>
      <p:ext uri="{BB962C8B-B14F-4D97-AF65-F5344CB8AC3E}">
        <p14:creationId xmlns:p14="http://schemas.microsoft.com/office/powerpoint/2010/main" val="327720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C7A5B4-F301-4A88-8774-F9589392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6" y="72462"/>
            <a:ext cx="10714008" cy="6785538"/>
          </a:xfrm>
        </p:spPr>
      </p:pic>
    </p:spTree>
    <p:extLst>
      <p:ext uri="{BB962C8B-B14F-4D97-AF65-F5344CB8AC3E}">
        <p14:creationId xmlns:p14="http://schemas.microsoft.com/office/powerpoint/2010/main" val="232218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1833-AC25-40C5-9320-FDEDD4E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7273D-FBA6-424F-9CBE-BEA2CA60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957"/>
            <a:ext cx="10515600" cy="53023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首先构造拓广文法</a:t>
            </a:r>
            <a:endParaRPr lang="en-US" altLang="zh-CN" sz="2400" dirty="0"/>
          </a:p>
          <a:p>
            <a:r>
              <a:rPr lang="en-US" altLang="zh-CN" sz="2400" dirty="0"/>
              <a:t>S’-&gt;S (0)   </a:t>
            </a:r>
          </a:p>
          <a:p>
            <a:r>
              <a:rPr lang="en-US" altLang="zh-CN" sz="2400" dirty="0"/>
              <a:t>S-&gt;AS(1) </a:t>
            </a:r>
          </a:p>
          <a:p>
            <a:r>
              <a:rPr lang="en-US" altLang="zh-CN" sz="2400" dirty="0"/>
              <a:t>S-&gt;b(2)  </a:t>
            </a:r>
          </a:p>
          <a:p>
            <a:r>
              <a:rPr lang="en-US" altLang="zh-CN" sz="2400" dirty="0"/>
              <a:t>A-&gt;SA(3)  </a:t>
            </a:r>
          </a:p>
          <a:p>
            <a:r>
              <a:rPr lang="en-US" altLang="zh-CN" sz="2400" dirty="0"/>
              <a:t>A-&gt;a(4)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2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8E50-EA20-40D8-AA15-4B809A98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375684"/>
            <a:ext cx="10822172" cy="58012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所有</a:t>
            </a:r>
            <a:r>
              <a:rPr lang="en-US" altLang="zh-CN" sz="2800" dirty="0"/>
              <a:t>LR</a:t>
            </a:r>
            <a:r>
              <a:rPr lang="zh-CN" altLang="en-US" sz="2800" dirty="0"/>
              <a:t>（</a:t>
            </a:r>
            <a:r>
              <a:rPr lang="en-US" altLang="zh-CN" sz="2800" dirty="0"/>
              <a:t>0</a:t>
            </a:r>
            <a:r>
              <a:rPr lang="zh-CN" altLang="en-US" sz="2800" dirty="0"/>
              <a:t>）项目如下：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S’-&gt;·S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S’-&gt;S·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S-&gt;·AS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S-&gt;A·S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S-&gt;AS·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S-&gt;·b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S-&gt;b·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A-&gt;·SA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A-&gt;S·A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A-&gt;SA·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A-&gt;·a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A-&gt;a·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8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1833-AC25-40C5-9320-FDEDD4E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7273D-FBA6-424F-9CBE-BEA2CA60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787180"/>
            <a:ext cx="10515600" cy="5302320"/>
          </a:xfrm>
        </p:spPr>
        <p:txBody>
          <a:bodyPr>
            <a:normAutofit/>
          </a:bodyPr>
          <a:lstStyle/>
          <a:p>
            <a:r>
              <a:rPr lang="zh-CN" altLang="en-US" sz="1900" dirty="0"/>
              <a:t>于是可得</a:t>
            </a:r>
            <a:r>
              <a:rPr lang="en-US" altLang="zh-CN" sz="1900" dirty="0"/>
              <a:t>LR</a:t>
            </a:r>
            <a:r>
              <a:rPr lang="zh-CN" altLang="en-US" sz="1900" dirty="0"/>
              <a:t>规范项集族</a:t>
            </a:r>
            <a:endParaRPr lang="en-US" altLang="zh-CN" sz="1900" dirty="0"/>
          </a:p>
          <a:p>
            <a:r>
              <a:rPr lang="en-US" altLang="zh-CN" sz="1900" dirty="0"/>
              <a:t>S’-&gt;S (0)   S-&gt;AS(1) S-&gt;b(2)  A-&gt;SA(3)  A-&gt;a(4)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72A894-3F13-441B-800B-5C2C82EA3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6" y="1600410"/>
            <a:ext cx="5951736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1833-AC25-40C5-9320-FDEDD4E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7273D-FBA6-424F-9CBE-BEA2CA60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787180"/>
            <a:ext cx="10515600" cy="5302320"/>
          </a:xfrm>
        </p:spPr>
        <p:txBody>
          <a:bodyPr>
            <a:normAutofit/>
          </a:bodyPr>
          <a:lstStyle/>
          <a:p>
            <a:r>
              <a:rPr lang="zh-CN" altLang="en-US" sz="1900" dirty="0"/>
              <a:t>于是可得</a:t>
            </a:r>
            <a:r>
              <a:rPr lang="en-US" altLang="zh-CN" sz="1900" dirty="0"/>
              <a:t>LR</a:t>
            </a:r>
            <a:r>
              <a:rPr lang="zh-CN" altLang="en-US" sz="1900" dirty="0"/>
              <a:t>分析表</a:t>
            </a:r>
            <a:endParaRPr lang="en-US" altLang="zh-CN" sz="1900" dirty="0"/>
          </a:p>
          <a:p>
            <a:r>
              <a:rPr lang="en-US" altLang="zh-CN" sz="1900" dirty="0"/>
              <a:t>S’-&gt;S (0)   S-&gt;AS(1)   S-&gt;b(2)   A-&gt;SA(3)    A-&gt;a(4)</a:t>
            </a:r>
          </a:p>
          <a:p>
            <a:endParaRPr lang="en-US" altLang="zh-CN" sz="19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A132F4-5CE7-44DF-B32F-99275504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" y="2093844"/>
            <a:ext cx="9649086" cy="3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73DE3-B92E-4286-B9B2-8D58650C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6243" cy="66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最终答案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D5B26-A907-457C-830F-75340E4D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028700"/>
            <a:ext cx="10700657" cy="51482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RR</a:t>
            </a:r>
          </a:p>
          <a:p>
            <a:r>
              <a:rPr lang="en-US" altLang="zh-CN" dirty="0"/>
              <a:t>S1-&gt;R4-&gt;4-&gt;S2-&gt;R2-&gt;7-&gt;R1-&gt;3-&gt;S1-&gt;R4-&gt;6-&gt;R3-&gt;4-&gt;S2-&gt;R2-&gt;7-&gt;R1-&gt;3-&gt;acc</a:t>
            </a:r>
          </a:p>
          <a:p>
            <a:r>
              <a:rPr lang="en-US" altLang="zh-CN" dirty="0"/>
              <a:t>RS</a:t>
            </a:r>
          </a:p>
          <a:p>
            <a:r>
              <a:rPr lang="en-US" altLang="zh-CN" dirty="0"/>
              <a:t>S1-&gt;R4-&gt;4-&gt;S2-&gt;7-&gt;R1-&gt;3-&gt;S1-&gt;R4-&gt;6-&gt;S2-&gt;R2-&gt;7-&gt;R1-&gt;5-&gt;ERROR</a:t>
            </a:r>
          </a:p>
          <a:p>
            <a:r>
              <a:rPr lang="en-US" altLang="zh-CN" dirty="0"/>
              <a:t>SR</a:t>
            </a:r>
          </a:p>
          <a:p>
            <a:r>
              <a:rPr lang="en-US" altLang="zh-CN" dirty="0"/>
              <a:t>S1-&gt;R4-&gt;4-&gt;S2-&gt;R2-&gt;7-&gt;S1-&gt;R4-&gt;6-&gt;R3-&gt;4-&gt;S2-&gt;R2-&gt;7-&gt;R1-&gt;7-&gt;r1-&gt;3-&gt;acc</a:t>
            </a:r>
          </a:p>
          <a:p>
            <a:r>
              <a:rPr lang="en-US" altLang="zh-CN" dirty="0"/>
              <a:t>SS</a:t>
            </a:r>
          </a:p>
          <a:p>
            <a:r>
              <a:rPr lang="en-US" altLang="zh-CN" dirty="0"/>
              <a:t>S1-&gt;R4-&gt;4-&gt;S2-&gt;R2-&gt;7-&gt;S1-&gt;R4-&gt;6-&gt;S2-&gt;R2-&gt;7-&gt;R1-&gt;5-&gt;ERROR</a:t>
            </a:r>
          </a:p>
        </p:txBody>
      </p:sp>
    </p:spTree>
    <p:extLst>
      <p:ext uri="{BB962C8B-B14F-4D97-AF65-F5344CB8AC3E}">
        <p14:creationId xmlns:p14="http://schemas.microsoft.com/office/powerpoint/2010/main" val="8620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315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7.4讲解</vt:lpstr>
      <vt:lpstr>PowerPoint 演示文稿</vt:lpstr>
      <vt:lpstr>题解</vt:lpstr>
      <vt:lpstr>PowerPoint 演示文稿</vt:lpstr>
      <vt:lpstr>题解</vt:lpstr>
      <vt:lpstr>题解</vt:lpstr>
      <vt:lpstr>最终答案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艺馨</dc:creator>
  <cp:lastModifiedBy>li xinru</cp:lastModifiedBy>
  <cp:revision>12</cp:revision>
  <dcterms:created xsi:type="dcterms:W3CDTF">2021-03-29T14:17:25Z</dcterms:created>
  <dcterms:modified xsi:type="dcterms:W3CDTF">2021-03-30T00:07:52Z</dcterms:modified>
</cp:coreProperties>
</file>