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06830" y="1196340"/>
            <a:ext cx="8860790" cy="3020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73050" lvl="0" indent="-273050" algn="l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说明下面的文法</a:t>
            </a:r>
            <a:endParaRPr lang="zh-CN" altLang="en-US" sz="3200" b="1" kern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 algn="l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S → A </a:t>
            </a:r>
            <a:r>
              <a:rPr lang="en-US" altLang="zh-CN" sz="32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| b A c | B c | b </a:t>
            </a:r>
            <a:r>
              <a:rPr lang="en-US" altLang="zh-CN" sz="32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a</a:t>
            </a:r>
            <a:endParaRPr lang="en-US" altLang="zh-CN" sz="3200" b="1" kern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 algn="l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A → d</a:t>
            </a:r>
            <a:endParaRPr lang="en-US" altLang="zh-CN" sz="3200" b="1" kern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 algn="l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B → d</a:t>
            </a:r>
            <a:endParaRPr lang="en-US" altLang="zh-CN" sz="3200" b="1" kern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 algn="l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是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LR(1)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的，但不是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LALR(1)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的。</a:t>
            </a:r>
            <a:endParaRPr lang="zh-CN" altLang="en-US" sz="3200" b="1" kern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0755" y="295275"/>
            <a:ext cx="28651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画出</a:t>
            </a: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LR(1)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自动机</a:t>
            </a:r>
            <a:endParaRPr lang="zh-CN" altLang="en-US" sz="28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QQ图片202103292019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954405"/>
            <a:ext cx="10270490" cy="5834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12800" y="354965"/>
            <a:ext cx="28651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画出</a:t>
            </a: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LR(1)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分析表</a:t>
            </a:r>
            <a:endParaRPr lang="zh-CN" altLang="en-US" sz="28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2800" y="1133475"/>
            <a:ext cx="8536305" cy="4121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800" y="5497195"/>
            <a:ext cx="107219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如果LR(1)分析表中没有语法分析动作冲突，那么给定的文法就称为LR(1)文法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1403350"/>
            <a:ext cx="9684385" cy="4650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3930" y="566420"/>
            <a:ext cx="10690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发现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I5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I9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是同心的，合并一下，发现冲突，所以不是</a:t>
            </a: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LALR(1)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文法</a:t>
            </a:r>
            <a:endParaRPr lang="zh-CN" altLang="en-US" sz="28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5730" y="2276158"/>
            <a:ext cx="9144000" cy="1655762"/>
          </a:xfrm>
        </p:spPr>
        <p:txBody>
          <a:bodyPr/>
          <a:p>
            <a:r>
              <a:rPr lang="zh-CN" altLang="en-US" sz="7200">
                <a:latin typeface="宋体" panose="02010600030101010101" pitchFamily="2" charset="-122"/>
                <a:ea typeface="宋体" panose="02010600030101010101" pitchFamily="2" charset="-122"/>
              </a:rPr>
              <a:t>感谢聆听</a:t>
            </a:r>
            <a:endParaRPr lang="zh-CN" altLang="en-US" sz="7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2805" y="5207000"/>
            <a:ext cx="23069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1180300729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张睿哲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24,&quot;width&quot;:874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演示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Zone fire</dc:creator>
  <cp:lastModifiedBy>Z one</cp:lastModifiedBy>
  <cp:revision>12</cp:revision>
  <dcterms:created xsi:type="dcterms:W3CDTF">2021-03-29T12:13:00Z</dcterms:created>
  <dcterms:modified xsi:type="dcterms:W3CDTF">2021-03-29T13:17:54Z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047036A6316F458BB047E867B17CBD04</vt:lpwstr>
  </property>
  <property fmtid="{D5CDD505-2E9C-101B-9397-08002B2CF9AE}" pid="3" name="KSOProductBuildVer">
    <vt:lpwstr>2052-11.1.0.10356</vt:lpwstr>
  </property>
</Properties>
</file>