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sldIdLst>
    <p:sldId id="354" r:id="rId2"/>
    <p:sldId id="481" r:id="rId3"/>
    <p:sldId id="482" r:id="rId4"/>
    <p:sldId id="483" r:id="rId5"/>
    <p:sldId id="484" r:id="rId6"/>
    <p:sldId id="485" r:id="rId7"/>
    <p:sldId id="486" r:id="rId8"/>
    <p:sldId id="4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5260A-C540-4999-95B9-E2278F6C4F1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89143-D13D-4000-AFC6-A8F608925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9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30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9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3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5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4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0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2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4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8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D753C-8D46-4956-86F3-C59BDD61D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7.5(3)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F8EDF-051F-43AE-8D00-DCA68727B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1183710216</a:t>
            </a:r>
          </a:p>
          <a:p>
            <a:r>
              <a:rPr lang="zh-CN" altLang="en-US" dirty="0"/>
              <a:t>刘牧依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17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|ε		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36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6EE3-48A1-45DC-A4B0-994197C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/>
              <a:t>项集族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8536B7-06E4-41B5-8382-FD9C0F097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408" y="1032502"/>
            <a:ext cx="6528022" cy="5191182"/>
          </a:xfrm>
        </p:spPr>
      </p:pic>
    </p:spTree>
    <p:extLst>
      <p:ext uri="{BB962C8B-B14F-4D97-AF65-F5344CB8AC3E}">
        <p14:creationId xmlns:p14="http://schemas.microsoft.com/office/powerpoint/2010/main" val="356095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2149D-B37C-405B-807B-D0FB124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LR(1)</a:t>
            </a:r>
            <a:r>
              <a:rPr lang="zh-CN" altLang="en-US" dirty="0"/>
              <a:t>项集族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1D0651-3CA8-481B-8F22-C5A84CC2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107" y="833185"/>
            <a:ext cx="7838996" cy="5687431"/>
          </a:xfrm>
        </p:spPr>
      </p:pic>
    </p:spTree>
    <p:extLst>
      <p:ext uri="{BB962C8B-B14F-4D97-AF65-F5344CB8AC3E}">
        <p14:creationId xmlns:p14="http://schemas.microsoft.com/office/powerpoint/2010/main" val="97547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2149D-B37C-405B-807B-D0FB124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LR(1)</a:t>
            </a:r>
            <a:r>
              <a:rPr lang="zh-CN" altLang="en-US" dirty="0"/>
              <a:t>项集族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1820E2-6C46-4B5F-9B7C-BC28F4C9A39B}"/>
              </a:ext>
            </a:extLst>
          </p:cNvPr>
          <p:cNvSpPr txBox="1"/>
          <p:nvPr/>
        </p:nvSpPr>
        <p:spPr>
          <a:xfrm>
            <a:off x="9324689" y="2984120"/>
            <a:ext cx="1987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相同核心的项集：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I2</a:t>
            </a:r>
            <a:r>
              <a:rPr lang="zh-CN" altLang="en-US" dirty="0"/>
              <a:t>与</a:t>
            </a:r>
            <a:r>
              <a:rPr lang="en-US" altLang="zh-CN" dirty="0"/>
              <a:t>I4</a:t>
            </a:r>
          </a:p>
          <a:p>
            <a:endParaRPr lang="en-US" altLang="zh-CN" dirty="0"/>
          </a:p>
          <a:p>
            <a:r>
              <a:rPr lang="en-US" altLang="zh-CN" dirty="0"/>
              <a:t>I3</a:t>
            </a:r>
            <a:r>
              <a:rPr lang="zh-CN" altLang="en-US" dirty="0"/>
              <a:t>与</a:t>
            </a:r>
            <a:r>
              <a:rPr lang="en-US" altLang="zh-CN" dirty="0"/>
              <a:t>I6</a:t>
            </a:r>
          </a:p>
          <a:p>
            <a:endParaRPr lang="en-US" altLang="zh-CN" dirty="0"/>
          </a:p>
          <a:p>
            <a:r>
              <a:rPr lang="en-US" altLang="zh-CN" dirty="0"/>
              <a:t>I5</a:t>
            </a:r>
            <a:r>
              <a:rPr lang="zh-CN" altLang="en-US" dirty="0"/>
              <a:t>与</a:t>
            </a:r>
            <a:r>
              <a:rPr lang="en-US" altLang="zh-CN" dirty="0"/>
              <a:t>I7</a:t>
            </a:r>
          </a:p>
          <a:p>
            <a:endParaRPr lang="en-US" altLang="zh-CN" dirty="0"/>
          </a:p>
          <a:p>
            <a:r>
              <a:rPr lang="en-US" altLang="zh-CN" dirty="0"/>
              <a:t>I8</a:t>
            </a:r>
            <a:r>
              <a:rPr lang="zh-CN" altLang="en-US" dirty="0"/>
              <a:t>与</a:t>
            </a:r>
            <a:r>
              <a:rPr lang="en-US" altLang="zh-CN" dirty="0"/>
              <a:t>I9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D947179-40EF-4BCC-BB1D-9F118AAA2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48" y="944525"/>
            <a:ext cx="8167017" cy="5684938"/>
          </a:xfrm>
        </p:spPr>
      </p:pic>
    </p:spTree>
    <p:extLst>
      <p:ext uri="{BB962C8B-B14F-4D97-AF65-F5344CB8AC3E}">
        <p14:creationId xmlns:p14="http://schemas.microsoft.com/office/powerpoint/2010/main" val="210884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61DE-7C59-438C-B57A-206D4866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LALR</a:t>
            </a:r>
            <a:r>
              <a:rPr lang="zh-CN" altLang="en-US" dirty="0"/>
              <a:t>项集族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119CB1-55B6-4D83-975F-DD01B49D2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012" y="3397396"/>
            <a:ext cx="5612774" cy="3010800"/>
          </a:xfrm>
        </p:spPr>
      </p:pic>
      <p:pic>
        <p:nvPicPr>
          <p:cNvPr id="6" name="内容占位符 8">
            <a:extLst>
              <a:ext uri="{FF2B5EF4-FFF2-40B4-BE49-F238E27FC236}">
                <a16:creationId xmlns:a16="http://schemas.microsoft.com/office/drawing/2014/main" id="{7DAC2E45-FEF6-4CFB-8230-80CEA6F6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4715" y="931384"/>
            <a:ext cx="5374538" cy="374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1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20BDF-C190-4CD7-924B-BCB5EF85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LALR</a:t>
            </a:r>
            <a:r>
              <a:rPr lang="zh-CN" altLang="en-US" dirty="0"/>
              <a:t>项集族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CD995-FB53-4C8A-B37E-6402E0FEB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59" y="935484"/>
            <a:ext cx="10586836" cy="5712766"/>
          </a:xfrm>
        </p:spPr>
      </p:pic>
    </p:spTree>
    <p:extLst>
      <p:ext uri="{BB962C8B-B14F-4D97-AF65-F5344CB8AC3E}">
        <p14:creationId xmlns:p14="http://schemas.microsoft.com/office/powerpoint/2010/main" val="293535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FFEB6D3-DE9C-448C-BDCA-58DF4153043D}"/>
              </a:ext>
            </a:extLst>
          </p:cNvPr>
          <p:cNvSpPr/>
          <p:nvPr/>
        </p:nvSpPr>
        <p:spPr>
          <a:xfrm>
            <a:off x="4276310" y="1751784"/>
            <a:ext cx="281987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46927501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93</Words>
  <Application>Microsoft Office PowerPoint</Application>
  <PresentationFormat>宽屏</PresentationFormat>
  <Paragraphs>26</Paragraphs>
  <Slides>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Arial</vt:lpstr>
      <vt:lpstr>Calibri</vt:lpstr>
      <vt:lpstr>Tahoma</vt:lpstr>
      <vt:lpstr>Times New Roman</vt:lpstr>
      <vt:lpstr>Wingdings</vt:lpstr>
      <vt:lpstr>Blends</vt:lpstr>
      <vt:lpstr>习题7.5(3)</vt:lpstr>
      <vt:lpstr>习题7.5</vt:lpstr>
      <vt:lpstr>LR(0)项集族</vt:lpstr>
      <vt:lpstr>LR(1)项集族</vt:lpstr>
      <vt:lpstr>LR(1)项集族</vt:lpstr>
      <vt:lpstr>LALR项集族</vt:lpstr>
      <vt:lpstr>LALR项集族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习题7.5(3)</dc:title>
  <dc:creator>刘 牧依</dc:creator>
  <cp:lastModifiedBy>刘 牧依</cp:lastModifiedBy>
  <cp:revision>6</cp:revision>
  <dcterms:created xsi:type="dcterms:W3CDTF">2021-03-29T17:39:52Z</dcterms:created>
  <dcterms:modified xsi:type="dcterms:W3CDTF">2021-03-30T02:46:56Z</dcterms:modified>
</cp:coreProperties>
</file>