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6410-4949-4D52-ABAC-70031120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182E5-FC62-4D29-A055-4797802B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2ED12-BD0B-4DED-AC18-8FDEBD73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A84D3-831C-4251-ADA1-33ECBE1E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E4126-B760-4727-ACE5-EF14D04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4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ECC2-787D-4B7F-ADAC-A8D9BA2C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BC80E-0E4A-4CA1-939A-8020EBBEE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E14B0-D6C3-487F-A682-819D222A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8F8B0-2F68-4BCF-A016-022645A0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F6BB2-9886-40B1-B113-BE689124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7C79C6-6AED-4738-97F8-EEF547F5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79314-D7C4-4E1C-9775-40479735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7AE6A-47A7-4969-9864-D87F8699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82779-EF1B-457C-83FD-DB4F759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5945C-085D-46E9-A7D0-8407AC4A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6178-C296-4606-BA89-360C51CB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04D01-8EE3-4B1D-B1C3-51A856EE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28329-1D30-4F6F-A419-633D2196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85DB-BB62-4FD1-B350-BCCDDF13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A07D-D803-4A2C-A9BB-4891CCE4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60CC-909D-4543-91C5-913A3320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70DE6-96FF-4C43-B038-3BB1F140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774B7-972C-4B03-8211-7753C83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948C8-7A0E-4A91-8514-8C2C135E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DCA8-218B-4D41-924D-1900BA8B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950D9-6537-4BAD-8C0D-D2F1E301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172B-8BBF-48A5-BD71-AAE33867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6D1A3E-1466-4B7F-81FB-A9123D6F7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A53CA-A212-48EB-B424-7F8EAE3E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7B0F4-81F2-494E-AE89-7B7E83D0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FAC13-08E3-4F9E-9164-1995440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F4507-9932-40E3-9D49-435DA331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A5E54-9C22-446A-8EE2-3BD4A135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8F672-BF00-4652-8C1F-4C0EDB7B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79EB6F-94E8-4BB2-A381-5C21E1EDC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8EA15-0456-40F9-8D1B-853C5418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EDC9C-5DA5-4BF0-8E03-499D76A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3E995-7710-4360-AC06-873803AE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1E3CB-D78C-4F3A-85CF-41B6DFF2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B608-EA99-4A36-B37E-0DF02079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9552C1-2D17-4B68-936B-FB31895F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318923-5F0D-4173-ADB1-0E4AA452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C40ED-9F4B-4A84-AA28-8003B358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C3398-BEC6-4A65-96BC-5E99A99F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CEF5F0-CDDF-474A-BD76-9145435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AF27F-1738-47FB-BFA4-A73998C9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9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CB85-B82D-405D-BD06-B922D0DE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D9D91-41D4-4E7A-88C7-2D85626A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525E0-177E-45C8-9636-0A17B3CD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6E0E5-5A91-425B-B153-03772BEA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C2830-00E2-4C5A-8605-AEB6ACD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42B1B-2ADF-4C8D-8759-5C62D49D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40E1-F047-4DB1-B8B5-F925D32F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45FAAE-4B4B-4BD1-9B23-4A164DC87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D84B6-F01D-4A7A-AADD-A6276F5D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0F942-0628-4A7F-8484-FBFE066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CE49F-BBA3-4322-9E50-805EEE9B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B9656-E432-4CE2-8865-EF1A877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F656B0-AEB7-4D35-81EF-ED3ED05A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E1BCD-FC39-4A32-9224-AD8C9E5E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0F6DB-8F07-44FE-8812-3AF0D2FD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3CA1-3E61-484B-A11A-60981CC7DD6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8C8B8-2C04-4EC1-B2A6-DFBE4934B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A1D6C-1C08-4159-BD97-778E0E9A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C889-631E-467C-A964-01770AA62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7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7.png"/><Relationship Id="rId3" Type="http://schemas.openxmlformats.org/officeDocument/2006/relationships/image" Target="../media/image30.png"/><Relationship Id="rId21" Type="http://schemas.openxmlformats.org/officeDocument/2006/relationships/image" Target="../media/image22.png"/><Relationship Id="rId7" Type="http://schemas.openxmlformats.org/officeDocument/2006/relationships/image" Target="../media/image33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32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/>
              <p:nvPr/>
            </p:nvSpPr>
            <p:spPr>
              <a:xfrm>
                <a:off x="3082965" y="2901103"/>
                <a:ext cx="246177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S’</a:t>
                </a:r>
                <a:r>
                  <a:rPr lang="en-US" altLang="zh-CN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200" b="1" dirty="0"/>
                  <a:t>S</a:t>
                </a:r>
              </a:p>
              <a:p>
                <a:r>
                  <a:rPr lang="en-US" altLang="zh-CN" sz="3200" b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</m:d>
                  </m:oMath>
                </a14:m>
                <a:endParaRPr lang="en-US" altLang="zh-CN" sz="32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3200" b="1" dirty="0"/>
                  <a:t>S</a:t>
                </a:r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200" b="1" dirty="0"/>
                  <a:t>a</a:t>
                </a:r>
              </a:p>
              <a:p>
                <a:r>
                  <a:rPr lang="en-US" altLang="zh-CN" sz="3200" b="1" dirty="0"/>
                  <a:t>L</a:t>
                </a:r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sz="32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3200" b="1" dirty="0"/>
                  <a:t>L</a:t>
                </a:r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200" b="1" dirty="0"/>
                  <a:t>S</a:t>
                </a:r>
                <a:endParaRPr lang="zh-CN" altLang="en-US" sz="32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5" y="2901103"/>
                <a:ext cx="2461774" cy="2554545"/>
              </a:xfrm>
              <a:prstGeom prst="rect">
                <a:avLst/>
              </a:prstGeom>
              <a:blipFill>
                <a:blip r:embed="rId2"/>
                <a:stretch>
                  <a:fillRect l="-6436" t="-3103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>
            <a:extLst>
              <a:ext uri="{FF2B5EF4-FFF2-40B4-BE49-F238E27FC236}">
                <a16:creationId xmlns:a16="http://schemas.microsoft.com/office/drawing/2014/main" id="{FE4C8502-3E8F-4C40-B0D8-66AD02B99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-578" b="-1"/>
          <a:stretch/>
        </p:blipFill>
        <p:spPr>
          <a:xfrm>
            <a:off x="793102" y="149290"/>
            <a:ext cx="7070583" cy="24590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7F2F33-EBBF-4039-904C-AC06EE68B36C}"/>
              </a:ext>
            </a:extLst>
          </p:cNvPr>
          <p:cNvSpPr txBox="1"/>
          <p:nvPr/>
        </p:nvSpPr>
        <p:spPr>
          <a:xfrm>
            <a:off x="9819858" y="6143407"/>
            <a:ext cx="21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1183710230-</a:t>
            </a:r>
            <a:r>
              <a:rPr lang="zh-CN" altLang="en-US" dirty="0"/>
              <a:t>沈昕哲</a:t>
            </a:r>
          </a:p>
        </p:txBody>
      </p:sp>
    </p:spTree>
    <p:extLst>
      <p:ext uri="{BB962C8B-B14F-4D97-AF65-F5344CB8AC3E}">
        <p14:creationId xmlns:p14="http://schemas.microsoft.com/office/powerpoint/2010/main" val="10888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/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S’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</a:p>
              <a:p>
                <a:r>
                  <a:rPr lang="en-US" altLang="zh-CN" sz="2800" b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</m:d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S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a</a:t>
                </a: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blipFill>
                <a:blip r:embed="rId2"/>
                <a:stretch>
                  <a:fillRect l="-9211" t="-2989"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B8C8F6-852C-44F4-951A-132A64F022C2}"/>
              </a:ext>
            </a:extLst>
          </p:cNvPr>
          <p:cNvGrpSpPr/>
          <p:nvPr/>
        </p:nvGrpSpPr>
        <p:grpSpPr>
          <a:xfrm>
            <a:off x="4810721" y="71466"/>
            <a:ext cx="1883399" cy="3416320"/>
            <a:chOff x="2056786" y="1490741"/>
            <a:chExt cx="1830591" cy="341632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064A99-C98E-4521-83EB-63219F844DF3}"/>
                </a:ext>
              </a:extLst>
            </p:cNvPr>
            <p:cNvSpPr/>
            <p:nvPr/>
          </p:nvSpPr>
          <p:spPr>
            <a:xfrm>
              <a:off x="2056786" y="1490741"/>
              <a:ext cx="1588763" cy="3376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/>
                <p:nvPr/>
              </p:nvSpPr>
              <p:spPr>
                <a:xfrm>
                  <a:off x="2153390" y="1490741"/>
                  <a:ext cx="1733987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90" y="1490741"/>
                  <a:ext cx="1733987" cy="3416320"/>
                </a:xfrm>
                <a:prstGeom prst="rect">
                  <a:avLst/>
                </a:prstGeom>
                <a:blipFill>
                  <a:blip r:embed="rId3"/>
                  <a:stretch>
                    <a:fillRect l="-5119" t="-1250" b="-3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8D6521-AEFE-4DEB-A86B-F03DA8EE946E}"/>
              </a:ext>
            </a:extLst>
          </p:cNvPr>
          <p:cNvGrpSpPr/>
          <p:nvPr/>
        </p:nvGrpSpPr>
        <p:grpSpPr>
          <a:xfrm>
            <a:off x="7197366" y="294442"/>
            <a:ext cx="1588331" cy="1258851"/>
            <a:chOff x="2710495" y="1479781"/>
            <a:chExt cx="1588331" cy="13076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4A58AE-F6AD-4F33-A16B-2354378F08FA}"/>
                </a:ext>
              </a:extLst>
            </p:cNvPr>
            <p:cNvSpPr/>
            <p:nvPr/>
          </p:nvSpPr>
          <p:spPr>
            <a:xfrm>
              <a:off x="2735022" y="1479781"/>
              <a:ext cx="1497536" cy="13076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6154" t="-3684" r="-1154" b="-1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93D2D2-C6A6-4D4E-ABA7-5E940BC6DDC1}"/>
              </a:ext>
            </a:extLst>
          </p:cNvPr>
          <p:cNvCxnSpPr>
            <a:cxnSpLocks/>
          </p:cNvCxnSpPr>
          <p:nvPr/>
        </p:nvCxnSpPr>
        <p:spPr>
          <a:xfrm>
            <a:off x="4254572" y="1507521"/>
            <a:ext cx="597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4490002-A556-49A9-B1B5-4C8B1B296C53}"/>
              </a:ext>
            </a:extLst>
          </p:cNvPr>
          <p:cNvSpPr/>
          <p:nvPr/>
        </p:nvSpPr>
        <p:spPr>
          <a:xfrm>
            <a:off x="4381713" y="118396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EFAC92-DAAA-4626-B702-6D7DA80A16E2}"/>
              </a:ext>
            </a:extLst>
          </p:cNvPr>
          <p:cNvGrpSpPr/>
          <p:nvPr/>
        </p:nvGrpSpPr>
        <p:grpSpPr>
          <a:xfrm>
            <a:off x="2672320" y="1867436"/>
            <a:ext cx="665564" cy="449727"/>
            <a:chOff x="2672320" y="2613885"/>
            <a:chExt cx="665564" cy="44972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57BD54A-24B9-4B32-9672-45C0BFD0FD44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 flipH="1">
              <a:off x="2672320" y="2613885"/>
              <a:ext cx="665564" cy="4497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430B3A-5EF8-4E26-8578-7AD1E21E570F}"/>
                </a:ext>
              </a:extLst>
            </p:cNvPr>
            <p:cNvSpPr/>
            <p:nvPr/>
          </p:nvSpPr>
          <p:spPr>
            <a:xfrm>
              <a:off x="2721390" y="263950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0EE0B3D-8E8B-4479-95B5-2B388A3870C1}"/>
              </a:ext>
            </a:extLst>
          </p:cNvPr>
          <p:cNvGrpSpPr/>
          <p:nvPr/>
        </p:nvGrpSpPr>
        <p:grpSpPr>
          <a:xfrm>
            <a:off x="258320" y="2317163"/>
            <a:ext cx="1372571" cy="528698"/>
            <a:chOff x="2631229" y="1420682"/>
            <a:chExt cx="1432703" cy="49698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7A90F47-9077-4C4F-AAC9-66BB01E00CE2}"/>
                </a:ext>
              </a:extLst>
            </p:cNvPr>
            <p:cNvSpPr/>
            <p:nvPr/>
          </p:nvSpPr>
          <p:spPr>
            <a:xfrm>
              <a:off x="2631229" y="1420682"/>
              <a:ext cx="1353437" cy="4969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028C7F-EE50-4D4F-BF6E-448B310640B5}"/>
                    </a:ext>
                  </a:extLst>
                </p:cNvPr>
                <p:cNvSpPr txBox="1"/>
                <p:nvPr/>
              </p:nvSpPr>
              <p:spPr>
                <a:xfrm>
                  <a:off x="2710495" y="1464870"/>
                  <a:ext cx="1353437" cy="4339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$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028C7F-EE50-4D4F-BF6E-448B31064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64870"/>
                  <a:ext cx="1353437" cy="433973"/>
                </a:xfrm>
                <a:prstGeom prst="rect">
                  <a:avLst/>
                </a:prstGeom>
                <a:blipFill>
                  <a:blip r:embed="rId5"/>
                  <a:stretch>
                    <a:fillRect l="-7512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47F871D-4F14-40C2-ADE1-1EF915385E7A}"/>
              </a:ext>
            </a:extLst>
          </p:cNvPr>
          <p:cNvGrpSpPr/>
          <p:nvPr/>
        </p:nvGrpSpPr>
        <p:grpSpPr>
          <a:xfrm>
            <a:off x="982575" y="1897401"/>
            <a:ext cx="1387236" cy="466770"/>
            <a:chOff x="2671886" y="1719339"/>
            <a:chExt cx="1387236" cy="46677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DD3DCD2-FCA1-4354-9CF6-7753C7C41BD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671886" y="1719339"/>
              <a:ext cx="1387236" cy="466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F020A4-BABE-4EA5-9AC5-89EC2F4E5B83}"/>
                </a:ext>
              </a:extLst>
            </p:cNvPr>
            <p:cNvSpPr/>
            <p:nvPr/>
          </p:nvSpPr>
          <p:spPr>
            <a:xfrm>
              <a:off x="3437711" y="178668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27A32B2-CEAA-48EA-9220-4FC0B25E58B8}"/>
              </a:ext>
            </a:extLst>
          </p:cNvPr>
          <p:cNvGrpSpPr/>
          <p:nvPr/>
        </p:nvGrpSpPr>
        <p:grpSpPr>
          <a:xfrm>
            <a:off x="6398400" y="983593"/>
            <a:ext cx="823194" cy="369332"/>
            <a:chOff x="3608888" y="2850205"/>
            <a:chExt cx="823194" cy="36933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D83305-76DF-4BFB-9F8A-3E5D76F60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08888" y="2864240"/>
              <a:ext cx="8231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0C368E4-BE6C-4000-B67D-F570C1ABAC73}"/>
                </a:ext>
              </a:extLst>
            </p:cNvPr>
            <p:cNvSpPr/>
            <p:nvPr/>
          </p:nvSpPr>
          <p:spPr>
            <a:xfrm>
              <a:off x="3865635" y="2850205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DC0874-D360-43CE-96FA-34A48B9EAB27}"/>
              </a:ext>
            </a:extLst>
          </p:cNvPr>
          <p:cNvGrpSpPr/>
          <p:nvPr/>
        </p:nvGrpSpPr>
        <p:grpSpPr>
          <a:xfrm>
            <a:off x="7381280" y="2231458"/>
            <a:ext cx="1648219" cy="1103977"/>
            <a:chOff x="2613892" y="1265288"/>
            <a:chExt cx="1648220" cy="96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B603F1-FB55-43DE-81AC-87D36295E351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/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blipFill>
                  <a:blip r:embed="rId6"/>
                  <a:stretch>
                    <a:fillRect l="-7018" t="-510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1551AB-48AB-476B-97BC-45E86BF95EA4}"/>
              </a:ext>
            </a:extLst>
          </p:cNvPr>
          <p:cNvGrpSpPr/>
          <p:nvPr/>
        </p:nvGrpSpPr>
        <p:grpSpPr>
          <a:xfrm>
            <a:off x="6445316" y="2791145"/>
            <a:ext cx="975394" cy="369332"/>
            <a:chOff x="3456688" y="2850205"/>
            <a:chExt cx="975394" cy="369332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27DE2AD-565C-446F-B7B8-89B59D610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688" y="2864240"/>
              <a:ext cx="975394" cy="20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8495CDF-7719-4053-90A6-3A29C0348E2E}"/>
                </a:ext>
              </a:extLst>
            </p:cNvPr>
            <p:cNvSpPr/>
            <p:nvPr/>
          </p:nvSpPr>
          <p:spPr>
            <a:xfrm>
              <a:off x="3856304" y="2850205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362A559-C286-4CA8-AA5D-2672D9BADA9C}"/>
              </a:ext>
            </a:extLst>
          </p:cNvPr>
          <p:cNvGrpSpPr/>
          <p:nvPr/>
        </p:nvGrpSpPr>
        <p:grpSpPr>
          <a:xfrm>
            <a:off x="2249549" y="3121985"/>
            <a:ext cx="1576281" cy="1705876"/>
            <a:chOff x="2693824" y="1340673"/>
            <a:chExt cx="1274917" cy="161584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B648295-5007-4B69-B6BE-24802517DFC2}"/>
                </a:ext>
              </a:extLst>
            </p:cNvPr>
            <p:cNvSpPr/>
            <p:nvPr/>
          </p:nvSpPr>
          <p:spPr>
            <a:xfrm>
              <a:off x="2693824" y="1340673"/>
              <a:ext cx="1187308" cy="14860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875C405-8AF8-4103-9062-2CD1DD3BE056}"/>
                    </a:ext>
                  </a:extLst>
                </p:cNvPr>
                <p:cNvSpPr txBox="1"/>
                <p:nvPr/>
              </p:nvSpPr>
              <p:spPr>
                <a:xfrm>
                  <a:off x="2781433" y="1411393"/>
                  <a:ext cx="1187308" cy="1545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 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,) </a:t>
                  </a:r>
                </a:p>
                <a:p>
                  <a:r>
                    <a:rPr lang="en-US" altLang="zh-CN" sz="2000" b="1" dirty="0"/>
                    <a:t>S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/>
                    <a:t>a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000" b="1" dirty="0"/>
                    <a:t>,)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875C405-8AF8-4103-9062-2CD1DD3BE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33" y="1411393"/>
                  <a:ext cx="1187308" cy="1545129"/>
                </a:xfrm>
                <a:prstGeom prst="rect">
                  <a:avLst/>
                </a:prstGeom>
                <a:blipFill>
                  <a:blip r:embed="rId7"/>
                  <a:stretch>
                    <a:fillRect l="-4564" t="-1866" b="-5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2FB77F-2144-403F-B5B4-43B6D430F45C}"/>
              </a:ext>
            </a:extLst>
          </p:cNvPr>
          <p:cNvGrpSpPr/>
          <p:nvPr/>
        </p:nvGrpSpPr>
        <p:grpSpPr>
          <a:xfrm>
            <a:off x="3091849" y="1759638"/>
            <a:ext cx="1718872" cy="1437007"/>
            <a:chOff x="623775" y="108438"/>
            <a:chExt cx="1718872" cy="1437007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D98F206-F124-4FBC-9098-92D287FBF40C}"/>
                </a:ext>
              </a:extLst>
            </p:cNvPr>
            <p:cNvCxnSpPr>
              <a:cxnSpLocks/>
              <a:stCxn id="14" idx="1"/>
              <a:endCxn id="53" idx="0"/>
            </p:cNvCxnSpPr>
            <p:nvPr/>
          </p:nvCxnSpPr>
          <p:spPr>
            <a:xfrm flipH="1">
              <a:off x="623775" y="108438"/>
              <a:ext cx="1718872" cy="1437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1E1E29-33DF-4163-9857-434F7EC0D2CA}"/>
                </a:ext>
              </a:extLst>
            </p:cNvPr>
            <p:cNvSpPr/>
            <p:nvPr/>
          </p:nvSpPr>
          <p:spPr>
            <a:xfrm>
              <a:off x="1493268" y="898078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(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74D5C3C-4A31-4AC4-8089-EE8A654E0E80}"/>
              </a:ext>
            </a:extLst>
          </p:cNvPr>
          <p:cNvGrpSpPr/>
          <p:nvPr/>
        </p:nvGrpSpPr>
        <p:grpSpPr>
          <a:xfrm>
            <a:off x="4874717" y="3850146"/>
            <a:ext cx="1302262" cy="886492"/>
            <a:chOff x="2660475" y="1291005"/>
            <a:chExt cx="1302263" cy="7752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9006420-5C77-4C04-B83E-FFB02669CE5E}"/>
                </a:ext>
              </a:extLst>
            </p:cNvPr>
            <p:cNvSpPr/>
            <p:nvPr/>
          </p:nvSpPr>
          <p:spPr>
            <a:xfrm>
              <a:off x="2660475" y="1291005"/>
              <a:ext cx="1302263" cy="742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/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blipFill>
                  <a:blip r:embed="rId8"/>
                  <a:stretch>
                    <a:fillRect l="-8377" t="-5147" r="-3141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AF4C382-0E8D-4D1F-8757-FF67AF4B4D32}"/>
              </a:ext>
            </a:extLst>
          </p:cNvPr>
          <p:cNvGrpSpPr/>
          <p:nvPr/>
        </p:nvGrpSpPr>
        <p:grpSpPr>
          <a:xfrm>
            <a:off x="5593230" y="3487786"/>
            <a:ext cx="405566" cy="417854"/>
            <a:chOff x="5959901" y="965261"/>
            <a:chExt cx="405566" cy="417854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D2C726D-8165-4136-ABCA-5B8E7334E328}"/>
                </a:ext>
              </a:extLst>
            </p:cNvPr>
            <p:cNvCxnSpPr>
              <a:cxnSpLocks/>
              <a:stCxn id="15" idx="2"/>
              <a:endCxn id="59" idx="0"/>
            </p:cNvCxnSpPr>
            <p:nvPr/>
          </p:nvCxnSpPr>
          <p:spPr>
            <a:xfrm flipH="1">
              <a:off x="5959901" y="965261"/>
              <a:ext cx="208886" cy="41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8A0488-2BB6-47B2-BAC3-54F9B4F19F58}"/>
                </a:ext>
              </a:extLst>
            </p:cNvPr>
            <p:cNvSpPr/>
            <p:nvPr/>
          </p:nvSpPr>
          <p:spPr>
            <a:xfrm>
              <a:off x="6055767" y="9860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837E2C9-132E-4D11-BF9F-E7DF65E211D6}"/>
              </a:ext>
            </a:extLst>
          </p:cNvPr>
          <p:cNvGrpSpPr/>
          <p:nvPr/>
        </p:nvGrpSpPr>
        <p:grpSpPr>
          <a:xfrm>
            <a:off x="9682442" y="87953"/>
            <a:ext cx="1878187" cy="645380"/>
            <a:chOff x="2613892" y="1265288"/>
            <a:chExt cx="1648220" cy="9654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3AE15E5-3BEB-4FE7-AAD4-5ED070B4BC17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/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blipFill>
                  <a:blip r:embed="rId9"/>
                  <a:stretch>
                    <a:fillRect l="-5634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666438A-465F-4C6D-93D9-4FC1521888B2}"/>
              </a:ext>
            </a:extLst>
          </p:cNvPr>
          <p:cNvGrpSpPr/>
          <p:nvPr/>
        </p:nvGrpSpPr>
        <p:grpSpPr>
          <a:xfrm>
            <a:off x="8768978" y="525276"/>
            <a:ext cx="957471" cy="369332"/>
            <a:chOff x="3607910" y="2074177"/>
            <a:chExt cx="957471" cy="369332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1D49A9E-B1C5-4945-B1DB-0DCFF2A2B783}"/>
                </a:ext>
              </a:extLst>
            </p:cNvPr>
            <p:cNvCxnSpPr>
              <a:cxnSpLocks/>
            </p:cNvCxnSpPr>
            <p:nvPr/>
          </p:nvCxnSpPr>
          <p:spPr>
            <a:xfrm>
              <a:off x="3607910" y="2117791"/>
              <a:ext cx="9574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FE37717-2C3B-4246-82CA-C1B0988DB774}"/>
                </a:ext>
              </a:extLst>
            </p:cNvPr>
            <p:cNvSpPr/>
            <p:nvPr/>
          </p:nvSpPr>
          <p:spPr>
            <a:xfrm>
              <a:off x="3768811" y="2074177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)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9EEBFF3-F0AE-4ADC-A482-AE4E67DE70DB}"/>
              </a:ext>
            </a:extLst>
          </p:cNvPr>
          <p:cNvGrpSpPr/>
          <p:nvPr/>
        </p:nvGrpSpPr>
        <p:grpSpPr>
          <a:xfrm>
            <a:off x="9731495" y="1075561"/>
            <a:ext cx="1791710" cy="2372250"/>
            <a:chOff x="2613893" y="1265288"/>
            <a:chExt cx="1572331" cy="354867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E795709-865B-42C5-8F67-C93A3F9A4A5C}"/>
                </a:ext>
              </a:extLst>
            </p:cNvPr>
            <p:cNvSpPr/>
            <p:nvPr/>
          </p:nvSpPr>
          <p:spPr>
            <a:xfrm>
              <a:off x="2613893" y="1265288"/>
              <a:ext cx="1521675" cy="3548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/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blipFill>
                  <a:blip r:embed="rId10"/>
                  <a:stretch>
                    <a:fillRect l="-5634" t="-1852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FC40128-8241-4C80-9239-9099F5CAD1F8}"/>
              </a:ext>
            </a:extLst>
          </p:cNvPr>
          <p:cNvGrpSpPr/>
          <p:nvPr/>
        </p:nvGrpSpPr>
        <p:grpSpPr>
          <a:xfrm>
            <a:off x="8785697" y="872213"/>
            <a:ext cx="896745" cy="622855"/>
            <a:chOff x="3265583" y="2352529"/>
            <a:chExt cx="896745" cy="622855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ED501CC-296D-490F-9C74-026D2F58E08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265583" y="2352529"/>
              <a:ext cx="896745" cy="528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8E6EFF7-63F7-4695-8B92-9CF9709CE330}"/>
                </a:ext>
              </a:extLst>
            </p:cNvPr>
            <p:cNvSpPr/>
            <p:nvPr/>
          </p:nvSpPr>
          <p:spPr>
            <a:xfrm>
              <a:off x="3597331" y="2606052"/>
              <a:ext cx="24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,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9C8170C-BA02-4F7F-8C56-AD0EA2A24A16}"/>
              </a:ext>
            </a:extLst>
          </p:cNvPr>
          <p:cNvGrpSpPr/>
          <p:nvPr/>
        </p:nvGrpSpPr>
        <p:grpSpPr>
          <a:xfrm>
            <a:off x="2439903" y="581236"/>
            <a:ext cx="1911273" cy="1352425"/>
            <a:chOff x="2533209" y="1327685"/>
            <a:chExt cx="1911273" cy="135242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A1B54C-5CBE-4BD4-9336-71FD9B7ACAE1}"/>
                </a:ext>
              </a:extLst>
            </p:cNvPr>
            <p:cNvGrpSpPr/>
            <p:nvPr/>
          </p:nvGrpSpPr>
          <p:grpSpPr>
            <a:xfrm>
              <a:off x="2613892" y="1474617"/>
              <a:ext cx="1830590" cy="1205493"/>
              <a:chOff x="2613892" y="1474617"/>
              <a:chExt cx="1830590" cy="120549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538B9B-E0E8-4D24-BE04-4FFDAA67C546}"/>
                  </a:ext>
                </a:extLst>
              </p:cNvPr>
              <p:cNvSpPr/>
              <p:nvPr/>
            </p:nvSpPr>
            <p:spPr>
              <a:xfrm>
                <a:off x="2613892" y="1474617"/>
                <a:ext cx="1634595" cy="11392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</m:e>
                        </m:d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,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/>
                      <a:t>a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" t="-3553" b="-111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/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271B1D9-E086-4DC3-860B-6A636378AA4B}"/>
              </a:ext>
            </a:extLst>
          </p:cNvPr>
          <p:cNvCxnSpPr>
            <a:cxnSpLocks/>
          </p:cNvCxnSpPr>
          <p:nvPr/>
        </p:nvCxnSpPr>
        <p:spPr>
          <a:xfrm rot="5400000">
            <a:off x="7353002" y="1553968"/>
            <a:ext cx="1302359" cy="5062982"/>
          </a:xfrm>
          <a:prstGeom prst="bentConnector3">
            <a:avLst>
              <a:gd name="adj1" fmla="val 11755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6DDB9B4-771A-434C-A808-8F223CED8036}"/>
              </a:ext>
            </a:extLst>
          </p:cNvPr>
          <p:cNvSpPr txBox="1"/>
          <p:nvPr/>
        </p:nvSpPr>
        <p:spPr>
          <a:xfrm>
            <a:off x="6451513" y="46690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10CE0C5-A1F5-4F7C-9384-C540E17F45C2}"/>
              </a:ext>
            </a:extLst>
          </p:cNvPr>
          <p:cNvGrpSpPr/>
          <p:nvPr/>
        </p:nvGrpSpPr>
        <p:grpSpPr>
          <a:xfrm>
            <a:off x="7363255" y="3814754"/>
            <a:ext cx="1791710" cy="991800"/>
            <a:chOff x="2613892" y="1265288"/>
            <a:chExt cx="1733986" cy="145035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5D5A6A7-67FD-4071-859C-96F9C655DC33}"/>
                </a:ext>
              </a:extLst>
            </p:cNvPr>
            <p:cNvSpPr/>
            <p:nvPr/>
          </p:nvSpPr>
          <p:spPr>
            <a:xfrm>
              <a:off x="2613892" y="1265288"/>
              <a:ext cx="1539119" cy="1450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blipFill>
                  <a:blip r:embed="rId13"/>
                  <a:stretch>
                    <a:fillRect l="-5396" t="-5147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58B64F3-73B8-427F-A66A-865053E7C8B5}"/>
              </a:ext>
            </a:extLst>
          </p:cNvPr>
          <p:cNvGrpSpPr/>
          <p:nvPr/>
        </p:nvGrpSpPr>
        <p:grpSpPr>
          <a:xfrm>
            <a:off x="8925543" y="2280117"/>
            <a:ext cx="863676" cy="1662116"/>
            <a:chOff x="3169875" y="1071993"/>
            <a:chExt cx="863676" cy="1662116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1AD8B52-58E2-4E98-B3D3-6026BC4B4825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3169875" y="1071993"/>
              <a:ext cx="863676" cy="16621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FEB8D80-F56D-4E8E-9818-F8E181B78AE3}"/>
                </a:ext>
              </a:extLst>
            </p:cNvPr>
            <p:cNvSpPr/>
            <p:nvPr/>
          </p:nvSpPr>
          <p:spPr>
            <a:xfrm>
              <a:off x="3569607" y="2095902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/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/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/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D6D861F-0C7D-40B0-863D-EF5FA6166715}"/>
              </a:ext>
            </a:extLst>
          </p:cNvPr>
          <p:cNvGrpSpPr/>
          <p:nvPr/>
        </p:nvGrpSpPr>
        <p:grpSpPr>
          <a:xfrm>
            <a:off x="2006591" y="2184557"/>
            <a:ext cx="1371770" cy="660496"/>
            <a:chOff x="252819" y="3072739"/>
            <a:chExt cx="1371770" cy="6604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C22100D-6FEE-464D-8A64-E135B269A711}"/>
                </a:ext>
              </a:extLst>
            </p:cNvPr>
            <p:cNvGrpSpPr/>
            <p:nvPr/>
          </p:nvGrpSpPr>
          <p:grpSpPr>
            <a:xfrm>
              <a:off x="270232" y="3205345"/>
              <a:ext cx="1354357" cy="527890"/>
              <a:chOff x="2631229" y="1420682"/>
              <a:chExt cx="1354358" cy="52789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E498B8-0420-402D-A1A4-D87D96FCEEF0}"/>
                  </a:ext>
                </a:extLst>
              </p:cNvPr>
              <p:cNvSpPr/>
              <p:nvPr/>
            </p:nvSpPr>
            <p:spPr>
              <a:xfrm>
                <a:off x="2631229" y="1420682"/>
                <a:ext cx="1296633" cy="5008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177" t="-9211" r="-6699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/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/>
              <p:nvPr/>
            </p:nvSpPr>
            <p:spPr>
              <a:xfrm>
                <a:off x="7301546" y="2219242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46" y="2219242"/>
                <a:ext cx="4900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/>
              <p:nvPr/>
            </p:nvSpPr>
            <p:spPr>
              <a:xfrm>
                <a:off x="4770901" y="3776766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01" y="3776766"/>
                <a:ext cx="4900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F4ADE58-2376-46B7-9DEE-0DE7505E63ED}"/>
                  </a:ext>
                </a:extLst>
              </p:cNvPr>
              <p:cNvSpPr/>
              <p:nvPr/>
            </p:nvSpPr>
            <p:spPr>
              <a:xfrm>
                <a:off x="2013908" y="3026989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F4ADE58-2376-46B7-9DEE-0DE7505E6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08" y="3026989"/>
                <a:ext cx="4900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/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/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53F25AE-A9F3-4015-8E77-4A613DA125AF}"/>
                  </a:ext>
                </a:extLst>
              </p:cNvPr>
              <p:cNvSpPr/>
              <p:nvPr/>
            </p:nvSpPr>
            <p:spPr>
              <a:xfrm>
                <a:off x="7317284" y="3749142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53F25AE-A9F3-4015-8E77-4A613DA12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84" y="3749142"/>
                <a:ext cx="58253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32ED7711-9405-4330-B5BD-1636FC6BD86E}"/>
              </a:ext>
            </a:extLst>
          </p:cNvPr>
          <p:cNvCxnSpPr>
            <a:cxnSpLocks/>
            <a:endCxn id="53" idx="2"/>
          </p:cNvCxnSpPr>
          <p:nvPr/>
        </p:nvCxnSpPr>
        <p:spPr>
          <a:xfrm rot="10800000" flipV="1">
            <a:off x="3091849" y="3586677"/>
            <a:ext cx="7596228" cy="1241184"/>
          </a:xfrm>
          <a:prstGeom prst="bentConnector4">
            <a:avLst>
              <a:gd name="adj1" fmla="val 90"/>
              <a:gd name="adj2" fmla="val 1311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A9E0C319-6C3E-4448-951D-05A79D0E5DEB}"/>
              </a:ext>
            </a:extLst>
          </p:cNvPr>
          <p:cNvSpPr txBox="1"/>
          <p:nvPr/>
        </p:nvSpPr>
        <p:spPr>
          <a:xfrm>
            <a:off x="7271780" y="487378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</a:t>
            </a:r>
            <a:endParaRPr lang="zh-CN" altLang="en-US" b="1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258E25DB-29D1-4CF3-814C-74EB2EFBD25E}"/>
              </a:ext>
            </a:extLst>
          </p:cNvPr>
          <p:cNvGrpSpPr/>
          <p:nvPr/>
        </p:nvGrpSpPr>
        <p:grpSpPr>
          <a:xfrm>
            <a:off x="3694199" y="3280448"/>
            <a:ext cx="3914351" cy="676511"/>
            <a:chOff x="3456688" y="2208385"/>
            <a:chExt cx="3914351" cy="676511"/>
          </a:xfrm>
        </p:grpSpPr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4ADB2B0B-15E5-414E-85D9-7CB731127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688" y="2208385"/>
              <a:ext cx="3914351" cy="676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1640F3AC-8F81-423A-8D3D-5DF5022C46BF}"/>
                </a:ext>
              </a:extLst>
            </p:cNvPr>
            <p:cNvSpPr/>
            <p:nvPr/>
          </p:nvSpPr>
          <p:spPr>
            <a:xfrm>
              <a:off x="3958815" y="250083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D615E535-5CB2-444B-B8D3-D12117CCD247}"/>
              </a:ext>
            </a:extLst>
          </p:cNvPr>
          <p:cNvGrpSpPr/>
          <p:nvPr/>
        </p:nvGrpSpPr>
        <p:grpSpPr>
          <a:xfrm>
            <a:off x="3714249" y="4457069"/>
            <a:ext cx="1242003" cy="454512"/>
            <a:chOff x="2846866" y="1701506"/>
            <a:chExt cx="1242003" cy="454512"/>
          </a:xfrm>
        </p:grpSpPr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270D6271-82DF-45A3-B63A-62D922FD6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866" y="1701506"/>
              <a:ext cx="1242003" cy="17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73DB0D2-CB8F-4E4A-813E-1DFE350E1440}"/>
                </a:ext>
              </a:extLst>
            </p:cNvPr>
            <p:cNvSpPr/>
            <p:nvPr/>
          </p:nvSpPr>
          <p:spPr>
            <a:xfrm>
              <a:off x="3437711" y="178668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cxnSp>
        <p:nvCxnSpPr>
          <p:cNvPr id="303" name="连接符: 曲线 302">
            <a:extLst>
              <a:ext uri="{FF2B5EF4-FFF2-40B4-BE49-F238E27FC236}">
                <a16:creationId xmlns:a16="http://schemas.microsoft.com/office/drawing/2014/main" id="{F42B8705-174F-40AC-8687-FED9D534A9E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49549" y="3777233"/>
            <a:ext cx="842300" cy="921445"/>
          </a:xfrm>
          <a:prstGeom prst="curvedConnector4">
            <a:avLst>
              <a:gd name="adj1" fmla="val -27140"/>
              <a:gd name="adj2" fmla="val 124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4" name="矩形 303">
            <a:extLst>
              <a:ext uri="{FF2B5EF4-FFF2-40B4-BE49-F238E27FC236}">
                <a16:creationId xmlns:a16="http://schemas.microsoft.com/office/drawing/2014/main" id="{EFAC38A7-C380-426E-8DD1-008FB97B82F9}"/>
              </a:ext>
            </a:extLst>
          </p:cNvPr>
          <p:cNvSpPr/>
          <p:nvPr/>
        </p:nvSpPr>
        <p:spPr>
          <a:xfrm>
            <a:off x="1908920" y="4607763"/>
            <a:ext cx="207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FDDC012B-B019-40B5-A4E1-DFF1120BA8DB}"/>
              </a:ext>
            </a:extLst>
          </p:cNvPr>
          <p:cNvGrpSpPr/>
          <p:nvPr/>
        </p:nvGrpSpPr>
        <p:grpSpPr>
          <a:xfrm>
            <a:off x="481819" y="5156552"/>
            <a:ext cx="1576281" cy="899016"/>
            <a:chOff x="2693824" y="1340674"/>
            <a:chExt cx="1274917" cy="851571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26A200EC-A2FA-4381-AC58-D8E10293B871}"/>
                </a:ext>
              </a:extLst>
            </p:cNvPr>
            <p:cNvSpPr/>
            <p:nvPr/>
          </p:nvSpPr>
          <p:spPr>
            <a:xfrm>
              <a:off x="2693824" y="1340674"/>
              <a:ext cx="1187308" cy="8515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562608E1-965E-4AD8-A9E9-7784A728ECC1}"/>
                    </a:ext>
                  </a:extLst>
                </p:cNvPr>
                <p:cNvSpPr txBox="1"/>
                <p:nvPr/>
              </p:nvSpPr>
              <p:spPr>
                <a:xfrm>
                  <a:off x="2781433" y="1411393"/>
                  <a:ext cx="1187308" cy="670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 </a:t>
                  </a:r>
                </a:p>
              </p:txBody>
            </p:sp>
          </mc:Choice>
          <mc:Fallback xmlns="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562608E1-965E-4AD8-A9E9-7784A728E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33" y="1411393"/>
                  <a:ext cx="1187308" cy="670528"/>
                </a:xfrm>
                <a:prstGeom prst="rect">
                  <a:avLst/>
                </a:prstGeom>
                <a:blipFill>
                  <a:blip r:embed="rId25"/>
                  <a:stretch>
                    <a:fillRect l="-4564" t="-4310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B1D319E4-FD34-421F-BAD9-DC15BC1EFC21}"/>
              </a:ext>
            </a:extLst>
          </p:cNvPr>
          <p:cNvGrpSpPr/>
          <p:nvPr/>
        </p:nvGrpSpPr>
        <p:grpSpPr>
          <a:xfrm>
            <a:off x="824755" y="3563257"/>
            <a:ext cx="1523727" cy="1561912"/>
            <a:chOff x="818920" y="108438"/>
            <a:chExt cx="1523727" cy="1561912"/>
          </a:xfrm>
        </p:grpSpPr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BE09450C-9F6A-403C-A8BE-B1FB088F1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920" y="108438"/>
              <a:ext cx="1523727" cy="15619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E1AA17E-57A5-4436-8396-1A75D7D46208}"/>
                </a:ext>
              </a:extLst>
            </p:cNvPr>
            <p:cNvSpPr/>
            <p:nvPr/>
          </p:nvSpPr>
          <p:spPr>
            <a:xfrm>
              <a:off x="1493268" y="898078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</a:t>
              </a:r>
              <a:endParaRPr lang="zh-CN" altLang="en-US" dirty="0"/>
            </a:p>
          </p:txBody>
        </p: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7A6C6B36-447E-4649-A2A8-63E66A799407}"/>
              </a:ext>
            </a:extLst>
          </p:cNvPr>
          <p:cNvCxnSpPr>
            <a:cxnSpLocks/>
            <a:stCxn id="306" idx="2"/>
          </p:cNvCxnSpPr>
          <p:nvPr/>
        </p:nvCxnSpPr>
        <p:spPr>
          <a:xfrm rot="5400000" flipH="1" flipV="1">
            <a:off x="4761377" y="-101766"/>
            <a:ext cx="2611758" cy="9702910"/>
          </a:xfrm>
          <a:prstGeom prst="bentConnector4">
            <a:avLst>
              <a:gd name="adj1" fmla="val -6967"/>
              <a:gd name="adj2" fmla="val 100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8D0F221-C5C8-45E0-B8FF-6BFBAEA64ED3}"/>
              </a:ext>
            </a:extLst>
          </p:cNvPr>
          <p:cNvSpPr/>
          <p:nvPr/>
        </p:nvSpPr>
        <p:spPr>
          <a:xfrm>
            <a:off x="3484182" y="6124668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,</a:t>
            </a:r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54580B5-CB2E-460A-A6EF-3F5C3A0B28CF}"/>
              </a:ext>
            </a:extLst>
          </p:cNvPr>
          <p:cNvGrpSpPr/>
          <p:nvPr/>
        </p:nvGrpSpPr>
        <p:grpSpPr>
          <a:xfrm>
            <a:off x="3420750" y="5398933"/>
            <a:ext cx="1551152" cy="533228"/>
            <a:chOff x="2714149" y="1367408"/>
            <a:chExt cx="1254592" cy="50508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57BF29-B217-431C-90CE-BC498A5A2B9B}"/>
                </a:ext>
              </a:extLst>
            </p:cNvPr>
            <p:cNvSpPr/>
            <p:nvPr/>
          </p:nvSpPr>
          <p:spPr>
            <a:xfrm>
              <a:off x="2714149" y="1367408"/>
              <a:ext cx="1167710" cy="505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426B882B-3B13-461C-AB12-4002AE9DFC9D}"/>
                    </a:ext>
                  </a:extLst>
                </p:cNvPr>
                <p:cNvSpPr txBox="1"/>
                <p:nvPr/>
              </p:nvSpPr>
              <p:spPr>
                <a:xfrm>
                  <a:off x="2781433" y="1411393"/>
                  <a:ext cx="1187308" cy="378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426B882B-3B13-461C-AB12-4002AE9DF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33" y="1411393"/>
                  <a:ext cx="1187308" cy="378994"/>
                </a:xfrm>
                <a:prstGeom prst="rect">
                  <a:avLst/>
                </a:prstGeom>
                <a:blipFill>
                  <a:blip r:embed="rId26"/>
                  <a:stretch>
                    <a:fillRect l="-4564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7250FF3-FC65-4483-99D2-5328A4909CF1}"/>
              </a:ext>
            </a:extLst>
          </p:cNvPr>
          <p:cNvGrpSpPr/>
          <p:nvPr/>
        </p:nvGrpSpPr>
        <p:grpSpPr>
          <a:xfrm>
            <a:off x="1949782" y="5606060"/>
            <a:ext cx="1470968" cy="369332"/>
            <a:chOff x="3630012" y="2062983"/>
            <a:chExt cx="1470968" cy="369332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CA06E81-C5C8-4D0B-8992-B2ACAF04743B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3630012" y="2122470"/>
              <a:ext cx="14709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45B9F47-9C73-46A1-BE0A-EB84D5C13A00}"/>
                </a:ext>
              </a:extLst>
            </p:cNvPr>
            <p:cNvSpPr/>
            <p:nvPr/>
          </p:nvSpPr>
          <p:spPr>
            <a:xfrm>
              <a:off x="4156657" y="2062983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)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644F5-7649-4CC8-949E-0161210C3BCC}"/>
                  </a:ext>
                </a:extLst>
              </p:cNvPr>
              <p:cNvSpPr/>
              <p:nvPr/>
            </p:nvSpPr>
            <p:spPr>
              <a:xfrm>
                <a:off x="368745" y="5029601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644F5-7649-4CC8-949E-0161210C3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5" y="5029601"/>
                <a:ext cx="5825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038A1F-E8B2-497E-AEAF-11070796B8C9}"/>
                  </a:ext>
                </a:extLst>
              </p:cNvPr>
              <p:cNvSpPr/>
              <p:nvPr/>
            </p:nvSpPr>
            <p:spPr>
              <a:xfrm>
                <a:off x="3142423" y="5231608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038A1F-E8B2-497E-AEAF-11070796B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23" y="5231608"/>
                <a:ext cx="58253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6294E30C-6256-4B49-B7E8-2072C8AF1E38}"/>
              </a:ext>
            </a:extLst>
          </p:cNvPr>
          <p:cNvSpPr txBox="1"/>
          <p:nvPr/>
        </p:nvSpPr>
        <p:spPr>
          <a:xfrm>
            <a:off x="9974862" y="6484756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1183710230-</a:t>
            </a:r>
            <a:r>
              <a:rPr lang="zh-CN" altLang="en-US" dirty="0"/>
              <a:t>沈昕哲</a:t>
            </a: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33B22AA0-EF57-475B-912D-75C3B52A14F0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t="27773" r="45032" b="46698"/>
          <a:stretch/>
        </p:blipFill>
        <p:spPr>
          <a:xfrm>
            <a:off x="1490294" y="74411"/>
            <a:ext cx="2288468" cy="5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/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S’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</a:p>
              <a:p>
                <a:r>
                  <a:rPr lang="en-US" altLang="zh-CN" sz="2800" b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</m:d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S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a</a:t>
                </a: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blipFill>
                <a:blip r:embed="rId2"/>
                <a:stretch>
                  <a:fillRect l="-9211" t="-2989"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B8C8F6-852C-44F4-951A-132A64F022C2}"/>
              </a:ext>
            </a:extLst>
          </p:cNvPr>
          <p:cNvGrpSpPr/>
          <p:nvPr/>
        </p:nvGrpSpPr>
        <p:grpSpPr>
          <a:xfrm>
            <a:off x="4810721" y="71466"/>
            <a:ext cx="1697364" cy="3416320"/>
            <a:chOff x="2056786" y="1490741"/>
            <a:chExt cx="1649772" cy="341632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064A99-C98E-4521-83EB-63219F844DF3}"/>
                </a:ext>
              </a:extLst>
            </p:cNvPr>
            <p:cNvSpPr/>
            <p:nvPr/>
          </p:nvSpPr>
          <p:spPr>
            <a:xfrm>
              <a:off x="2056786" y="1490741"/>
              <a:ext cx="1588763" cy="3376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/>
                <p:nvPr/>
              </p:nvSpPr>
              <p:spPr>
                <a:xfrm>
                  <a:off x="2153390" y="1490741"/>
                  <a:ext cx="1553168" cy="341632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90" y="1490741"/>
                  <a:ext cx="1553168" cy="3416320"/>
                </a:xfrm>
                <a:prstGeom prst="rect">
                  <a:avLst/>
                </a:prstGeom>
                <a:blipFill>
                  <a:blip r:embed="rId3"/>
                  <a:stretch>
                    <a:fillRect l="-5703" t="-1250" r="-380" b="-3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8D6521-AEFE-4DEB-A86B-F03DA8EE946E}"/>
              </a:ext>
            </a:extLst>
          </p:cNvPr>
          <p:cNvGrpSpPr/>
          <p:nvPr/>
        </p:nvGrpSpPr>
        <p:grpSpPr>
          <a:xfrm>
            <a:off x="7197366" y="294442"/>
            <a:ext cx="1588331" cy="1258851"/>
            <a:chOff x="2710495" y="1479781"/>
            <a:chExt cx="1588331" cy="13076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4A58AE-F6AD-4F33-A16B-2354378F08FA}"/>
                </a:ext>
              </a:extLst>
            </p:cNvPr>
            <p:cNvSpPr/>
            <p:nvPr/>
          </p:nvSpPr>
          <p:spPr>
            <a:xfrm>
              <a:off x="2735022" y="1479781"/>
              <a:ext cx="1497536" cy="13076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6154" t="-3684" r="-1154" b="-1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93D2D2-C6A6-4D4E-ABA7-5E940BC6DDC1}"/>
              </a:ext>
            </a:extLst>
          </p:cNvPr>
          <p:cNvCxnSpPr>
            <a:cxnSpLocks/>
          </p:cNvCxnSpPr>
          <p:nvPr/>
        </p:nvCxnSpPr>
        <p:spPr>
          <a:xfrm>
            <a:off x="4254572" y="1507521"/>
            <a:ext cx="597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4490002-A556-49A9-B1B5-4C8B1B296C53}"/>
              </a:ext>
            </a:extLst>
          </p:cNvPr>
          <p:cNvSpPr/>
          <p:nvPr/>
        </p:nvSpPr>
        <p:spPr>
          <a:xfrm>
            <a:off x="4381713" y="118396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EFAC92-DAAA-4626-B702-6D7DA80A16E2}"/>
              </a:ext>
            </a:extLst>
          </p:cNvPr>
          <p:cNvGrpSpPr/>
          <p:nvPr/>
        </p:nvGrpSpPr>
        <p:grpSpPr>
          <a:xfrm>
            <a:off x="2672320" y="1867436"/>
            <a:ext cx="665564" cy="449727"/>
            <a:chOff x="2672320" y="2613885"/>
            <a:chExt cx="665564" cy="44972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57BD54A-24B9-4B32-9672-45C0BFD0FD44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 flipH="1">
              <a:off x="2672320" y="2613885"/>
              <a:ext cx="665564" cy="4497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430B3A-5EF8-4E26-8578-7AD1E21E570F}"/>
                </a:ext>
              </a:extLst>
            </p:cNvPr>
            <p:cNvSpPr/>
            <p:nvPr/>
          </p:nvSpPr>
          <p:spPr>
            <a:xfrm>
              <a:off x="2721390" y="263950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0EE0B3D-8E8B-4479-95B5-2B388A3870C1}"/>
              </a:ext>
            </a:extLst>
          </p:cNvPr>
          <p:cNvGrpSpPr/>
          <p:nvPr/>
        </p:nvGrpSpPr>
        <p:grpSpPr>
          <a:xfrm>
            <a:off x="258320" y="2317163"/>
            <a:ext cx="1372571" cy="528698"/>
            <a:chOff x="2631229" y="1420682"/>
            <a:chExt cx="1432703" cy="49698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7A90F47-9077-4C4F-AAC9-66BB01E00CE2}"/>
                </a:ext>
              </a:extLst>
            </p:cNvPr>
            <p:cNvSpPr/>
            <p:nvPr/>
          </p:nvSpPr>
          <p:spPr>
            <a:xfrm>
              <a:off x="2631229" y="1420682"/>
              <a:ext cx="1353437" cy="4969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028C7F-EE50-4D4F-BF6E-448B310640B5}"/>
                    </a:ext>
                  </a:extLst>
                </p:cNvPr>
                <p:cNvSpPr txBox="1"/>
                <p:nvPr/>
              </p:nvSpPr>
              <p:spPr>
                <a:xfrm>
                  <a:off x="2710495" y="1464870"/>
                  <a:ext cx="1353437" cy="43397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$</a:t>
                  </a: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2028C7F-EE50-4D4F-BF6E-448B31064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64870"/>
                  <a:ext cx="1353437" cy="433973"/>
                </a:xfrm>
                <a:prstGeom prst="rect">
                  <a:avLst/>
                </a:prstGeom>
                <a:blipFill>
                  <a:blip r:embed="rId5"/>
                  <a:stretch>
                    <a:fillRect l="-7512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47F871D-4F14-40C2-ADE1-1EF915385E7A}"/>
              </a:ext>
            </a:extLst>
          </p:cNvPr>
          <p:cNvGrpSpPr/>
          <p:nvPr/>
        </p:nvGrpSpPr>
        <p:grpSpPr>
          <a:xfrm>
            <a:off x="982575" y="1897401"/>
            <a:ext cx="1387236" cy="466770"/>
            <a:chOff x="2671886" y="1719339"/>
            <a:chExt cx="1387236" cy="46677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DD3DCD2-FCA1-4354-9CF6-7753C7C41BD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671886" y="1719339"/>
              <a:ext cx="1387236" cy="466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F020A4-BABE-4EA5-9AC5-89EC2F4E5B83}"/>
                </a:ext>
              </a:extLst>
            </p:cNvPr>
            <p:cNvSpPr/>
            <p:nvPr/>
          </p:nvSpPr>
          <p:spPr>
            <a:xfrm>
              <a:off x="3437711" y="178668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27A32B2-CEAA-48EA-9220-4FC0B25E58B8}"/>
              </a:ext>
            </a:extLst>
          </p:cNvPr>
          <p:cNvGrpSpPr/>
          <p:nvPr/>
        </p:nvGrpSpPr>
        <p:grpSpPr>
          <a:xfrm>
            <a:off x="6398400" y="983593"/>
            <a:ext cx="823194" cy="369332"/>
            <a:chOff x="3608888" y="2850205"/>
            <a:chExt cx="823194" cy="36933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D83305-76DF-4BFB-9F8A-3E5D76F60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08888" y="2864240"/>
              <a:ext cx="8231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0C368E4-BE6C-4000-B67D-F570C1ABAC73}"/>
                </a:ext>
              </a:extLst>
            </p:cNvPr>
            <p:cNvSpPr/>
            <p:nvPr/>
          </p:nvSpPr>
          <p:spPr>
            <a:xfrm>
              <a:off x="3865635" y="2850205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DC0874-D360-43CE-96FA-34A48B9EAB27}"/>
              </a:ext>
            </a:extLst>
          </p:cNvPr>
          <p:cNvGrpSpPr/>
          <p:nvPr/>
        </p:nvGrpSpPr>
        <p:grpSpPr>
          <a:xfrm>
            <a:off x="7381280" y="2231458"/>
            <a:ext cx="1648219" cy="1103977"/>
            <a:chOff x="2613892" y="1265288"/>
            <a:chExt cx="1648220" cy="96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B603F1-FB55-43DE-81AC-87D36295E351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/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blipFill>
                  <a:blip r:embed="rId6"/>
                  <a:stretch>
                    <a:fillRect l="-7018" t="-510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1551AB-48AB-476B-97BC-45E86BF95EA4}"/>
              </a:ext>
            </a:extLst>
          </p:cNvPr>
          <p:cNvGrpSpPr/>
          <p:nvPr/>
        </p:nvGrpSpPr>
        <p:grpSpPr>
          <a:xfrm>
            <a:off x="6445316" y="2791145"/>
            <a:ext cx="975394" cy="369332"/>
            <a:chOff x="3456688" y="2850205"/>
            <a:chExt cx="975394" cy="369332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27DE2AD-565C-446F-B7B8-89B59D610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688" y="2864240"/>
              <a:ext cx="975394" cy="20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8495CDF-7719-4053-90A6-3A29C0348E2E}"/>
                </a:ext>
              </a:extLst>
            </p:cNvPr>
            <p:cNvSpPr/>
            <p:nvPr/>
          </p:nvSpPr>
          <p:spPr>
            <a:xfrm>
              <a:off x="3856304" y="2850205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362A559-C286-4CA8-AA5D-2672D9BADA9C}"/>
              </a:ext>
            </a:extLst>
          </p:cNvPr>
          <p:cNvGrpSpPr/>
          <p:nvPr/>
        </p:nvGrpSpPr>
        <p:grpSpPr>
          <a:xfrm>
            <a:off x="2249549" y="3121985"/>
            <a:ext cx="1544296" cy="1678889"/>
            <a:chOff x="2693824" y="1340673"/>
            <a:chExt cx="1249047" cy="159028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B648295-5007-4B69-B6BE-24802517DFC2}"/>
                </a:ext>
              </a:extLst>
            </p:cNvPr>
            <p:cNvSpPr/>
            <p:nvPr/>
          </p:nvSpPr>
          <p:spPr>
            <a:xfrm>
              <a:off x="2693824" y="1340673"/>
              <a:ext cx="1187308" cy="14860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875C405-8AF8-4103-9062-2CD1DD3BE056}"/>
                    </a:ext>
                  </a:extLst>
                </p:cNvPr>
                <p:cNvSpPr txBox="1"/>
                <p:nvPr/>
              </p:nvSpPr>
              <p:spPr>
                <a:xfrm>
                  <a:off x="2755563" y="1385830"/>
                  <a:ext cx="1187308" cy="154512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 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,) </a:t>
                  </a:r>
                </a:p>
                <a:p>
                  <a:r>
                    <a:rPr lang="en-US" altLang="zh-CN" sz="2000" b="1" dirty="0"/>
                    <a:t>S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/>
                    <a:t>a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000" b="1" dirty="0"/>
                    <a:t>,)</a:t>
                  </a:r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875C405-8AF8-4103-9062-2CD1DD3BE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563" y="1385830"/>
                  <a:ext cx="1187308" cy="1545129"/>
                </a:xfrm>
                <a:prstGeom prst="rect">
                  <a:avLst/>
                </a:prstGeom>
                <a:blipFill>
                  <a:blip r:embed="rId7"/>
                  <a:stretch>
                    <a:fillRect l="-4583" t="-2239" b="-5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2FB77F-2144-403F-B5B4-43B6D430F45C}"/>
              </a:ext>
            </a:extLst>
          </p:cNvPr>
          <p:cNvGrpSpPr/>
          <p:nvPr/>
        </p:nvGrpSpPr>
        <p:grpSpPr>
          <a:xfrm>
            <a:off x="3059864" y="1759638"/>
            <a:ext cx="1750857" cy="1410020"/>
            <a:chOff x="591790" y="108438"/>
            <a:chExt cx="1750857" cy="1410020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D98F206-F124-4FBC-9098-92D287FBF40C}"/>
                </a:ext>
              </a:extLst>
            </p:cNvPr>
            <p:cNvCxnSpPr>
              <a:cxnSpLocks/>
              <a:stCxn id="14" idx="1"/>
              <a:endCxn id="53" idx="0"/>
            </p:cNvCxnSpPr>
            <p:nvPr/>
          </p:nvCxnSpPr>
          <p:spPr>
            <a:xfrm flipH="1">
              <a:off x="591790" y="108438"/>
              <a:ext cx="1750857" cy="14100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1E1E29-33DF-4163-9857-434F7EC0D2CA}"/>
                </a:ext>
              </a:extLst>
            </p:cNvPr>
            <p:cNvSpPr/>
            <p:nvPr/>
          </p:nvSpPr>
          <p:spPr>
            <a:xfrm>
              <a:off x="1493268" y="898078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(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74D5C3C-4A31-4AC4-8089-EE8A654E0E80}"/>
              </a:ext>
            </a:extLst>
          </p:cNvPr>
          <p:cNvGrpSpPr/>
          <p:nvPr/>
        </p:nvGrpSpPr>
        <p:grpSpPr>
          <a:xfrm>
            <a:off x="4874717" y="3850146"/>
            <a:ext cx="1302262" cy="886492"/>
            <a:chOff x="2660475" y="1291005"/>
            <a:chExt cx="1302263" cy="7752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9006420-5C77-4C04-B83E-FFB02669CE5E}"/>
                </a:ext>
              </a:extLst>
            </p:cNvPr>
            <p:cNvSpPr/>
            <p:nvPr/>
          </p:nvSpPr>
          <p:spPr>
            <a:xfrm>
              <a:off x="2660475" y="1291005"/>
              <a:ext cx="1302263" cy="742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/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blipFill>
                  <a:blip r:embed="rId8"/>
                  <a:stretch>
                    <a:fillRect l="-8377" t="-5147" r="-3141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AF4C382-0E8D-4D1F-8757-FF67AF4B4D32}"/>
              </a:ext>
            </a:extLst>
          </p:cNvPr>
          <p:cNvGrpSpPr/>
          <p:nvPr/>
        </p:nvGrpSpPr>
        <p:grpSpPr>
          <a:xfrm>
            <a:off x="5593230" y="3487786"/>
            <a:ext cx="405566" cy="417854"/>
            <a:chOff x="5959901" y="965261"/>
            <a:chExt cx="405566" cy="417854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D2C726D-8165-4136-ABCA-5B8E7334E328}"/>
                </a:ext>
              </a:extLst>
            </p:cNvPr>
            <p:cNvCxnSpPr>
              <a:cxnSpLocks/>
              <a:stCxn id="15" idx="2"/>
              <a:endCxn id="59" idx="0"/>
            </p:cNvCxnSpPr>
            <p:nvPr/>
          </p:nvCxnSpPr>
          <p:spPr>
            <a:xfrm flipH="1">
              <a:off x="5959901" y="965261"/>
              <a:ext cx="115869" cy="4178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8A0488-2BB6-47B2-BAC3-54F9B4F19F58}"/>
                </a:ext>
              </a:extLst>
            </p:cNvPr>
            <p:cNvSpPr/>
            <p:nvPr/>
          </p:nvSpPr>
          <p:spPr>
            <a:xfrm>
              <a:off x="6055767" y="9860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837E2C9-132E-4D11-BF9F-E7DF65E211D6}"/>
              </a:ext>
            </a:extLst>
          </p:cNvPr>
          <p:cNvGrpSpPr/>
          <p:nvPr/>
        </p:nvGrpSpPr>
        <p:grpSpPr>
          <a:xfrm>
            <a:off x="9682442" y="87953"/>
            <a:ext cx="1878187" cy="645380"/>
            <a:chOff x="2613892" y="1265288"/>
            <a:chExt cx="1648220" cy="9654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3AE15E5-3BEB-4FE7-AAD4-5ED070B4BC17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/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blipFill>
                  <a:blip r:embed="rId9"/>
                  <a:stretch>
                    <a:fillRect l="-5634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666438A-465F-4C6D-93D9-4FC1521888B2}"/>
              </a:ext>
            </a:extLst>
          </p:cNvPr>
          <p:cNvGrpSpPr/>
          <p:nvPr/>
        </p:nvGrpSpPr>
        <p:grpSpPr>
          <a:xfrm>
            <a:off x="8768978" y="525276"/>
            <a:ext cx="957471" cy="369332"/>
            <a:chOff x="3607910" y="2074177"/>
            <a:chExt cx="957471" cy="369332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1D49A9E-B1C5-4945-B1DB-0DCFF2A2B783}"/>
                </a:ext>
              </a:extLst>
            </p:cNvPr>
            <p:cNvCxnSpPr>
              <a:cxnSpLocks/>
            </p:cNvCxnSpPr>
            <p:nvPr/>
          </p:nvCxnSpPr>
          <p:spPr>
            <a:xfrm>
              <a:off x="3607910" y="2117791"/>
              <a:ext cx="9574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FE37717-2C3B-4246-82CA-C1B0988DB774}"/>
                </a:ext>
              </a:extLst>
            </p:cNvPr>
            <p:cNvSpPr/>
            <p:nvPr/>
          </p:nvSpPr>
          <p:spPr>
            <a:xfrm>
              <a:off x="3768811" y="2074177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)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9EEBFF3-F0AE-4ADC-A482-AE4E67DE70DB}"/>
              </a:ext>
            </a:extLst>
          </p:cNvPr>
          <p:cNvGrpSpPr/>
          <p:nvPr/>
        </p:nvGrpSpPr>
        <p:grpSpPr>
          <a:xfrm>
            <a:off x="9731495" y="1075561"/>
            <a:ext cx="1791710" cy="2372250"/>
            <a:chOff x="2613893" y="1265288"/>
            <a:chExt cx="1572331" cy="354867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E795709-865B-42C5-8F67-C93A3F9A4A5C}"/>
                </a:ext>
              </a:extLst>
            </p:cNvPr>
            <p:cNvSpPr/>
            <p:nvPr/>
          </p:nvSpPr>
          <p:spPr>
            <a:xfrm>
              <a:off x="2613893" y="1265288"/>
              <a:ext cx="1521675" cy="3548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/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blipFill>
                  <a:blip r:embed="rId10"/>
                  <a:stretch>
                    <a:fillRect l="-5634" t="-1852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FC40128-8241-4C80-9239-9099F5CAD1F8}"/>
              </a:ext>
            </a:extLst>
          </p:cNvPr>
          <p:cNvGrpSpPr/>
          <p:nvPr/>
        </p:nvGrpSpPr>
        <p:grpSpPr>
          <a:xfrm>
            <a:off x="8785697" y="872213"/>
            <a:ext cx="896745" cy="622855"/>
            <a:chOff x="3265583" y="2352529"/>
            <a:chExt cx="896745" cy="622855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ED501CC-296D-490F-9C74-026D2F58E08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265583" y="2352529"/>
              <a:ext cx="896745" cy="528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8E6EFF7-63F7-4695-8B92-9CF9709CE330}"/>
                </a:ext>
              </a:extLst>
            </p:cNvPr>
            <p:cNvSpPr/>
            <p:nvPr/>
          </p:nvSpPr>
          <p:spPr>
            <a:xfrm>
              <a:off x="3597331" y="2606052"/>
              <a:ext cx="24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,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9C8170C-BA02-4F7F-8C56-AD0EA2A24A16}"/>
              </a:ext>
            </a:extLst>
          </p:cNvPr>
          <p:cNvGrpSpPr/>
          <p:nvPr/>
        </p:nvGrpSpPr>
        <p:grpSpPr>
          <a:xfrm>
            <a:off x="2439903" y="581236"/>
            <a:ext cx="1911273" cy="1352425"/>
            <a:chOff x="2533209" y="1327685"/>
            <a:chExt cx="1911273" cy="135242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A1B54C-5CBE-4BD4-9336-71FD9B7ACAE1}"/>
                </a:ext>
              </a:extLst>
            </p:cNvPr>
            <p:cNvGrpSpPr/>
            <p:nvPr/>
          </p:nvGrpSpPr>
          <p:grpSpPr>
            <a:xfrm>
              <a:off x="2613892" y="1474617"/>
              <a:ext cx="1830590" cy="1205493"/>
              <a:chOff x="2613892" y="1474617"/>
              <a:chExt cx="1830590" cy="120549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538B9B-E0E8-4D24-BE04-4FFDAA67C546}"/>
                  </a:ext>
                </a:extLst>
              </p:cNvPr>
              <p:cNvSpPr/>
              <p:nvPr/>
            </p:nvSpPr>
            <p:spPr>
              <a:xfrm>
                <a:off x="2613892" y="1474617"/>
                <a:ext cx="1634595" cy="11392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</m:e>
                        </m:d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,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/>
                      <a:t>a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" t="-3553" b="-111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/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271B1D9-E086-4DC3-860B-6A636378AA4B}"/>
              </a:ext>
            </a:extLst>
          </p:cNvPr>
          <p:cNvCxnSpPr>
            <a:cxnSpLocks/>
          </p:cNvCxnSpPr>
          <p:nvPr/>
        </p:nvCxnSpPr>
        <p:spPr>
          <a:xfrm rot="5400000">
            <a:off x="7353002" y="1553968"/>
            <a:ext cx="1302359" cy="5062982"/>
          </a:xfrm>
          <a:prstGeom prst="bentConnector3">
            <a:avLst>
              <a:gd name="adj1" fmla="val 11755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6DDB9B4-771A-434C-A808-8F223CED8036}"/>
              </a:ext>
            </a:extLst>
          </p:cNvPr>
          <p:cNvSpPr txBox="1"/>
          <p:nvPr/>
        </p:nvSpPr>
        <p:spPr>
          <a:xfrm>
            <a:off x="6451513" y="46690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10CE0C5-A1F5-4F7C-9384-C540E17F45C2}"/>
              </a:ext>
            </a:extLst>
          </p:cNvPr>
          <p:cNvGrpSpPr/>
          <p:nvPr/>
        </p:nvGrpSpPr>
        <p:grpSpPr>
          <a:xfrm>
            <a:off x="7363255" y="3814754"/>
            <a:ext cx="1791710" cy="991800"/>
            <a:chOff x="2613892" y="1265288"/>
            <a:chExt cx="1733986" cy="145035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5D5A6A7-67FD-4071-859C-96F9C655DC33}"/>
                </a:ext>
              </a:extLst>
            </p:cNvPr>
            <p:cNvSpPr/>
            <p:nvPr/>
          </p:nvSpPr>
          <p:spPr>
            <a:xfrm>
              <a:off x="2613892" y="1265288"/>
              <a:ext cx="1539119" cy="1450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blipFill>
                  <a:blip r:embed="rId13"/>
                  <a:stretch>
                    <a:fillRect l="-5396" t="-5147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58B64F3-73B8-427F-A66A-865053E7C8B5}"/>
              </a:ext>
            </a:extLst>
          </p:cNvPr>
          <p:cNvGrpSpPr/>
          <p:nvPr/>
        </p:nvGrpSpPr>
        <p:grpSpPr>
          <a:xfrm>
            <a:off x="8925543" y="2280117"/>
            <a:ext cx="863676" cy="1662116"/>
            <a:chOff x="3169875" y="1071993"/>
            <a:chExt cx="863676" cy="1662116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1AD8B52-58E2-4E98-B3D3-6026BC4B4825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3169875" y="1071993"/>
              <a:ext cx="863676" cy="16621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FEB8D80-F56D-4E8E-9818-F8E181B78AE3}"/>
                </a:ext>
              </a:extLst>
            </p:cNvPr>
            <p:cNvSpPr/>
            <p:nvPr/>
          </p:nvSpPr>
          <p:spPr>
            <a:xfrm>
              <a:off x="3569607" y="2095902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/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/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/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D6D861F-0C7D-40B0-863D-EF5FA6166715}"/>
              </a:ext>
            </a:extLst>
          </p:cNvPr>
          <p:cNvGrpSpPr/>
          <p:nvPr/>
        </p:nvGrpSpPr>
        <p:grpSpPr>
          <a:xfrm>
            <a:off x="2006591" y="2184557"/>
            <a:ext cx="1371770" cy="660496"/>
            <a:chOff x="252819" y="3072739"/>
            <a:chExt cx="1371770" cy="6604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C22100D-6FEE-464D-8A64-E135B269A711}"/>
                </a:ext>
              </a:extLst>
            </p:cNvPr>
            <p:cNvGrpSpPr/>
            <p:nvPr/>
          </p:nvGrpSpPr>
          <p:grpSpPr>
            <a:xfrm>
              <a:off x="270232" y="3205345"/>
              <a:ext cx="1354357" cy="527890"/>
              <a:chOff x="2631229" y="1420682"/>
              <a:chExt cx="1354358" cy="52789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E498B8-0420-402D-A1A4-D87D96FCEEF0}"/>
                  </a:ext>
                </a:extLst>
              </p:cNvPr>
              <p:cNvSpPr/>
              <p:nvPr/>
            </p:nvSpPr>
            <p:spPr>
              <a:xfrm>
                <a:off x="2631229" y="1420682"/>
                <a:ext cx="1296633" cy="5008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177" t="-9211" r="-6699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/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/>
              <p:nvPr/>
            </p:nvSpPr>
            <p:spPr>
              <a:xfrm>
                <a:off x="7301546" y="2219242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46" y="2219242"/>
                <a:ext cx="4900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/>
              <p:nvPr/>
            </p:nvSpPr>
            <p:spPr>
              <a:xfrm>
                <a:off x="4770901" y="3776766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01" y="3776766"/>
                <a:ext cx="4900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F4ADE58-2376-46B7-9DEE-0DE7505E63ED}"/>
                  </a:ext>
                </a:extLst>
              </p:cNvPr>
              <p:cNvSpPr/>
              <p:nvPr/>
            </p:nvSpPr>
            <p:spPr>
              <a:xfrm>
                <a:off x="2013908" y="3026989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F4ADE58-2376-46B7-9DEE-0DE7505E6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08" y="3026989"/>
                <a:ext cx="4900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/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/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53F25AE-A9F3-4015-8E77-4A613DA125AF}"/>
                  </a:ext>
                </a:extLst>
              </p:cNvPr>
              <p:cNvSpPr/>
              <p:nvPr/>
            </p:nvSpPr>
            <p:spPr>
              <a:xfrm>
                <a:off x="7317284" y="3749142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53F25AE-A9F3-4015-8E77-4A613DA12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84" y="3749142"/>
                <a:ext cx="58253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32ED7711-9405-4330-B5BD-1636FC6BD86E}"/>
              </a:ext>
            </a:extLst>
          </p:cNvPr>
          <p:cNvCxnSpPr>
            <a:cxnSpLocks/>
            <a:endCxn id="53" idx="2"/>
          </p:cNvCxnSpPr>
          <p:nvPr/>
        </p:nvCxnSpPr>
        <p:spPr>
          <a:xfrm rot="10800000" flipV="1">
            <a:off x="3059864" y="3559690"/>
            <a:ext cx="7596228" cy="1241184"/>
          </a:xfrm>
          <a:prstGeom prst="bentConnector4">
            <a:avLst>
              <a:gd name="adj1" fmla="val 90"/>
              <a:gd name="adj2" fmla="val 13119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A9E0C319-6C3E-4448-951D-05A79D0E5DEB}"/>
              </a:ext>
            </a:extLst>
          </p:cNvPr>
          <p:cNvSpPr txBox="1"/>
          <p:nvPr/>
        </p:nvSpPr>
        <p:spPr>
          <a:xfrm>
            <a:off x="7271780" y="487378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</a:t>
            </a:r>
            <a:endParaRPr lang="zh-CN" altLang="en-US" b="1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258E25DB-29D1-4CF3-814C-74EB2EFBD25E}"/>
              </a:ext>
            </a:extLst>
          </p:cNvPr>
          <p:cNvGrpSpPr/>
          <p:nvPr/>
        </p:nvGrpSpPr>
        <p:grpSpPr>
          <a:xfrm>
            <a:off x="3694199" y="3280448"/>
            <a:ext cx="3914351" cy="676511"/>
            <a:chOff x="3456688" y="2208385"/>
            <a:chExt cx="3914351" cy="676511"/>
          </a:xfrm>
        </p:grpSpPr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4ADB2B0B-15E5-414E-85D9-7CB731127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688" y="2208385"/>
              <a:ext cx="3914351" cy="676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1640F3AC-8F81-423A-8D3D-5DF5022C46BF}"/>
                </a:ext>
              </a:extLst>
            </p:cNvPr>
            <p:cNvSpPr/>
            <p:nvPr/>
          </p:nvSpPr>
          <p:spPr>
            <a:xfrm>
              <a:off x="3958815" y="250083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D615E535-5CB2-444B-B8D3-D12117CCD247}"/>
              </a:ext>
            </a:extLst>
          </p:cNvPr>
          <p:cNvGrpSpPr/>
          <p:nvPr/>
        </p:nvGrpSpPr>
        <p:grpSpPr>
          <a:xfrm>
            <a:off x="3714249" y="4457069"/>
            <a:ext cx="1242003" cy="454512"/>
            <a:chOff x="2846866" y="1701506"/>
            <a:chExt cx="1242003" cy="454512"/>
          </a:xfrm>
        </p:grpSpPr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270D6271-82DF-45A3-B63A-62D922FD6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866" y="1701506"/>
              <a:ext cx="1242003" cy="170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73DB0D2-CB8F-4E4A-813E-1DFE350E1440}"/>
                </a:ext>
              </a:extLst>
            </p:cNvPr>
            <p:cNvSpPr/>
            <p:nvPr/>
          </p:nvSpPr>
          <p:spPr>
            <a:xfrm>
              <a:off x="3437711" y="178668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cxnSp>
        <p:nvCxnSpPr>
          <p:cNvPr id="303" name="连接符: 曲线 302">
            <a:extLst>
              <a:ext uri="{FF2B5EF4-FFF2-40B4-BE49-F238E27FC236}">
                <a16:creationId xmlns:a16="http://schemas.microsoft.com/office/drawing/2014/main" id="{F42B8705-174F-40AC-8687-FED9D534A9E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249549" y="3777233"/>
            <a:ext cx="842300" cy="921445"/>
          </a:xfrm>
          <a:prstGeom prst="curvedConnector4">
            <a:avLst>
              <a:gd name="adj1" fmla="val -27140"/>
              <a:gd name="adj2" fmla="val 124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4" name="矩形 303">
            <a:extLst>
              <a:ext uri="{FF2B5EF4-FFF2-40B4-BE49-F238E27FC236}">
                <a16:creationId xmlns:a16="http://schemas.microsoft.com/office/drawing/2014/main" id="{EFAC38A7-C380-426E-8DD1-008FB97B82F9}"/>
              </a:ext>
            </a:extLst>
          </p:cNvPr>
          <p:cNvSpPr/>
          <p:nvPr/>
        </p:nvSpPr>
        <p:spPr>
          <a:xfrm>
            <a:off x="1908920" y="4607763"/>
            <a:ext cx="207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FDDC012B-B019-40B5-A4E1-DFF1120BA8DB}"/>
              </a:ext>
            </a:extLst>
          </p:cNvPr>
          <p:cNvGrpSpPr/>
          <p:nvPr/>
        </p:nvGrpSpPr>
        <p:grpSpPr>
          <a:xfrm>
            <a:off x="481819" y="5156552"/>
            <a:ext cx="1576281" cy="899016"/>
            <a:chOff x="2693824" y="1340674"/>
            <a:chExt cx="1274917" cy="851571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26A200EC-A2FA-4381-AC58-D8E10293B871}"/>
                </a:ext>
              </a:extLst>
            </p:cNvPr>
            <p:cNvSpPr/>
            <p:nvPr/>
          </p:nvSpPr>
          <p:spPr>
            <a:xfrm>
              <a:off x="2693824" y="1340674"/>
              <a:ext cx="1187308" cy="8515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562608E1-965E-4AD8-A9E9-7784A728ECC1}"/>
                    </a:ext>
                  </a:extLst>
                </p:cNvPr>
                <p:cNvSpPr txBox="1"/>
                <p:nvPr/>
              </p:nvSpPr>
              <p:spPr>
                <a:xfrm>
                  <a:off x="2781433" y="1411393"/>
                  <a:ext cx="1187308" cy="670528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  <a:p>
                  <a:r>
                    <a:rPr lang="en-US" altLang="zh-CN" sz="20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 </a:t>
                  </a:r>
                </a:p>
              </p:txBody>
            </p:sp>
          </mc:Choice>
          <mc:Fallback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562608E1-965E-4AD8-A9E9-7784A728E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33" y="1411393"/>
                  <a:ext cx="1187308" cy="670528"/>
                </a:xfrm>
                <a:prstGeom prst="rect">
                  <a:avLst/>
                </a:prstGeom>
                <a:blipFill>
                  <a:blip r:embed="rId25"/>
                  <a:stretch>
                    <a:fillRect l="-4564" t="-4310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B1D319E4-FD34-421F-BAD9-DC15BC1EFC21}"/>
              </a:ext>
            </a:extLst>
          </p:cNvPr>
          <p:cNvGrpSpPr/>
          <p:nvPr/>
        </p:nvGrpSpPr>
        <p:grpSpPr>
          <a:xfrm>
            <a:off x="824755" y="3563257"/>
            <a:ext cx="1523727" cy="1561912"/>
            <a:chOff x="818920" y="108438"/>
            <a:chExt cx="1523727" cy="1561912"/>
          </a:xfrm>
        </p:grpSpPr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BE09450C-9F6A-403C-A8BE-B1FB088F1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920" y="108438"/>
              <a:ext cx="1523727" cy="15619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E1AA17E-57A5-4436-8396-1A75D7D46208}"/>
                </a:ext>
              </a:extLst>
            </p:cNvPr>
            <p:cNvSpPr/>
            <p:nvPr/>
          </p:nvSpPr>
          <p:spPr>
            <a:xfrm>
              <a:off x="1493268" y="898078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</a:t>
              </a:r>
              <a:endParaRPr lang="zh-CN" altLang="en-US" dirty="0"/>
            </a:p>
          </p:txBody>
        </p: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7A6C6B36-447E-4649-A2A8-63E66A799407}"/>
              </a:ext>
            </a:extLst>
          </p:cNvPr>
          <p:cNvCxnSpPr>
            <a:cxnSpLocks/>
            <a:stCxn id="306" idx="2"/>
          </p:cNvCxnSpPr>
          <p:nvPr/>
        </p:nvCxnSpPr>
        <p:spPr>
          <a:xfrm rot="5400000" flipH="1" flipV="1">
            <a:off x="4761377" y="-101766"/>
            <a:ext cx="2611758" cy="9702910"/>
          </a:xfrm>
          <a:prstGeom prst="bentConnector4">
            <a:avLst>
              <a:gd name="adj1" fmla="val -9468"/>
              <a:gd name="adj2" fmla="val 100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8D0F221-C5C8-45E0-B8FF-6BFBAEA64ED3}"/>
              </a:ext>
            </a:extLst>
          </p:cNvPr>
          <p:cNvSpPr/>
          <p:nvPr/>
        </p:nvSpPr>
        <p:spPr>
          <a:xfrm>
            <a:off x="3484182" y="6124668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,</a:t>
            </a:r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54580B5-CB2E-460A-A6EF-3F5C3A0B28CF}"/>
              </a:ext>
            </a:extLst>
          </p:cNvPr>
          <p:cNvGrpSpPr/>
          <p:nvPr/>
        </p:nvGrpSpPr>
        <p:grpSpPr>
          <a:xfrm>
            <a:off x="3420750" y="5398933"/>
            <a:ext cx="1551152" cy="533228"/>
            <a:chOff x="2714149" y="1367408"/>
            <a:chExt cx="1254592" cy="50508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57BF29-B217-431C-90CE-BC498A5A2B9B}"/>
                </a:ext>
              </a:extLst>
            </p:cNvPr>
            <p:cNvSpPr/>
            <p:nvPr/>
          </p:nvSpPr>
          <p:spPr>
            <a:xfrm>
              <a:off x="2714149" y="1367408"/>
              <a:ext cx="1167710" cy="505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426B882B-3B13-461C-AB12-4002AE9DFC9D}"/>
                    </a:ext>
                  </a:extLst>
                </p:cNvPr>
                <p:cNvSpPr txBox="1"/>
                <p:nvPr/>
              </p:nvSpPr>
              <p:spPr>
                <a:xfrm>
                  <a:off x="2781433" y="1411393"/>
                  <a:ext cx="1187308" cy="378994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0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000" b="1" dirty="0">
                      <a:ea typeface="Cambria Math" panose="02040503050406030204" pitchFamily="18" charset="0"/>
                    </a:rPr>
                    <a:t>),</a:t>
                  </a:r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426B882B-3B13-461C-AB12-4002AE9DF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33" y="1411393"/>
                  <a:ext cx="1187308" cy="378994"/>
                </a:xfrm>
                <a:prstGeom prst="rect">
                  <a:avLst/>
                </a:prstGeom>
                <a:blipFill>
                  <a:blip r:embed="rId26"/>
                  <a:stretch>
                    <a:fillRect l="-4564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7250FF3-FC65-4483-99D2-5328A4909CF1}"/>
              </a:ext>
            </a:extLst>
          </p:cNvPr>
          <p:cNvGrpSpPr/>
          <p:nvPr/>
        </p:nvGrpSpPr>
        <p:grpSpPr>
          <a:xfrm>
            <a:off x="1949782" y="5606060"/>
            <a:ext cx="1470968" cy="369332"/>
            <a:chOff x="3630012" y="2062983"/>
            <a:chExt cx="1470968" cy="369332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CA06E81-C5C8-4D0B-8992-B2ACAF04743B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3630012" y="2122470"/>
              <a:ext cx="14709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45B9F47-9C73-46A1-BE0A-EB84D5C13A00}"/>
                </a:ext>
              </a:extLst>
            </p:cNvPr>
            <p:cNvSpPr/>
            <p:nvPr/>
          </p:nvSpPr>
          <p:spPr>
            <a:xfrm>
              <a:off x="4156657" y="2062983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)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644F5-7649-4CC8-949E-0161210C3BCC}"/>
                  </a:ext>
                </a:extLst>
              </p:cNvPr>
              <p:cNvSpPr/>
              <p:nvPr/>
            </p:nvSpPr>
            <p:spPr>
              <a:xfrm>
                <a:off x="368745" y="5029601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644F5-7649-4CC8-949E-0161210C3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5" y="5029601"/>
                <a:ext cx="5825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038A1F-E8B2-497E-AEAF-11070796B8C9}"/>
                  </a:ext>
                </a:extLst>
              </p:cNvPr>
              <p:cNvSpPr/>
              <p:nvPr/>
            </p:nvSpPr>
            <p:spPr>
              <a:xfrm>
                <a:off x="3142423" y="5231608"/>
                <a:ext cx="582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038A1F-E8B2-497E-AEAF-11070796B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23" y="5231608"/>
                <a:ext cx="58253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文本框 117">
            <a:extLst>
              <a:ext uri="{FF2B5EF4-FFF2-40B4-BE49-F238E27FC236}">
                <a16:creationId xmlns:a16="http://schemas.microsoft.com/office/drawing/2014/main" id="{C250F4F3-FA94-45C2-8761-97CC8B315823}"/>
              </a:ext>
            </a:extLst>
          </p:cNvPr>
          <p:cNvSpPr txBox="1"/>
          <p:nvPr/>
        </p:nvSpPr>
        <p:spPr>
          <a:xfrm>
            <a:off x="9902960" y="6461384"/>
            <a:ext cx="2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1183710230-</a:t>
            </a:r>
            <a:r>
              <a:rPr lang="zh-CN" altLang="en-US" dirty="0"/>
              <a:t>沈昕哲</a:t>
            </a:r>
          </a:p>
        </p:txBody>
      </p:sp>
    </p:spTree>
    <p:extLst>
      <p:ext uri="{BB962C8B-B14F-4D97-AF65-F5344CB8AC3E}">
        <p14:creationId xmlns:p14="http://schemas.microsoft.com/office/powerpoint/2010/main" val="347670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/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S’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</a:p>
              <a:p>
                <a:r>
                  <a:rPr lang="en-US" altLang="zh-CN" sz="2800" b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</m:d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S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a</a:t>
                </a: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L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b="1" dirty="0"/>
                  <a:t>S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2860AF-860B-48D5-A83C-58CAB05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" y="-38886"/>
                <a:ext cx="1392906" cy="2246769"/>
              </a:xfrm>
              <a:prstGeom prst="rect">
                <a:avLst/>
              </a:prstGeom>
              <a:blipFill>
                <a:blip r:embed="rId2"/>
                <a:stretch>
                  <a:fillRect l="-9211" t="-2989" b="-6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B8C8F6-852C-44F4-951A-132A64F022C2}"/>
              </a:ext>
            </a:extLst>
          </p:cNvPr>
          <p:cNvGrpSpPr/>
          <p:nvPr/>
        </p:nvGrpSpPr>
        <p:grpSpPr>
          <a:xfrm>
            <a:off x="4810721" y="71466"/>
            <a:ext cx="1697364" cy="3416320"/>
            <a:chOff x="2056786" y="1490741"/>
            <a:chExt cx="1649772" cy="341632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064A99-C98E-4521-83EB-63219F844DF3}"/>
                </a:ext>
              </a:extLst>
            </p:cNvPr>
            <p:cNvSpPr/>
            <p:nvPr/>
          </p:nvSpPr>
          <p:spPr>
            <a:xfrm>
              <a:off x="2056786" y="1490741"/>
              <a:ext cx="1588763" cy="3376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/>
                <p:nvPr/>
              </p:nvSpPr>
              <p:spPr>
                <a:xfrm>
                  <a:off x="2153390" y="1490741"/>
                  <a:ext cx="1553168" cy="341632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E1B4C8-3747-4063-BD1A-F3BF3EF03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90" y="1490741"/>
                  <a:ext cx="1553168" cy="3416320"/>
                </a:xfrm>
                <a:prstGeom prst="rect">
                  <a:avLst/>
                </a:prstGeom>
                <a:blipFill>
                  <a:blip r:embed="rId3"/>
                  <a:stretch>
                    <a:fillRect l="-5703" t="-1250" r="-380" b="-3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98D6521-AEFE-4DEB-A86B-F03DA8EE946E}"/>
              </a:ext>
            </a:extLst>
          </p:cNvPr>
          <p:cNvGrpSpPr/>
          <p:nvPr/>
        </p:nvGrpSpPr>
        <p:grpSpPr>
          <a:xfrm>
            <a:off x="7197366" y="294442"/>
            <a:ext cx="1588331" cy="1258851"/>
            <a:chOff x="2710495" y="1479781"/>
            <a:chExt cx="1588331" cy="13076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4A58AE-F6AD-4F33-A16B-2354378F08FA}"/>
                </a:ext>
              </a:extLst>
            </p:cNvPr>
            <p:cNvSpPr/>
            <p:nvPr/>
          </p:nvSpPr>
          <p:spPr>
            <a:xfrm>
              <a:off x="2735022" y="1479781"/>
              <a:ext cx="1497536" cy="13076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FCB96B-2504-48E6-BAA9-3B9993435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588331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6154" t="-3684" r="-1154" b="-1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93D2D2-C6A6-4D4E-ABA7-5E940BC6DDC1}"/>
              </a:ext>
            </a:extLst>
          </p:cNvPr>
          <p:cNvCxnSpPr>
            <a:cxnSpLocks/>
          </p:cNvCxnSpPr>
          <p:nvPr/>
        </p:nvCxnSpPr>
        <p:spPr>
          <a:xfrm>
            <a:off x="4254572" y="1507521"/>
            <a:ext cx="5973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4490002-A556-49A9-B1B5-4C8B1B296C53}"/>
              </a:ext>
            </a:extLst>
          </p:cNvPr>
          <p:cNvSpPr/>
          <p:nvPr/>
        </p:nvSpPr>
        <p:spPr>
          <a:xfrm>
            <a:off x="4381713" y="118396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EFAC92-DAAA-4626-B702-6D7DA80A16E2}"/>
              </a:ext>
            </a:extLst>
          </p:cNvPr>
          <p:cNvGrpSpPr/>
          <p:nvPr/>
        </p:nvGrpSpPr>
        <p:grpSpPr>
          <a:xfrm>
            <a:off x="2672320" y="1867436"/>
            <a:ext cx="665564" cy="449727"/>
            <a:chOff x="2672320" y="2613885"/>
            <a:chExt cx="665564" cy="44972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57BD54A-24B9-4B32-9672-45C0BFD0FD44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 flipH="1">
              <a:off x="2672320" y="2613885"/>
              <a:ext cx="665564" cy="4497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430B3A-5EF8-4E26-8578-7AD1E21E570F}"/>
                </a:ext>
              </a:extLst>
            </p:cNvPr>
            <p:cNvSpPr/>
            <p:nvPr/>
          </p:nvSpPr>
          <p:spPr>
            <a:xfrm>
              <a:off x="2721390" y="263950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47F871D-4F14-40C2-ADE1-1EF915385E7A}"/>
              </a:ext>
            </a:extLst>
          </p:cNvPr>
          <p:cNvGrpSpPr/>
          <p:nvPr/>
        </p:nvGrpSpPr>
        <p:grpSpPr>
          <a:xfrm>
            <a:off x="3484183" y="1933661"/>
            <a:ext cx="718512" cy="1984241"/>
            <a:chOff x="5173494" y="1755599"/>
            <a:chExt cx="718512" cy="1984241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DD3DCD2-FCA1-4354-9CF6-7753C7C41BD4}"/>
                </a:ext>
              </a:extLst>
            </p:cNvPr>
            <p:cNvCxnSpPr>
              <a:cxnSpLocks/>
              <a:stCxn id="10" idx="2"/>
              <a:endCxn id="59" idx="0"/>
            </p:cNvCxnSpPr>
            <p:nvPr/>
          </p:nvCxnSpPr>
          <p:spPr>
            <a:xfrm>
              <a:off x="5173494" y="1755599"/>
              <a:ext cx="718512" cy="1984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F020A4-BABE-4EA5-9AC5-89EC2F4E5B83}"/>
                </a:ext>
              </a:extLst>
            </p:cNvPr>
            <p:cNvSpPr/>
            <p:nvPr/>
          </p:nvSpPr>
          <p:spPr>
            <a:xfrm>
              <a:off x="5423873" y="228257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27A32B2-CEAA-48EA-9220-4FC0B25E58B8}"/>
              </a:ext>
            </a:extLst>
          </p:cNvPr>
          <p:cNvGrpSpPr/>
          <p:nvPr/>
        </p:nvGrpSpPr>
        <p:grpSpPr>
          <a:xfrm>
            <a:off x="6398400" y="983593"/>
            <a:ext cx="823194" cy="369332"/>
            <a:chOff x="3608888" y="2850205"/>
            <a:chExt cx="823194" cy="36933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0D83305-76DF-4BFB-9F8A-3E5D76F60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08888" y="2864240"/>
              <a:ext cx="8231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0C368E4-BE6C-4000-B67D-F570C1ABAC73}"/>
                </a:ext>
              </a:extLst>
            </p:cNvPr>
            <p:cNvSpPr/>
            <p:nvPr/>
          </p:nvSpPr>
          <p:spPr>
            <a:xfrm>
              <a:off x="3865635" y="2850205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L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4DC0874-D360-43CE-96FA-34A48B9EAB27}"/>
              </a:ext>
            </a:extLst>
          </p:cNvPr>
          <p:cNvGrpSpPr/>
          <p:nvPr/>
        </p:nvGrpSpPr>
        <p:grpSpPr>
          <a:xfrm>
            <a:off x="6691581" y="3454192"/>
            <a:ext cx="1648219" cy="1103977"/>
            <a:chOff x="2613892" y="1265288"/>
            <a:chExt cx="1648220" cy="96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B603F1-FB55-43DE-81AC-87D36295E351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/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DA5416D-1F8C-44C1-8284-AF29248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222" y="1340673"/>
                  <a:ext cx="1389001" cy="726710"/>
                </a:xfrm>
                <a:prstGeom prst="rect">
                  <a:avLst/>
                </a:prstGeom>
                <a:blipFill>
                  <a:blip r:embed="rId6"/>
                  <a:stretch>
                    <a:fillRect l="-7018" t="-510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1551AB-48AB-476B-97BC-45E86BF95EA4}"/>
              </a:ext>
            </a:extLst>
          </p:cNvPr>
          <p:cNvGrpSpPr/>
          <p:nvPr/>
        </p:nvGrpSpPr>
        <p:grpSpPr>
          <a:xfrm>
            <a:off x="6358355" y="2825836"/>
            <a:ext cx="333226" cy="1180345"/>
            <a:chOff x="3369727" y="2884896"/>
            <a:chExt cx="333226" cy="1180345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27DE2AD-565C-446F-B7B8-89B59D610560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456688" y="2884896"/>
              <a:ext cx="246265" cy="1180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8495CDF-7719-4053-90A6-3A29C0348E2E}"/>
                </a:ext>
              </a:extLst>
            </p:cNvPr>
            <p:cNvSpPr/>
            <p:nvPr/>
          </p:nvSpPr>
          <p:spPr>
            <a:xfrm>
              <a:off x="3369727" y="363677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74D5C3C-4A31-4AC4-8089-EE8A654E0E80}"/>
              </a:ext>
            </a:extLst>
          </p:cNvPr>
          <p:cNvGrpSpPr/>
          <p:nvPr/>
        </p:nvGrpSpPr>
        <p:grpSpPr>
          <a:xfrm>
            <a:off x="3484182" y="3862408"/>
            <a:ext cx="1302262" cy="886492"/>
            <a:chOff x="2660475" y="1291005"/>
            <a:chExt cx="1302263" cy="77524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9006420-5C77-4C04-B83E-FFB02669CE5E}"/>
                </a:ext>
              </a:extLst>
            </p:cNvPr>
            <p:cNvSpPr/>
            <p:nvPr/>
          </p:nvSpPr>
          <p:spPr>
            <a:xfrm>
              <a:off x="2660475" y="1291005"/>
              <a:ext cx="1302263" cy="742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/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BC4050A-9188-46F8-BB0B-68BA6CCB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39" y="1339535"/>
                  <a:ext cx="1167499" cy="726710"/>
                </a:xfrm>
                <a:prstGeom prst="rect">
                  <a:avLst/>
                </a:prstGeom>
                <a:blipFill>
                  <a:blip r:embed="rId7"/>
                  <a:stretch>
                    <a:fillRect l="-8377" t="-5147" r="-3141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AF4C382-0E8D-4D1F-8757-FF67AF4B4D32}"/>
              </a:ext>
            </a:extLst>
          </p:cNvPr>
          <p:cNvGrpSpPr/>
          <p:nvPr/>
        </p:nvGrpSpPr>
        <p:grpSpPr>
          <a:xfrm>
            <a:off x="4202695" y="3482928"/>
            <a:ext cx="1506404" cy="434974"/>
            <a:chOff x="4569366" y="960403"/>
            <a:chExt cx="1506404" cy="434974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D2C726D-8165-4136-ABCA-5B8E7334E328}"/>
                </a:ext>
              </a:extLst>
            </p:cNvPr>
            <p:cNvCxnSpPr>
              <a:cxnSpLocks/>
              <a:stCxn id="15" idx="2"/>
              <a:endCxn id="59" idx="0"/>
            </p:cNvCxnSpPr>
            <p:nvPr/>
          </p:nvCxnSpPr>
          <p:spPr>
            <a:xfrm flipH="1">
              <a:off x="4569366" y="965261"/>
              <a:ext cx="1506404" cy="4301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8A0488-2BB6-47B2-BAC3-54F9B4F19F58}"/>
                </a:ext>
              </a:extLst>
            </p:cNvPr>
            <p:cNvSpPr/>
            <p:nvPr/>
          </p:nvSpPr>
          <p:spPr>
            <a:xfrm>
              <a:off x="4888126" y="960403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837E2C9-132E-4D11-BF9F-E7DF65E211D6}"/>
              </a:ext>
            </a:extLst>
          </p:cNvPr>
          <p:cNvGrpSpPr/>
          <p:nvPr/>
        </p:nvGrpSpPr>
        <p:grpSpPr>
          <a:xfrm>
            <a:off x="9682442" y="87953"/>
            <a:ext cx="1878187" cy="645380"/>
            <a:chOff x="2613892" y="1265288"/>
            <a:chExt cx="1648220" cy="9654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3AE15E5-3BEB-4FE7-AAD4-5ED070B4BC17}"/>
                </a:ext>
              </a:extLst>
            </p:cNvPr>
            <p:cNvSpPr/>
            <p:nvPr/>
          </p:nvSpPr>
          <p:spPr>
            <a:xfrm>
              <a:off x="2613892" y="1265288"/>
              <a:ext cx="1648220" cy="9654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/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$</a:t>
                  </a: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10E2229-9D60-4F5F-A60A-9FD38C472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95" y="1450777"/>
                  <a:ext cx="1521675" cy="690610"/>
                </a:xfrm>
                <a:prstGeom prst="rect">
                  <a:avLst/>
                </a:prstGeom>
                <a:blipFill>
                  <a:blip r:embed="rId8"/>
                  <a:stretch>
                    <a:fillRect l="-5634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666438A-465F-4C6D-93D9-4FC1521888B2}"/>
              </a:ext>
            </a:extLst>
          </p:cNvPr>
          <p:cNvGrpSpPr/>
          <p:nvPr/>
        </p:nvGrpSpPr>
        <p:grpSpPr>
          <a:xfrm>
            <a:off x="8768978" y="525276"/>
            <a:ext cx="957471" cy="369332"/>
            <a:chOff x="3607910" y="2074177"/>
            <a:chExt cx="957471" cy="369332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1D49A9E-B1C5-4945-B1DB-0DCFF2A2B783}"/>
                </a:ext>
              </a:extLst>
            </p:cNvPr>
            <p:cNvCxnSpPr>
              <a:cxnSpLocks/>
            </p:cNvCxnSpPr>
            <p:nvPr/>
          </p:nvCxnSpPr>
          <p:spPr>
            <a:xfrm>
              <a:off x="3607910" y="2117791"/>
              <a:ext cx="9574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FE37717-2C3B-4246-82CA-C1B0988DB774}"/>
                </a:ext>
              </a:extLst>
            </p:cNvPr>
            <p:cNvSpPr/>
            <p:nvPr/>
          </p:nvSpPr>
          <p:spPr>
            <a:xfrm>
              <a:off x="3768811" y="2074177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)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9EEBFF3-F0AE-4ADC-A482-AE4E67DE70DB}"/>
              </a:ext>
            </a:extLst>
          </p:cNvPr>
          <p:cNvGrpSpPr/>
          <p:nvPr/>
        </p:nvGrpSpPr>
        <p:grpSpPr>
          <a:xfrm>
            <a:off x="9731495" y="1075561"/>
            <a:ext cx="1791710" cy="2372250"/>
            <a:chOff x="2613893" y="1265288"/>
            <a:chExt cx="1572331" cy="354867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E795709-865B-42C5-8F67-C93A3F9A4A5C}"/>
                </a:ext>
              </a:extLst>
            </p:cNvPr>
            <p:cNvSpPr/>
            <p:nvPr/>
          </p:nvSpPr>
          <p:spPr>
            <a:xfrm>
              <a:off x="2613893" y="1265288"/>
              <a:ext cx="1521675" cy="35486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/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S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)</a:t>
                  </a:r>
                </a:p>
                <a:p>
                  <a:r>
                    <a:rPr lang="en-US" altLang="zh-CN" sz="2400" b="1" dirty="0"/>
                    <a:t>S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</m:d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  <a:p>
                  <a:r>
                    <a:rPr lang="en-US" altLang="zh-CN" sz="2400" b="1" dirty="0"/>
                    <a:t>S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/>
                    <a:t>a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,</a:t>
                  </a:r>
                  <a:r>
                    <a:rPr lang="en-US" altLang="zh-CN" sz="2400" b="1" dirty="0"/>
                    <a:t>,</a:t>
                  </a: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6255C97-7B49-4D72-95DC-A6F7673E6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549" y="1340673"/>
                  <a:ext cx="1521675" cy="3453050"/>
                </a:xfrm>
                <a:prstGeom prst="rect">
                  <a:avLst/>
                </a:prstGeom>
                <a:blipFill>
                  <a:blip r:embed="rId10"/>
                  <a:stretch>
                    <a:fillRect l="-5634" t="-1852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FC40128-8241-4C80-9239-9099F5CAD1F8}"/>
              </a:ext>
            </a:extLst>
          </p:cNvPr>
          <p:cNvGrpSpPr/>
          <p:nvPr/>
        </p:nvGrpSpPr>
        <p:grpSpPr>
          <a:xfrm>
            <a:off x="8785697" y="872213"/>
            <a:ext cx="896745" cy="622855"/>
            <a:chOff x="3265583" y="2352529"/>
            <a:chExt cx="896745" cy="622855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ED501CC-296D-490F-9C74-026D2F58E08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265583" y="2352529"/>
              <a:ext cx="896745" cy="528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8E6EFF7-63F7-4695-8B92-9CF9709CE330}"/>
                </a:ext>
              </a:extLst>
            </p:cNvPr>
            <p:cNvSpPr/>
            <p:nvPr/>
          </p:nvSpPr>
          <p:spPr>
            <a:xfrm>
              <a:off x="3597331" y="2606052"/>
              <a:ext cx="24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,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9C8170C-BA02-4F7F-8C56-AD0EA2A24A16}"/>
              </a:ext>
            </a:extLst>
          </p:cNvPr>
          <p:cNvGrpSpPr/>
          <p:nvPr/>
        </p:nvGrpSpPr>
        <p:grpSpPr>
          <a:xfrm>
            <a:off x="2439903" y="581236"/>
            <a:ext cx="1911273" cy="1352425"/>
            <a:chOff x="2533209" y="1327685"/>
            <a:chExt cx="1911273" cy="135242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1A1B54C-5CBE-4BD4-9336-71FD9B7ACAE1}"/>
                </a:ext>
              </a:extLst>
            </p:cNvPr>
            <p:cNvGrpSpPr/>
            <p:nvPr/>
          </p:nvGrpSpPr>
          <p:grpSpPr>
            <a:xfrm>
              <a:off x="2613892" y="1474617"/>
              <a:ext cx="1830590" cy="1205493"/>
              <a:chOff x="2613892" y="1474617"/>
              <a:chExt cx="1830590" cy="120549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538B9B-E0E8-4D24-BE04-4FFDAA67C546}"/>
                  </a:ext>
                </a:extLst>
              </p:cNvPr>
              <p:cNvSpPr/>
              <p:nvPr/>
            </p:nvSpPr>
            <p:spPr>
              <a:xfrm>
                <a:off x="2613892" y="1474617"/>
                <a:ext cx="1634595" cy="11392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→∙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</m:e>
                        </m:d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a:t>,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$</a:t>
                    </a:r>
                  </a:p>
                  <a:p>
                    <a:r>
                      <a:rPr lang="en-US" altLang="zh-CN" sz="2400" b="1" dirty="0"/>
                      <a:t>S</a:t>
                    </a:r>
                    <a:r>
                      <a:rPr lang="en-US" altLang="zh-C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/>
                      <a:t>a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AFF20-CE6F-40F3-9E1C-595B5EE63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79781"/>
                    <a:ext cx="1733987" cy="1200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" t="-3553" b="-111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/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33E9A048-B13E-44FC-BDFA-00A29F628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209" y="1327685"/>
                  <a:ext cx="39681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271B1D9-E086-4DC3-860B-6A636378AA4B}"/>
              </a:ext>
            </a:extLst>
          </p:cNvPr>
          <p:cNvCxnSpPr>
            <a:cxnSpLocks/>
            <a:stCxn id="77" idx="2"/>
          </p:cNvCxnSpPr>
          <p:nvPr/>
        </p:nvCxnSpPr>
        <p:spPr>
          <a:xfrm rot="5400000">
            <a:off x="6760650" y="848479"/>
            <a:ext cx="1309763" cy="648136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6DDB9B4-771A-434C-A808-8F223CED8036}"/>
              </a:ext>
            </a:extLst>
          </p:cNvPr>
          <p:cNvSpPr txBox="1"/>
          <p:nvPr/>
        </p:nvSpPr>
        <p:spPr>
          <a:xfrm>
            <a:off x="6451513" y="46690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10CE0C5-A1F5-4F7C-9384-C540E17F45C2}"/>
              </a:ext>
            </a:extLst>
          </p:cNvPr>
          <p:cNvGrpSpPr/>
          <p:nvPr/>
        </p:nvGrpSpPr>
        <p:grpSpPr>
          <a:xfrm>
            <a:off x="10400290" y="5140753"/>
            <a:ext cx="1791710" cy="991800"/>
            <a:chOff x="2613892" y="1265288"/>
            <a:chExt cx="1733986" cy="145035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5D5A6A7-67FD-4071-859C-96F9C655DC33}"/>
                </a:ext>
              </a:extLst>
            </p:cNvPr>
            <p:cNvSpPr/>
            <p:nvPr/>
          </p:nvSpPr>
          <p:spPr>
            <a:xfrm>
              <a:off x="2613892" y="1265288"/>
              <a:ext cx="1539119" cy="14503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/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r>
                    <a:rPr lang="en-US" altLang="zh-CN" sz="2400" b="1" dirty="0">
                      <a:ea typeface="Cambria Math" panose="020405030504060302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,S</a:t>
                  </a:r>
                  <a:r>
                    <a:rPr lang="en-US" altLang="zh-CN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,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6F82E64-B2A4-4F51-A4F4-4E7AEB6E3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495" y="1479781"/>
                  <a:ext cx="1637383" cy="1215202"/>
                </a:xfrm>
                <a:prstGeom prst="rect">
                  <a:avLst/>
                </a:prstGeom>
                <a:blipFill>
                  <a:blip r:embed="rId13"/>
                  <a:stretch>
                    <a:fillRect l="-5396" t="-5147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58B64F3-73B8-427F-A66A-865053E7C8B5}"/>
              </a:ext>
            </a:extLst>
          </p:cNvPr>
          <p:cNvGrpSpPr/>
          <p:nvPr/>
        </p:nvGrpSpPr>
        <p:grpSpPr>
          <a:xfrm>
            <a:off x="10656212" y="3434279"/>
            <a:ext cx="539256" cy="1706474"/>
            <a:chOff x="4900544" y="2226155"/>
            <a:chExt cx="539256" cy="1706474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1AD8B52-58E2-4E98-B3D3-6026BC4B4825}"/>
                </a:ext>
              </a:extLst>
            </p:cNvPr>
            <p:cNvCxnSpPr>
              <a:cxnSpLocks/>
              <a:stCxn id="77" idx="2"/>
              <a:endCxn id="113" idx="0"/>
            </p:cNvCxnSpPr>
            <p:nvPr/>
          </p:nvCxnSpPr>
          <p:spPr>
            <a:xfrm>
              <a:off x="4900544" y="2226155"/>
              <a:ext cx="539256" cy="1706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FEB8D80-F56D-4E8E-9818-F8E181B78AE3}"/>
                </a:ext>
              </a:extLst>
            </p:cNvPr>
            <p:cNvSpPr/>
            <p:nvPr/>
          </p:nvSpPr>
          <p:spPr>
            <a:xfrm>
              <a:off x="5027992" y="356329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/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4D7CC2D-465D-4287-A3F8-01E663A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89" y="0"/>
                <a:ext cx="3968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/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3E1FEF5-E35B-4623-9DD5-541FDF05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76" y="104548"/>
                <a:ext cx="3968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/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EDCA437-A925-4061-8717-4D3C04FD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" y="2156945"/>
                <a:ext cx="3968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D6D861F-0C7D-40B0-863D-EF5FA6166715}"/>
              </a:ext>
            </a:extLst>
          </p:cNvPr>
          <p:cNvGrpSpPr/>
          <p:nvPr/>
        </p:nvGrpSpPr>
        <p:grpSpPr>
          <a:xfrm>
            <a:off x="2006591" y="2184557"/>
            <a:ext cx="1371770" cy="660496"/>
            <a:chOff x="252819" y="3072739"/>
            <a:chExt cx="1371770" cy="6604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C22100D-6FEE-464D-8A64-E135B269A711}"/>
                </a:ext>
              </a:extLst>
            </p:cNvPr>
            <p:cNvGrpSpPr/>
            <p:nvPr/>
          </p:nvGrpSpPr>
          <p:grpSpPr>
            <a:xfrm>
              <a:off x="270232" y="3205345"/>
              <a:ext cx="1354357" cy="527890"/>
              <a:chOff x="2631229" y="1420682"/>
              <a:chExt cx="1354358" cy="52789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E498B8-0420-402D-A1A4-D87D96FCEEF0}"/>
                  </a:ext>
                </a:extLst>
              </p:cNvPr>
              <p:cNvSpPr/>
              <p:nvPr/>
            </p:nvSpPr>
            <p:spPr>
              <a:xfrm>
                <a:off x="2631229" y="1420682"/>
                <a:ext cx="1296633" cy="5008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S’</a:t>
                    </a:r>
                    <a:r>
                      <a:rPr lang="en-US" altLang="zh-CN" sz="24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2400" b="1" dirty="0"/>
                      <a:t>S</a:t>
                    </a:r>
                    <a14:m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US" altLang="zh-CN" sz="2400" b="1" dirty="0">
                        <a:solidFill>
                          <a:srgbClr val="FF0000"/>
                        </a:solidFill>
                      </a:rPr>
                      <a:t>,</a:t>
                    </a:r>
                    <a:r>
                      <a:rPr lang="en-US" altLang="zh-CN" sz="2400" b="1" dirty="0"/>
                      <a:t>$</a:t>
                    </a: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D559E35-266D-44ED-A0AD-F980338CB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495" y="1486907"/>
                    <a:ext cx="1275092" cy="461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177" t="-9211" r="-6699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/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5FE9448-BBE1-4C6D-B64E-3932EE8ED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9" y="3072739"/>
                  <a:ext cx="39681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/>
              <p:nvPr/>
            </p:nvSpPr>
            <p:spPr>
              <a:xfrm>
                <a:off x="6629758" y="3535537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84CE8E-9A06-4AD8-A1F3-06445AF9C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58" y="3535537"/>
                <a:ext cx="4900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/>
              <p:nvPr/>
            </p:nvSpPr>
            <p:spPr>
              <a:xfrm>
                <a:off x="3362148" y="3771227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F5347E0-4AC2-4C7D-94F2-61AC35560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48" y="3771227"/>
                <a:ext cx="4900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/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5E6AA3A-1ADC-4DFA-962A-3EE2A05B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925" y="-29540"/>
                <a:ext cx="4900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/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B1AF9A37-C2EC-4DE2-B24A-231D30B4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449" y="919884"/>
                <a:ext cx="4852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32ED7711-9405-4330-B5BD-1636FC6BD86E}"/>
              </a:ext>
            </a:extLst>
          </p:cNvPr>
          <p:cNvCxnSpPr>
            <a:cxnSpLocks/>
            <a:stCxn id="77" idx="2"/>
            <a:endCxn id="15" idx="3"/>
          </p:cNvCxnSpPr>
          <p:nvPr/>
        </p:nvCxnSpPr>
        <p:spPr>
          <a:xfrm rot="5400000" flipH="1">
            <a:off x="7754822" y="532890"/>
            <a:ext cx="1654653" cy="4148127"/>
          </a:xfrm>
          <a:prstGeom prst="bentConnector4">
            <a:avLst>
              <a:gd name="adj1" fmla="val -13816"/>
              <a:gd name="adj2" fmla="val 4897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A9E0C319-6C3E-4448-951D-05A79D0E5DEB}"/>
              </a:ext>
            </a:extLst>
          </p:cNvPr>
          <p:cNvSpPr txBox="1"/>
          <p:nvPr/>
        </p:nvSpPr>
        <p:spPr>
          <a:xfrm>
            <a:off x="9024717" y="354361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</a:t>
            </a:r>
            <a:endParaRPr lang="zh-CN" altLang="en-US" b="1" dirty="0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0473F83-0DD5-463B-B421-2475311CD8B0}"/>
              </a:ext>
            </a:extLst>
          </p:cNvPr>
          <p:cNvCxnSpPr>
            <a:stCxn id="14" idx="1"/>
            <a:endCxn id="15" idx="2"/>
          </p:cNvCxnSpPr>
          <p:nvPr/>
        </p:nvCxnSpPr>
        <p:spPr>
          <a:xfrm rot="10800000" flipH="1" flipV="1">
            <a:off x="4810721" y="1759638"/>
            <a:ext cx="898378" cy="1728148"/>
          </a:xfrm>
          <a:prstGeom prst="curvedConnector4">
            <a:avLst>
              <a:gd name="adj1" fmla="val -59374"/>
              <a:gd name="adj2" fmla="val 105211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AE04BCA5-EA1B-4C6E-8057-2A48C3BAF37C}"/>
              </a:ext>
            </a:extLst>
          </p:cNvPr>
          <p:cNvSpPr/>
          <p:nvPr/>
        </p:nvSpPr>
        <p:spPr>
          <a:xfrm>
            <a:off x="4291635" y="242955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(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F0C37C1-BCD1-4A66-A39B-263617631E86}"/>
              </a:ext>
            </a:extLst>
          </p:cNvPr>
          <p:cNvSpPr txBox="1"/>
          <p:nvPr/>
        </p:nvSpPr>
        <p:spPr>
          <a:xfrm>
            <a:off x="9789219" y="6378460"/>
            <a:ext cx="220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1183710230-</a:t>
            </a:r>
            <a:r>
              <a:rPr lang="zh-CN" altLang="en-US" dirty="0"/>
              <a:t>沈昕哲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5FF313A-68BE-4136-87D3-27CA70CCF4D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51083" r="38427" b="22103"/>
          <a:stretch/>
        </p:blipFill>
        <p:spPr>
          <a:xfrm>
            <a:off x="643996" y="5516873"/>
            <a:ext cx="3753179" cy="6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5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722</Words>
  <Application>Microsoft Office PowerPoint</Application>
  <PresentationFormat>宽屏</PresentationFormat>
  <Paragraphs>212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昕哲</dc:creator>
  <cp:lastModifiedBy>沈 昕哲</cp:lastModifiedBy>
  <cp:revision>121</cp:revision>
  <dcterms:created xsi:type="dcterms:W3CDTF">2021-03-29T11:40:11Z</dcterms:created>
  <dcterms:modified xsi:type="dcterms:W3CDTF">2021-03-29T15:06:56Z</dcterms:modified>
</cp:coreProperties>
</file>