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76842-3BF6-490E-85B4-F7BB5AC27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FBF728-62B6-4B48-8769-A9ADB1CCC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EC878-FFEA-498D-90E0-417DE2F5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2CAB6-41A5-463C-88C6-267A6AAF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CBCA1-BF24-4520-98A8-8C062971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69E17-4309-4F90-84DA-9E1797CF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CE636-D41F-443D-A0D9-0546B054D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AE14A-7951-4156-B1D0-B781AFC1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4F9F1-9C8E-4F78-9B29-B1C73A76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A4FB4-FBDE-4969-893A-28D190AB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F3462E-3F4D-4042-BEAC-BED07EAEC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AB6CD1-EE66-4BBA-BEE4-A416819A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C4929-96C0-456F-83F4-7226846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509A5-E3C4-4062-82E0-CACA87A0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B9E00-E620-4792-93DD-D43EE88C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9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233D-FCD9-4ECD-8F4F-BFD06C1E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3A727-88EB-4770-8F5F-3B79B83B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4E684-59A3-49B9-BD4C-C8700593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1153C-88BF-437D-A5C3-7E441184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CD57A-C401-4720-811F-5836F75D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91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49C7-7A58-4043-AC36-25908287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2A7E9-2DAE-4F0C-85D4-685A4E659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57AF5-B99F-4432-8595-E3A1F83E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152C0-7E88-44D9-BC1C-964DA61E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DDB62-F43F-43E2-BF9C-B40CCB82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8E08D-A22A-41C1-812D-E4A25CE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29913-42F2-469D-866D-73E15A179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BDFCD-7412-4C32-9C29-03B48687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74BE7-62E5-43B9-8675-5903F769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EE735-0F25-4CAA-8407-A85860D3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81DD6-05F5-45A0-8677-9E351EDB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A4C4B-D2E0-49FF-ADA6-C19E364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C869C-6CBF-448A-92CF-32CEC663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5F6874-CB6D-46C1-A0EC-C64FFC3B0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33185-DED6-4D42-9C7A-1FC06ADDD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8CF4B5-FFD4-4119-9E80-82E538F7C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5D5F5A-D93E-4721-BF59-869CE8F5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DF5639-AF38-47C9-A38D-6F4BCDA2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C2E54-2754-4C95-913A-6C84A049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3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C47D6-0544-4BFE-BEA4-50EA9B04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DE4B30-3F79-4B78-AFBE-865CB022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C1293-ECA9-49E6-BBF5-F55FBF4E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7E3ECF-DC98-4AD9-BE09-18348C26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7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113D9B-E753-4581-A33A-E128572F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9BB105-8414-43F5-9802-AF8F4EC4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34409-89B9-4758-A25B-7934C4F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3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B12A6-CA2E-4601-B54B-95EDCE3A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B1823-0F57-47F9-8B10-052932EC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440B6-B6BC-4EF4-AAC6-5698BCF0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DEC6FB-C172-4744-8833-0C08C29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C3415-DBEC-474C-857D-7954AE8F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BC0A6-09D6-426E-AF09-8D7FB7D1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3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D778C-D7B1-4320-B34C-924659CA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594C32-4CC5-42D4-BB43-CEC2B2F1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ABCAF-BE2E-4775-AEB3-6AA779BA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1194C-F9CD-4981-B360-83AB9CA9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1236F-5B5C-4D59-8865-C003AE0B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78EB0-8C98-4EF5-981C-B184E96E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3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D14EB-7954-487B-B83C-9AD90E00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F9FBD-0D23-4365-BF6F-127DB822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F8EC1-DE49-4776-AB46-90BE3F8D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D576-CE61-469F-BA28-B4D0659B6F95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88881-05FB-460B-B3DB-F4AC1A14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49F2D-AA00-45D8-9FF4-186DEDC8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AA71-99CD-4AD3-9F8C-DBF189934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578D2-5DF1-4141-8FF6-DE2098446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73050" marR="0" lvl="0" indent="-273050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对于下列各（增广）文法，构造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</a:b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    ①	规范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LR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项集族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</a:b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    ②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LALR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  <a:t>项集族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  <a:cs typeface="+mn-cs"/>
              </a:rPr>
            </a:b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</a:rPr>
              <a:t>1</a:t>
            </a: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</a:rPr>
              <a:t>) S → S S + | S S * | a</a:t>
            </a:r>
            <a:b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702D9C-9000-42E6-935D-BAADDF3F9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1183710206</a:t>
            </a:r>
            <a:r>
              <a:rPr lang="zh-CN" altLang="en-US" dirty="0"/>
              <a:t>王毕陈</a:t>
            </a:r>
          </a:p>
        </p:txBody>
      </p:sp>
    </p:spTree>
    <p:extLst>
      <p:ext uri="{BB962C8B-B14F-4D97-AF65-F5344CB8AC3E}">
        <p14:creationId xmlns:p14="http://schemas.microsoft.com/office/powerpoint/2010/main" val="211135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F86E0-8F20-4191-8B71-CC6DEE20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LALR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A4A12-3A96-4C31-813F-7F354050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 </a:t>
            </a:r>
            <a:r>
              <a:rPr lang="en-US" altLang="zh-CN" dirty="0"/>
              <a:t>I2 I3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4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4BE72-84DB-4B19-94D6-68D2D590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98E70-F0A1-4CFD-81D4-B23BEDDB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F44C84-7639-4444-A2EC-637A2457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441"/>
            <a:ext cx="12192000" cy="63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9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9F1D0-670A-4AB9-B41A-28A7A285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1EA79-FC3F-449B-A6D4-881FF4A6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I0</a:t>
            </a:r>
          </a:p>
          <a:p>
            <a:pPr marL="0" indent="0">
              <a:buNone/>
            </a:pPr>
            <a:r>
              <a:rPr lang="en-US" altLang="zh-CN" dirty="0"/>
              <a:t>S’-&gt;.S</a:t>
            </a:r>
            <a:r>
              <a:rPr lang="zh-CN" altLang="en-US" dirty="0"/>
              <a:t> </a:t>
            </a:r>
            <a:r>
              <a:rPr lang="en-US" altLang="zh-CN" dirty="0"/>
              <a:t>($)</a:t>
            </a:r>
          </a:p>
          <a:p>
            <a:pPr marL="0" indent="0">
              <a:buNone/>
            </a:pPr>
            <a:r>
              <a:rPr lang="en-US" altLang="zh-CN" dirty="0"/>
              <a:t>S-&gt; . S </a:t>
            </a:r>
            <a:r>
              <a:rPr lang="en-US" altLang="zh-CN" dirty="0" err="1"/>
              <a:t>S</a:t>
            </a:r>
            <a:r>
              <a:rPr lang="en-US" altLang="zh-CN" dirty="0"/>
              <a:t> + ($,a)</a:t>
            </a:r>
          </a:p>
          <a:p>
            <a:pPr marL="0" indent="0">
              <a:buNone/>
            </a:pPr>
            <a:r>
              <a:rPr lang="en-US" altLang="zh-CN" dirty="0"/>
              <a:t>S-&gt; .S S* ($,a)</a:t>
            </a:r>
          </a:p>
          <a:p>
            <a:pPr marL="0" indent="0">
              <a:buNone/>
            </a:pPr>
            <a:r>
              <a:rPr lang="en-US" altLang="zh-CN" dirty="0"/>
              <a:t>S-&gt; .a($,a)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55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3D0F4-4723-48E6-A4B2-D53CB343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BEDF0-C951-40F3-8493-819075AA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I1</a:t>
            </a:r>
          </a:p>
          <a:p>
            <a:r>
              <a:rPr lang="en-US" altLang="zh-CN" dirty="0"/>
              <a:t>S’ -&gt; S. ($)</a:t>
            </a:r>
          </a:p>
          <a:p>
            <a:r>
              <a:rPr lang="en-US" altLang="zh-CN" dirty="0"/>
              <a:t>S-&gt; S.S + ($,a)</a:t>
            </a:r>
          </a:p>
          <a:p>
            <a:r>
              <a:rPr lang="en-US" altLang="zh-CN" dirty="0"/>
              <a:t>S-&gt; S.S * ($,a)</a:t>
            </a:r>
          </a:p>
          <a:p>
            <a:r>
              <a:rPr lang="en-US" altLang="zh-CN" dirty="0"/>
              <a:t>S-&gt;.S </a:t>
            </a:r>
            <a:r>
              <a:rPr lang="en-US" altLang="zh-CN" dirty="0" err="1"/>
              <a:t>S</a:t>
            </a:r>
            <a:r>
              <a:rPr lang="en-US" altLang="zh-CN" dirty="0"/>
              <a:t>+ ($,a)</a:t>
            </a:r>
          </a:p>
          <a:p>
            <a:r>
              <a:rPr lang="en-US" altLang="zh-CN" dirty="0"/>
              <a:t>S-&gt; .S </a:t>
            </a:r>
            <a:r>
              <a:rPr lang="en-US" altLang="zh-CN" dirty="0" err="1"/>
              <a:t>S</a:t>
            </a:r>
            <a:r>
              <a:rPr lang="en-US" altLang="zh-CN" dirty="0"/>
              <a:t> * (+,*,a)</a:t>
            </a:r>
          </a:p>
          <a:p>
            <a:r>
              <a:rPr lang="en-US" altLang="zh-CN" dirty="0"/>
              <a:t>S-&gt; .a (+,*,a)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5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39A4-3DAA-4120-929A-005DD8F3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5514-4003-4E92-9B07-E50A9F32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I2</a:t>
            </a:r>
          </a:p>
          <a:p>
            <a:r>
              <a:rPr lang="en-US" altLang="zh-CN" dirty="0"/>
              <a:t>S-&gt;S </a:t>
            </a:r>
            <a:r>
              <a:rPr lang="en-US" altLang="zh-CN" dirty="0" err="1"/>
              <a:t>S</a:t>
            </a:r>
            <a:r>
              <a:rPr lang="en-US" altLang="zh-CN" dirty="0"/>
              <a:t>. +($,a)</a:t>
            </a:r>
          </a:p>
          <a:p>
            <a:r>
              <a:rPr lang="en-US" altLang="zh-CN" dirty="0"/>
              <a:t>S-&gt; S </a:t>
            </a:r>
            <a:r>
              <a:rPr lang="en-US" altLang="zh-CN" dirty="0" err="1"/>
              <a:t>S</a:t>
            </a:r>
            <a:r>
              <a:rPr lang="en-US" altLang="zh-CN" dirty="0"/>
              <a:t>. *($,a)</a:t>
            </a:r>
          </a:p>
          <a:p>
            <a:r>
              <a:rPr lang="en-US" altLang="zh-CN" dirty="0"/>
              <a:t>S-&gt; S.S + (+,*,a)</a:t>
            </a:r>
          </a:p>
          <a:p>
            <a:r>
              <a:rPr lang="en-US" altLang="zh-CN" dirty="0"/>
              <a:t>S-&gt; S.S * (+,*,a)</a:t>
            </a:r>
          </a:p>
          <a:p>
            <a:r>
              <a:rPr lang="en-US" altLang="zh-CN" dirty="0"/>
              <a:t>S-&gt;. S </a:t>
            </a:r>
            <a:r>
              <a:rPr lang="en-US" altLang="zh-CN" dirty="0" err="1"/>
              <a:t>S</a:t>
            </a:r>
            <a:r>
              <a:rPr lang="en-US" altLang="zh-CN" dirty="0"/>
              <a:t>+ (+,*,a)</a:t>
            </a:r>
          </a:p>
          <a:p>
            <a:r>
              <a:rPr lang="en-US" altLang="zh-CN" dirty="0"/>
              <a:t>S-&gt;.S S*(+,*,a)</a:t>
            </a:r>
          </a:p>
          <a:p>
            <a:r>
              <a:rPr lang="en-US" altLang="zh-CN" dirty="0"/>
              <a:t>S-&gt;.a(+,*,a)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85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951C6-6A37-4016-9449-384FB761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51959-9CDB-4FDF-9916-4ECC2740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I3</a:t>
            </a:r>
          </a:p>
          <a:p>
            <a:pPr marL="0" indent="0">
              <a:buNone/>
            </a:pPr>
            <a:r>
              <a:rPr lang="en-US" altLang="zh-CN" dirty="0"/>
              <a:t>S-&gt; S S.+(+,*,a)</a:t>
            </a:r>
          </a:p>
          <a:p>
            <a:pPr marL="0" indent="0">
              <a:buNone/>
            </a:pPr>
            <a:r>
              <a:rPr lang="en-US" altLang="zh-CN" dirty="0"/>
              <a:t>S-&gt; S </a:t>
            </a:r>
            <a:r>
              <a:rPr lang="en-US" altLang="zh-CN" dirty="0" err="1"/>
              <a:t>S</a:t>
            </a:r>
            <a:r>
              <a:rPr lang="en-US" altLang="zh-CN" dirty="0"/>
              <a:t>. *(+,*,a)</a:t>
            </a:r>
          </a:p>
          <a:p>
            <a:pPr marL="0" indent="0">
              <a:buNone/>
            </a:pPr>
            <a:r>
              <a:rPr lang="en-US" altLang="zh-CN" dirty="0"/>
              <a:t>S-&gt;S.S +(+,*,a)</a:t>
            </a:r>
          </a:p>
          <a:p>
            <a:pPr marL="0" indent="0">
              <a:buNone/>
            </a:pPr>
            <a:r>
              <a:rPr lang="en-US" altLang="zh-CN" dirty="0"/>
              <a:t>S-&gt; S.S *(+,*,a)</a:t>
            </a:r>
          </a:p>
          <a:p>
            <a:pPr marL="0" indent="0">
              <a:buNone/>
            </a:pPr>
            <a:r>
              <a:rPr lang="en-US" altLang="zh-CN" dirty="0"/>
              <a:t>S-&gt; .S </a:t>
            </a:r>
            <a:r>
              <a:rPr lang="en-US" altLang="zh-CN" dirty="0" err="1"/>
              <a:t>S</a:t>
            </a:r>
            <a:r>
              <a:rPr lang="en-US" altLang="zh-CN" dirty="0"/>
              <a:t> + (+,*,a)</a:t>
            </a:r>
          </a:p>
          <a:p>
            <a:pPr marL="0" indent="0">
              <a:buNone/>
            </a:pPr>
            <a:r>
              <a:rPr lang="en-US" altLang="zh-CN" dirty="0"/>
              <a:t>S-&gt; .S </a:t>
            </a:r>
            <a:r>
              <a:rPr lang="en-US" altLang="zh-CN" dirty="0" err="1"/>
              <a:t>S</a:t>
            </a:r>
            <a:r>
              <a:rPr lang="en-US" altLang="zh-CN" dirty="0"/>
              <a:t> * (+,*,a)</a:t>
            </a:r>
          </a:p>
          <a:p>
            <a:pPr marL="0" indent="0">
              <a:buNone/>
            </a:pPr>
            <a:r>
              <a:rPr lang="en-US" altLang="zh-CN" dirty="0"/>
              <a:t>S-&gt;.a (+,*,a)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78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A7D3F-71BB-4E69-B038-D2835D08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08FF3-8143-4B13-8AB5-5950AF54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I4</a:t>
            </a:r>
          </a:p>
          <a:p>
            <a:r>
              <a:rPr lang="en-US" altLang="zh-CN" dirty="0"/>
              <a:t>S-&gt; a. (+,*,a)</a:t>
            </a:r>
          </a:p>
          <a:p>
            <a:r>
              <a:rPr lang="en-US" altLang="zh-CN" dirty="0"/>
              <a:t>S-&gt; a.($,a)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5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AF97B-7581-4B01-8265-A4387731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53209-A4AB-452D-87C0-E4E894B3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I5</a:t>
            </a:r>
          </a:p>
          <a:p>
            <a:pPr marL="0" indent="0">
              <a:buNone/>
            </a:pPr>
            <a:r>
              <a:rPr lang="en-US" altLang="zh-CN" dirty="0"/>
              <a:t>S-&gt; S S+.(+,*,a)</a:t>
            </a:r>
          </a:p>
          <a:p>
            <a:pPr marL="0" indent="0">
              <a:buNone/>
            </a:pPr>
            <a:r>
              <a:rPr lang="en-US" altLang="zh-CN" dirty="0"/>
              <a:t>S-&gt; S S+.($,a)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95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F9681-1685-4890-8C91-02824685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0D916-E40C-4A8E-934F-BC87C92B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I6</a:t>
            </a:r>
          </a:p>
          <a:p>
            <a:pPr marL="0" indent="0">
              <a:buNone/>
            </a:pPr>
            <a:r>
              <a:rPr lang="en-US" altLang="zh-CN" dirty="0"/>
              <a:t>S-&gt; S S*.(+,*,a)</a:t>
            </a:r>
          </a:p>
          <a:p>
            <a:pPr marL="0" indent="0">
              <a:buNone/>
            </a:pPr>
            <a:r>
              <a:rPr lang="en-US" altLang="zh-CN" dirty="0"/>
              <a:t>S-&gt; S S*.($,a)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292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对于下列各（增广）文法，构造     ① 规范LR项集族     ② LALR项集族 (1) S → S S + | S S * | a </vt:lpstr>
      <vt:lpstr>PowerPoint 演示文稿</vt:lpstr>
      <vt:lpstr>I0</vt:lpstr>
      <vt:lpstr>I1</vt:lpstr>
      <vt:lpstr>I2</vt:lpstr>
      <vt:lpstr>I3</vt:lpstr>
      <vt:lpstr>I4</vt:lpstr>
      <vt:lpstr>I5</vt:lpstr>
      <vt:lpstr>I6</vt:lpstr>
      <vt:lpstr>LALR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东鹏</dc:creator>
  <cp:lastModifiedBy>王 东鹏</cp:lastModifiedBy>
  <cp:revision>6</cp:revision>
  <dcterms:created xsi:type="dcterms:W3CDTF">2021-03-29T15:24:07Z</dcterms:created>
  <dcterms:modified xsi:type="dcterms:W3CDTF">2021-03-30T01:32:24Z</dcterms:modified>
</cp:coreProperties>
</file>