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420" y="1760220"/>
          <a:ext cx="4280535" cy="222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47800" imgH="634365" progId="Equation.KSEE3">
                  <p:embed/>
                </p:oleObj>
              </mc:Choice>
              <mc:Fallback>
                <p:oleObj name="" r:id="rId1" imgW="14478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420" y="1760220"/>
                        <a:ext cx="4280535" cy="222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8770" y="1760220"/>
          <a:ext cx="4805680" cy="288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435100" imgH="862965" progId="Equation.KSEE3">
                  <p:embed/>
                </p:oleObj>
              </mc:Choice>
              <mc:Fallback>
                <p:oleObj name="" r:id="rId3" imgW="1435100" imgH="8629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8770" y="1760220"/>
                        <a:ext cx="4805680" cy="288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5420" y="223520"/>
            <a:ext cx="2459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7.7</a:t>
            </a:r>
            <a:endParaRPr lang="zh-CN" altLang="en-US" sz="3200"/>
          </a:p>
        </p:txBody>
      </p:sp>
      <p:cxnSp>
        <p:nvCxnSpPr>
          <p:cNvPr id="8" name="直接连接符 7"/>
          <p:cNvCxnSpPr/>
          <p:nvPr/>
        </p:nvCxnSpPr>
        <p:spPr>
          <a:xfrm>
            <a:off x="4649470" y="3279775"/>
            <a:ext cx="20123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19625" y="3264535"/>
            <a:ext cx="2012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13300" y="2757805"/>
            <a:ext cx="1595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增广文法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ynta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1500505"/>
            <a:ext cx="1915160" cy="3040380"/>
          </a:xfrm>
          <a:prstGeom prst="rect">
            <a:avLst/>
          </a:prstGeom>
        </p:spPr>
      </p:pic>
      <p:pic>
        <p:nvPicPr>
          <p:cNvPr id="3" name="图片 2" descr="synta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45" y="1500505"/>
            <a:ext cx="2247265" cy="2876550"/>
          </a:xfrm>
          <a:prstGeom prst="rect">
            <a:avLst/>
          </a:prstGeom>
        </p:spPr>
      </p:pic>
      <p:pic>
        <p:nvPicPr>
          <p:cNvPr id="4" name="图片 3" descr="syntax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5" y="1431925"/>
            <a:ext cx="1894205" cy="3108960"/>
          </a:xfrm>
          <a:prstGeom prst="rect">
            <a:avLst/>
          </a:prstGeom>
        </p:spPr>
      </p:pic>
      <p:pic>
        <p:nvPicPr>
          <p:cNvPr id="6" name="图片 5" descr="syntax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195" y="1500505"/>
            <a:ext cx="2468245" cy="3223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状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254635"/>
            <a:ext cx="9244965" cy="6348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4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74664</cp:lastModifiedBy>
  <cp:revision>152</cp:revision>
  <dcterms:created xsi:type="dcterms:W3CDTF">2019-06-19T02:08:00Z</dcterms:created>
  <dcterms:modified xsi:type="dcterms:W3CDTF">2021-03-29T14:25:25Z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