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365" r:id="rId2"/>
    <p:sldId id="366" r:id="rId3"/>
    <p:sldId id="367" r:id="rId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26" autoAdjust="0"/>
    <p:restoredTop sz="74128" autoAdjust="0"/>
  </p:normalViewPr>
  <p:slideViewPr>
    <p:cSldViewPr snapToGrid="0">
      <p:cViewPr varScale="1">
        <p:scale>
          <a:sx n="84" d="100"/>
          <a:sy n="84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1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04438"/>
            <a:ext cx="8215312" cy="5266581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给定图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是句子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的注释分析树的依赖图。图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的全部拓扑顺序有哪些？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03" y="3552669"/>
            <a:ext cx="5900972" cy="32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446"/>
            <a:ext cx="4032354" cy="25420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29397" y="451905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567" y="638755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E1411-7B4E-4C3E-8E3F-816AF6D2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371600"/>
            <a:ext cx="7772400" cy="4114800"/>
          </a:xfrm>
        </p:spPr>
        <p:txBody>
          <a:bodyPr/>
          <a:lstStyle/>
          <a:p>
            <a:r>
              <a:rPr lang="en-US" altLang="zh-CN" dirty="0"/>
              <a:t>1 3 5</a:t>
            </a:r>
            <a:r>
              <a:rPr lang="zh-CN" altLang="en-US" dirty="0"/>
              <a:t>的相对位置不能改变</a:t>
            </a:r>
            <a:endParaRPr lang="en-US" altLang="zh-CN" dirty="0"/>
          </a:p>
          <a:p>
            <a:r>
              <a:rPr lang="en-US" altLang="zh-CN" dirty="0"/>
              <a:t>2 4</a:t>
            </a:r>
            <a:r>
              <a:rPr lang="zh-CN" altLang="en-US" dirty="0"/>
              <a:t>的相对位置不能改变</a:t>
            </a:r>
            <a:endParaRPr lang="en-US" altLang="zh-CN" dirty="0"/>
          </a:p>
          <a:p>
            <a:r>
              <a:rPr lang="en-US" altLang="zh-CN" dirty="0"/>
              <a:t>6 7 8 9</a:t>
            </a:r>
            <a:r>
              <a:rPr lang="zh-CN" altLang="en-US" dirty="0"/>
              <a:t>的相对位置不能改变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依赖于</a:t>
            </a:r>
            <a:r>
              <a:rPr lang="en-US" altLang="zh-CN" dirty="0"/>
              <a:t>4</a:t>
            </a:r>
            <a:r>
              <a:rPr lang="zh-CN" altLang="en-US" dirty="0"/>
              <a:t>与</a:t>
            </a:r>
            <a:r>
              <a:rPr lang="en-US" altLang="zh-CN" dirty="0"/>
              <a:t>5</a:t>
            </a:r>
            <a:r>
              <a:rPr lang="zh-CN" altLang="en-US" dirty="0"/>
              <a:t>，故</a:t>
            </a:r>
            <a:r>
              <a:rPr lang="en-US" altLang="zh-CN" dirty="0"/>
              <a:t>6</a:t>
            </a:r>
            <a:r>
              <a:rPr lang="zh-CN" altLang="en-US" dirty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与</a:t>
            </a:r>
            <a:r>
              <a:rPr lang="en-US" altLang="zh-CN" dirty="0"/>
              <a:t>5</a:t>
            </a:r>
            <a:r>
              <a:rPr lang="zh-CN" altLang="en-US" dirty="0"/>
              <a:t>后面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只需考虑将</a:t>
            </a:r>
            <a:r>
              <a:rPr lang="en-US" altLang="zh-CN" dirty="0"/>
              <a:t>2 4</a:t>
            </a:r>
            <a:r>
              <a:rPr lang="zh-CN" altLang="en-US" dirty="0"/>
              <a:t>插入到</a:t>
            </a:r>
            <a:r>
              <a:rPr lang="en-US" altLang="zh-CN" dirty="0"/>
              <a:t>1 3 5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共有</a:t>
            </a:r>
            <a:r>
              <a:rPr lang="en-US" altLang="zh-CN" dirty="0"/>
              <a:t>4+3+2+1=10</a:t>
            </a:r>
            <a:r>
              <a:rPr lang="zh-CN" altLang="en-US" dirty="0"/>
              <a:t>种拓扑顺序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13513-82D7-4CA9-AC20-F88B29D8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869" y="1371600"/>
            <a:ext cx="7772400" cy="4114800"/>
          </a:xfrm>
        </p:spPr>
        <p:txBody>
          <a:bodyPr/>
          <a:lstStyle/>
          <a:p>
            <a:r>
              <a:rPr lang="en-US" altLang="zh-CN" dirty="0"/>
              <a:t>2 4 1 3 5 6 7 8 9</a:t>
            </a:r>
          </a:p>
          <a:p>
            <a:r>
              <a:rPr lang="en-US" altLang="zh-CN" dirty="0"/>
              <a:t>2 1 4 3 5 6 7 8 9</a:t>
            </a:r>
          </a:p>
          <a:p>
            <a:r>
              <a:rPr lang="en-US" altLang="zh-CN" dirty="0"/>
              <a:t>2 1 3 4 5 6 7 8 9</a:t>
            </a:r>
          </a:p>
          <a:p>
            <a:r>
              <a:rPr lang="en-US" altLang="zh-CN" dirty="0"/>
              <a:t>2 1 3 5 4 6 7 8 9</a:t>
            </a:r>
          </a:p>
          <a:p>
            <a:endParaRPr lang="en-US" altLang="zh-CN" dirty="0"/>
          </a:p>
          <a:p>
            <a:r>
              <a:rPr lang="en-US" altLang="zh-CN" dirty="0"/>
              <a:t>1 3 2 4 5 6 7 8 9</a:t>
            </a:r>
          </a:p>
          <a:p>
            <a:r>
              <a:rPr lang="en-US" altLang="zh-CN" dirty="0"/>
              <a:t>1 3 2 5 4 6 7 8 9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2258CE2-6BFC-40CC-B4E1-710FB63DA915}"/>
              </a:ext>
            </a:extLst>
          </p:cNvPr>
          <p:cNvSpPr txBox="1">
            <a:spLocks/>
          </p:cNvSpPr>
          <p:nvPr/>
        </p:nvSpPr>
        <p:spPr bwMode="auto">
          <a:xfrm>
            <a:off x="4782909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1 2 4 3 5 6 7 8 9</a:t>
            </a:r>
          </a:p>
          <a:p>
            <a:r>
              <a:rPr lang="en-US" altLang="zh-CN" kern="0" dirty="0"/>
              <a:t>1 2 3 4 5 6 7 8 9</a:t>
            </a:r>
          </a:p>
          <a:p>
            <a:r>
              <a:rPr lang="en-US" altLang="zh-CN" kern="0" dirty="0"/>
              <a:t>1 2 3 5 4 6 7 8 9</a:t>
            </a:r>
          </a:p>
          <a:p>
            <a:endParaRPr lang="en-US" altLang="zh-CN" kern="0" dirty="0"/>
          </a:p>
          <a:p>
            <a:endParaRPr lang="en-US" altLang="zh-CN" kern="0" dirty="0"/>
          </a:p>
          <a:p>
            <a:r>
              <a:rPr lang="en-US" altLang="zh-CN" kern="0" dirty="0"/>
              <a:t>1 3 5 2 4 6 7 8 9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4755950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全屏显示(4:3)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Wingdings</vt:lpstr>
      <vt:lpstr>Blends</vt:lpstr>
      <vt:lpstr>习题8.2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李 衡</cp:lastModifiedBy>
  <cp:revision>204</cp:revision>
  <cp:lastPrinted>2020-01-12T02:45:29Z</cp:lastPrinted>
  <dcterms:created xsi:type="dcterms:W3CDTF">2016-09-11T10:44:03Z</dcterms:created>
  <dcterms:modified xsi:type="dcterms:W3CDTF">2021-03-30T13:56:21Z</dcterms:modified>
</cp:coreProperties>
</file>