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56" r:id="rId3"/>
    <p:sldId id="813" r:id="rId4"/>
    <p:sldId id="794" r:id="rId5"/>
    <p:sldId id="814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16" r:id="rId23"/>
    <p:sldId id="817" r:id="rId24"/>
    <p:sldId id="818" r:id="rId25"/>
    <p:sldId id="819" r:id="rId26"/>
    <p:sldId id="82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7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" userId="cd773507c49685e5" providerId="LiveId" clId="{CBFAA56C-5A87-4592-BB55-29C0E4457E72}"/>
    <pc:docChg chg="undo custSel addSld delSld modSld sldOrd">
      <pc:chgData name="Wang Yi" userId="cd773507c49685e5" providerId="LiveId" clId="{CBFAA56C-5A87-4592-BB55-29C0E4457E72}" dt="2021-04-05T09:02:14.496" v="3960" actId="114"/>
      <pc:docMkLst>
        <pc:docMk/>
      </pc:docMkLst>
      <pc:sldChg chg="addSp delSp modSp mod ord">
        <pc:chgData name="Wang Yi" userId="cd773507c49685e5" providerId="LiveId" clId="{CBFAA56C-5A87-4592-BB55-29C0E4457E72}" dt="2021-04-03T10:14:47.182" v="353"/>
        <pc:sldMkLst>
          <pc:docMk/>
          <pc:sldMk cId="2360548151" sldId="456"/>
        </pc:sldMkLst>
        <pc:spChg chg="mod">
          <ac:chgData name="Wang Yi" userId="cd773507c49685e5" providerId="LiveId" clId="{CBFAA56C-5A87-4592-BB55-29C0E4457E72}" dt="2021-04-03T09:58:40.612" v="332" actId="20577"/>
          <ac:spMkLst>
            <pc:docMk/>
            <pc:sldMk cId="2360548151" sldId="456"/>
            <ac:spMk id="3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10:14:47.182" v="353"/>
          <ac:spMkLst>
            <pc:docMk/>
            <pc:sldMk cId="2360548151" sldId="456"/>
            <ac:spMk id="4" creationId="{A4F1D0F0-5383-4895-813F-AF6F653BD08C}"/>
          </ac:spMkLst>
        </pc:spChg>
      </pc:sldChg>
      <pc:sldChg chg="addSp delSp modSp del mod ord delAnim chgLayout">
        <pc:chgData name="Wang Yi" userId="cd773507c49685e5" providerId="LiveId" clId="{CBFAA56C-5A87-4592-BB55-29C0E4457E72}" dt="2021-04-03T11:06:50.594" v="1260" actId="47"/>
        <pc:sldMkLst>
          <pc:docMk/>
          <pc:sldMk cId="0" sldId="790"/>
        </pc:sldMkLst>
        <pc:spChg chg="add del mod">
          <ac:chgData name="Wang Yi" userId="cd773507c49685e5" providerId="LiveId" clId="{CBFAA56C-5A87-4592-BB55-29C0E4457E72}" dt="2021-04-03T08:49:44.721" v="3" actId="478"/>
          <ac:spMkLst>
            <pc:docMk/>
            <pc:sldMk cId="0" sldId="790"/>
            <ac:spMk id="2" creationId="{7EA91079-535A-4333-AD2D-4DA524D09155}"/>
          </ac:spMkLst>
        </pc:spChg>
        <pc:spChg chg="add del mod ord">
          <ac:chgData name="Wang Yi" userId="cd773507c49685e5" providerId="LiveId" clId="{CBFAA56C-5A87-4592-BB55-29C0E4457E72}" dt="2021-04-03T08:49:44.413" v="2" actId="6264"/>
          <ac:spMkLst>
            <pc:docMk/>
            <pc:sldMk cId="0" sldId="790"/>
            <ac:spMk id="3" creationId="{75FAB0EF-6048-4806-B63E-69E2BC197E87}"/>
          </ac:spMkLst>
        </pc:spChg>
        <pc:spChg chg="add del mod">
          <ac:chgData name="Wang Yi" userId="cd773507c49685e5" providerId="LiveId" clId="{CBFAA56C-5A87-4592-BB55-29C0E4457E72}" dt="2021-04-03T09:08:21.037" v="231" actId="478"/>
          <ac:spMkLst>
            <pc:docMk/>
            <pc:sldMk cId="0" sldId="790"/>
            <ac:spMk id="3" creationId="{E1206331-A50A-41F2-9B2E-3C1B680CBEA5}"/>
          </ac:spMkLst>
        </pc:spChg>
        <pc:spChg chg="add del mod ord">
          <ac:chgData name="Wang Yi" userId="cd773507c49685e5" providerId="LiveId" clId="{CBFAA56C-5A87-4592-BB55-29C0E4457E72}" dt="2021-04-03T08:49:44.413" v="2" actId="6264"/>
          <ac:spMkLst>
            <pc:docMk/>
            <pc:sldMk cId="0" sldId="790"/>
            <ac:spMk id="4" creationId="{DEF33140-1E87-419D-8319-35BB060F4146}"/>
          </ac:spMkLst>
        </pc:spChg>
        <pc:spChg chg="add del mod">
          <ac:chgData name="Wang Yi" userId="cd773507c49685e5" providerId="LiveId" clId="{CBFAA56C-5A87-4592-BB55-29C0E4457E72}" dt="2021-04-03T11:00:13.408" v="908" actId="1076"/>
          <ac:spMkLst>
            <pc:docMk/>
            <pc:sldMk cId="0" sldId="790"/>
            <ac:spMk id="9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11:00:04.461" v="906" actId="1076"/>
          <ac:spMkLst>
            <pc:docMk/>
            <pc:sldMk cId="0" sldId="790"/>
            <ac:spMk id="10" creationId="{00000000-0000-0000-0000-000000000000}"/>
          </ac:spMkLst>
        </pc:spChg>
        <pc:spChg chg="del">
          <ac:chgData name="Wang Yi" userId="cd773507c49685e5" providerId="LiveId" clId="{CBFAA56C-5A87-4592-BB55-29C0E4457E72}" dt="2021-04-03T08:58:38.800" v="16" actId="478"/>
          <ac:spMkLst>
            <pc:docMk/>
            <pc:sldMk cId="0" sldId="790"/>
            <ac:spMk id="11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0.734" v="17" actId="478"/>
          <ac:spMkLst>
            <pc:docMk/>
            <pc:sldMk cId="0" sldId="790"/>
            <ac:spMk id="14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1.894" v="18" actId="478"/>
          <ac:spMkLst>
            <pc:docMk/>
            <pc:sldMk cId="0" sldId="790"/>
            <ac:spMk id="15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5.087" v="21" actId="478"/>
          <ac:spMkLst>
            <pc:docMk/>
            <pc:sldMk cId="0" sldId="790"/>
            <ac:spMk id="16" creationId="{00000000-0000-0000-0000-000000000000}"/>
          </ac:spMkLst>
        </pc:spChg>
        <pc:spChg chg="del mod">
          <ac:chgData name="Wang Yi" userId="cd773507c49685e5" providerId="LiveId" clId="{CBFAA56C-5A87-4592-BB55-29C0E4457E72}" dt="2021-04-03T08:58:46.754" v="22" actId="478"/>
          <ac:spMkLst>
            <pc:docMk/>
            <pc:sldMk cId="0" sldId="790"/>
            <ac:spMk id="17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5.087" v="21" actId="478"/>
          <ac:spMkLst>
            <pc:docMk/>
            <pc:sldMk cId="0" sldId="790"/>
            <ac:spMk id="18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5.087" v="21" actId="478"/>
          <ac:spMkLst>
            <pc:docMk/>
            <pc:sldMk cId="0" sldId="790"/>
            <ac:spMk id="19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6.754" v="22" actId="478"/>
          <ac:spMkLst>
            <pc:docMk/>
            <pc:sldMk cId="0" sldId="790"/>
            <ac:spMk id="20" creationId="{00000000-0000-0000-0000-000000000000}"/>
          </ac:spMkLst>
        </pc:spChg>
        <pc:spChg chg="del mod">
          <ac:chgData name="Wang Yi" userId="cd773507c49685e5" providerId="LiveId" clId="{CBFAA56C-5A87-4592-BB55-29C0E4457E72}" dt="2021-04-03T08:58:45.087" v="21" actId="478"/>
          <ac:spMkLst>
            <pc:docMk/>
            <pc:sldMk cId="0" sldId="790"/>
            <ac:spMk id="21" creationId="{00000000-0000-0000-0000-000000000000}"/>
          </ac:spMkLst>
        </pc:spChg>
        <pc:spChg chg="del">
          <ac:chgData name="Wang Yi" userId="cd773507c49685e5" providerId="LiveId" clId="{CBFAA56C-5A87-4592-BB55-29C0E4457E72}" dt="2021-04-03T08:58:46.754" v="22" actId="478"/>
          <ac:spMkLst>
            <pc:docMk/>
            <pc:sldMk cId="0" sldId="790"/>
            <ac:spMk id="22" creationId="{00000000-0000-0000-0000-000000000000}"/>
          </ac:spMkLst>
        </pc:spChg>
        <pc:spChg chg="mod">
          <ac:chgData name="Wang Yi" userId="cd773507c49685e5" providerId="LiveId" clId="{CBFAA56C-5A87-4592-BB55-29C0E4457E72}" dt="2021-04-03T10:58:03.997" v="893" actId="14100"/>
          <ac:spMkLst>
            <pc:docMk/>
            <pc:sldMk cId="0" sldId="790"/>
            <ac:spMk id="27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10:53:50.533" v="873" actId="20577"/>
          <ac:spMkLst>
            <pc:docMk/>
            <pc:sldMk cId="0" sldId="790"/>
            <ac:spMk id="151567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10:53:50.121" v="871" actId="478"/>
          <ac:spMkLst>
            <pc:docMk/>
            <pc:sldMk cId="0" sldId="790"/>
            <ac:spMk id="151568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10:58:03.997" v="893" actId="14100"/>
          <ac:spMkLst>
            <pc:docMk/>
            <pc:sldMk cId="0" sldId="790"/>
            <ac:spMk id="151571" creationId="{00000000-0000-0000-0000-000000000000}"/>
          </ac:spMkLst>
        </pc:spChg>
        <pc:spChg chg="mod">
          <ac:chgData name="Wang Yi" userId="cd773507c49685e5" providerId="LiveId" clId="{CBFAA56C-5A87-4592-BB55-29C0E4457E72}" dt="2021-04-03T10:58:03.997" v="893" actId="14100"/>
          <ac:spMkLst>
            <pc:docMk/>
            <pc:sldMk cId="0" sldId="790"/>
            <ac:spMk id="151572" creationId="{00000000-0000-0000-0000-000000000000}"/>
          </ac:spMkLst>
        </pc:spChg>
        <pc:spChg chg="add del mod">
          <ac:chgData name="Wang Yi" userId="cd773507c49685e5" providerId="LiveId" clId="{CBFAA56C-5A87-4592-BB55-29C0E4457E72}" dt="2021-04-03T09:08:18.614" v="230" actId="478"/>
          <ac:spMkLst>
            <pc:docMk/>
            <pc:sldMk cId="0" sldId="790"/>
            <ac:spMk id="163842" creationId="{00000000-0000-0000-0000-000000000000}"/>
          </ac:spMkLst>
        </pc:spChg>
        <pc:grpChg chg="mod">
          <ac:chgData name="Wang Yi" userId="cd773507c49685e5" providerId="LiveId" clId="{CBFAA56C-5A87-4592-BB55-29C0E4457E72}" dt="2021-04-03T10:58:03.997" v="893" actId="14100"/>
          <ac:grpSpMkLst>
            <pc:docMk/>
            <pc:sldMk cId="0" sldId="790"/>
            <ac:grpSpMk id="151569" creationId="{00000000-0000-0000-0000-000000000000}"/>
          </ac:grpSpMkLst>
        </pc:grpChg>
      </pc:sldChg>
      <pc:sldChg chg="addSp delSp modSp new add del mod">
        <pc:chgData name="Wang Yi" userId="cd773507c49685e5" providerId="LiveId" clId="{CBFAA56C-5A87-4592-BB55-29C0E4457E72}" dt="2021-04-03T13:34:28.492" v="2330" actId="47"/>
        <pc:sldMkLst>
          <pc:docMk/>
          <pc:sldMk cId="3866952164" sldId="791"/>
        </pc:sldMkLst>
        <pc:spChg chg="del">
          <ac:chgData name="Wang Yi" userId="cd773507c49685e5" providerId="LiveId" clId="{CBFAA56C-5A87-4592-BB55-29C0E4457E72}" dt="2021-04-03T09:55:35.796" v="236" actId="478"/>
          <ac:spMkLst>
            <pc:docMk/>
            <pc:sldMk cId="3866952164" sldId="791"/>
            <ac:spMk id="2" creationId="{80CD2C86-810D-45C3-AB18-5B91B75C89B8}"/>
          </ac:spMkLst>
        </pc:spChg>
        <pc:spChg chg="del">
          <ac:chgData name="Wang Yi" userId="cd773507c49685e5" providerId="LiveId" clId="{CBFAA56C-5A87-4592-BB55-29C0E4457E72}" dt="2021-04-03T09:55:36.904" v="237" actId="478"/>
          <ac:spMkLst>
            <pc:docMk/>
            <pc:sldMk cId="3866952164" sldId="791"/>
            <ac:spMk id="3" creationId="{6A176AA9-5087-46F5-9262-CA90DAA67B8D}"/>
          </ac:spMkLst>
        </pc:spChg>
        <pc:spChg chg="add mod">
          <ac:chgData name="Wang Yi" userId="cd773507c49685e5" providerId="LiveId" clId="{CBFAA56C-5A87-4592-BB55-29C0E4457E72}" dt="2021-04-03T10:24:34.924" v="547" actId="20577"/>
          <ac:spMkLst>
            <pc:docMk/>
            <pc:sldMk cId="3866952164" sldId="791"/>
            <ac:spMk id="4" creationId="{7B424051-144B-4692-8D01-FE58B2CB79DE}"/>
          </ac:spMkLst>
        </pc:spChg>
      </pc:sldChg>
      <pc:sldChg chg="addSp delSp modSp new del mod modClrScheme chgLayout">
        <pc:chgData name="Wang Yi" userId="cd773507c49685e5" providerId="LiveId" clId="{CBFAA56C-5A87-4592-BB55-29C0E4457E72}" dt="2021-04-03T10:57:31.204" v="890" actId="47"/>
        <pc:sldMkLst>
          <pc:docMk/>
          <pc:sldMk cId="2811333485" sldId="792"/>
        </pc:sldMkLst>
        <pc:spChg chg="del">
          <ac:chgData name="Wang Yi" userId="cd773507c49685e5" providerId="LiveId" clId="{CBFAA56C-5A87-4592-BB55-29C0E4457E72}" dt="2021-04-03T10:12:13.430" v="335" actId="478"/>
          <ac:spMkLst>
            <pc:docMk/>
            <pc:sldMk cId="2811333485" sldId="792"/>
            <ac:spMk id="2" creationId="{E42E729C-167B-4624-9E4D-D0EC1F9CD565}"/>
          </ac:spMkLst>
        </pc:spChg>
        <pc:spChg chg="del">
          <ac:chgData name="Wang Yi" userId="cd773507c49685e5" providerId="LiveId" clId="{CBFAA56C-5A87-4592-BB55-29C0E4457E72}" dt="2021-04-03T10:12:10.712" v="334" actId="478"/>
          <ac:spMkLst>
            <pc:docMk/>
            <pc:sldMk cId="2811333485" sldId="792"/>
            <ac:spMk id="3" creationId="{3C473412-B76F-4CA0-A3D5-7A0182583764}"/>
          </ac:spMkLst>
        </pc:spChg>
        <pc:spChg chg="add del mod">
          <ac:chgData name="Wang Yi" userId="cd773507c49685e5" providerId="LiveId" clId="{CBFAA56C-5A87-4592-BB55-29C0E4457E72}" dt="2021-04-03T10:12:29.568" v="337" actId="478"/>
          <ac:spMkLst>
            <pc:docMk/>
            <pc:sldMk cId="2811333485" sldId="792"/>
            <ac:spMk id="4" creationId="{61D7B8FA-744D-423F-92ED-260301A3BA19}"/>
          </ac:spMkLst>
        </pc:spChg>
        <pc:spChg chg="add del mod">
          <ac:chgData name="Wang Yi" userId="cd773507c49685e5" providerId="LiveId" clId="{CBFAA56C-5A87-4592-BB55-29C0E4457E72}" dt="2021-04-03T10:12:30.750" v="338" actId="478"/>
          <ac:spMkLst>
            <pc:docMk/>
            <pc:sldMk cId="2811333485" sldId="792"/>
            <ac:spMk id="5" creationId="{36C98414-27EE-42A9-94ED-3A0E57E9738A}"/>
          </ac:spMkLst>
        </pc:spChg>
        <pc:spChg chg="mod">
          <ac:chgData name="Wang Yi" userId="cd773507c49685e5" providerId="LiveId" clId="{CBFAA56C-5A87-4592-BB55-29C0E4457E72}" dt="2021-04-03T10:16:50.464" v="389" actId="1076"/>
          <ac:spMkLst>
            <pc:docMk/>
            <pc:sldMk cId="2811333485" sldId="792"/>
            <ac:spMk id="7" creationId="{C706D017-3FF4-424A-9F2D-C46C1D848120}"/>
          </ac:spMkLst>
        </pc:spChg>
        <pc:spChg chg="del mod">
          <ac:chgData name="Wang Yi" userId="cd773507c49685e5" providerId="LiveId" clId="{CBFAA56C-5A87-4592-BB55-29C0E4457E72}" dt="2021-04-03T10:13:23.732" v="344" actId="478"/>
          <ac:spMkLst>
            <pc:docMk/>
            <pc:sldMk cId="2811333485" sldId="792"/>
            <ac:spMk id="8" creationId="{A0D8DE78-68BF-4E4A-9910-DF5541D15E0C}"/>
          </ac:spMkLst>
        </pc:spChg>
        <pc:spChg chg="mod">
          <ac:chgData name="Wang Yi" userId="cd773507c49685e5" providerId="LiveId" clId="{CBFAA56C-5A87-4592-BB55-29C0E4457E72}" dt="2021-04-03T10:16:52.873" v="390" actId="21"/>
          <ac:spMkLst>
            <pc:docMk/>
            <pc:sldMk cId="2811333485" sldId="792"/>
            <ac:spMk id="9" creationId="{40C75EF8-67C0-4A66-88FD-5A6247255E1A}"/>
          </ac:spMkLst>
        </pc:spChg>
        <pc:spChg chg="add del mod">
          <ac:chgData name="Wang Yi" userId="cd773507c49685e5" providerId="LiveId" clId="{CBFAA56C-5A87-4592-BB55-29C0E4457E72}" dt="2021-04-03T10:14:54.785" v="355"/>
          <ac:spMkLst>
            <pc:docMk/>
            <pc:sldMk cId="2811333485" sldId="792"/>
            <ac:spMk id="10" creationId="{014E8CB9-B47D-496C-94A6-9BAC9B8869E1}"/>
          </ac:spMkLst>
        </pc:spChg>
        <pc:spChg chg="add mod">
          <ac:chgData name="Wang Yi" userId="cd773507c49685e5" providerId="LiveId" clId="{CBFAA56C-5A87-4592-BB55-29C0E4457E72}" dt="2021-04-03T10:17:20.003" v="436" actId="20577"/>
          <ac:spMkLst>
            <pc:docMk/>
            <pc:sldMk cId="2811333485" sldId="792"/>
            <ac:spMk id="11" creationId="{500BCB58-4566-4A9B-BA5E-BBF56B16AC68}"/>
          </ac:spMkLst>
        </pc:spChg>
        <pc:grpChg chg="add del mod">
          <ac:chgData name="Wang Yi" userId="cd773507c49685e5" providerId="LiveId" clId="{CBFAA56C-5A87-4592-BB55-29C0E4457E72}" dt="2021-04-03T10:16:54.772" v="391" actId="478"/>
          <ac:grpSpMkLst>
            <pc:docMk/>
            <pc:sldMk cId="2811333485" sldId="792"/>
            <ac:grpSpMk id="6" creationId="{7AB6BA27-0FD7-4D28-9515-A8BF3710DAA7}"/>
          </ac:grpSpMkLst>
        </pc:grpChg>
      </pc:sldChg>
      <pc:sldChg chg="addSp delSp modSp add del mod ord">
        <pc:chgData name="Wang Yi" userId="cd773507c49685e5" providerId="LiveId" clId="{CBFAA56C-5A87-4592-BB55-29C0E4457E72}" dt="2021-04-03T10:53:27.224" v="862" actId="47"/>
        <pc:sldMkLst>
          <pc:docMk/>
          <pc:sldMk cId="2865636419" sldId="793"/>
        </pc:sldMkLst>
        <pc:spChg chg="mod">
          <ac:chgData name="Wang Yi" userId="cd773507c49685e5" providerId="LiveId" clId="{CBFAA56C-5A87-4592-BB55-29C0E4457E72}" dt="2021-04-03T10:53:05.343" v="858"/>
          <ac:spMkLst>
            <pc:docMk/>
            <pc:sldMk cId="2865636419" sldId="793"/>
            <ac:spMk id="8" creationId="{6EB891CD-709C-477F-8919-04267FD67309}"/>
          </ac:spMkLst>
        </pc:spChg>
        <pc:spChg chg="mod">
          <ac:chgData name="Wang Yi" userId="cd773507c49685e5" providerId="LiveId" clId="{CBFAA56C-5A87-4592-BB55-29C0E4457E72}" dt="2021-04-03T10:23:46.524" v="540" actId="21"/>
          <ac:spMkLst>
            <pc:docMk/>
            <pc:sldMk cId="2865636419" sldId="793"/>
            <ac:spMk id="9" creationId="{40C75EF8-67C0-4A66-88FD-5A6247255E1A}"/>
          </ac:spMkLst>
        </pc:spChg>
        <pc:spChg chg="mod">
          <ac:chgData name="Wang Yi" userId="cd773507c49685e5" providerId="LiveId" clId="{CBFAA56C-5A87-4592-BB55-29C0E4457E72}" dt="2021-04-03T10:53:05.343" v="858"/>
          <ac:spMkLst>
            <pc:docMk/>
            <pc:sldMk cId="2865636419" sldId="793"/>
            <ac:spMk id="10" creationId="{2DA2A103-D88E-43CB-AEB5-88BA18B98818}"/>
          </ac:spMkLst>
        </pc:spChg>
        <pc:spChg chg="mod">
          <ac:chgData name="Wang Yi" userId="cd773507c49685e5" providerId="LiveId" clId="{CBFAA56C-5A87-4592-BB55-29C0E4457E72}" dt="2021-04-03T10:53:05.343" v="858"/>
          <ac:spMkLst>
            <pc:docMk/>
            <pc:sldMk cId="2865636419" sldId="793"/>
            <ac:spMk id="11" creationId="{3285FA48-1C1F-4B04-AEC5-8B373E018966}"/>
          </ac:spMkLst>
        </pc:spChg>
        <pc:spChg chg="mod">
          <ac:chgData name="Wang Yi" userId="cd773507c49685e5" providerId="LiveId" clId="{CBFAA56C-5A87-4592-BB55-29C0E4457E72}" dt="2021-04-03T10:53:09.998" v="860"/>
          <ac:spMkLst>
            <pc:docMk/>
            <pc:sldMk cId="2865636419" sldId="793"/>
            <ac:spMk id="13" creationId="{B9E191EC-F492-4FA9-BD7E-BFF089C66986}"/>
          </ac:spMkLst>
        </pc:spChg>
        <pc:spChg chg="mod">
          <ac:chgData name="Wang Yi" userId="cd773507c49685e5" providerId="LiveId" clId="{CBFAA56C-5A87-4592-BB55-29C0E4457E72}" dt="2021-04-03T10:53:09.998" v="860"/>
          <ac:spMkLst>
            <pc:docMk/>
            <pc:sldMk cId="2865636419" sldId="793"/>
            <ac:spMk id="14" creationId="{341E6AA3-EBB8-4FA6-B529-A31C70B6B660}"/>
          </ac:spMkLst>
        </pc:spChg>
        <pc:spChg chg="mod">
          <ac:chgData name="Wang Yi" userId="cd773507c49685e5" providerId="LiveId" clId="{CBFAA56C-5A87-4592-BB55-29C0E4457E72}" dt="2021-04-03T10:53:09.998" v="860"/>
          <ac:spMkLst>
            <pc:docMk/>
            <pc:sldMk cId="2865636419" sldId="793"/>
            <ac:spMk id="15" creationId="{C4FFE42B-D5AE-4D11-A962-AB1E39679C20}"/>
          </ac:spMkLst>
        </pc:spChg>
        <pc:grpChg chg="add del mod">
          <ac:chgData name="Wang Yi" userId="cd773507c49685e5" providerId="LiveId" clId="{CBFAA56C-5A87-4592-BB55-29C0E4457E72}" dt="2021-04-03T10:53:06.713" v="859"/>
          <ac:grpSpMkLst>
            <pc:docMk/>
            <pc:sldMk cId="2865636419" sldId="793"/>
            <ac:grpSpMk id="5" creationId="{56CB55E4-B744-4933-BA2C-B76851B31C69}"/>
          </ac:grpSpMkLst>
        </pc:grpChg>
        <pc:grpChg chg="del mod">
          <ac:chgData name="Wang Yi" userId="cd773507c49685e5" providerId="LiveId" clId="{CBFAA56C-5A87-4592-BB55-29C0E4457E72}" dt="2021-04-03T10:53:11.522" v="861" actId="478"/>
          <ac:grpSpMkLst>
            <pc:docMk/>
            <pc:sldMk cId="2865636419" sldId="793"/>
            <ac:grpSpMk id="6" creationId="{7AB6BA27-0FD7-4D28-9515-A8BF3710DAA7}"/>
          </ac:grpSpMkLst>
        </pc:grpChg>
        <pc:grpChg chg="add mod">
          <ac:chgData name="Wang Yi" userId="cd773507c49685e5" providerId="LiveId" clId="{CBFAA56C-5A87-4592-BB55-29C0E4457E72}" dt="2021-04-03T10:53:09.998" v="860"/>
          <ac:grpSpMkLst>
            <pc:docMk/>
            <pc:sldMk cId="2865636419" sldId="793"/>
            <ac:grpSpMk id="12" creationId="{2DE514E4-AFB9-404A-9645-790569AF59F3}"/>
          </ac:grpSpMkLst>
        </pc:grpChg>
      </pc:sldChg>
      <pc:sldChg chg="addSp delSp modSp new mod ord">
        <pc:chgData name="Wang Yi" userId="cd773507c49685e5" providerId="LiveId" clId="{CBFAA56C-5A87-4592-BB55-29C0E4457E72}" dt="2021-04-03T13:51:30.208" v="2593" actId="1076"/>
        <pc:sldMkLst>
          <pc:docMk/>
          <pc:sldMk cId="374806267" sldId="794"/>
        </pc:sldMkLst>
        <pc:spChg chg="mod">
          <ac:chgData name="Wang Yi" userId="cd773507c49685e5" providerId="LiveId" clId="{CBFAA56C-5A87-4592-BB55-29C0E4457E72}" dt="2021-04-03T13:38:47.996" v="2416" actId="20577"/>
          <ac:spMkLst>
            <pc:docMk/>
            <pc:sldMk cId="374806267" sldId="794"/>
            <ac:spMk id="2" creationId="{30DC349A-4087-47B0-9BE2-CA689FE46400}"/>
          </ac:spMkLst>
        </pc:spChg>
        <pc:spChg chg="del">
          <ac:chgData name="Wang Yi" userId="cd773507c49685e5" providerId="LiveId" clId="{CBFAA56C-5A87-4592-BB55-29C0E4457E72}" dt="2021-04-03T10:18:11.011" v="438" actId="3680"/>
          <ac:spMkLst>
            <pc:docMk/>
            <pc:sldMk cId="374806267" sldId="794"/>
            <ac:spMk id="3" creationId="{D50E95AF-80E1-4E08-9108-B1A678A251E9}"/>
          </ac:spMkLst>
        </pc:spChg>
        <pc:spChg chg="add del mod">
          <ac:chgData name="Wang Yi" userId="cd773507c49685e5" providerId="LiveId" clId="{CBFAA56C-5A87-4592-BB55-29C0E4457E72}" dt="2021-04-03T10:23:20.405" v="534" actId="478"/>
          <ac:spMkLst>
            <pc:docMk/>
            <pc:sldMk cId="374806267" sldId="794"/>
            <ac:spMk id="6" creationId="{99890A65-9A83-41F4-955D-5F3E13746263}"/>
          </ac:spMkLst>
        </pc:spChg>
        <pc:spChg chg="add del mod">
          <ac:chgData name="Wang Yi" userId="cd773507c49685e5" providerId="LiveId" clId="{CBFAA56C-5A87-4592-BB55-29C0E4457E72}" dt="2021-04-03T13:49:27.644" v="2560" actId="478"/>
          <ac:spMkLst>
            <pc:docMk/>
            <pc:sldMk cId="374806267" sldId="794"/>
            <ac:spMk id="7" creationId="{A3AF1AE0-4FE5-42F2-A6FF-39858BB434F0}"/>
          </ac:spMkLst>
        </pc:spChg>
        <pc:graphicFrameChg chg="add mod ord modGraphic">
          <ac:chgData name="Wang Yi" userId="cd773507c49685e5" providerId="LiveId" clId="{CBFAA56C-5A87-4592-BB55-29C0E4457E72}" dt="2021-04-03T13:51:30.208" v="2593" actId="1076"/>
          <ac:graphicFrameMkLst>
            <pc:docMk/>
            <pc:sldMk cId="374806267" sldId="794"/>
            <ac:graphicFrameMk id="4" creationId="{78160A37-C665-4E6F-A738-F19E04D851CE}"/>
          </ac:graphicFrameMkLst>
        </pc:graphicFrameChg>
      </pc:sldChg>
      <pc:sldChg chg="delSp del mod">
        <pc:chgData name="Wang Yi" userId="cd773507c49685e5" providerId="LiveId" clId="{CBFAA56C-5A87-4592-BB55-29C0E4457E72}" dt="2021-04-03T13:52:22.282" v="2599" actId="47"/>
        <pc:sldMkLst>
          <pc:docMk/>
          <pc:sldMk cId="482901770" sldId="795"/>
        </pc:sldMkLst>
        <pc:spChg chg="del">
          <ac:chgData name="Wang Yi" userId="cd773507c49685e5" providerId="LiveId" clId="{CBFAA56C-5A87-4592-BB55-29C0E4457E72}" dt="2021-04-03T10:58:54.471" v="900" actId="478"/>
          <ac:spMkLst>
            <pc:docMk/>
            <pc:sldMk cId="482901770" sldId="795"/>
            <ac:spMk id="9" creationId="{00000000-0000-0000-0000-000000000000}"/>
          </ac:spMkLst>
        </pc:spChg>
        <pc:spChg chg="del">
          <ac:chgData name="Wang Yi" userId="cd773507c49685e5" providerId="LiveId" clId="{CBFAA56C-5A87-4592-BB55-29C0E4457E72}" dt="2021-04-03T10:58:55.314" v="901" actId="478"/>
          <ac:spMkLst>
            <pc:docMk/>
            <pc:sldMk cId="482901770" sldId="795"/>
            <ac:spMk id="10" creationId="{00000000-0000-0000-0000-000000000000}"/>
          </ac:spMkLst>
        </pc:spChg>
        <pc:spChg chg="del">
          <ac:chgData name="Wang Yi" userId="cd773507c49685e5" providerId="LiveId" clId="{CBFAA56C-5A87-4592-BB55-29C0E4457E72}" dt="2021-04-03T10:58:53.221" v="899" actId="478"/>
          <ac:spMkLst>
            <pc:docMk/>
            <pc:sldMk cId="482901770" sldId="795"/>
            <ac:spMk id="151567" creationId="{00000000-0000-0000-0000-000000000000}"/>
          </ac:spMkLst>
        </pc:spChg>
        <pc:spChg chg="del">
          <ac:chgData name="Wang Yi" userId="cd773507c49685e5" providerId="LiveId" clId="{CBFAA56C-5A87-4592-BB55-29C0E4457E72}" dt="2021-04-03T10:58:56.114" v="902" actId="478"/>
          <ac:spMkLst>
            <pc:docMk/>
            <pc:sldMk cId="482901770" sldId="795"/>
            <ac:spMk id="151568" creationId="{00000000-0000-0000-0000-000000000000}"/>
          </ac:spMkLst>
        </pc:spChg>
      </pc:sldChg>
      <pc:sldChg chg="addSp delSp modSp add del mod">
        <pc:chgData name="Wang Yi" userId="cd773507c49685e5" providerId="LiveId" clId="{CBFAA56C-5A87-4592-BB55-29C0E4457E72}" dt="2021-04-03T10:58:42.331" v="898" actId="47"/>
        <pc:sldMkLst>
          <pc:docMk/>
          <pc:sldMk cId="1154744107" sldId="795"/>
        </pc:sldMkLst>
        <pc:spChg chg="del">
          <ac:chgData name="Wang Yi" userId="cd773507c49685e5" providerId="LiveId" clId="{CBFAA56C-5A87-4592-BB55-29C0E4457E72}" dt="2021-04-03T10:54:00.382" v="880" actId="478"/>
          <ac:spMkLst>
            <pc:docMk/>
            <pc:sldMk cId="1154744107" sldId="795"/>
            <ac:spMk id="9" creationId="{00000000-0000-0000-0000-000000000000}"/>
          </ac:spMkLst>
        </pc:spChg>
        <pc:spChg chg="del">
          <ac:chgData name="Wang Yi" userId="cd773507c49685e5" providerId="LiveId" clId="{CBFAA56C-5A87-4592-BB55-29C0E4457E72}" dt="2021-04-03T10:53:59.758" v="879" actId="478"/>
          <ac:spMkLst>
            <pc:docMk/>
            <pc:sldMk cId="1154744107" sldId="795"/>
            <ac:spMk id="10" creationId="{00000000-0000-0000-0000-000000000000}"/>
          </ac:spMkLst>
        </pc:spChg>
        <pc:spChg chg="mod">
          <ac:chgData name="Wang Yi" userId="cd773507c49685e5" providerId="LiveId" clId="{CBFAA56C-5A87-4592-BB55-29C0E4457E72}" dt="2021-04-03T10:58:40.842" v="897" actId="1076"/>
          <ac:spMkLst>
            <pc:docMk/>
            <pc:sldMk cId="1154744107" sldId="795"/>
            <ac:spMk id="12" creationId="{E8336B33-E688-43F6-A8D7-30059770C907}"/>
          </ac:spMkLst>
        </pc:spChg>
        <pc:spChg chg="mod">
          <ac:chgData name="Wang Yi" userId="cd773507c49685e5" providerId="LiveId" clId="{CBFAA56C-5A87-4592-BB55-29C0E4457E72}" dt="2021-04-03T10:58:40.842" v="897" actId="1076"/>
          <ac:spMkLst>
            <pc:docMk/>
            <pc:sldMk cId="1154744107" sldId="795"/>
            <ac:spMk id="13" creationId="{84390B87-8B45-443E-8955-0A5273E7019C}"/>
          </ac:spMkLst>
        </pc:spChg>
        <pc:spChg chg="mod">
          <ac:chgData name="Wang Yi" userId="cd773507c49685e5" providerId="LiveId" clId="{CBFAA56C-5A87-4592-BB55-29C0E4457E72}" dt="2021-04-03T10:58:40.842" v="897" actId="1076"/>
          <ac:spMkLst>
            <pc:docMk/>
            <pc:sldMk cId="1154744107" sldId="795"/>
            <ac:spMk id="14" creationId="{011E824C-1265-4704-A620-DEABCED647C3}"/>
          </ac:spMkLst>
        </pc:spChg>
        <pc:spChg chg="mod">
          <ac:chgData name="Wang Yi" userId="cd773507c49685e5" providerId="LiveId" clId="{CBFAA56C-5A87-4592-BB55-29C0E4457E72}" dt="2021-04-03T10:57:57.086" v="892" actId="14100"/>
          <ac:spMkLst>
            <pc:docMk/>
            <pc:sldMk cId="1154744107" sldId="795"/>
            <ac:spMk id="27" creationId="{00000000-0000-0000-0000-000000000000}"/>
          </ac:spMkLst>
        </pc:spChg>
        <pc:spChg chg="del">
          <ac:chgData name="Wang Yi" userId="cd773507c49685e5" providerId="LiveId" clId="{CBFAA56C-5A87-4592-BB55-29C0E4457E72}" dt="2021-04-03T10:53:57.502" v="877" actId="478"/>
          <ac:spMkLst>
            <pc:docMk/>
            <pc:sldMk cId="1154744107" sldId="795"/>
            <ac:spMk id="151567" creationId="{00000000-0000-0000-0000-000000000000}"/>
          </ac:spMkLst>
        </pc:spChg>
        <pc:spChg chg="del">
          <ac:chgData name="Wang Yi" userId="cd773507c49685e5" providerId="LiveId" clId="{CBFAA56C-5A87-4592-BB55-29C0E4457E72}" dt="2021-04-03T10:53:58.372" v="878" actId="478"/>
          <ac:spMkLst>
            <pc:docMk/>
            <pc:sldMk cId="1154744107" sldId="795"/>
            <ac:spMk id="151568" creationId="{00000000-0000-0000-0000-000000000000}"/>
          </ac:spMkLst>
        </pc:spChg>
        <pc:spChg chg="mod">
          <ac:chgData name="Wang Yi" userId="cd773507c49685e5" providerId="LiveId" clId="{CBFAA56C-5A87-4592-BB55-29C0E4457E72}" dt="2021-04-03T10:57:57.086" v="892" actId="14100"/>
          <ac:spMkLst>
            <pc:docMk/>
            <pc:sldMk cId="1154744107" sldId="795"/>
            <ac:spMk id="151571" creationId="{00000000-0000-0000-0000-000000000000}"/>
          </ac:spMkLst>
        </pc:spChg>
        <pc:spChg chg="mod">
          <ac:chgData name="Wang Yi" userId="cd773507c49685e5" providerId="LiveId" clId="{CBFAA56C-5A87-4592-BB55-29C0E4457E72}" dt="2021-04-03T10:57:57.086" v="892" actId="14100"/>
          <ac:spMkLst>
            <pc:docMk/>
            <pc:sldMk cId="1154744107" sldId="795"/>
            <ac:spMk id="151572" creationId="{00000000-0000-0000-0000-000000000000}"/>
          </ac:spMkLst>
        </pc:spChg>
        <pc:grpChg chg="add mod">
          <ac:chgData name="Wang Yi" userId="cd773507c49685e5" providerId="LiveId" clId="{CBFAA56C-5A87-4592-BB55-29C0E4457E72}" dt="2021-04-03T10:58:40.842" v="897" actId="1076"/>
          <ac:grpSpMkLst>
            <pc:docMk/>
            <pc:sldMk cId="1154744107" sldId="795"/>
            <ac:grpSpMk id="11" creationId="{5AA95209-A129-47A7-B3BD-A5DAD63630C2}"/>
          </ac:grpSpMkLst>
        </pc:grpChg>
        <pc:grpChg chg="del mod">
          <ac:chgData name="Wang Yi" userId="cd773507c49685e5" providerId="LiveId" clId="{CBFAA56C-5A87-4592-BB55-29C0E4457E72}" dt="2021-04-03T10:58:38.100" v="896" actId="478"/>
          <ac:grpSpMkLst>
            <pc:docMk/>
            <pc:sldMk cId="1154744107" sldId="795"/>
            <ac:grpSpMk id="151569" creationId="{00000000-0000-0000-0000-000000000000}"/>
          </ac:grpSpMkLst>
        </pc:grpChg>
      </pc:sldChg>
      <pc:sldChg chg="add del">
        <pc:chgData name="Wang Yi" userId="cd773507c49685e5" providerId="LiveId" clId="{CBFAA56C-5A87-4592-BB55-29C0E4457E72}" dt="2021-04-03T11:00:18.705" v="910" actId="47"/>
        <pc:sldMkLst>
          <pc:docMk/>
          <pc:sldMk cId="4033515528" sldId="796"/>
        </pc:sldMkLst>
      </pc:sldChg>
      <pc:sldChg chg="addSp delSp modSp add del mod modAnim">
        <pc:chgData name="Wang Yi" userId="cd773507c49685e5" providerId="LiveId" clId="{CBFAA56C-5A87-4592-BB55-29C0E4457E72}" dt="2021-04-03T11:14:16.391" v="1293"/>
        <pc:sldMkLst>
          <pc:docMk/>
          <pc:sldMk cId="3003136474" sldId="797"/>
        </pc:sldMkLst>
        <pc:spChg chg="add del mod">
          <ac:chgData name="Wang Yi" userId="cd773507c49685e5" providerId="LiveId" clId="{CBFAA56C-5A87-4592-BB55-29C0E4457E72}" dt="2021-04-03T11:04:56.855" v="1231" actId="478"/>
          <ac:spMkLst>
            <pc:docMk/>
            <pc:sldMk cId="3003136474" sldId="797"/>
            <ac:spMk id="2" creationId="{92AEE148-E9AA-4A2B-BFA7-2E206412F216}"/>
          </ac:spMkLst>
        </pc:spChg>
        <pc:spChg chg="add mod">
          <ac:chgData name="Wang Yi" userId="cd773507c49685e5" providerId="LiveId" clId="{CBFAA56C-5A87-4592-BB55-29C0E4457E72}" dt="2021-04-03T11:05:57.522" v="1251" actId="20577"/>
          <ac:spMkLst>
            <pc:docMk/>
            <pc:sldMk cId="3003136474" sldId="797"/>
            <ac:spMk id="3" creationId="{BCFCCB1C-9543-4F54-AEE7-AB7243EA6D63}"/>
          </ac:spMkLst>
        </pc:spChg>
        <pc:spChg chg="mod">
          <ac:chgData name="Wang Yi" userId="cd773507c49685e5" providerId="LiveId" clId="{CBFAA56C-5A87-4592-BB55-29C0E4457E72}" dt="2021-04-03T11:06:37.383" v="1257" actId="1076"/>
          <ac:spMkLst>
            <pc:docMk/>
            <pc:sldMk cId="3003136474" sldId="797"/>
            <ac:spMk id="9" creationId="{00000000-0000-0000-0000-000000000000}"/>
          </ac:spMkLst>
        </pc:spChg>
        <pc:spChg chg="mod">
          <ac:chgData name="Wang Yi" userId="cd773507c49685e5" providerId="LiveId" clId="{CBFAA56C-5A87-4592-BB55-29C0E4457E72}" dt="2021-04-03T11:06:20.140" v="1254" actId="1076"/>
          <ac:spMkLst>
            <pc:docMk/>
            <pc:sldMk cId="3003136474" sldId="797"/>
            <ac:spMk id="10" creationId="{00000000-0000-0000-0000-000000000000}"/>
          </ac:spMkLst>
        </pc:spChg>
        <pc:spChg chg="mod">
          <ac:chgData name="Wang Yi" userId="cd773507c49685e5" providerId="LiveId" clId="{CBFAA56C-5A87-4592-BB55-29C0E4457E72}" dt="2021-04-03T11:06:12.723" v="1253" actId="14100"/>
          <ac:spMkLst>
            <pc:docMk/>
            <pc:sldMk cId="3003136474" sldId="797"/>
            <ac:spMk id="27" creationId="{00000000-0000-0000-0000-000000000000}"/>
          </ac:spMkLst>
        </pc:spChg>
        <pc:spChg chg="mod">
          <ac:chgData name="Wang Yi" userId="cd773507c49685e5" providerId="LiveId" clId="{CBFAA56C-5A87-4592-BB55-29C0E4457E72}" dt="2021-04-03T11:06:26.288" v="1255" actId="1076"/>
          <ac:spMkLst>
            <pc:docMk/>
            <pc:sldMk cId="3003136474" sldId="797"/>
            <ac:spMk id="151567" creationId="{00000000-0000-0000-0000-000000000000}"/>
          </ac:spMkLst>
        </pc:spChg>
        <pc:spChg chg="mod">
          <ac:chgData name="Wang Yi" userId="cd773507c49685e5" providerId="LiveId" clId="{CBFAA56C-5A87-4592-BB55-29C0E4457E72}" dt="2021-04-03T11:06:33.248" v="1256" actId="1076"/>
          <ac:spMkLst>
            <pc:docMk/>
            <pc:sldMk cId="3003136474" sldId="797"/>
            <ac:spMk id="151568" creationId="{00000000-0000-0000-0000-000000000000}"/>
          </ac:spMkLst>
        </pc:spChg>
        <pc:spChg chg="mod">
          <ac:chgData name="Wang Yi" userId="cd773507c49685e5" providerId="LiveId" clId="{CBFAA56C-5A87-4592-BB55-29C0E4457E72}" dt="2021-04-03T11:06:12.723" v="1253" actId="14100"/>
          <ac:spMkLst>
            <pc:docMk/>
            <pc:sldMk cId="3003136474" sldId="797"/>
            <ac:spMk id="151571" creationId="{00000000-0000-0000-0000-000000000000}"/>
          </ac:spMkLst>
        </pc:spChg>
        <pc:spChg chg="mod">
          <ac:chgData name="Wang Yi" userId="cd773507c49685e5" providerId="LiveId" clId="{CBFAA56C-5A87-4592-BB55-29C0E4457E72}" dt="2021-04-03T11:06:12.723" v="1253" actId="14100"/>
          <ac:spMkLst>
            <pc:docMk/>
            <pc:sldMk cId="3003136474" sldId="797"/>
            <ac:spMk id="151572" creationId="{00000000-0000-0000-0000-000000000000}"/>
          </ac:spMkLst>
        </pc:spChg>
        <pc:grpChg chg="mod">
          <ac:chgData name="Wang Yi" userId="cd773507c49685e5" providerId="LiveId" clId="{CBFAA56C-5A87-4592-BB55-29C0E4457E72}" dt="2021-04-03T11:06:12.723" v="1253" actId="14100"/>
          <ac:grpSpMkLst>
            <pc:docMk/>
            <pc:sldMk cId="3003136474" sldId="797"/>
            <ac:grpSpMk id="151569" creationId="{00000000-0000-0000-0000-000000000000}"/>
          </ac:grpSpMkLst>
        </pc:grpChg>
      </pc:sldChg>
      <pc:sldChg chg="addSp modSp add mod modAnim">
        <pc:chgData name="Wang Yi" userId="cd773507c49685e5" providerId="LiveId" clId="{CBFAA56C-5A87-4592-BB55-29C0E4457E72}" dt="2021-04-03T13:22:44.495" v="2321"/>
        <pc:sldMkLst>
          <pc:docMk/>
          <pc:sldMk cId="1180094481" sldId="798"/>
        </pc:sldMkLst>
        <pc:spChg chg="mod">
          <ac:chgData name="Wang Yi" userId="cd773507c49685e5" providerId="LiveId" clId="{CBFAA56C-5A87-4592-BB55-29C0E4457E72}" dt="2021-04-03T11:10:26.153" v="1273" actId="114"/>
          <ac:spMkLst>
            <pc:docMk/>
            <pc:sldMk cId="1180094481" sldId="798"/>
            <ac:spMk id="9" creationId="{00000000-0000-0000-0000-000000000000}"/>
          </ac:spMkLst>
        </pc:spChg>
        <pc:spChg chg="add mod">
          <ac:chgData name="Wang Yi" userId="cd773507c49685e5" providerId="LiveId" clId="{CBFAA56C-5A87-4592-BB55-29C0E4457E72}" dt="2021-04-03T11:16:31.094" v="1302" actId="20577"/>
          <ac:spMkLst>
            <pc:docMk/>
            <pc:sldMk cId="1180094481" sldId="798"/>
            <ac:spMk id="11" creationId="{429DD0CC-C1BF-475F-A095-3FAE363067FF}"/>
          </ac:spMkLst>
        </pc:spChg>
        <pc:spChg chg="add mod">
          <ac:chgData name="Wang Yi" userId="cd773507c49685e5" providerId="LiveId" clId="{CBFAA56C-5A87-4592-BB55-29C0E4457E72}" dt="2021-04-03T11:26:56.852" v="1424" actId="255"/>
          <ac:spMkLst>
            <pc:docMk/>
            <pc:sldMk cId="1180094481" sldId="798"/>
            <ac:spMk id="12" creationId="{F5A6E060-63BA-4E3F-969E-461AA959E445}"/>
          </ac:spMkLst>
        </pc:spChg>
        <pc:spChg chg="add mod">
          <ac:chgData name="Wang Yi" userId="cd773507c49685e5" providerId="LiveId" clId="{CBFAA56C-5A87-4592-BB55-29C0E4457E72}" dt="2021-04-03T11:17:01.683" v="1304" actId="1076"/>
          <ac:spMkLst>
            <pc:docMk/>
            <pc:sldMk cId="1180094481" sldId="798"/>
            <ac:spMk id="13" creationId="{3679E089-B5C2-4A26-BB22-394D9B1445D3}"/>
          </ac:spMkLst>
        </pc:spChg>
        <pc:spChg chg="add mod">
          <ac:chgData name="Wang Yi" userId="cd773507c49685e5" providerId="LiveId" clId="{CBFAA56C-5A87-4592-BB55-29C0E4457E72}" dt="2021-04-03T11:17:35.401" v="1335" actId="1076"/>
          <ac:spMkLst>
            <pc:docMk/>
            <pc:sldMk cId="1180094481" sldId="798"/>
            <ac:spMk id="14" creationId="{08C1F47E-47AF-4A01-AA1F-36567BA872F8}"/>
          </ac:spMkLst>
        </pc:spChg>
        <pc:spChg chg="mod">
          <ac:chgData name="Wang Yi" userId="cd773507c49685e5" providerId="LiveId" clId="{CBFAA56C-5A87-4592-BB55-29C0E4457E72}" dt="2021-04-03T11:17:44.060" v="1337" actId="1076"/>
          <ac:spMkLst>
            <pc:docMk/>
            <pc:sldMk cId="1180094481" sldId="798"/>
            <ac:spMk id="27" creationId="{00000000-0000-0000-0000-000000000000}"/>
          </ac:spMkLst>
        </pc:spChg>
        <pc:spChg chg="mod">
          <ac:chgData name="Wang Yi" userId="cd773507c49685e5" providerId="LiveId" clId="{CBFAA56C-5A87-4592-BB55-29C0E4457E72}" dt="2021-04-03T11:17:44.060" v="1337" actId="1076"/>
          <ac:spMkLst>
            <pc:docMk/>
            <pc:sldMk cId="1180094481" sldId="798"/>
            <ac:spMk id="151571" creationId="{00000000-0000-0000-0000-000000000000}"/>
          </ac:spMkLst>
        </pc:spChg>
        <pc:spChg chg="mod">
          <ac:chgData name="Wang Yi" userId="cd773507c49685e5" providerId="LiveId" clId="{CBFAA56C-5A87-4592-BB55-29C0E4457E72}" dt="2021-04-03T11:17:44.060" v="1337" actId="1076"/>
          <ac:spMkLst>
            <pc:docMk/>
            <pc:sldMk cId="1180094481" sldId="798"/>
            <ac:spMk id="151572" creationId="{00000000-0000-0000-0000-000000000000}"/>
          </ac:spMkLst>
        </pc:spChg>
        <pc:grpChg chg="mod">
          <ac:chgData name="Wang Yi" userId="cd773507c49685e5" providerId="LiveId" clId="{CBFAA56C-5A87-4592-BB55-29C0E4457E72}" dt="2021-04-03T11:17:44.060" v="1337" actId="1076"/>
          <ac:grpSpMkLst>
            <pc:docMk/>
            <pc:sldMk cId="1180094481" sldId="798"/>
            <ac:grpSpMk id="151569" creationId="{00000000-0000-0000-0000-000000000000}"/>
          </ac:grpSpMkLst>
        </pc:grpChg>
      </pc:sldChg>
      <pc:sldChg chg="addSp modSp add modAnim">
        <pc:chgData name="Wang Yi" userId="cd773507c49685e5" providerId="LiveId" clId="{CBFAA56C-5A87-4592-BB55-29C0E4457E72}" dt="2021-04-03T13:23:12.783" v="2322"/>
        <pc:sldMkLst>
          <pc:docMk/>
          <pc:sldMk cId="1107141085" sldId="799"/>
        </pc:sldMkLst>
        <pc:spChg chg="mod">
          <ac:chgData name="Wang Yi" userId="cd773507c49685e5" providerId="LiveId" clId="{CBFAA56C-5A87-4592-BB55-29C0E4457E72}" dt="2021-04-03T11:26:51.177" v="1423" actId="255"/>
          <ac:spMkLst>
            <pc:docMk/>
            <pc:sldMk cId="1107141085" sldId="799"/>
            <ac:spMk id="12" creationId="{F5A6E060-63BA-4E3F-969E-461AA959E445}"/>
          </ac:spMkLst>
        </pc:spChg>
        <pc:spChg chg="add mod">
          <ac:chgData name="Wang Yi" userId="cd773507c49685e5" providerId="LiveId" clId="{CBFAA56C-5A87-4592-BB55-29C0E4457E72}" dt="2021-04-03T11:28:25.193" v="1437"/>
          <ac:spMkLst>
            <pc:docMk/>
            <pc:sldMk cId="1107141085" sldId="799"/>
            <ac:spMk id="15" creationId="{FC25175A-B8A1-4909-961B-B8D690C3D7A6}"/>
          </ac:spMkLst>
        </pc:spChg>
      </pc:sldChg>
      <pc:sldChg chg="add del modAnim">
        <pc:chgData name="Wang Yi" userId="cd773507c49685e5" providerId="LiveId" clId="{CBFAA56C-5A87-4592-BB55-29C0E4457E72}" dt="2021-04-03T11:18:37.204" v="1344" actId="47"/>
        <pc:sldMkLst>
          <pc:docMk/>
          <pc:sldMk cId="1172596347" sldId="799"/>
        </pc:sldMkLst>
      </pc:sldChg>
      <pc:sldChg chg="addSp delSp modSp add mod delAnim modAnim">
        <pc:chgData name="Wang Yi" userId="cd773507c49685e5" providerId="LiveId" clId="{CBFAA56C-5A87-4592-BB55-29C0E4457E72}" dt="2021-04-03T13:24:14.075" v="2323"/>
        <pc:sldMkLst>
          <pc:docMk/>
          <pc:sldMk cId="824307378" sldId="800"/>
        </pc:sldMkLst>
        <pc:spChg chg="del mod">
          <ac:chgData name="Wang Yi" userId="cd773507c49685e5" providerId="LiveId" clId="{CBFAA56C-5A87-4592-BB55-29C0E4457E72}" dt="2021-04-03T11:30:27.381" v="1444" actId="478"/>
          <ac:spMkLst>
            <pc:docMk/>
            <pc:sldMk cId="824307378" sldId="800"/>
            <ac:spMk id="9" creationId="{00000000-0000-0000-0000-000000000000}"/>
          </ac:spMkLst>
        </pc:spChg>
        <pc:spChg chg="del">
          <ac:chgData name="Wang Yi" userId="cd773507c49685e5" providerId="LiveId" clId="{CBFAA56C-5A87-4592-BB55-29C0E4457E72}" dt="2021-04-03T11:20:57.253" v="1360" actId="478"/>
          <ac:spMkLst>
            <pc:docMk/>
            <pc:sldMk cId="824307378" sldId="800"/>
            <ac:spMk id="11" creationId="{429DD0CC-C1BF-475F-A095-3FAE363067FF}"/>
          </ac:spMkLst>
        </pc:spChg>
        <pc:spChg chg="mod">
          <ac:chgData name="Wang Yi" userId="cd773507c49685e5" providerId="LiveId" clId="{CBFAA56C-5A87-4592-BB55-29C0E4457E72}" dt="2021-04-03T11:26:12.596" v="1410" actId="255"/>
          <ac:spMkLst>
            <pc:docMk/>
            <pc:sldMk cId="824307378" sldId="800"/>
            <ac:spMk id="12" creationId="{F5A6E060-63BA-4E3F-969E-461AA959E445}"/>
          </ac:spMkLst>
        </pc:spChg>
        <pc:spChg chg="del">
          <ac:chgData name="Wang Yi" userId="cd773507c49685e5" providerId="LiveId" clId="{CBFAA56C-5A87-4592-BB55-29C0E4457E72}" dt="2021-04-03T11:21:00.402" v="1362" actId="478"/>
          <ac:spMkLst>
            <pc:docMk/>
            <pc:sldMk cId="824307378" sldId="800"/>
            <ac:spMk id="13" creationId="{3679E089-B5C2-4A26-BB22-394D9B1445D3}"/>
          </ac:spMkLst>
        </pc:spChg>
        <pc:spChg chg="del">
          <ac:chgData name="Wang Yi" userId="cd773507c49685e5" providerId="LiveId" clId="{CBFAA56C-5A87-4592-BB55-29C0E4457E72}" dt="2021-04-03T11:20:58.915" v="1361" actId="478"/>
          <ac:spMkLst>
            <pc:docMk/>
            <pc:sldMk cId="824307378" sldId="800"/>
            <ac:spMk id="14" creationId="{08C1F47E-47AF-4A01-AA1F-36567BA872F8}"/>
          </ac:spMkLst>
        </pc:spChg>
        <pc:spChg chg="add mod">
          <ac:chgData name="Wang Yi" userId="cd773507c49685e5" providerId="LiveId" clId="{CBFAA56C-5A87-4592-BB55-29C0E4457E72}" dt="2021-04-03T11:22:29.134" v="1386" actId="20577"/>
          <ac:spMkLst>
            <pc:docMk/>
            <pc:sldMk cId="824307378" sldId="800"/>
            <ac:spMk id="15" creationId="{9A47E8D0-55EF-4984-BCF9-4DB6BFB2B3D4}"/>
          </ac:spMkLst>
        </pc:spChg>
        <pc:spChg chg="add mod">
          <ac:chgData name="Wang Yi" userId="cd773507c49685e5" providerId="LiveId" clId="{CBFAA56C-5A87-4592-BB55-29C0E4457E72}" dt="2021-04-03T11:22:03.470" v="1377" actId="20577"/>
          <ac:spMkLst>
            <pc:docMk/>
            <pc:sldMk cId="824307378" sldId="800"/>
            <ac:spMk id="16" creationId="{020D1E0C-9A20-4827-AC6C-55C72695CAA7}"/>
          </ac:spMkLst>
        </pc:spChg>
        <pc:spChg chg="add mod">
          <ac:chgData name="Wang Yi" userId="cd773507c49685e5" providerId="LiveId" clId="{CBFAA56C-5A87-4592-BB55-29C0E4457E72}" dt="2021-04-03T11:22:10.854" v="1380" actId="20577"/>
          <ac:spMkLst>
            <pc:docMk/>
            <pc:sldMk cId="824307378" sldId="800"/>
            <ac:spMk id="17" creationId="{CFA03F9C-46EF-4A5D-9161-2E9939E7A32E}"/>
          </ac:spMkLst>
        </pc:spChg>
        <pc:spChg chg="add mod">
          <ac:chgData name="Wang Yi" userId="cd773507c49685e5" providerId="LiveId" clId="{CBFAA56C-5A87-4592-BB55-29C0E4457E72}" dt="2021-04-03T11:22:36.980" v="1389" actId="20577"/>
          <ac:spMkLst>
            <pc:docMk/>
            <pc:sldMk cId="824307378" sldId="800"/>
            <ac:spMk id="18" creationId="{BD74C20F-2DBC-4AF9-B742-4AB48C236BBB}"/>
          </ac:spMkLst>
        </pc:spChg>
        <pc:spChg chg="add del mod">
          <ac:chgData name="Wang Yi" userId="cd773507c49685e5" providerId="LiveId" clId="{CBFAA56C-5A87-4592-BB55-29C0E4457E72}" dt="2021-04-03T11:26:21.699" v="1411" actId="478"/>
          <ac:spMkLst>
            <pc:docMk/>
            <pc:sldMk cId="824307378" sldId="800"/>
            <ac:spMk id="19" creationId="{B52FE928-3140-44DA-AFFA-31C488913FDD}"/>
          </ac:spMkLst>
        </pc:spChg>
        <pc:spChg chg="add mod">
          <ac:chgData name="Wang Yi" userId="cd773507c49685e5" providerId="LiveId" clId="{CBFAA56C-5A87-4592-BB55-29C0E4457E72}" dt="2021-04-03T11:26:33.532" v="1421" actId="20577"/>
          <ac:spMkLst>
            <pc:docMk/>
            <pc:sldMk cId="824307378" sldId="800"/>
            <ac:spMk id="20" creationId="{B1AD17BC-31A2-4979-88B4-A3199DD58897}"/>
          </ac:spMkLst>
        </pc:spChg>
        <pc:spChg chg="add del mod">
          <ac:chgData name="Wang Yi" userId="cd773507c49685e5" providerId="LiveId" clId="{CBFAA56C-5A87-4592-BB55-29C0E4457E72}" dt="2021-04-03T11:28:21.267" v="1435" actId="478"/>
          <ac:spMkLst>
            <pc:docMk/>
            <pc:sldMk cId="824307378" sldId="800"/>
            <ac:spMk id="21" creationId="{BFBDC43C-F946-446F-B313-E225C610AE7A}"/>
          </ac:spMkLst>
        </pc:spChg>
        <pc:spChg chg="add del mod">
          <ac:chgData name="Wang Yi" userId="cd773507c49685e5" providerId="LiveId" clId="{CBFAA56C-5A87-4592-BB55-29C0E4457E72}" dt="2021-04-03T11:28:23.214" v="1436" actId="21"/>
          <ac:spMkLst>
            <pc:docMk/>
            <pc:sldMk cId="824307378" sldId="800"/>
            <ac:spMk id="22" creationId="{EEFEAEB6-2CC3-465F-832E-B7E3BBBF0FA3}"/>
          </ac:spMkLst>
        </pc:spChg>
        <pc:spChg chg="add mod">
          <ac:chgData name="Wang Yi" userId="cd773507c49685e5" providerId="LiveId" clId="{CBFAA56C-5A87-4592-BB55-29C0E4457E72}" dt="2021-04-03T11:29:20.222" v="1438"/>
          <ac:spMkLst>
            <pc:docMk/>
            <pc:sldMk cId="824307378" sldId="800"/>
            <ac:spMk id="23" creationId="{36A0659D-BAF0-43B9-982A-8F09BF8F63E1}"/>
          </ac:spMkLst>
        </pc:spChg>
        <pc:spChg chg="add mod">
          <ac:chgData name="Wang Yi" userId="cd773507c49685e5" providerId="LiveId" clId="{CBFAA56C-5A87-4592-BB55-29C0E4457E72}" dt="2021-04-03T11:33:14.292" v="1449" actId="1076"/>
          <ac:spMkLst>
            <pc:docMk/>
            <pc:sldMk cId="824307378" sldId="800"/>
            <ac:spMk id="24" creationId="{33368CC7-5BDC-4A10-95CA-0962545CEEEF}"/>
          </ac:spMkLst>
        </pc:spChg>
        <pc:spChg chg="add mod">
          <ac:chgData name="Wang Yi" userId="cd773507c49685e5" providerId="LiveId" clId="{CBFAA56C-5A87-4592-BB55-29C0E4457E72}" dt="2021-04-03T11:34:41.065" v="1455" actId="1076"/>
          <ac:spMkLst>
            <pc:docMk/>
            <pc:sldMk cId="824307378" sldId="800"/>
            <ac:spMk id="25" creationId="{3D0062EF-C466-487F-9BBA-757679AC34ED}"/>
          </ac:spMkLst>
        </pc:spChg>
        <pc:spChg chg="add mod">
          <ac:chgData name="Wang Yi" userId="cd773507c49685e5" providerId="LiveId" clId="{CBFAA56C-5A87-4592-BB55-29C0E4457E72}" dt="2021-04-03T13:20:42.310" v="2319" actId="20577"/>
          <ac:spMkLst>
            <pc:docMk/>
            <pc:sldMk cId="824307378" sldId="800"/>
            <ac:spMk id="26" creationId="{F0CF320A-30B7-4DEE-A89D-14F7C4B24D01}"/>
          </ac:spMkLst>
        </pc:spChg>
      </pc:sldChg>
      <pc:sldChg chg="addSp delSp modSp add mod modAnim">
        <pc:chgData name="Wang Yi" userId="cd773507c49685e5" providerId="LiveId" clId="{CBFAA56C-5A87-4592-BB55-29C0E4457E72}" dt="2021-04-03T13:24:54.128" v="2324" actId="20577"/>
        <pc:sldMkLst>
          <pc:docMk/>
          <pc:sldMk cId="498659608" sldId="801"/>
        </pc:sldMkLst>
        <pc:spChg chg="mod">
          <ac:chgData name="Wang Yi" userId="cd773507c49685e5" providerId="LiveId" clId="{CBFAA56C-5A87-4592-BB55-29C0E4457E72}" dt="2021-04-03T11:41:09.229" v="1524" actId="20577"/>
          <ac:spMkLst>
            <pc:docMk/>
            <pc:sldMk cId="498659608" sldId="801"/>
            <ac:spMk id="12" creationId="{F5A6E060-63BA-4E3F-969E-461AA959E445}"/>
          </ac:spMkLst>
        </pc:spChg>
        <pc:spChg chg="del">
          <ac:chgData name="Wang Yi" userId="cd773507c49685e5" providerId="LiveId" clId="{CBFAA56C-5A87-4592-BB55-29C0E4457E72}" dt="2021-04-03T11:40:41.439" v="1518" actId="478"/>
          <ac:spMkLst>
            <pc:docMk/>
            <pc:sldMk cId="498659608" sldId="801"/>
            <ac:spMk id="18" creationId="{BD74C20F-2DBC-4AF9-B742-4AB48C236BBB}"/>
          </ac:spMkLst>
        </pc:spChg>
        <pc:spChg chg="add mod">
          <ac:chgData name="Wang Yi" userId="cd773507c49685e5" providerId="LiveId" clId="{CBFAA56C-5A87-4592-BB55-29C0E4457E72}" dt="2021-04-03T11:47:12.751" v="1553"/>
          <ac:spMkLst>
            <pc:docMk/>
            <pc:sldMk cId="498659608" sldId="801"/>
            <ac:spMk id="21" creationId="{C75455A4-6B58-4795-9DED-87E215499CD4}"/>
          </ac:spMkLst>
        </pc:spChg>
        <pc:spChg chg="add mod">
          <ac:chgData name="Wang Yi" userId="cd773507c49685e5" providerId="LiveId" clId="{CBFAA56C-5A87-4592-BB55-29C0E4457E72}" dt="2021-04-03T11:47:12.751" v="1553"/>
          <ac:spMkLst>
            <pc:docMk/>
            <pc:sldMk cId="498659608" sldId="801"/>
            <ac:spMk id="22" creationId="{E440B9D0-09F7-41B9-AD40-76DE6B70C7A5}"/>
          </ac:spMkLst>
        </pc:spChg>
        <pc:spChg chg="del">
          <ac:chgData name="Wang Yi" userId="cd773507c49685e5" providerId="LiveId" clId="{CBFAA56C-5A87-4592-BB55-29C0E4457E72}" dt="2021-04-03T11:41:01.339" v="1519" actId="478"/>
          <ac:spMkLst>
            <pc:docMk/>
            <pc:sldMk cId="498659608" sldId="801"/>
            <ac:spMk id="23" creationId="{36A0659D-BAF0-43B9-982A-8F09BF8F63E1}"/>
          </ac:spMkLst>
        </pc:spChg>
        <pc:spChg chg="mod">
          <ac:chgData name="Wang Yi" userId="cd773507c49685e5" providerId="LiveId" clId="{CBFAA56C-5A87-4592-BB55-29C0E4457E72}" dt="2021-04-03T13:24:54.128" v="2324" actId="20577"/>
          <ac:spMkLst>
            <pc:docMk/>
            <pc:sldMk cId="498659608" sldId="801"/>
            <ac:spMk id="26" creationId="{F0CF320A-30B7-4DEE-A89D-14F7C4B24D01}"/>
          </ac:spMkLst>
        </pc:spChg>
      </pc:sldChg>
      <pc:sldChg chg="addSp delSp modSp add mod delAnim modAnim">
        <pc:chgData name="Wang Yi" userId="cd773507c49685e5" providerId="LiveId" clId="{CBFAA56C-5A87-4592-BB55-29C0E4457E72}" dt="2021-04-03T13:25:43.396" v="2328"/>
        <pc:sldMkLst>
          <pc:docMk/>
          <pc:sldMk cId="3950214537" sldId="802"/>
        </pc:sldMkLst>
        <pc:spChg chg="mod">
          <ac:chgData name="Wang Yi" userId="cd773507c49685e5" providerId="LiveId" clId="{CBFAA56C-5A87-4592-BB55-29C0E4457E72}" dt="2021-04-03T11:47:59.113" v="1557" actId="20577"/>
          <ac:spMkLst>
            <pc:docMk/>
            <pc:sldMk cId="3950214537" sldId="802"/>
            <ac:spMk id="12" creationId="{F5A6E060-63BA-4E3F-969E-461AA959E445}"/>
          </ac:spMkLst>
        </pc:spChg>
        <pc:spChg chg="del">
          <ac:chgData name="Wang Yi" userId="cd773507c49685e5" providerId="LiveId" clId="{CBFAA56C-5A87-4592-BB55-29C0E4457E72}" dt="2021-04-03T11:43:57.606" v="1530" actId="478"/>
          <ac:spMkLst>
            <pc:docMk/>
            <pc:sldMk cId="3950214537" sldId="802"/>
            <ac:spMk id="15" creationId="{9A47E8D0-55EF-4984-BCF9-4DB6BFB2B3D4}"/>
          </ac:spMkLst>
        </pc:spChg>
        <pc:spChg chg="mod">
          <ac:chgData name="Wang Yi" userId="cd773507c49685e5" providerId="LiveId" clId="{CBFAA56C-5A87-4592-BB55-29C0E4457E72}" dt="2021-04-03T11:46:16.260" v="1544" actId="313"/>
          <ac:spMkLst>
            <pc:docMk/>
            <pc:sldMk cId="3950214537" sldId="802"/>
            <ac:spMk id="17" creationId="{CFA03F9C-46EF-4A5D-9161-2E9939E7A32E}"/>
          </ac:spMkLst>
        </pc:spChg>
        <pc:spChg chg="add del mod">
          <ac:chgData name="Wang Yi" userId="cd773507c49685e5" providerId="LiveId" clId="{CBFAA56C-5A87-4592-BB55-29C0E4457E72}" dt="2021-04-03T11:55:06.620" v="1598" actId="478"/>
          <ac:spMkLst>
            <pc:docMk/>
            <pc:sldMk cId="3950214537" sldId="802"/>
            <ac:spMk id="18" creationId="{8C33CCEB-AA5A-4B36-9AF1-0486C104A1D8}"/>
          </ac:spMkLst>
        </pc:spChg>
        <pc:spChg chg="add mod">
          <ac:chgData name="Wang Yi" userId="cd773507c49685e5" providerId="LiveId" clId="{CBFAA56C-5A87-4592-BB55-29C0E4457E72}" dt="2021-04-03T11:48:21.376" v="1561" actId="20577"/>
          <ac:spMkLst>
            <pc:docMk/>
            <pc:sldMk cId="3950214537" sldId="802"/>
            <ac:spMk id="19" creationId="{B6028C5A-48ED-43D7-9B43-9FF2CF98B487}"/>
          </ac:spMkLst>
        </pc:spChg>
        <pc:spChg chg="del">
          <ac:chgData name="Wang Yi" userId="cd773507c49685e5" providerId="LiveId" clId="{CBFAA56C-5A87-4592-BB55-29C0E4457E72}" dt="2021-04-03T11:43:57.606" v="1530" actId="478"/>
          <ac:spMkLst>
            <pc:docMk/>
            <pc:sldMk cId="3950214537" sldId="802"/>
            <ac:spMk id="20" creationId="{B1AD17BC-31A2-4979-88B4-A3199DD58897}"/>
          </ac:spMkLst>
        </pc:spChg>
        <pc:spChg chg="add mod">
          <ac:chgData name="Wang Yi" userId="cd773507c49685e5" providerId="LiveId" clId="{CBFAA56C-5A87-4592-BB55-29C0E4457E72}" dt="2021-04-03T11:48:24.959" v="1563" actId="20577"/>
          <ac:spMkLst>
            <pc:docMk/>
            <pc:sldMk cId="3950214537" sldId="802"/>
            <ac:spMk id="21" creationId="{DAD25FA4-4792-405D-871F-E5FA4CBAD484}"/>
          </ac:spMkLst>
        </pc:spChg>
        <pc:spChg chg="add mod">
          <ac:chgData name="Wang Yi" userId="cd773507c49685e5" providerId="LiveId" clId="{CBFAA56C-5A87-4592-BB55-29C0E4457E72}" dt="2021-04-03T11:48:30.983" v="1568" actId="20577"/>
          <ac:spMkLst>
            <pc:docMk/>
            <pc:sldMk cId="3950214537" sldId="802"/>
            <ac:spMk id="22" creationId="{874E7546-7D4E-4E8E-AE19-CB0931E9E5DB}"/>
          </ac:spMkLst>
        </pc:spChg>
        <pc:spChg chg="add del mod">
          <ac:chgData name="Wang Yi" userId="cd773507c49685e5" providerId="LiveId" clId="{CBFAA56C-5A87-4592-BB55-29C0E4457E72}" dt="2021-04-03T11:55:07.184" v="1599" actId="478"/>
          <ac:spMkLst>
            <pc:docMk/>
            <pc:sldMk cId="3950214537" sldId="802"/>
            <ac:spMk id="23" creationId="{097543C4-5289-4A51-A6FB-E7D3DA9CF2B0}"/>
          </ac:spMkLst>
        </pc:spChg>
        <pc:spChg chg="del">
          <ac:chgData name="Wang Yi" userId="cd773507c49685e5" providerId="LiveId" clId="{CBFAA56C-5A87-4592-BB55-29C0E4457E72}" dt="2021-04-03T11:43:57.606" v="1530" actId="478"/>
          <ac:spMkLst>
            <pc:docMk/>
            <pc:sldMk cId="3950214537" sldId="802"/>
            <ac:spMk id="25" creationId="{3D0062EF-C466-487F-9BBA-757679AC34ED}"/>
          </ac:spMkLst>
        </pc:spChg>
        <pc:spChg chg="del">
          <ac:chgData name="Wang Yi" userId="cd773507c49685e5" providerId="LiveId" clId="{CBFAA56C-5A87-4592-BB55-29C0E4457E72}" dt="2021-04-03T11:43:57.606" v="1530" actId="478"/>
          <ac:spMkLst>
            <pc:docMk/>
            <pc:sldMk cId="3950214537" sldId="802"/>
            <ac:spMk id="26" creationId="{F0CF320A-30B7-4DEE-A89D-14F7C4B24D01}"/>
          </ac:spMkLst>
        </pc:spChg>
        <pc:spChg chg="add mod">
          <ac:chgData name="Wang Yi" userId="cd773507c49685e5" providerId="LiveId" clId="{CBFAA56C-5A87-4592-BB55-29C0E4457E72}" dt="2021-04-03T11:49:01.208" v="1575" actId="20577"/>
          <ac:spMkLst>
            <pc:docMk/>
            <pc:sldMk cId="3950214537" sldId="802"/>
            <ac:spMk id="28" creationId="{A86CCBC9-B558-41B8-ABB1-95FA449AB6F6}"/>
          </ac:spMkLst>
        </pc:spChg>
        <pc:spChg chg="add mod">
          <ac:chgData name="Wang Yi" userId="cd773507c49685e5" providerId="LiveId" clId="{CBFAA56C-5A87-4592-BB55-29C0E4457E72}" dt="2021-04-03T11:49:05.501" v="1578" actId="20577"/>
          <ac:spMkLst>
            <pc:docMk/>
            <pc:sldMk cId="3950214537" sldId="802"/>
            <ac:spMk id="29" creationId="{7DDE77DC-C5CA-4A25-8A4F-7CD32A1D9F6A}"/>
          </ac:spMkLst>
        </pc:spChg>
        <pc:spChg chg="add mod">
          <ac:chgData name="Wang Yi" userId="cd773507c49685e5" providerId="LiveId" clId="{CBFAA56C-5A87-4592-BB55-29C0E4457E72}" dt="2021-04-03T11:56:13.403" v="1603"/>
          <ac:spMkLst>
            <pc:docMk/>
            <pc:sldMk cId="3950214537" sldId="802"/>
            <ac:spMk id="30" creationId="{E9C49F5E-054A-40D3-9DAA-573772D2EB1E}"/>
          </ac:spMkLst>
        </pc:spChg>
        <pc:spChg chg="add mod">
          <ac:chgData name="Wang Yi" userId="cd773507c49685e5" providerId="LiveId" clId="{CBFAA56C-5A87-4592-BB55-29C0E4457E72}" dt="2021-04-03T11:56:13.403" v="1603"/>
          <ac:spMkLst>
            <pc:docMk/>
            <pc:sldMk cId="3950214537" sldId="802"/>
            <ac:spMk id="31" creationId="{954984F9-E05D-4CEA-B255-DF5B123FA3BC}"/>
          </ac:spMkLst>
        </pc:spChg>
        <pc:spChg chg="add mod">
          <ac:chgData name="Wang Yi" userId="cd773507c49685e5" providerId="LiveId" clId="{CBFAA56C-5A87-4592-BB55-29C0E4457E72}" dt="2021-04-03T11:57:10.465" v="1610" actId="1076"/>
          <ac:spMkLst>
            <pc:docMk/>
            <pc:sldMk cId="3950214537" sldId="802"/>
            <ac:spMk id="32" creationId="{C10AB13E-718D-4749-B693-5AEB266AB097}"/>
          </ac:spMkLst>
        </pc:spChg>
        <pc:spChg chg="add mod">
          <ac:chgData name="Wang Yi" userId="cd773507c49685e5" providerId="LiveId" clId="{CBFAA56C-5A87-4592-BB55-29C0E4457E72}" dt="2021-04-03T11:58:39.118" v="1620" actId="20577"/>
          <ac:spMkLst>
            <pc:docMk/>
            <pc:sldMk cId="3950214537" sldId="802"/>
            <ac:spMk id="33" creationId="{658CA1B1-A9E4-4DE5-9377-D1108E7F7237}"/>
          </ac:spMkLst>
        </pc:spChg>
        <pc:spChg chg="add mod">
          <ac:chgData name="Wang Yi" userId="cd773507c49685e5" providerId="LiveId" clId="{CBFAA56C-5A87-4592-BB55-29C0E4457E72}" dt="2021-04-03T11:57:28.641" v="1613" actId="1076"/>
          <ac:spMkLst>
            <pc:docMk/>
            <pc:sldMk cId="3950214537" sldId="802"/>
            <ac:spMk id="34" creationId="{DE85DC12-7507-4EC8-9CF4-C8B973F8C3F1}"/>
          </ac:spMkLst>
        </pc:spChg>
      </pc:sldChg>
      <pc:sldChg chg="addSp delSp modSp add mod addAnim delAnim modAnim">
        <pc:chgData name="Wang Yi" userId="cd773507c49685e5" providerId="LiveId" clId="{CBFAA56C-5A87-4592-BB55-29C0E4457E72}" dt="2021-04-03T12:08:03.031" v="1700"/>
        <pc:sldMkLst>
          <pc:docMk/>
          <pc:sldMk cId="4239083436" sldId="803"/>
        </pc:sldMkLst>
        <pc:spChg chg="add del mod">
          <ac:chgData name="Wang Yi" userId="cd773507c49685e5" providerId="LiveId" clId="{CBFAA56C-5A87-4592-BB55-29C0E4457E72}" dt="2021-04-03T12:03:29.107" v="1663" actId="21"/>
          <ac:spMkLst>
            <pc:docMk/>
            <pc:sldMk cId="4239083436" sldId="803"/>
            <ac:spMk id="25" creationId="{6229299C-CA53-451C-A5DB-59DB1E7C2C57}"/>
          </ac:spMkLst>
        </pc:spChg>
        <pc:spChg chg="add del mod">
          <ac:chgData name="Wang Yi" userId="cd773507c49685e5" providerId="LiveId" clId="{CBFAA56C-5A87-4592-BB55-29C0E4457E72}" dt="2021-04-03T12:07:34.740" v="1697" actId="478"/>
          <ac:spMkLst>
            <pc:docMk/>
            <pc:sldMk cId="4239083436" sldId="803"/>
            <ac:spMk id="26" creationId="{707BE363-B9C6-47AF-994E-590B91320EBC}"/>
          </ac:spMkLst>
        </pc:spChg>
        <pc:spChg chg="del">
          <ac:chgData name="Wang Yi" userId="cd773507c49685e5" providerId="LiveId" clId="{CBFAA56C-5A87-4592-BB55-29C0E4457E72}" dt="2021-04-03T11:58:56.282" v="1623" actId="478"/>
          <ac:spMkLst>
            <pc:docMk/>
            <pc:sldMk cId="4239083436" sldId="803"/>
            <ac:spMk id="30" creationId="{E9C49F5E-054A-40D3-9DAA-573772D2EB1E}"/>
          </ac:spMkLst>
        </pc:spChg>
        <pc:spChg chg="del">
          <ac:chgData name="Wang Yi" userId="cd773507c49685e5" providerId="LiveId" clId="{CBFAA56C-5A87-4592-BB55-29C0E4457E72}" dt="2021-04-03T11:58:57.051" v="1624" actId="478"/>
          <ac:spMkLst>
            <pc:docMk/>
            <pc:sldMk cId="4239083436" sldId="803"/>
            <ac:spMk id="31" creationId="{954984F9-E05D-4CEA-B255-DF5B123FA3BC}"/>
          </ac:spMkLst>
        </pc:spChg>
        <pc:spChg chg="mod">
          <ac:chgData name="Wang Yi" userId="cd773507c49685e5" providerId="LiveId" clId="{CBFAA56C-5A87-4592-BB55-29C0E4457E72}" dt="2021-04-03T11:59:10.070" v="1629" actId="20577"/>
          <ac:spMkLst>
            <pc:docMk/>
            <pc:sldMk cId="4239083436" sldId="803"/>
            <ac:spMk id="34" creationId="{DE85DC12-7507-4EC8-9CF4-C8B973F8C3F1}"/>
          </ac:spMkLst>
        </pc:spChg>
        <pc:spChg chg="add del mod">
          <ac:chgData name="Wang Yi" userId="cd773507c49685e5" providerId="LiveId" clId="{CBFAA56C-5A87-4592-BB55-29C0E4457E72}" dt="2021-04-03T12:07:30.162" v="1696"/>
          <ac:spMkLst>
            <pc:docMk/>
            <pc:sldMk cId="4239083436" sldId="803"/>
            <ac:spMk id="35" creationId="{128E1691-F2F1-4CEB-824F-B7048312A74D}"/>
          </ac:spMkLst>
        </pc:spChg>
      </pc:sldChg>
      <pc:sldChg chg="addSp delSp modSp add mod delAnim modAnim">
        <pc:chgData name="Wang Yi" userId="cd773507c49685e5" providerId="LiveId" clId="{CBFAA56C-5A87-4592-BB55-29C0E4457E72}" dt="2021-04-03T12:13:00.583" v="1813" actId="478"/>
        <pc:sldMkLst>
          <pc:docMk/>
          <pc:sldMk cId="4075766725" sldId="804"/>
        </pc:sldMkLst>
        <pc:spChg chg="mod">
          <ac:chgData name="Wang Yi" userId="cd773507c49685e5" providerId="LiveId" clId="{CBFAA56C-5A87-4592-BB55-29C0E4457E72}" dt="2021-04-03T12:05:38.136" v="1684" actId="20577"/>
          <ac:spMkLst>
            <pc:docMk/>
            <pc:sldMk cId="4075766725" sldId="804"/>
            <ac:spMk id="21" creationId="{DAD25FA4-4792-405D-871F-E5FA4CBAD484}"/>
          </ac:spMkLst>
        </pc:spChg>
        <pc:spChg chg="del">
          <ac:chgData name="Wang Yi" userId="cd773507c49685e5" providerId="LiveId" clId="{CBFAA56C-5A87-4592-BB55-29C0E4457E72}" dt="2021-04-03T12:04:03.773" v="1665" actId="478"/>
          <ac:spMkLst>
            <pc:docMk/>
            <pc:sldMk cId="4075766725" sldId="804"/>
            <ac:spMk id="22" creationId="{874E7546-7D4E-4E8E-AE19-CB0931E9E5DB}"/>
          </ac:spMkLst>
        </pc:spChg>
        <pc:spChg chg="add mod">
          <ac:chgData name="Wang Yi" userId="cd773507c49685e5" providerId="LiveId" clId="{CBFAA56C-5A87-4592-BB55-29C0E4457E72}" dt="2021-04-03T12:05:25.085" v="1679"/>
          <ac:spMkLst>
            <pc:docMk/>
            <pc:sldMk cId="4075766725" sldId="804"/>
            <ac:spMk id="23" creationId="{AD19CCA6-33A0-4366-AF9B-A52F236CD779}"/>
          </ac:spMkLst>
        </pc:spChg>
        <pc:spChg chg="add mod">
          <ac:chgData name="Wang Yi" userId="cd773507c49685e5" providerId="LiveId" clId="{CBFAA56C-5A87-4592-BB55-29C0E4457E72}" dt="2021-04-03T12:05:53.006" v="1690" actId="20577"/>
          <ac:spMkLst>
            <pc:docMk/>
            <pc:sldMk cId="4075766725" sldId="804"/>
            <ac:spMk id="25" creationId="{76CDA9B4-6855-48D3-8CAF-F0F00C460CC1}"/>
          </ac:spMkLst>
        </pc:spChg>
        <pc:spChg chg="add mod">
          <ac:chgData name="Wang Yi" userId="cd773507c49685e5" providerId="LiveId" clId="{CBFAA56C-5A87-4592-BB55-29C0E4457E72}" dt="2021-04-03T12:09:18.072" v="1705" actId="1076"/>
          <ac:spMkLst>
            <pc:docMk/>
            <pc:sldMk cId="4075766725" sldId="804"/>
            <ac:spMk id="26" creationId="{ADE337A5-D5E1-4F54-A274-41A323801C43}"/>
          </ac:spMkLst>
        </pc:spChg>
        <pc:spChg chg="del">
          <ac:chgData name="Wang Yi" userId="cd773507c49685e5" providerId="LiveId" clId="{CBFAA56C-5A87-4592-BB55-29C0E4457E72}" dt="2021-04-03T12:04:04.749" v="1666" actId="478"/>
          <ac:spMkLst>
            <pc:docMk/>
            <pc:sldMk cId="4075766725" sldId="804"/>
            <ac:spMk id="28" creationId="{A86CCBC9-B558-41B8-ABB1-95FA449AB6F6}"/>
          </ac:spMkLst>
        </pc:spChg>
        <pc:spChg chg="add mod">
          <ac:chgData name="Wang Yi" userId="cd773507c49685e5" providerId="LiveId" clId="{CBFAA56C-5A87-4592-BB55-29C0E4457E72}" dt="2021-04-03T12:09:44.662" v="1708" actId="1076"/>
          <ac:spMkLst>
            <pc:docMk/>
            <pc:sldMk cId="4075766725" sldId="804"/>
            <ac:spMk id="30" creationId="{5B9AA6B8-2CFA-4B3B-98C4-FEDE13C9000C}"/>
          </ac:spMkLst>
        </pc:spChg>
        <pc:spChg chg="add mod">
          <ac:chgData name="Wang Yi" userId="cd773507c49685e5" providerId="LiveId" clId="{CBFAA56C-5A87-4592-BB55-29C0E4457E72}" dt="2021-04-03T12:10:19.649" v="1775" actId="1076"/>
          <ac:spMkLst>
            <pc:docMk/>
            <pc:sldMk cId="4075766725" sldId="804"/>
            <ac:spMk id="31" creationId="{910F4685-D1D1-43CC-A8C7-35EB28B37B81}"/>
          </ac:spMkLst>
        </pc:spChg>
        <pc:spChg chg="del">
          <ac:chgData name="Wang Yi" userId="cd773507c49685e5" providerId="LiveId" clId="{CBFAA56C-5A87-4592-BB55-29C0E4457E72}" dt="2021-04-03T12:04:07.895" v="1669" actId="478"/>
          <ac:spMkLst>
            <pc:docMk/>
            <pc:sldMk cId="4075766725" sldId="804"/>
            <ac:spMk id="32" creationId="{C10AB13E-718D-4749-B693-5AEB266AB097}"/>
          </ac:spMkLst>
        </pc:spChg>
        <pc:spChg chg="del mod">
          <ac:chgData name="Wang Yi" userId="cd773507c49685e5" providerId="LiveId" clId="{CBFAA56C-5A87-4592-BB55-29C0E4457E72}" dt="2021-04-03T12:04:06.650" v="1668" actId="478"/>
          <ac:spMkLst>
            <pc:docMk/>
            <pc:sldMk cId="4075766725" sldId="804"/>
            <ac:spMk id="33" creationId="{658CA1B1-A9E4-4DE5-9377-D1108E7F7237}"/>
          </ac:spMkLst>
        </pc:spChg>
        <pc:spChg chg="mod">
          <ac:chgData name="Wang Yi" userId="cd773507c49685e5" providerId="LiveId" clId="{CBFAA56C-5A87-4592-BB55-29C0E4457E72}" dt="2021-04-03T12:05:27.970" v="1681" actId="20577"/>
          <ac:spMkLst>
            <pc:docMk/>
            <pc:sldMk cId="4075766725" sldId="804"/>
            <ac:spMk id="34" creationId="{DE85DC12-7507-4EC8-9CF4-C8B973F8C3F1}"/>
          </ac:spMkLst>
        </pc:spChg>
        <pc:spChg chg="add mod">
          <ac:chgData name="Wang Yi" userId="cd773507c49685e5" providerId="LiveId" clId="{CBFAA56C-5A87-4592-BB55-29C0E4457E72}" dt="2021-04-03T12:10:35.840" v="1794" actId="20577"/>
          <ac:spMkLst>
            <pc:docMk/>
            <pc:sldMk cId="4075766725" sldId="804"/>
            <ac:spMk id="35" creationId="{A55A1487-C6F0-41BE-86B8-C05ED728B8B4}"/>
          </ac:spMkLst>
        </pc:spChg>
        <pc:spChg chg="add del mod">
          <ac:chgData name="Wang Yi" userId="cd773507c49685e5" providerId="LiveId" clId="{CBFAA56C-5A87-4592-BB55-29C0E4457E72}" dt="2021-04-03T12:12:59.798" v="1812" actId="478"/>
          <ac:spMkLst>
            <pc:docMk/>
            <pc:sldMk cId="4075766725" sldId="804"/>
            <ac:spMk id="36" creationId="{A014323F-BF04-4121-B058-4688FE8B68DA}"/>
          </ac:spMkLst>
        </pc:spChg>
        <pc:spChg chg="add del mod">
          <ac:chgData name="Wang Yi" userId="cd773507c49685e5" providerId="LiveId" clId="{CBFAA56C-5A87-4592-BB55-29C0E4457E72}" dt="2021-04-03T12:13:00.583" v="1813" actId="478"/>
          <ac:spMkLst>
            <pc:docMk/>
            <pc:sldMk cId="4075766725" sldId="804"/>
            <ac:spMk id="37" creationId="{A384B394-43A5-4580-AFDB-B5643E73E31F}"/>
          </ac:spMkLst>
        </pc:spChg>
      </pc:sldChg>
      <pc:sldChg chg="addSp delSp modSp add mod delAnim modAnim">
        <pc:chgData name="Wang Yi" userId="cd773507c49685e5" providerId="LiveId" clId="{CBFAA56C-5A87-4592-BB55-29C0E4457E72}" dt="2021-04-03T12:16:07.902" v="1851"/>
        <pc:sldMkLst>
          <pc:docMk/>
          <pc:sldMk cId="1805970422" sldId="805"/>
        </pc:sldMkLst>
        <pc:spChg chg="del">
          <ac:chgData name="Wang Yi" userId="cd773507c49685e5" providerId="LiveId" clId="{CBFAA56C-5A87-4592-BB55-29C0E4457E72}" dt="2021-04-03T12:13:23.189" v="1815" actId="478"/>
          <ac:spMkLst>
            <pc:docMk/>
            <pc:sldMk cId="1805970422" sldId="805"/>
            <ac:spMk id="21" creationId="{DAD25FA4-4792-405D-871F-E5FA4CBAD484}"/>
          </ac:spMkLst>
        </pc:spChg>
        <pc:spChg chg="del">
          <ac:chgData name="Wang Yi" userId="cd773507c49685e5" providerId="LiveId" clId="{CBFAA56C-5A87-4592-BB55-29C0E4457E72}" dt="2021-04-03T12:13:32.507" v="1823" actId="478"/>
          <ac:spMkLst>
            <pc:docMk/>
            <pc:sldMk cId="1805970422" sldId="805"/>
            <ac:spMk id="23" creationId="{AD19CCA6-33A0-4366-AF9B-A52F236CD779}"/>
          </ac:spMkLst>
        </pc:spChg>
        <pc:spChg chg="del">
          <ac:chgData name="Wang Yi" userId="cd773507c49685e5" providerId="LiveId" clId="{CBFAA56C-5A87-4592-BB55-29C0E4457E72}" dt="2021-04-03T12:13:30.362" v="1821" actId="478"/>
          <ac:spMkLst>
            <pc:docMk/>
            <pc:sldMk cId="1805970422" sldId="805"/>
            <ac:spMk id="25" creationId="{76CDA9B4-6855-48D3-8CAF-F0F00C460CC1}"/>
          </ac:spMkLst>
        </pc:spChg>
        <pc:spChg chg="add mod">
          <ac:chgData name="Wang Yi" userId="cd773507c49685e5" providerId="LiveId" clId="{CBFAA56C-5A87-4592-BB55-29C0E4457E72}" dt="2021-04-03T12:15:57.389" v="1850" actId="1076"/>
          <ac:spMkLst>
            <pc:docMk/>
            <pc:sldMk cId="1805970422" sldId="805"/>
            <ac:spMk id="28" creationId="{D6289A16-C1B4-43C7-BC57-0507AAB31072}"/>
          </ac:spMkLst>
        </pc:spChg>
        <pc:spChg chg="mod">
          <ac:chgData name="Wang Yi" userId="cd773507c49685e5" providerId="LiveId" clId="{CBFAA56C-5A87-4592-BB55-29C0E4457E72}" dt="2021-04-03T12:14:07.640" v="1830" actId="1076"/>
          <ac:spMkLst>
            <pc:docMk/>
            <pc:sldMk cId="1805970422" sldId="805"/>
            <ac:spMk id="30" creationId="{5B9AA6B8-2CFA-4B3B-98C4-FEDE13C9000C}"/>
          </ac:spMkLst>
        </pc:spChg>
        <pc:spChg chg="mod">
          <ac:chgData name="Wang Yi" userId="cd773507c49685e5" providerId="LiveId" clId="{CBFAA56C-5A87-4592-BB55-29C0E4457E72}" dt="2021-04-03T12:14:07.640" v="1830" actId="1076"/>
          <ac:spMkLst>
            <pc:docMk/>
            <pc:sldMk cId="1805970422" sldId="805"/>
            <ac:spMk id="31" creationId="{910F4685-D1D1-43CC-A8C7-35EB28B37B81}"/>
          </ac:spMkLst>
        </pc:spChg>
        <pc:spChg chg="del mod">
          <ac:chgData name="Wang Yi" userId="cd773507c49685e5" providerId="LiveId" clId="{CBFAA56C-5A87-4592-BB55-29C0E4457E72}" dt="2021-04-03T12:13:33.218" v="1824" actId="478"/>
          <ac:spMkLst>
            <pc:docMk/>
            <pc:sldMk cId="1805970422" sldId="805"/>
            <ac:spMk id="34" creationId="{DE85DC12-7507-4EC8-9CF4-C8B973F8C3F1}"/>
          </ac:spMkLst>
        </pc:spChg>
      </pc:sldChg>
      <pc:sldChg chg="addSp delSp modSp add mod delAnim modAnim">
        <pc:chgData name="Wang Yi" userId="cd773507c49685e5" providerId="LiveId" clId="{CBFAA56C-5A87-4592-BB55-29C0E4457E72}" dt="2021-04-03T13:28:04.831" v="2329"/>
        <pc:sldMkLst>
          <pc:docMk/>
          <pc:sldMk cId="3214841423" sldId="806"/>
        </pc:sldMkLst>
        <pc:spChg chg="del">
          <ac:chgData name="Wang Yi" userId="cd773507c49685e5" providerId="LiveId" clId="{CBFAA56C-5A87-4592-BB55-29C0E4457E72}" dt="2021-04-03T12:20:54.858" v="1925" actId="478"/>
          <ac:spMkLst>
            <pc:docMk/>
            <pc:sldMk cId="3214841423" sldId="806"/>
            <ac:spMk id="12" creationId="{F5A6E060-63BA-4E3F-969E-461AA959E445}"/>
          </ac:spMkLst>
        </pc:spChg>
        <pc:spChg chg="del">
          <ac:chgData name="Wang Yi" userId="cd773507c49685e5" providerId="LiveId" clId="{CBFAA56C-5A87-4592-BB55-29C0E4457E72}" dt="2021-04-03T12:16:17.837" v="1853" actId="478"/>
          <ac:spMkLst>
            <pc:docMk/>
            <pc:sldMk cId="3214841423" sldId="806"/>
            <ac:spMk id="19" creationId="{B6028C5A-48ED-43D7-9B43-9FF2CF98B487}"/>
          </ac:spMkLst>
        </pc:spChg>
        <pc:spChg chg="add mod">
          <ac:chgData name="Wang Yi" userId="cd773507c49685e5" providerId="LiveId" clId="{CBFAA56C-5A87-4592-BB55-29C0E4457E72}" dt="2021-04-03T12:20:32.248" v="1921"/>
          <ac:spMkLst>
            <pc:docMk/>
            <pc:sldMk cId="3214841423" sldId="806"/>
            <ac:spMk id="21" creationId="{E1FD3EA5-C091-45E5-A826-4ACD9E5F6E01}"/>
          </ac:spMkLst>
        </pc:spChg>
        <pc:spChg chg="add mod">
          <ac:chgData name="Wang Yi" userId="cd773507c49685e5" providerId="LiveId" clId="{CBFAA56C-5A87-4592-BB55-29C0E4457E72}" dt="2021-04-03T12:20:32.248" v="1921"/>
          <ac:spMkLst>
            <pc:docMk/>
            <pc:sldMk cId="3214841423" sldId="806"/>
            <ac:spMk id="22" creationId="{FA4CAE9C-8CAE-4E3D-8925-C0D24E11A65E}"/>
          </ac:spMkLst>
        </pc:spChg>
        <pc:spChg chg="mod">
          <ac:chgData name="Wang Yi" userId="cd773507c49685e5" providerId="LiveId" clId="{CBFAA56C-5A87-4592-BB55-29C0E4457E72}" dt="2021-04-03T12:21:00.352" v="1926" actId="1076"/>
          <ac:spMkLst>
            <pc:docMk/>
            <pc:sldMk cId="3214841423" sldId="806"/>
            <ac:spMk id="28" creationId="{D6289A16-C1B4-43C7-BC57-0507AAB31072}"/>
          </ac:spMkLst>
        </pc:spChg>
        <pc:spChg chg="del">
          <ac:chgData name="Wang Yi" userId="cd773507c49685e5" providerId="LiveId" clId="{CBFAA56C-5A87-4592-BB55-29C0E4457E72}" dt="2021-04-03T12:16:21.296" v="1857" actId="478"/>
          <ac:spMkLst>
            <pc:docMk/>
            <pc:sldMk cId="3214841423" sldId="806"/>
            <ac:spMk id="29" creationId="{7DDE77DC-C5CA-4A25-8A4F-7CD32A1D9F6A}"/>
          </ac:spMkLst>
        </pc:spChg>
        <pc:spChg chg="del">
          <ac:chgData name="Wang Yi" userId="cd773507c49685e5" providerId="LiveId" clId="{CBFAA56C-5A87-4592-BB55-29C0E4457E72}" dt="2021-04-03T12:16:19.257" v="1855" actId="478"/>
          <ac:spMkLst>
            <pc:docMk/>
            <pc:sldMk cId="3214841423" sldId="806"/>
            <ac:spMk id="30" creationId="{5B9AA6B8-2CFA-4B3B-98C4-FEDE13C9000C}"/>
          </ac:spMkLst>
        </pc:spChg>
        <pc:spChg chg="del mod">
          <ac:chgData name="Wang Yi" userId="cd773507c49685e5" providerId="LiveId" clId="{CBFAA56C-5A87-4592-BB55-29C0E4457E72}" dt="2021-04-03T12:16:20.086" v="1856" actId="478"/>
          <ac:spMkLst>
            <pc:docMk/>
            <pc:sldMk cId="3214841423" sldId="806"/>
            <ac:spMk id="31" creationId="{910F4685-D1D1-43CC-A8C7-35EB28B37B81}"/>
          </ac:spMkLst>
        </pc:spChg>
      </pc:sldChg>
      <pc:sldChg chg="addSp delSp modSp add mod modAnim">
        <pc:chgData name="Wang Yi" userId="cd773507c49685e5" providerId="LiveId" clId="{CBFAA56C-5A87-4592-BB55-29C0E4457E72}" dt="2021-04-03T12:26:33.410" v="1977"/>
        <pc:sldMkLst>
          <pc:docMk/>
          <pc:sldMk cId="1216453436" sldId="807"/>
        </pc:sldMkLst>
        <pc:spChg chg="add mod">
          <ac:chgData name="Wang Yi" userId="cd773507c49685e5" providerId="LiveId" clId="{CBFAA56C-5A87-4592-BB55-29C0E4457E72}" dt="2021-04-03T12:19:43.107" v="1904" actId="14100"/>
          <ac:spMkLst>
            <pc:docMk/>
            <pc:sldMk cId="1216453436" sldId="807"/>
            <ac:spMk id="18" creationId="{296B3068-4299-40ED-A2BD-C64DB9F6B586}"/>
          </ac:spMkLst>
        </pc:spChg>
        <pc:spChg chg="add mod">
          <ac:chgData name="Wang Yi" userId="cd773507c49685e5" providerId="LiveId" clId="{CBFAA56C-5A87-4592-BB55-29C0E4457E72}" dt="2021-04-03T12:18:43.931" v="1886" actId="20577"/>
          <ac:spMkLst>
            <pc:docMk/>
            <pc:sldMk cId="1216453436" sldId="807"/>
            <ac:spMk id="19" creationId="{284299C8-DE1F-47F8-8CE2-6BB54936FDD1}"/>
          </ac:spMkLst>
        </pc:spChg>
        <pc:spChg chg="add mod">
          <ac:chgData name="Wang Yi" userId="cd773507c49685e5" providerId="LiveId" clId="{CBFAA56C-5A87-4592-BB55-29C0E4457E72}" dt="2021-04-03T12:18:40.886" v="1884" actId="20577"/>
          <ac:spMkLst>
            <pc:docMk/>
            <pc:sldMk cId="1216453436" sldId="807"/>
            <ac:spMk id="20" creationId="{96B848E7-C7DB-4824-B505-E7DD37DA9809}"/>
          </ac:spMkLst>
        </pc:spChg>
        <pc:spChg chg="add mod">
          <ac:chgData name="Wang Yi" userId="cd773507c49685e5" providerId="LiveId" clId="{CBFAA56C-5A87-4592-BB55-29C0E4457E72}" dt="2021-04-03T12:18:31.286" v="1879" actId="20577"/>
          <ac:spMkLst>
            <pc:docMk/>
            <pc:sldMk cId="1216453436" sldId="807"/>
            <ac:spMk id="21" creationId="{329868E1-04C1-4AA8-A407-F143603447EF}"/>
          </ac:spMkLst>
        </pc:spChg>
        <pc:spChg chg="add mod">
          <ac:chgData name="Wang Yi" userId="cd773507c49685e5" providerId="LiveId" clId="{CBFAA56C-5A87-4592-BB55-29C0E4457E72}" dt="2021-04-03T12:18:25.966" v="1877" actId="20577"/>
          <ac:spMkLst>
            <pc:docMk/>
            <pc:sldMk cId="1216453436" sldId="807"/>
            <ac:spMk id="22" creationId="{025189F5-54F1-42FC-8946-8748AD2C3588}"/>
          </ac:spMkLst>
        </pc:spChg>
        <pc:spChg chg="add del mod">
          <ac:chgData name="Wang Yi" userId="cd773507c49685e5" providerId="LiveId" clId="{CBFAA56C-5A87-4592-BB55-29C0E4457E72}" dt="2021-04-03T12:19:04.310" v="1894" actId="478"/>
          <ac:spMkLst>
            <pc:docMk/>
            <pc:sldMk cId="1216453436" sldId="807"/>
            <ac:spMk id="23" creationId="{6EAA4CCE-0D47-45C3-A408-706ED8653CF2}"/>
          </ac:spMkLst>
        </pc:spChg>
        <pc:spChg chg="add mod">
          <ac:chgData name="Wang Yi" userId="cd773507c49685e5" providerId="LiveId" clId="{CBFAA56C-5A87-4592-BB55-29C0E4457E72}" dt="2021-04-03T12:20:07.081" v="1915" actId="255"/>
          <ac:spMkLst>
            <pc:docMk/>
            <pc:sldMk cId="1216453436" sldId="807"/>
            <ac:spMk id="25" creationId="{AEB57459-5766-4EA3-898D-F253FC144446}"/>
          </ac:spMkLst>
        </pc:spChg>
        <pc:spChg chg="del mod">
          <ac:chgData name="Wang Yi" userId="cd773507c49685e5" providerId="LiveId" clId="{CBFAA56C-5A87-4592-BB55-29C0E4457E72}" dt="2021-04-03T12:19:22.451" v="1899" actId="478"/>
          <ac:spMkLst>
            <pc:docMk/>
            <pc:sldMk cId="1216453436" sldId="807"/>
            <ac:spMk id="28" creationId="{D6289A16-C1B4-43C7-BC57-0507AAB31072}"/>
          </ac:spMkLst>
        </pc:spChg>
        <pc:spChg chg="add mod">
          <ac:chgData name="Wang Yi" userId="cd773507c49685e5" providerId="LiveId" clId="{CBFAA56C-5A87-4592-BB55-29C0E4457E72}" dt="2021-04-03T12:21:15.382" v="1928" actId="1076"/>
          <ac:spMkLst>
            <pc:docMk/>
            <pc:sldMk cId="1216453436" sldId="807"/>
            <ac:spMk id="29" creationId="{B596B632-98E0-4476-974F-9B974B46BEBB}"/>
          </ac:spMkLst>
        </pc:spChg>
        <pc:spChg chg="add mod">
          <ac:chgData name="Wang Yi" userId="cd773507c49685e5" providerId="LiveId" clId="{CBFAA56C-5A87-4592-BB55-29C0E4457E72}" dt="2021-04-03T12:20:24.617" v="1920" actId="255"/>
          <ac:spMkLst>
            <pc:docMk/>
            <pc:sldMk cId="1216453436" sldId="807"/>
            <ac:spMk id="30" creationId="{0A5128FA-3B41-43C4-A3DD-539914629CBE}"/>
          </ac:spMkLst>
        </pc:spChg>
        <pc:spChg chg="add mod">
          <ac:chgData name="Wang Yi" userId="cd773507c49685e5" providerId="LiveId" clId="{CBFAA56C-5A87-4592-BB55-29C0E4457E72}" dt="2021-04-03T12:19:48.690" v="1906" actId="14100"/>
          <ac:spMkLst>
            <pc:docMk/>
            <pc:sldMk cId="1216453436" sldId="807"/>
            <ac:spMk id="31" creationId="{26CFE3C7-70EC-427F-8C98-90E9C98F3E05}"/>
          </ac:spMkLst>
        </pc:spChg>
        <pc:spChg chg="add del mod">
          <ac:chgData name="Wang Yi" userId="cd773507c49685e5" providerId="LiveId" clId="{CBFAA56C-5A87-4592-BB55-29C0E4457E72}" dt="2021-04-03T12:20:13.292" v="1917"/>
          <ac:spMkLst>
            <pc:docMk/>
            <pc:sldMk cId="1216453436" sldId="807"/>
            <ac:spMk id="32" creationId="{764139D8-B309-4514-9415-1A63AD6ED199}"/>
          </ac:spMkLst>
        </pc:spChg>
        <pc:spChg chg="add mod">
          <ac:chgData name="Wang Yi" userId="cd773507c49685e5" providerId="LiveId" clId="{CBFAA56C-5A87-4592-BB55-29C0E4457E72}" dt="2021-04-03T12:21:57.567" v="1934" actId="1076"/>
          <ac:spMkLst>
            <pc:docMk/>
            <pc:sldMk cId="1216453436" sldId="807"/>
            <ac:spMk id="33" creationId="{EC2D6A3C-1CCB-409A-A4FC-243611CD9BEF}"/>
          </ac:spMkLst>
        </pc:spChg>
        <pc:spChg chg="add mod">
          <ac:chgData name="Wang Yi" userId="cd773507c49685e5" providerId="LiveId" clId="{CBFAA56C-5A87-4592-BB55-29C0E4457E72}" dt="2021-04-03T12:22:58.764" v="1937" actId="1076"/>
          <ac:spMkLst>
            <pc:docMk/>
            <pc:sldMk cId="1216453436" sldId="807"/>
            <ac:spMk id="34" creationId="{473C3BC4-AEA4-4190-A8D3-3D5F31069B1C}"/>
          </ac:spMkLst>
        </pc:spChg>
        <pc:spChg chg="add mod">
          <ac:chgData name="Wang Yi" userId="cd773507c49685e5" providerId="LiveId" clId="{CBFAA56C-5A87-4592-BB55-29C0E4457E72}" dt="2021-04-03T12:22:58.764" v="1937" actId="1076"/>
          <ac:spMkLst>
            <pc:docMk/>
            <pc:sldMk cId="1216453436" sldId="807"/>
            <ac:spMk id="36" creationId="{55B358BC-44D8-408B-BBE5-B3BF55F230A6}"/>
          </ac:spMkLst>
        </pc:spChg>
        <pc:spChg chg="add mod">
          <ac:chgData name="Wang Yi" userId="cd773507c49685e5" providerId="LiveId" clId="{CBFAA56C-5A87-4592-BB55-29C0E4457E72}" dt="2021-04-03T12:23:35.251" v="1953" actId="20577"/>
          <ac:spMkLst>
            <pc:docMk/>
            <pc:sldMk cId="1216453436" sldId="807"/>
            <ac:spMk id="37" creationId="{C8FBD7C2-8030-4A14-B8AF-ABD752C7CD20}"/>
          </ac:spMkLst>
        </pc:spChg>
        <pc:spChg chg="add mod">
          <ac:chgData name="Wang Yi" userId="cd773507c49685e5" providerId="LiveId" clId="{CBFAA56C-5A87-4592-BB55-29C0E4457E72}" dt="2021-04-03T12:25:25.536" v="1958" actId="1076"/>
          <ac:spMkLst>
            <pc:docMk/>
            <pc:sldMk cId="1216453436" sldId="807"/>
            <ac:spMk id="38" creationId="{B541E661-530B-451E-B923-C81A7A5585E7}"/>
          </ac:spMkLst>
        </pc:spChg>
      </pc:sldChg>
      <pc:sldChg chg="addSp delSp modSp add mod delAnim modAnim">
        <pc:chgData name="Wang Yi" userId="cd773507c49685e5" providerId="LiveId" clId="{CBFAA56C-5A87-4592-BB55-29C0E4457E72}" dt="2021-04-03T12:35:23.470" v="2023"/>
        <pc:sldMkLst>
          <pc:docMk/>
          <pc:sldMk cId="238553098" sldId="808"/>
        </pc:sldMkLst>
        <pc:spChg chg="del">
          <ac:chgData name="Wang Yi" userId="cd773507c49685e5" providerId="LiveId" clId="{CBFAA56C-5A87-4592-BB55-29C0E4457E72}" dt="2021-04-03T12:26:06.914" v="1972" actId="478"/>
          <ac:spMkLst>
            <pc:docMk/>
            <pc:sldMk cId="238553098" sldId="808"/>
            <ac:spMk id="18" creationId="{296B3068-4299-40ED-A2BD-C64DB9F6B586}"/>
          </ac:spMkLst>
        </pc:spChg>
        <pc:spChg chg="del">
          <ac:chgData name="Wang Yi" userId="cd773507c49685e5" providerId="LiveId" clId="{CBFAA56C-5A87-4592-BB55-29C0E4457E72}" dt="2021-04-03T12:25:52.973" v="1964" actId="478"/>
          <ac:spMkLst>
            <pc:docMk/>
            <pc:sldMk cId="238553098" sldId="808"/>
            <ac:spMk id="19" creationId="{284299C8-DE1F-47F8-8CE2-6BB54936FDD1}"/>
          </ac:spMkLst>
        </pc:spChg>
        <pc:spChg chg="del">
          <ac:chgData name="Wang Yi" userId="cd773507c49685e5" providerId="LiveId" clId="{CBFAA56C-5A87-4592-BB55-29C0E4457E72}" dt="2021-04-03T12:25:52.453" v="1963" actId="478"/>
          <ac:spMkLst>
            <pc:docMk/>
            <pc:sldMk cId="238553098" sldId="808"/>
            <ac:spMk id="20" creationId="{96B848E7-C7DB-4824-B505-E7DD37DA9809}"/>
          </ac:spMkLst>
        </pc:spChg>
        <pc:spChg chg="del">
          <ac:chgData name="Wang Yi" userId="cd773507c49685e5" providerId="LiveId" clId="{CBFAA56C-5A87-4592-BB55-29C0E4457E72}" dt="2021-04-03T12:25:57.685" v="1967" actId="478"/>
          <ac:spMkLst>
            <pc:docMk/>
            <pc:sldMk cId="238553098" sldId="808"/>
            <ac:spMk id="21" creationId="{329868E1-04C1-4AA8-A407-F143603447EF}"/>
          </ac:spMkLst>
        </pc:spChg>
        <pc:spChg chg="del mod">
          <ac:chgData name="Wang Yi" userId="cd773507c49685e5" providerId="LiveId" clId="{CBFAA56C-5A87-4592-BB55-29C0E4457E72}" dt="2021-04-03T12:25:55.428" v="1966" actId="478"/>
          <ac:spMkLst>
            <pc:docMk/>
            <pc:sldMk cId="238553098" sldId="808"/>
            <ac:spMk id="25" creationId="{AEB57459-5766-4EA3-898D-F253FC144446}"/>
          </ac:spMkLst>
        </pc:spChg>
        <pc:spChg chg="del">
          <ac:chgData name="Wang Yi" userId="cd773507c49685e5" providerId="LiveId" clId="{CBFAA56C-5A87-4592-BB55-29C0E4457E72}" dt="2021-04-03T12:25:59.869" v="1969" actId="478"/>
          <ac:spMkLst>
            <pc:docMk/>
            <pc:sldMk cId="238553098" sldId="808"/>
            <ac:spMk id="29" creationId="{B596B632-98E0-4476-974F-9B974B46BEBB}"/>
          </ac:spMkLst>
        </pc:spChg>
        <pc:spChg chg="del">
          <ac:chgData name="Wang Yi" userId="cd773507c49685e5" providerId="LiveId" clId="{CBFAA56C-5A87-4592-BB55-29C0E4457E72}" dt="2021-04-03T12:26:06.115" v="1971" actId="478"/>
          <ac:spMkLst>
            <pc:docMk/>
            <pc:sldMk cId="238553098" sldId="808"/>
            <ac:spMk id="31" creationId="{26CFE3C7-70EC-427F-8C98-90E9C98F3E05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32" creationId="{065B809F-82CF-4E56-80D1-D0E7E2266A77}"/>
          </ac:spMkLst>
        </pc:spChg>
        <pc:spChg chg="del">
          <ac:chgData name="Wang Yi" userId="cd773507c49685e5" providerId="LiveId" clId="{CBFAA56C-5A87-4592-BB55-29C0E4457E72}" dt="2021-04-03T12:25:51.103" v="1961" actId="478"/>
          <ac:spMkLst>
            <pc:docMk/>
            <pc:sldMk cId="238553098" sldId="808"/>
            <ac:spMk id="34" creationId="{473C3BC4-AEA4-4190-A8D3-3D5F31069B1C}"/>
          </ac:spMkLst>
        </pc:spChg>
        <pc:spChg chg="del">
          <ac:chgData name="Wang Yi" userId="cd773507c49685e5" providerId="LiveId" clId="{CBFAA56C-5A87-4592-BB55-29C0E4457E72}" dt="2021-04-03T12:25:50.162" v="1960" actId="478"/>
          <ac:spMkLst>
            <pc:docMk/>
            <pc:sldMk cId="238553098" sldId="808"/>
            <ac:spMk id="36" creationId="{55B358BC-44D8-408B-BBE5-B3BF55F230A6}"/>
          </ac:spMkLst>
        </pc:spChg>
        <pc:spChg chg="del">
          <ac:chgData name="Wang Yi" userId="cd773507c49685e5" providerId="LiveId" clId="{CBFAA56C-5A87-4592-BB55-29C0E4457E72}" dt="2021-04-03T12:25:58.597" v="1968" actId="478"/>
          <ac:spMkLst>
            <pc:docMk/>
            <pc:sldMk cId="238553098" sldId="808"/>
            <ac:spMk id="37" creationId="{C8FBD7C2-8030-4A14-B8AF-ABD752C7CD20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39" creationId="{D3D64D78-99A1-467C-A0D7-F4FEBEF09068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40" creationId="{87DAE33F-2935-4855-8A02-FE44E73ED8F7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41" creationId="{62ED75FB-834B-4684-A74D-9CAD741A1A50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42" creationId="{C21DE44A-4E8C-4A08-808D-EB2675732BDE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43" creationId="{CD1B3543-2B50-4964-AF6D-0378B397D484}"/>
          </ac:spMkLst>
        </pc:spChg>
        <pc:spChg chg="add del mod">
          <ac:chgData name="Wang Yi" userId="cd773507c49685e5" providerId="LiveId" clId="{CBFAA56C-5A87-4592-BB55-29C0E4457E72}" dt="2021-04-03T12:28:34.717" v="1981" actId="478"/>
          <ac:spMkLst>
            <pc:docMk/>
            <pc:sldMk cId="238553098" sldId="808"/>
            <ac:spMk id="44" creationId="{0C70F89D-5A5A-422B-AD16-758551C1187A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45" creationId="{80179C7C-BA35-40C3-ABE0-FAA3DA33F923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46" creationId="{9EFC5AA4-9248-4CEE-B771-BDE4DF8165FC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47" creationId="{1480BEA7-8ACF-486B-8D82-8D60074DE3B0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48" creationId="{C6C72B7E-BAF4-48C3-A5F5-7092A5D80EBB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49" creationId="{678BD05F-2F83-44E5-A23A-747F793BFFD5}"/>
          </ac:spMkLst>
        </pc:spChg>
        <pc:spChg chg="add mod">
          <ac:chgData name="Wang Yi" userId="cd773507c49685e5" providerId="LiveId" clId="{CBFAA56C-5A87-4592-BB55-29C0E4457E72}" dt="2021-04-03T12:29:02.772" v="1985" actId="20577"/>
          <ac:spMkLst>
            <pc:docMk/>
            <pc:sldMk cId="238553098" sldId="808"/>
            <ac:spMk id="50" creationId="{F96D01FD-0B06-4975-BCF7-206BD93378C1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51" creationId="{668FFA9E-64AD-4BD1-AE26-19B9E185645F}"/>
          </ac:spMkLst>
        </pc:spChg>
        <pc:spChg chg="add mod">
          <ac:chgData name="Wang Yi" userId="cd773507c49685e5" providerId="LiveId" clId="{CBFAA56C-5A87-4592-BB55-29C0E4457E72}" dt="2021-04-03T12:28:50.785" v="1983" actId="1076"/>
          <ac:spMkLst>
            <pc:docMk/>
            <pc:sldMk cId="238553098" sldId="808"/>
            <ac:spMk id="52" creationId="{0D96E706-960C-4C50-8B15-F256EE063FEF}"/>
          </ac:spMkLst>
        </pc:spChg>
        <pc:spChg chg="add mod">
          <ac:chgData name="Wang Yi" userId="cd773507c49685e5" providerId="LiveId" clId="{CBFAA56C-5A87-4592-BB55-29C0E4457E72}" dt="2021-04-03T12:30:36.386" v="1991" actId="1076"/>
          <ac:spMkLst>
            <pc:docMk/>
            <pc:sldMk cId="238553098" sldId="808"/>
            <ac:spMk id="53" creationId="{2E2689C9-EC63-41BC-B712-C82F808F1CF1}"/>
          </ac:spMkLst>
        </pc:spChg>
        <pc:spChg chg="add mod">
          <ac:chgData name="Wang Yi" userId="cd773507c49685e5" providerId="LiveId" clId="{CBFAA56C-5A87-4592-BB55-29C0E4457E72}" dt="2021-04-03T12:33:15.274" v="2006" actId="20577"/>
          <ac:spMkLst>
            <pc:docMk/>
            <pc:sldMk cId="238553098" sldId="808"/>
            <ac:spMk id="54" creationId="{B850BBEA-F910-49F6-8346-471AA2C7968D}"/>
          </ac:spMkLst>
        </pc:spChg>
        <pc:spChg chg="add mod">
          <ac:chgData name="Wang Yi" userId="cd773507c49685e5" providerId="LiveId" clId="{CBFAA56C-5A87-4592-BB55-29C0E4457E72}" dt="2021-04-03T12:34:19.629" v="2008" actId="1076"/>
          <ac:spMkLst>
            <pc:docMk/>
            <pc:sldMk cId="238553098" sldId="808"/>
            <ac:spMk id="55" creationId="{F5EA2985-A5DC-4172-AC47-03CAA5AE85F6}"/>
          </ac:spMkLst>
        </pc:spChg>
        <pc:spChg chg="add mod">
          <ac:chgData name="Wang Yi" userId="cd773507c49685e5" providerId="LiveId" clId="{CBFAA56C-5A87-4592-BB55-29C0E4457E72}" dt="2021-04-03T12:34:19.629" v="2008" actId="1076"/>
          <ac:spMkLst>
            <pc:docMk/>
            <pc:sldMk cId="238553098" sldId="808"/>
            <ac:spMk id="56" creationId="{B5341BEC-CBB9-43B3-B908-BEE2482F8A03}"/>
          </ac:spMkLst>
        </pc:spChg>
      </pc:sldChg>
      <pc:sldChg chg="addSp delSp modSp add mod delAnim modAnim">
        <pc:chgData name="Wang Yi" userId="cd773507c49685e5" providerId="LiveId" clId="{CBFAA56C-5A87-4592-BB55-29C0E4457E72}" dt="2021-04-03T12:40:03.239" v="2052"/>
        <pc:sldMkLst>
          <pc:docMk/>
          <pc:sldMk cId="1408318997" sldId="809"/>
        </pc:sldMkLst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32" creationId="{380B8FE0-84D5-49C3-936E-8561EF076FAE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34" creationId="{B36EB545-43AA-4505-A0AB-E8A2A00D77FD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36" creationId="{B12304B4-6B98-4AEF-BE42-C45CECC7B980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37" creationId="{AA0D60E4-427D-41E7-A676-41B591D2F404}"/>
          </ac:spMkLst>
        </pc:spChg>
        <pc:spChg chg="del">
          <ac:chgData name="Wang Yi" userId="cd773507c49685e5" providerId="LiveId" clId="{CBFAA56C-5A87-4592-BB55-29C0E4457E72}" dt="2021-04-03T12:35:00.684" v="2016" actId="478"/>
          <ac:spMkLst>
            <pc:docMk/>
            <pc:sldMk cId="1408318997" sldId="809"/>
            <ac:spMk id="38" creationId="{B541E661-530B-451E-B923-C81A7A5585E7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39" creationId="{5E142869-D6DE-4814-B635-7D0AC2E167E1}"/>
          </ac:spMkLst>
        </pc:spChg>
        <pc:spChg chg="add mod">
          <ac:chgData name="Wang Yi" userId="cd773507c49685e5" providerId="LiveId" clId="{CBFAA56C-5A87-4592-BB55-29C0E4457E72}" dt="2021-04-03T12:36:44.341" v="2030" actId="20577"/>
          <ac:spMkLst>
            <pc:docMk/>
            <pc:sldMk cId="1408318997" sldId="809"/>
            <ac:spMk id="40" creationId="{4607F28B-8840-45AD-B826-306577DDDA50}"/>
          </ac:spMkLst>
        </pc:spChg>
        <pc:spChg chg="add mod">
          <ac:chgData name="Wang Yi" userId="cd773507c49685e5" providerId="LiveId" clId="{CBFAA56C-5A87-4592-BB55-29C0E4457E72}" dt="2021-04-03T12:36:47.035" v="2032" actId="20577"/>
          <ac:spMkLst>
            <pc:docMk/>
            <pc:sldMk cId="1408318997" sldId="809"/>
            <ac:spMk id="41" creationId="{09FBCC7A-421F-4B63-ABCA-33C14FEB5D3B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42" creationId="{F0B8EAA2-14B3-4FD9-8D74-A157A8A33F6E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43" creationId="{C91D8C0E-17E0-467E-A695-0C1B709A3B4B}"/>
          </ac:spMkLst>
        </pc:spChg>
        <pc:spChg chg="add mod">
          <ac:chgData name="Wang Yi" userId="cd773507c49685e5" providerId="LiveId" clId="{CBFAA56C-5A87-4592-BB55-29C0E4457E72}" dt="2021-04-03T12:36:32.048" v="2028" actId="1076"/>
          <ac:spMkLst>
            <pc:docMk/>
            <pc:sldMk cId="1408318997" sldId="809"/>
            <ac:spMk id="44" creationId="{424AF4AC-84AC-4435-9836-21A941D95E8C}"/>
          </ac:spMkLst>
        </pc:spChg>
        <pc:spChg chg="del">
          <ac:chgData name="Wang Yi" userId="cd773507c49685e5" providerId="LiveId" clId="{CBFAA56C-5A87-4592-BB55-29C0E4457E72}" dt="2021-04-03T12:35:49.974" v="2026" actId="478"/>
          <ac:spMkLst>
            <pc:docMk/>
            <pc:sldMk cId="1408318997" sldId="809"/>
            <ac:spMk id="45" creationId="{80179C7C-BA35-40C3-ABE0-FAA3DA33F923}"/>
          </ac:spMkLst>
        </pc:spChg>
        <pc:spChg chg="del">
          <ac:chgData name="Wang Yi" userId="cd773507c49685e5" providerId="LiveId" clId="{CBFAA56C-5A87-4592-BB55-29C0E4457E72}" dt="2021-04-03T12:34:57.963" v="2015" actId="478"/>
          <ac:spMkLst>
            <pc:docMk/>
            <pc:sldMk cId="1408318997" sldId="809"/>
            <ac:spMk id="46" creationId="{9EFC5AA4-9248-4CEE-B771-BDE4DF8165FC}"/>
          </ac:spMkLst>
        </pc:spChg>
        <pc:spChg chg="del">
          <ac:chgData name="Wang Yi" userId="cd773507c49685e5" providerId="LiveId" clId="{CBFAA56C-5A87-4592-BB55-29C0E4457E72}" dt="2021-04-03T12:35:46.973" v="2024" actId="478"/>
          <ac:spMkLst>
            <pc:docMk/>
            <pc:sldMk cId="1408318997" sldId="809"/>
            <ac:spMk id="48" creationId="{C6C72B7E-BAF4-48C3-A5F5-7092A5D80EBB}"/>
          </ac:spMkLst>
        </pc:spChg>
        <pc:spChg chg="del">
          <ac:chgData name="Wang Yi" userId="cd773507c49685e5" providerId="LiveId" clId="{CBFAA56C-5A87-4592-BB55-29C0E4457E72}" dt="2021-04-03T12:34:47.234" v="2010" actId="478"/>
          <ac:spMkLst>
            <pc:docMk/>
            <pc:sldMk cId="1408318997" sldId="809"/>
            <ac:spMk id="49" creationId="{678BD05F-2F83-44E5-A23A-747F793BFFD5}"/>
          </ac:spMkLst>
        </pc:spChg>
        <pc:spChg chg="del">
          <ac:chgData name="Wang Yi" userId="cd773507c49685e5" providerId="LiveId" clId="{CBFAA56C-5A87-4592-BB55-29C0E4457E72}" dt="2021-04-03T12:34:57.963" v="2015" actId="478"/>
          <ac:spMkLst>
            <pc:docMk/>
            <pc:sldMk cId="1408318997" sldId="809"/>
            <ac:spMk id="50" creationId="{F96D01FD-0B06-4975-BCF7-206BD93378C1}"/>
          </ac:spMkLst>
        </pc:spChg>
        <pc:spChg chg="del">
          <ac:chgData name="Wang Yi" userId="cd773507c49685e5" providerId="LiveId" clId="{CBFAA56C-5A87-4592-BB55-29C0E4457E72}" dt="2021-04-03T12:34:57.963" v="2015" actId="478"/>
          <ac:spMkLst>
            <pc:docMk/>
            <pc:sldMk cId="1408318997" sldId="809"/>
            <ac:spMk id="51" creationId="{668FFA9E-64AD-4BD1-AE26-19B9E185645F}"/>
          </ac:spMkLst>
        </pc:spChg>
        <pc:spChg chg="del mod">
          <ac:chgData name="Wang Yi" userId="cd773507c49685e5" providerId="LiveId" clId="{CBFAA56C-5A87-4592-BB55-29C0E4457E72}" dt="2021-04-03T12:34:57.963" v="2015" actId="478"/>
          <ac:spMkLst>
            <pc:docMk/>
            <pc:sldMk cId="1408318997" sldId="809"/>
            <ac:spMk id="52" creationId="{0D96E706-960C-4C50-8B15-F256EE063FEF}"/>
          </ac:spMkLst>
        </pc:spChg>
        <pc:spChg chg="del">
          <ac:chgData name="Wang Yi" userId="cd773507c49685e5" providerId="LiveId" clId="{CBFAA56C-5A87-4592-BB55-29C0E4457E72}" dt="2021-04-03T12:35:47.819" v="2025" actId="478"/>
          <ac:spMkLst>
            <pc:docMk/>
            <pc:sldMk cId="1408318997" sldId="809"/>
            <ac:spMk id="54" creationId="{B850BBEA-F910-49F6-8346-471AA2C7968D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57" creationId="{A0E750B4-4392-425D-99F5-8A67C7C65BE3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58" creationId="{F904DA35-9AA0-4846-83F7-EF746313449F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59" creationId="{7372DF69-3BD4-431D-AFE6-B6D1C9650CBA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0" creationId="{24A65E79-82CD-49AD-AEA8-A081DE2E549D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1" creationId="{F067FF39-4D9D-487D-9DEE-3584FCFAC208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2" creationId="{C2B4ABD6-CF88-4EB2-9944-DF4CF8AB4EE4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3" creationId="{138CA082-ECD4-42DD-AEB6-24DFA19F3005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4" creationId="{6DD3C5D9-A0AC-40C1-A4D3-51418366C2BB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5" creationId="{2CE2008F-36A9-4C4C-B39D-8B8974FD4B4A}"/>
          </ac:spMkLst>
        </pc:spChg>
        <pc:spChg chg="add del mod">
          <ac:chgData name="Wang Yi" userId="cd773507c49685e5" providerId="LiveId" clId="{CBFAA56C-5A87-4592-BB55-29C0E4457E72}" dt="2021-04-03T12:37:48.798" v="2038"/>
          <ac:spMkLst>
            <pc:docMk/>
            <pc:sldMk cId="1408318997" sldId="809"/>
            <ac:spMk id="66" creationId="{DE11FECB-C2AE-48F4-A24E-6165B3BC1B30}"/>
          </ac:spMkLst>
        </pc:spChg>
        <pc:spChg chg="add mod">
          <ac:chgData name="Wang Yi" userId="cd773507c49685e5" providerId="LiveId" clId="{CBFAA56C-5A87-4592-BB55-29C0E4457E72}" dt="2021-04-03T12:38:02.995" v="2045" actId="20577"/>
          <ac:spMkLst>
            <pc:docMk/>
            <pc:sldMk cId="1408318997" sldId="809"/>
            <ac:spMk id="67" creationId="{1F1A0000-B98E-480B-8B31-75430D8BC8EC}"/>
          </ac:spMkLst>
        </pc:spChg>
        <pc:spChg chg="add mod">
          <ac:chgData name="Wang Yi" userId="cd773507c49685e5" providerId="LiveId" clId="{CBFAA56C-5A87-4592-BB55-29C0E4457E72}" dt="2021-04-03T12:39:17.056" v="2050" actId="1076"/>
          <ac:spMkLst>
            <pc:docMk/>
            <pc:sldMk cId="1408318997" sldId="809"/>
            <ac:spMk id="68" creationId="{62948006-0704-4B93-B93F-AD167CF21182}"/>
          </ac:spMkLst>
        </pc:spChg>
      </pc:sldChg>
      <pc:sldChg chg="addSp delSp modSp add mod delAnim modAnim">
        <pc:chgData name="Wang Yi" userId="cd773507c49685e5" providerId="LiveId" clId="{CBFAA56C-5A87-4592-BB55-29C0E4457E72}" dt="2021-04-03T12:52:41.421" v="2131"/>
        <pc:sldMkLst>
          <pc:docMk/>
          <pc:sldMk cId="4125793550" sldId="810"/>
        </pc:sldMkLst>
        <pc:spChg chg="add mod">
          <ac:chgData name="Wang Yi" userId="cd773507c49685e5" providerId="LiveId" clId="{CBFAA56C-5A87-4592-BB55-29C0E4457E72}" dt="2021-04-03T12:42:51.090" v="2093" actId="1076"/>
          <ac:spMkLst>
            <pc:docMk/>
            <pc:sldMk cId="4125793550" sldId="810"/>
            <ac:spMk id="2" creationId="{78A53AF8-5734-4F06-9BAC-37DC5A634818}"/>
          </ac:spMkLst>
        </pc:spChg>
        <pc:spChg chg="mod">
          <ac:chgData name="Wang Yi" userId="cd773507c49685e5" providerId="LiveId" clId="{CBFAA56C-5A87-4592-BB55-29C0E4457E72}" dt="2021-04-03T12:42:27.916" v="2087" actId="14100"/>
          <ac:spMkLst>
            <pc:docMk/>
            <pc:sldMk cId="4125793550" sldId="810"/>
            <ac:spMk id="35" creationId="{A55A1487-C6F0-41BE-86B8-C05ED728B8B4}"/>
          </ac:spMkLst>
        </pc:spChg>
        <pc:spChg chg="mod">
          <ac:chgData name="Wang Yi" userId="cd773507c49685e5" providerId="LiveId" clId="{CBFAA56C-5A87-4592-BB55-29C0E4457E72}" dt="2021-04-03T12:41:00.292" v="2070" actId="20577"/>
          <ac:spMkLst>
            <pc:docMk/>
            <pc:sldMk cId="4125793550" sldId="810"/>
            <ac:spMk id="37" creationId="{AA0D60E4-427D-41E7-A676-41B591D2F404}"/>
          </ac:spMkLst>
        </pc:spChg>
        <pc:spChg chg="add mod">
          <ac:chgData name="Wang Yi" userId="cd773507c49685e5" providerId="LiveId" clId="{CBFAA56C-5A87-4592-BB55-29C0E4457E72}" dt="2021-04-03T12:41:24.996" v="2072" actId="1076"/>
          <ac:spMkLst>
            <pc:docMk/>
            <pc:sldMk cId="4125793550" sldId="810"/>
            <ac:spMk id="38" creationId="{79BEC81F-2B15-4055-98D0-668C606AE608}"/>
          </ac:spMkLst>
        </pc:spChg>
        <pc:spChg chg="del mod">
          <ac:chgData name="Wang Yi" userId="cd773507c49685e5" providerId="LiveId" clId="{CBFAA56C-5A87-4592-BB55-29C0E4457E72}" dt="2021-04-03T12:40:27.647" v="2055" actId="478"/>
          <ac:spMkLst>
            <pc:docMk/>
            <pc:sldMk cId="4125793550" sldId="810"/>
            <ac:spMk id="39" creationId="{5E142869-D6DE-4814-B635-7D0AC2E167E1}"/>
          </ac:spMkLst>
        </pc:spChg>
        <pc:spChg chg="del">
          <ac:chgData name="Wang Yi" userId="cd773507c49685e5" providerId="LiveId" clId="{CBFAA56C-5A87-4592-BB55-29C0E4457E72}" dt="2021-04-03T12:40:27.647" v="2055" actId="478"/>
          <ac:spMkLst>
            <pc:docMk/>
            <pc:sldMk cId="4125793550" sldId="810"/>
            <ac:spMk id="40" creationId="{4607F28B-8840-45AD-B826-306577DDDA50}"/>
          </ac:spMkLst>
        </pc:spChg>
        <pc:spChg chg="del">
          <ac:chgData name="Wang Yi" userId="cd773507c49685e5" providerId="LiveId" clId="{CBFAA56C-5A87-4592-BB55-29C0E4457E72}" dt="2021-04-03T12:40:27.647" v="2055" actId="478"/>
          <ac:spMkLst>
            <pc:docMk/>
            <pc:sldMk cId="4125793550" sldId="810"/>
            <ac:spMk id="42" creationId="{F0B8EAA2-14B3-4FD9-8D74-A157A8A33F6E}"/>
          </ac:spMkLst>
        </pc:spChg>
        <pc:spChg chg="del">
          <ac:chgData name="Wang Yi" userId="cd773507c49685e5" providerId="LiveId" clId="{CBFAA56C-5A87-4592-BB55-29C0E4457E72}" dt="2021-04-03T12:40:27.647" v="2055" actId="478"/>
          <ac:spMkLst>
            <pc:docMk/>
            <pc:sldMk cId="4125793550" sldId="810"/>
            <ac:spMk id="43" creationId="{C91D8C0E-17E0-467E-A695-0C1B709A3B4B}"/>
          </ac:spMkLst>
        </pc:spChg>
        <pc:spChg chg="del">
          <ac:chgData name="Wang Yi" userId="cd773507c49685e5" providerId="LiveId" clId="{CBFAA56C-5A87-4592-BB55-29C0E4457E72}" dt="2021-04-03T12:41:43.209" v="2077" actId="478"/>
          <ac:spMkLst>
            <pc:docMk/>
            <pc:sldMk cId="4125793550" sldId="810"/>
            <ac:spMk id="44" creationId="{424AF4AC-84AC-4435-9836-21A941D95E8C}"/>
          </ac:spMkLst>
        </pc:spChg>
        <pc:spChg chg="add mod">
          <ac:chgData name="Wang Yi" userId="cd773507c49685e5" providerId="LiveId" clId="{CBFAA56C-5A87-4592-BB55-29C0E4457E72}" dt="2021-04-03T12:41:24.996" v="2072" actId="1076"/>
          <ac:spMkLst>
            <pc:docMk/>
            <pc:sldMk cId="4125793550" sldId="810"/>
            <ac:spMk id="45" creationId="{4A7F2299-1E15-4B37-AF0C-4798604A6EF2}"/>
          </ac:spMkLst>
        </pc:spChg>
        <pc:spChg chg="add mod">
          <ac:chgData name="Wang Yi" userId="cd773507c49685e5" providerId="LiveId" clId="{CBFAA56C-5A87-4592-BB55-29C0E4457E72}" dt="2021-04-03T12:43:59.105" v="2097" actId="1076"/>
          <ac:spMkLst>
            <pc:docMk/>
            <pc:sldMk cId="4125793550" sldId="810"/>
            <ac:spMk id="46" creationId="{75772DBA-4501-4DDD-BE2A-2F6B64310366}"/>
          </ac:spMkLst>
        </pc:spChg>
        <pc:spChg chg="add mod">
          <ac:chgData name="Wang Yi" userId="cd773507c49685e5" providerId="LiveId" clId="{CBFAA56C-5A87-4592-BB55-29C0E4457E72}" dt="2021-04-03T12:43:59.105" v="2097" actId="1076"/>
          <ac:spMkLst>
            <pc:docMk/>
            <pc:sldMk cId="4125793550" sldId="810"/>
            <ac:spMk id="48" creationId="{9211CB86-4B23-4D9C-AB39-F791C15D9E81}"/>
          </ac:spMkLst>
        </pc:spChg>
        <pc:spChg chg="add mod">
          <ac:chgData name="Wang Yi" userId="cd773507c49685e5" providerId="LiveId" clId="{CBFAA56C-5A87-4592-BB55-29C0E4457E72}" dt="2021-04-03T12:44:27.698" v="2109" actId="20577"/>
          <ac:spMkLst>
            <pc:docMk/>
            <pc:sldMk cId="4125793550" sldId="810"/>
            <ac:spMk id="49" creationId="{37D6FEF4-AE99-42F2-9441-3D2F96E690E0}"/>
          </ac:spMkLst>
        </pc:spChg>
        <pc:spChg chg="add del mod">
          <ac:chgData name="Wang Yi" userId="cd773507c49685e5" providerId="LiveId" clId="{CBFAA56C-5A87-4592-BB55-29C0E4457E72}" dt="2021-04-03T12:48:33.431" v="2114" actId="478"/>
          <ac:spMkLst>
            <pc:docMk/>
            <pc:sldMk cId="4125793550" sldId="810"/>
            <ac:spMk id="50" creationId="{5A459942-8B51-4242-9B69-D741834FF18B}"/>
          </ac:spMkLst>
        </pc:spChg>
        <pc:spChg chg="add mod">
          <ac:chgData name="Wang Yi" userId="cd773507c49685e5" providerId="LiveId" clId="{CBFAA56C-5A87-4592-BB55-29C0E4457E72}" dt="2021-04-03T12:48:52.278" v="2116" actId="1076"/>
          <ac:spMkLst>
            <pc:docMk/>
            <pc:sldMk cId="4125793550" sldId="810"/>
            <ac:spMk id="51" creationId="{4422B4F9-F22D-4D3C-B991-569CB27AAB9D}"/>
          </ac:spMkLst>
        </pc:spChg>
        <pc:spChg chg="add mod">
          <ac:chgData name="Wang Yi" userId="cd773507c49685e5" providerId="LiveId" clId="{CBFAA56C-5A87-4592-BB55-29C0E4457E72}" dt="2021-04-03T12:50:27.074" v="2126" actId="1076"/>
          <ac:spMkLst>
            <pc:docMk/>
            <pc:sldMk cId="4125793550" sldId="810"/>
            <ac:spMk id="52" creationId="{C1E218AC-D459-4EEF-A913-B36694E0763A}"/>
          </ac:spMkLst>
        </pc:spChg>
        <pc:spChg chg="add mod">
          <ac:chgData name="Wang Yi" userId="cd773507c49685e5" providerId="LiveId" clId="{CBFAA56C-5A87-4592-BB55-29C0E4457E72}" dt="2021-04-03T12:52:32.389" v="2130" actId="1076"/>
          <ac:spMkLst>
            <pc:docMk/>
            <pc:sldMk cId="4125793550" sldId="810"/>
            <ac:spMk id="54" creationId="{76229616-5841-4786-B292-13FD5F04400E}"/>
          </ac:spMkLst>
        </pc:spChg>
        <pc:spChg chg="del">
          <ac:chgData name="Wang Yi" userId="cd773507c49685e5" providerId="LiveId" clId="{CBFAA56C-5A87-4592-BB55-29C0E4457E72}" dt="2021-04-03T12:40:29.520" v="2057" actId="478"/>
          <ac:spMkLst>
            <pc:docMk/>
            <pc:sldMk cId="4125793550" sldId="810"/>
            <ac:spMk id="55" creationId="{F5EA2985-A5DC-4172-AC47-03CAA5AE85F6}"/>
          </ac:spMkLst>
        </pc:spChg>
        <pc:spChg chg="del">
          <ac:chgData name="Wang Yi" userId="cd773507c49685e5" providerId="LiveId" clId="{CBFAA56C-5A87-4592-BB55-29C0E4457E72}" dt="2021-04-03T12:40:28.673" v="2056" actId="478"/>
          <ac:spMkLst>
            <pc:docMk/>
            <pc:sldMk cId="4125793550" sldId="810"/>
            <ac:spMk id="56" creationId="{B5341BEC-CBB9-43B3-B908-BEE2482F8A03}"/>
          </ac:spMkLst>
        </pc:spChg>
        <pc:spChg chg="add mod">
          <ac:chgData name="Wang Yi" userId="cd773507c49685e5" providerId="LiveId" clId="{CBFAA56C-5A87-4592-BB55-29C0E4457E72}" dt="2021-04-03T12:52:32.389" v="2130" actId="1076"/>
          <ac:spMkLst>
            <pc:docMk/>
            <pc:sldMk cId="4125793550" sldId="810"/>
            <ac:spMk id="57" creationId="{859A4C8E-2EC5-4D8B-A979-3CDC6ED0CAF9}"/>
          </ac:spMkLst>
        </pc:spChg>
        <pc:spChg chg="mod">
          <ac:chgData name="Wang Yi" userId="cd773507c49685e5" providerId="LiveId" clId="{CBFAA56C-5A87-4592-BB55-29C0E4457E72}" dt="2021-04-03T12:41:47.183" v="2078" actId="1076"/>
          <ac:spMkLst>
            <pc:docMk/>
            <pc:sldMk cId="4125793550" sldId="810"/>
            <ac:spMk id="67" creationId="{1F1A0000-B98E-480B-8B31-75430D8BC8EC}"/>
          </ac:spMkLst>
        </pc:spChg>
      </pc:sldChg>
      <pc:sldChg chg="addSp delSp modSp add mod delAnim modAnim">
        <pc:chgData name="Wang Yi" userId="cd773507c49685e5" providerId="LiveId" clId="{CBFAA56C-5A87-4592-BB55-29C0E4457E72}" dt="2021-04-03T13:00:45.569" v="2202"/>
        <pc:sldMkLst>
          <pc:docMk/>
          <pc:sldMk cId="1599039567" sldId="811"/>
        </pc:sldMkLst>
        <pc:spChg chg="del">
          <ac:chgData name="Wang Yi" userId="cd773507c49685e5" providerId="LiveId" clId="{CBFAA56C-5A87-4592-BB55-29C0E4457E72}" dt="2021-04-03T12:54:38.313" v="2157" actId="478"/>
          <ac:spMkLst>
            <pc:docMk/>
            <pc:sldMk cId="1599039567" sldId="811"/>
            <ac:spMk id="32" creationId="{380B8FE0-84D5-49C3-936E-8561EF076FAE}"/>
          </ac:spMkLst>
        </pc:spChg>
        <pc:spChg chg="del">
          <ac:chgData name="Wang Yi" userId="cd773507c49685e5" providerId="LiveId" clId="{CBFAA56C-5A87-4592-BB55-29C0E4457E72}" dt="2021-04-03T12:54:29.103" v="2154" actId="478"/>
          <ac:spMkLst>
            <pc:docMk/>
            <pc:sldMk cId="1599039567" sldId="811"/>
            <ac:spMk id="34" creationId="{B36EB545-43AA-4505-A0AB-E8A2A00D77FD}"/>
          </ac:spMkLst>
        </pc:spChg>
        <pc:spChg chg="del">
          <ac:chgData name="Wang Yi" userId="cd773507c49685e5" providerId="LiveId" clId="{CBFAA56C-5A87-4592-BB55-29C0E4457E72}" dt="2021-04-03T12:53:40.737" v="2141" actId="478"/>
          <ac:spMkLst>
            <pc:docMk/>
            <pc:sldMk cId="1599039567" sldId="811"/>
            <ac:spMk id="36" creationId="{B12304B4-6B98-4AEF-BE42-C45CECC7B980}"/>
          </ac:spMkLst>
        </pc:spChg>
        <pc:spChg chg="del">
          <ac:chgData name="Wang Yi" userId="cd773507c49685e5" providerId="LiveId" clId="{CBFAA56C-5A87-4592-BB55-29C0E4457E72}" dt="2021-04-03T12:53:36.477" v="2135" actId="478"/>
          <ac:spMkLst>
            <pc:docMk/>
            <pc:sldMk cId="1599039567" sldId="811"/>
            <ac:spMk id="37" creationId="{AA0D60E4-427D-41E7-A676-41B591D2F404}"/>
          </ac:spMkLst>
        </pc:spChg>
        <pc:spChg chg="del">
          <ac:chgData name="Wang Yi" userId="cd773507c49685e5" providerId="LiveId" clId="{CBFAA56C-5A87-4592-BB55-29C0E4457E72}" dt="2021-04-03T12:53:37.274" v="2136" actId="478"/>
          <ac:spMkLst>
            <pc:docMk/>
            <pc:sldMk cId="1599039567" sldId="811"/>
            <ac:spMk id="38" creationId="{79BEC81F-2B15-4055-98D0-668C606AE608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39" creationId="{0BC9A1F4-E82D-406E-9836-7D061AA940AF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40" creationId="{942AEA49-0F03-4426-B2BE-A41F8DEA31B4}"/>
          </ac:spMkLst>
        </pc:spChg>
        <pc:spChg chg="del">
          <ac:chgData name="Wang Yi" userId="cd773507c49685e5" providerId="LiveId" clId="{CBFAA56C-5A87-4592-BB55-29C0E4457E72}" dt="2021-04-03T12:53:41.480" v="2142" actId="478"/>
          <ac:spMkLst>
            <pc:docMk/>
            <pc:sldMk cId="1599039567" sldId="811"/>
            <ac:spMk id="41" creationId="{09FBCC7A-421F-4B63-ABCA-33C14FEB5D3B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42" creationId="{BBC908AA-B7A9-4022-8C6D-7C4841B8C113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43" creationId="{2228013F-8AF3-46D7-8FE1-4334CF13A031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44" creationId="{B1DFCEC0-D49F-49F4-B5CA-F923D2FFBD07}"/>
          </ac:spMkLst>
        </pc:spChg>
        <pc:spChg chg="del">
          <ac:chgData name="Wang Yi" userId="cd773507c49685e5" providerId="LiveId" clId="{CBFAA56C-5A87-4592-BB55-29C0E4457E72}" dt="2021-04-03T12:53:38.901" v="2139" actId="478"/>
          <ac:spMkLst>
            <pc:docMk/>
            <pc:sldMk cId="1599039567" sldId="811"/>
            <ac:spMk id="45" creationId="{4A7F2299-1E15-4B37-AF0C-4798604A6EF2}"/>
          </ac:spMkLst>
        </pc:spChg>
        <pc:spChg chg="del">
          <ac:chgData name="Wang Yi" userId="cd773507c49685e5" providerId="LiveId" clId="{CBFAA56C-5A87-4592-BB55-29C0E4457E72}" dt="2021-04-03T12:53:39.627" v="2140" actId="478"/>
          <ac:spMkLst>
            <pc:docMk/>
            <pc:sldMk cId="1599039567" sldId="811"/>
            <ac:spMk id="46" creationId="{75772DBA-4501-4DDD-BE2A-2F6B64310366}"/>
          </ac:spMkLst>
        </pc:spChg>
        <pc:spChg chg="del mod">
          <ac:chgData name="Wang Yi" userId="cd773507c49685e5" providerId="LiveId" clId="{CBFAA56C-5A87-4592-BB55-29C0E4457E72}" dt="2021-04-03T12:53:38.307" v="2138" actId="478"/>
          <ac:spMkLst>
            <pc:docMk/>
            <pc:sldMk cId="1599039567" sldId="811"/>
            <ac:spMk id="48" creationId="{9211CB86-4B23-4D9C-AB39-F791C15D9E81}"/>
          </ac:spMkLst>
        </pc:spChg>
        <pc:spChg chg="del mod">
          <ac:chgData name="Wang Yi" userId="cd773507c49685e5" providerId="LiveId" clId="{CBFAA56C-5A87-4592-BB55-29C0E4457E72}" dt="2021-04-03T12:54:30.272" v="2155" actId="478"/>
          <ac:spMkLst>
            <pc:docMk/>
            <pc:sldMk cId="1599039567" sldId="811"/>
            <ac:spMk id="49" creationId="{37D6FEF4-AE99-42F2-9441-3D2F96E690E0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50" creationId="{7FD7A253-87A2-4D24-B936-337DB6D28137}"/>
          </ac:spMkLst>
        </pc:spChg>
        <pc:spChg chg="del mod">
          <ac:chgData name="Wang Yi" userId="cd773507c49685e5" providerId="LiveId" clId="{CBFAA56C-5A87-4592-BB55-29C0E4457E72}" dt="2021-04-03T12:53:35.872" v="2134" actId="478"/>
          <ac:spMkLst>
            <pc:docMk/>
            <pc:sldMk cId="1599039567" sldId="811"/>
            <ac:spMk id="51" creationId="{4422B4F9-F22D-4D3C-B991-569CB27AAB9D}"/>
          </ac:spMkLst>
        </pc:spChg>
        <pc:spChg chg="add mod">
          <ac:chgData name="Wang Yi" userId="cd773507c49685e5" providerId="LiveId" clId="{CBFAA56C-5A87-4592-BB55-29C0E4457E72}" dt="2021-04-03T12:55:44.717" v="2162" actId="20577"/>
          <ac:spMkLst>
            <pc:docMk/>
            <pc:sldMk cId="1599039567" sldId="811"/>
            <ac:spMk id="55" creationId="{05C3AA39-9651-44E3-A2A1-349B9FAC82DC}"/>
          </ac:spMkLst>
        </pc:spChg>
        <pc:spChg chg="add mod">
          <ac:chgData name="Wang Yi" userId="cd773507c49685e5" providerId="LiveId" clId="{CBFAA56C-5A87-4592-BB55-29C0E4457E72}" dt="2021-04-03T12:55:49.388" v="2164" actId="20577"/>
          <ac:spMkLst>
            <pc:docMk/>
            <pc:sldMk cId="1599039567" sldId="811"/>
            <ac:spMk id="56" creationId="{3B130076-CB0A-4BBD-9B29-B50D81823CB4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58" creationId="{54239197-4038-4D85-95F1-C0B854C8982A}"/>
          </ac:spMkLst>
        </pc:spChg>
        <pc:spChg chg="add mod">
          <ac:chgData name="Wang Yi" userId="cd773507c49685e5" providerId="LiveId" clId="{CBFAA56C-5A87-4592-BB55-29C0E4457E72}" dt="2021-04-03T12:54:45.034" v="2158" actId="1076"/>
          <ac:spMkLst>
            <pc:docMk/>
            <pc:sldMk cId="1599039567" sldId="811"/>
            <ac:spMk id="59" creationId="{77FF4DB1-B908-4F04-9011-CB2DCE724F5A}"/>
          </ac:spMkLst>
        </pc:spChg>
        <pc:spChg chg="add mod ord">
          <ac:chgData name="Wang Yi" userId="cd773507c49685e5" providerId="LiveId" clId="{CBFAA56C-5A87-4592-BB55-29C0E4457E72}" dt="2021-04-03T12:59:37.728" v="2199" actId="1076"/>
          <ac:spMkLst>
            <pc:docMk/>
            <pc:sldMk cId="1599039567" sldId="811"/>
            <ac:spMk id="60" creationId="{5C0FF996-7075-44DB-9EC1-F966019D3970}"/>
          </ac:spMkLst>
        </pc:spChg>
        <pc:spChg chg="add mod">
          <ac:chgData name="Wang Yi" userId="cd773507c49685e5" providerId="LiveId" clId="{CBFAA56C-5A87-4592-BB55-29C0E4457E72}" dt="2021-04-03T12:56:14.097" v="2168" actId="1076"/>
          <ac:spMkLst>
            <pc:docMk/>
            <pc:sldMk cId="1599039567" sldId="811"/>
            <ac:spMk id="61" creationId="{2E55AE48-1B8B-45E0-8A69-F117BDD88973}"/>
          </ac:spMkLst>
        </pc:spChg>
        <pc:spChg chg="add del mod">
          <ac:chgData name="Wang Yi" userId="cd773507c49685e5" providerId="LiveId" clId="{CBFAA56C-5A87-4592-BB55-29C0E4457E72}" dt="2021-04-03T12:58:13.870" v="2187" actId="478"/>
          <ac:spMkLst>
            <pc:docMk/>
            <pc:sldMk cId="1599039567" sldId="811"/>
            <ac:spMk id="62" creationId="{9CD9D2B3-B426-4DB1-935F-A4D1248805C8}"/>
          </ac:spMkLst>
        </pc:spChg>
        <pc:spChg chg="add mod">
          <ac:chgData name="Wang Yi" userId="cd773507c49685e5" providerId="LiveId" clId="{CBFAA56C-5A87-4592-BB55-29C0E4457E72}" dt="2021-04-03T12:59:34.276" v="2198" actId="1076"/>
          <ac:spMkLst>
            <pc:docMk/>
            <pc:sldMk cId="1599039567" sldId="811"/>
            <ac:spMk id="63" creationId="{DEE79499-86F1-4A0F-BF75-BE41A7D0E590}"/>
          </ac:spMkLst>
        </pc:spChg>
        <pc:spChg chg="add mod">
          <ac:chgData name="Wang Yi" userId="cd773507c49685e5" providerId="LiveId" clId="{CBFAA56C-5A87-4592-BB55-29C0E4457E72}" dt="2021-04-03T13:00:39.022" v="2201" actId="1076"/>
          <ac:spMkLst>
            <pc:docMk/>
            <pc:sldMk cId="1599039567" sldId="811"/>
            <ac:spMk id="64" creationId="{D4DF8419-422D-4AA6-A100-BF0401050579}"/>
          </ac:spMkLst>
        </pc:spChg>
        <pc:spChg chg="del">
          <ac:chgData name="Wang Yi" userId="cd773507c49685e5" providerId="LiveId" clId="{CBFAA56C-5A87-4592-BB55-29C0E4457E72}" dt="2021-04-03T12:53:42.131" v="2143" actId="478"/>
          <ac:spMkLst>
            <pc:docMk/>
            <pc:sldMk cId="1599039567" sldId="811"/>
            <ac:spMk id="67" creationId="{1F1A0000-B98E-480B-8B31-75430D8BC8EC}"/>
          </ac:spMkLst>
        </pc:spChg>
        <pc:spChg chg="del">
          <ac:chgData name="Wang Yi" userId="cd773507c49685e5" providerId="LiveId" clId="{CBFAA56C-5A87-4592-BB55-29C0E4457E72}" dt="2021-04-03T12:53:45.765" v="2146" actId="478"/>
          <ac:spMkLst>
            <pc:docMk/>
            <pc:sldMk cId="1599039567" sldId="811"/>
            <ac:spMk id="68" creationId="{62948006-0704-4B93-B93F-AD167CF21182}"/>
          </ac:spMkLst>
        </pc:spChg>
      </pc:sldChg>
      <pc:sldChg chg="addSp delSp modSp add mod delAnim modAnim">
        <pc:chgData name="Wang Yi" userId="cd773507c49685e5" providerId="LiveId" clId="{CBFAA56C-5A87-4592-BB55-29C0E4457E72}" dt="2021-04-03T13:18:13.902" v="2317"/>
        <pc:sldMkLst>
          <pc:docMk/>
          <pc:sldMk cId="2224368672" sldId="812"/>
        </pc:sldMkLst>
        <pc:spChg chg="mod">
          <ac:chgData name="Wang Yi" userId="cd773507c49685e5" providerId="LiveId" clId="{CBFAA56C-5A87-4592-BB55-29C0E4457E72}" dt="2021-04-03T13:02:53.147" v="2232" actId="14100"/>
          <ac:spMkLst>
            <pc:docMk/>
            <pc:sldMk cId="2224368672" sldId="812"/>
            <ac:spMk id="2" creationId="{78A53AF8-5734-4F06-9BAC-37DC5A634818}"/>
          </ac:spMkLst>
        </pc:spChg>
        <pc:spChg chg="add mod">
          <ac:chgData name="Wang Yi" userId="cd773507c49685e5" providerId="LiveId" clId="{CBFAA56C-5A87-4592-BB55-29C0E4457E72}" dt="2021-04-03T13:07:30.574" v="2268" actId="14100"/>
          <ac:spMkLst>
            <pc:docMk/>
            <pc:sldMk cId="2224368672" sldId="812"/>
            <ac:spMk id="4" creationId="{0661E220-98B9-44B3-B0CA-90867C2F2DF5}"/>
          </ac:spMkLst>
        </pc:spChg>
        <pc:spChg chg="add mod">
          <ac:chgData name="Wang Yi" userId="cd773507c49685e5" providerId="LiveId" clId="{CBFAA56C-5A87-4592-BB55-29C0E4457E72}" dt="2021-04-03T13:01:39.991" v="2224"/>
          <ac:spMkLst>
            <pc:docMk/>
            <pc:sldMk cId="2224368672" sldId="812"/>
            <ac:spMk id="41" creationId="{E6E3A1E5-F222-4A10-A447-282BC1B97D8D}"/>
          </ac:spMkLst>
        </pc:spChg>
        <pc:spChg chg="del">
          <ac:chgData name="Wang Yi" userId="cd773507c49685e5" providerId="LiveId" clId="{CBFAA56C-5A87-4592-BB55-29C0E4457E72}" dt="2021-04-03T13:01:04.148" v="2205" actId="478"/>
          <ac:spMkLst>
            <pc:docMk/>
            <pc:sldMk cId="2224368672" sldId="812"/>
            <ac:spMk id="42" creationId="{BBC908AA-B7A9-4022-8C6D-7C4841B8C113}"/>
          </ac:spMkLst>
        </pc:spChg>
        <pc:spChg chg="del">
          <ac:chgData name="Wang Yi" userId="cd773507c49685e5" providerId="LiveId" clId="{CBFAA56C-5A87-4592-BB55-29C0E4457E72}" dt="2021-04-03T13:01:03.324" v="2204" actId="478"/>
          <ac:spMkLst>
            <pc:docMk/>
            <pc:sldMk cId="2224368672" sldId="812"/>
            <ac:spMk id="43" creationId="{2228013F-8AF3-46D7-8FE1-4334CF13A031}"/>
          </ac:spMkLst>
        </pc:spChg>
        <pc:spChg chg="del">
          <ac:chgData name="Wang Yi" userId="cd773507c49685e5" providerId="LiveId" clId="{CBFAA56C-5A87-4592-BB55-29C0E4457E72}" dt="2021-04-03T13:01:22.250" v="2221" actId="478"/>
          <ac:spMkLst>
            <pc:docMk/>
            <pc:sldMk cId="2224368672" sldId="812"/>
            <ac:spMk id="44" creationId="{B1DFCEC0-D49F-49F4-B5CA-F923D2FFBD07}"/>
          </ac:spMkLst>
        </pc:spChg>
        <pc:spChg chg="add mod">
          <ac:chgData name="Wang Yi" userId="cd773507c49685e5" providerId="LiveId" clId="{CBFAA56C-5A87-4592-BB55-29C0E4457E72}" dt="2021-04-03T13:01:39.991" v="2224"/>
          <ac:spMkLst>
            <pc:docMk/>
            <pc:sldMk cId="2224368672" sldId="812"/>
            <ac:spMk id="45" creationId="{A96FC7FB-B252-4791-AFA1-20F784A16EFE}"/>
          </ac:spMkLst>
        </pc:spChg>
        <pc:spChg chg="add mod">
          <ac:chgData name="Wang Yi" userId="cd773507c49685e5" providerId="LiveId" clId="{CBFAA56C-5A87-4592-BB55-29C0E4457E72}" dt="2021-04-03T13:01:39.991" v="2224"/>
          <ac:spMkLst>
            <pc:docMk/>
            <pc:sldMk cId="2224368672" sldId="812"/>
            <ac:spMk id="46" creationId="{D7400535-BA81-4D51-9E75-65AED82A5289}"/>
          </ac:spMkLst>
        </pc:spChg>
        <pc:spChg chg="add mod">
          <ac:chgData name="Wang Yi" userId="cd773507c49685e5" providerId="LiveId" clId="{CBFAA56C-5A87-4592-BB55-29C0E4457E72}" dt="2021-04-03T13:01:39.991" v="2224"/>
          <ac:spMkLst>
            <pc:docMk/>
            <pc:sldMk cId="2224368672" sldId="812"/>
            <ac:spMk id="48" creationId="{921517A9-7325-4C5B-8C75-7E91951AAB3B}"/>
          </ac:spMkLst>
        </pc:spChg>
        <pc:spChg chg="add mod">
          <ac:chgData name="Wang Yi" userId="cd773507c49685e5" providerId="LiveId" clId="{CBFAA56C-5A87-4592-BB55-29C0E4457E72}" dt="2021-04-03T13:01:39.991" v="2224"/>
          <ac:spMkLst>
            <pc:docMk/>
            <pc:sldMk cId="2224368672" sldId="812"/>
            <ac:spMk id="49" creationId="{5E657D9A-0612-4F84-B768-533263CF736C}"/>
          </ac:spMkLst>
        </pc:spChg>
        <pc:spChg chg="add mod">
          <ac:chgData name="Wang Yi" userId="cd773507c49685e5" providerId="LiveId" clId="{CBFAA56C-5A87-4592-BB55-29C0E4457E72}" dt="2021-04-03T13:01:55.174" v="2227" actId="1076"/>
          <ac:spMkLst>
            <pc:docMk/>
            <pc:sldMk cId="2224368672" sldId="812"/>
            <ac:spMk id="51" creationId="{BA5050D4-4FAD-4489-9AEF-E0B1F271E8C1}"/>
          </ac:spMkLst>
        </pc:spChg>
        <pc:spChg chg="del">
          <ac:chgData name="Wang Yi" userId="cd773507c49685e5" providerId="LiveId" clId="{CBFAA56C-5A87-4592-BB55-29C0E4457E72}" dt="2021-04-03T13:01:17.587" v="2220" actId="478"/>
          <ac:spMkLst>
            <pc:docMk/>
            <pc:sldMk cId="2224368672" sldId="812"/>
            <ac:spMk id="54" creationId="{76229616-5841-4786-B292-13FD5F04400E}"/>
          </ac:spMkLst>
        </pc:spChg>
        <pc:spChg chg="del">
          <ac:chgData name="Wang Yi" userId="cd773507c49685e5" providerId="LiveId" clId="{CBFAA56C-5A87-4592-BB55-29C0E4457E72}" dt="2021-04-03T13:01:05.178" v="2206" actId="478"/>
          <ac:spMkLst>
            <pc:docMk/>
            <pc:sldMk cId="2224368672" sldId="812"/>
            <ac:spMk id="55" creationId="{05C3AA39-9651-44E3-A2A1-349B9FAC82DC}"/>
          </ac:spMkLst>
        </pc:spChg>
        <pc:spChg chg="del">
          <ac:chgData name="Wang Yi" userId="cd773507c49685e5" providerId="LiveId" clId="{CBFAA56C-5A87-4592-BB55-29C0E4457E72}" dt="2021-04-03T13:01:16.983" v="2219" actId="478"/>
          <ac:spMkLst>
            <pc:docMk/>
            <pc:sldMk cId="2224368672" sldId="812"/>
            <ac:spMk id="57" creationId="{859A4C8E-2EC5-4D8B-A979-3CDC6ED0CAF9}"/>
          </ac:spMkLst>
        </pc:spChg>
        <pc:spChg chg="del">
          <ac:chgData name="Wang Yi" userId="cd773507c49685e5" providerId="LiveId" clId="{CBFAA56C-5A87-4592-BB55-29C0E4457E72}" dt="2021-04-03T13:01:07.107" v="2208" actId="478"/>
          <ac:spMkLst>
            <pc:docMk/>
            <pc:sldMk cId="2224368672" sldId="812"/>
            <ac:spMk id="58" creationId="{54239197-4038-4D85-95F1-C0B854C8982A}"/>
          </ac:spMkLst>
        </pc:spChg>
        <pc:spChg chg="del">
          <ac:chgData name="Wang Yi" userId="cd773507c49685e5" providerId="LiveId" clId="{CBFAA56C-5A87-4592-BB55-29C0E4457E72}" dt="2021-04-03T13:01:06.459" v="2207" actId="478"/>
          <ac:spMkLst>
            <pc:docMk/>
            <pc:sldMk cId="2224368672" sldId="812"/>
            <ac:spMk id="59" creationId="{77FF4DB1-B908-4F04-9011-CB2DCE724F5A}"/>
          </ac:spMkLst>
        </pc:spChg>
        <pc:spChg chg="del">
          <ac:chgData name="Wang Yi" userId="cd773507c49685e5" providerId="LiveId" clId="{CBFAA56C-5A87-4592-BB55-29C0E4457E72}" dt="2021-04-03T13:01:23.095" v="2222" actId="478"/>
          <ac:spMkLst>
            <pc:docMk/>
            <pc:sldMk cId="2224368672" sldId="812"/>
            <ac:spMk id="60" creationId="{5C0FF996-7075-44DB-9EC1-F966019D3970}"/>
          </ac:spMkLst>
        </pc:spChg>
        <pc:spChg chg="add mod">
          <ac:chgData name="Wang Yi" userId="cd773507c49685e5" providerId="LiveId" clId="{CBFAA56C-5A87-4592-BB55-29C0E4457E72}" dt="2021-04-03T13:03:03.844" v="2235" actId="1076"/>
          <ac:spMkLst>
            <pc:docMk/>
            <pc:sldMk cId="2224368672" sldId="812"/>
            <ac:spMk id="62" creationId="{81C945AC-9EC1-4A10-9D3D-20CA9822A7E9}"/>
          </ac:spMkLst>
        </pc:spChg>
        <pc:spChg chg="del">
          <ac:chgData name="Wang Yi" userId="cd773507c49685e5" providerId="LiveId" clId="{CBFAA56C-5A87-4592-BB55-29C0E4457E72}" dt="2021-04-03T13:01:25.016" v="2223" actId="478"/>
          <ac:spMkLst>
            <pc:docMk/>
            <pc:sldMk cId="2224368672" sldId="812"/>
            <ac:spMk id="63" creationId="{DEE79499-86F1-4A0F-BF75-BE41A7D0E590}"/>
          </ac:spMkLst>
        </pc:spChg>
        <pc:spChg chg="add mod">
          <ac:chgData name="Wang Yi" userId="cd773507c49685e5" providerId="LiveId" clId="{CBFAA56C-5A87-4592-BB55-29C0E4457E72}" dt="2021-04-03T13:03:57.716" v="2239" actId="1076"/>
          <ac:spMkLst>
            <pc:docMk/>
            <pc:sldMk cId="2224368672" sldId="812"/>
            <ac:spMk id="65" creationId="{4F8138A2-D797-4330-ADC0-D5D32EDB8236}"/>
          </ac:spMkLst>
        </pc:spChg>
        <pc:spChg chg="add mod">
          <ac:chgData name="Wang Yi" userId="cd773507c49685e5" providerId="LiveId" clId="{CBFAA56C-5A87-4592-BB55-29C0E4457E72}" dt="2021-04-03T13:03:57.716" v="2239" actId="1076"/>
          <ac:spMkLst>
            <pc:docMk/>
            <pc:sldMk cId="2224368672" sldId="812"/>
            <ac:spMk id="66" creationId="{91B7D453-BDE6-4F8D-BD18-A63CB979E2E1}"/>
          </ac:spMkLst>
        </pc:spChg>
        <pc:spChg chg="add mod">
          <ac:chgData name="Wang Yi" userId="cd773507c49685e5" providerId="LiveId" clId="{CBFAA56C-5A87-4592-BB55-29C0E4457E72}" dt="2021-04-03T13:10:07.235" v="2282" actId="1076"/>
          <ac:spMkLst>
            <pc:docMk/>
            <pc:sldMk cId="2224368672" sldId="812"/>
            <ac:spMk id="67" creationId="{DB9B8CD2-51B5-4B3B-AD39-2B087646DAD4}"/>
          </ac:spMkLst>
        </pc:spChg>
        <pc:spChg chg="add mod">
          <ac:chgData name="Wang Yi" userId="cd773507c49685e5" providerId="LiveId" clId="{CBFAA56C-5A87-4592-BB55-29C0E4457E72}" dt="2021-04-03T13:05:20.352" v="2254" actId="1076"/>
          <ac:spMkLst>
            <pc:docMk/>
            <pc:sldMk cId="2224368672" sldId="812"/>
            <ac:spMk id="68" creationId="{B1502B5A-16EE-42E0-A139-C0CFF66A8B28}"/>
          </ac:spMkLst>
        </pc:spChg>
        <pc:spChg chg="add mod">
          <ac:chgData name="Wang Yi" userId="cd773507c49685e5" providerId="LiveId" clId="{CBFAA56C-5A87-4592-BB55-29C0E4457E72}" dt="2021-04-03T13:05:52.410" v="2256" actId="1076"/>
          <ac:spMkLst>
            <pc:docMk/>
            <pc:sldMk cId="2224368672" sldId="812"/>
            <ac:spMk id="69" creationId="{9CD5EB4E-64CD-4DD7-AA1C-D48D1335F1D2}"/>
          </ac:spMkLst>
        </pc:spChg>
        <pc:spChg chg="add mod">
          <ac:chgData name="Wang Yi" userId="cd773507c49685e5" providerId="LiveId" clId="{CBFAA56C-5A87-4592-BB55-29C0E4457E72}" dt="2021-04-03T13:05:52.410" v="2256" actId="1076"/>
          <ac:spMkLst>
            <pc:docMk/>
            <pc:sldMk cId="2224368672" sldId="812"/>
            <ac:spMk id="70" creationId="{4E5CCD7D-E637-45EE-A34C-6F7CE8506C5D}"/>
          </ac:spMkLst>
        </pc:spChg>
        <pc:spChg chg="add mod">
          <ac:chgData name="Wang Yi" userId="cd773507c49685e5" providerId="LiveId" clId="{CBFAA56C-5A87-4592-BB55-29C0E4457E72}" dt="2021-04-03T13:06:52.472" v="2262" actId="1076"/>
          <ac:spMkLst>
            <pc:docMk/>
            <pc:sldMk cId="2224368672" sldId="812"/>
            <ac:spMk id="71" creationId="{664B5062-F48B-42F4-B6B8-5C0FA4D798D1}"/>
          </ac:spMkLst>
        </pc:spChg>
        <pc:spChg chg="add mod">
          <ac:chgData name="Wang Yi" userId="cd773507c49685e5" providerId="LiveId" clId="{CBFAA56C-5A87-4592-BB55-29C0E4457E72}" dt="2021-04-03T13:17:32.443" v="2312" actId="1076"/>
          <ac:spMkLst>
            <pc:docMk/>
            <pc:sldMk cId="2224368672" sldId="812"/>
            <ac:spMk id="72" creationId="{E2924D67-7773-4DA8-BC51-11F6A55D8FA0}"/>
          </ac:spMkLst>
        </pc:spChg>
      </pc:sldChg>
      <pc:sldChg chg="delSp new del mod modClrScheme chgLayout">
        <pc:chgData name="Wang Yi" userId="cd773507c49685e5" providerId="LiveId" clId="{CBFAA56C-5A87-4592-BB55-29C0E4457E72}" dt="2021-04-03T13:34:59.983" v="2334" actId="47"/>
        <pc:sldMkLst>
          <pc:docMk/>
          <pc:sldMk cId="1659673032" sldId="813"/>
        </pc:sldMkLst>
        <pc:spChg chg="del">
          <ac:chgData name="Wang Yi" userId="cd773507c49685e5" providerId="LiveId" clId="{CBFAA56C-5A87-4592-BB55-29C0E4457E72}" dt="2021-04-03T13:34:45.070" v="2332" actId="700"/>
          <ac:spMkLst>
            <pc:docMk/>
            <pc:sldMk cId="1659673032" sldId="813"/>
            <ac:spMk id="2" creationId="{3E03EF46-1001-4347-A56A-08B8E060C490}"/>
          </ac:spMkLst>
        </pc:spChg>
        <pc:spChg chg="del">
          <ac:chgData name="Wang Yi" userId="cd773507c49685e5" providerId="LiveId" clId="{CBFAA56C-5A87-4592-BB55-29C0E4457E72}" dt="2021-04-03T13:34:45.070" v="2332" actId="700"/>
          <ac:spMkLst>
            <pc:docMk/>
            <pc:sldMk cId="1659673032" sldId="813"/>
            <ac:spMk id="3" creationId="{5CA171DA-0148-41AD-8348-EC48A9F6DFD8}"/>
          </ac:spMkLst>
        </pc:spChg>
      </pc:sldChg>
      <pc:sldChg chg="addSp delSp modSp mod modAnim">
        <pc:chgData name="Wang Yi" userId="cd773507c49685e5" providerId="LiveId" clId="{CBFAA56C-5A87-4592-BB55-29C0E4457E72}" dt="2021-04-03T13:39:06.915" v="2418" actId="1076"/>
        <pc:sldMkLst>
          <pc:docMk/>
          <pc:sldMk cId="2168631055" sldId="813"/>
        </pc:sldMkLst>
        <pc:spChg chg="add del mod">
          <ac:chgData name="Wang Yi" userId="cd773507c49685e5" providerId="LiveId" clId="{CBFAA56C-5A87-4592-BB55-29C0E4457E72}" dt="2021-04-03T13:37:47.001" v="2369" actId="22"/>
          <ac:spMkLst>
            <pc:docMk/>
            <pc:sldMk cId="2168631055" sldId="813"/>
            <ac:spMk id="5" creationId="{C6F7F07B-A7D3-4662-81CF-45C643070276}"/>
          </ac:spMkLst>
        </pc:spChg>
        <pc:graphicFrameChg chg="mod modGraphic">
          <ac:chgData name="Wang Yi" userId="cd773507c49685e5" providerId="LiveId" clId="{CBFAA56C-5A87-4592-BB55-29C0E4457E72}" dt="2021-04-03T13:39:06.915" v="2418" actId="1076"/>
          <ac:graphicFrameMkLst>
            <pc:docMk/>
            <pc:sldMk cId="2168631055" sldId="813"/>
            <ac:graphicFrameMk id="4" creationId="{78160A37-C665-4E6F-A738-F19E04D851CE}"/>
          </ac:graphicFrameMkLst>
        </pc:graphicFrameChg>
      </pc:sldChg>
      <pc:sldChg chg="modSp add del mod modClrScheme chgLayout">
        <pc:chgData name="Wang Yi" userId="cd773507c49685e5" providerId="LiveId" clId="{CBFAA56C-5A87-4592-BB55-29C0E4457E72}" dt="2021-04-03T13:35:12.651" v="2336" actId="47"/>
        <pc:sldMkLst>
          <pc:docMk/>
          <pc:sldMk cId="1857120045" sldId="814"/>
        </pc:sldMkLst>
        <pc:spChg chg="mod ord">
          <ac:chgData name="Wang Yi" userId="cd773507c49685e5" providerId="LiveId" clId="{CBFAA56C-5A87-4592-BB55-29C0E4457E72}" dt="2021-04-03T13:35:06.782" v="2335" actId="700"/>
          <ac:spMkLst>
            <pc:docMk/>
            <pc:sldMk cId="1857120045" sldId="814"/>
            <ac:spMk id="2" creationId="{30DC349A-4087-47B0-9BE2-CA689FE46400}"/>
          </ac:spMkLst>
        </pc:spChg>
        <pc:graphicFrameChg chg="mod ord">
          <ac:chgData name="Wang Yi" userId="cd773507c49685e5" providerId="LiveId" clId="{CBFAA56C-5A87-4592-BB55-29C0E4457E72}" dt="2021-04-03T13:35:06.782" v="2335" actId="700"/>
          <ac:graphicFrameMkLst>
            <pc:docMk/>
            <pc:sldMk cId="1857120045" sldId="814"/>
            <ac:graphicFrameMk id="4" creationId="{78160A37-C665-4E6F-A738-F19E04D851CE}"/>
          </ac:graphicFrameMkLst>
        </pc:graphicFrameChg>
      </pc:sldChg>
      <pc:sldChg chg="delSp modSp add mod delAnim">
        <pc:chgData name="Wang Yi" userId="cd773507c49685e5" providerId="LiveId" clId="{CBFAA56C-5A87-4592-BB55-29C0E4457E72}" dt="2021-04-03T13:52:35.692" v="2601" actId="1076"/>
        <pc:sldMkLst>
          <pc:docMk/>
          <pc:sldMk cId="2511681188" sldId="814"/>
        </pc:sldMkLst>
        <pc:spChg chg="del">
          <ac:chgData name="Wang Yi" userId="cd773507c49685e5" providerId="LiveId" clId="{CBFAA56C-5A87-4592-BB55-29C0E4457E72}" dt="2021-04-03T13:52:18.153" v="2597" actId="478"/>
          <ac:spMkLst>
            <pc:docMk/>
            <pc:sldMk cId="2511681188" sldId="814"/>
            <ac:spMk id="9" creationId="{00000000-0000-0000-0000-000000000000}"/>
          </ac:spMkLst>
        </pc:spChg>
        <pc:spChg chg="del">
          <ac:chgData name="Wang Yi" userId="cd773507c49685e5" providerId="LiveId" clId="{CBFAA56C-5A87-4592-BB55-29C0E4457E72}" dt="2021-04-03T13:52:19.220" v="2598" actId="478"/>
          <ac:spMkLst>
            <pc:docMk/>
            <pc:sldMk cId="2511681188" sldId="814"/>
            <ac:spMk id="10" creationId="{00000000-0000-0000-0000-000000000000}"/>
          </ac:spMkLst>
        </pc:spChg>
        <pc:spChg chg="mod">
          <ac:chgData name="Wang Yi" userId="cd773507c49685e5" providerId="LiveId" clId="{CBFAA56C-5A87-4592-BB55-29C0E4457E72}" dt="2021-04-03T13:52:35.692" v="2601" actId="1076"/>
          <ac:spMkLst>
            <pc:docMk/>
            <pc:sldMk cId="2511681188" sldId="814"/>
            <ac:spMk id="27" creationId="{00000000-0000-0000-0000-000000000000}"/>
          </ac:spMkLst>
        </pc:spChg>
        <pc:spChg chg="del">
          <ac:chgData name="Wang Yi" userId="cd773507c49685e5" providerId="LiveId" clId="{CBFAA56C-5A87-4592-BB55-29C0E4457E72}" dt="2021-04-03T13:52:16.032" v="2595" actId="478"/>
          <ac:spMkLst>
            <pc:docMk/>
            <pc:sldMk cId="2511681188" sldId="814"/>
            <ac:spMk id="151567" creationId="{00000000-0000-0000-0000-000000000000}"/>
          </ac:spMkLst>
        </pc:spChg>
        <pc:spChg chg="del">
          <ac:chgData name="Wang Yi" userId="cd773507c49685e5" providerId="LiveId" clId="{CBFAA56C-5A87-4592-BB55-29C0E4457E72}" dt="2021-04-03T13:52:17.129" v="2596" actId="478"/>
          <ac:spMkLst>
            <pc:docMk/>
            <pc:sldMk cId="2511681188" sldId="814"/>
            <ac:spMk id="151568" creationId="{00000000-0000-0000-0000-000000000000}"/>
          </ac:spMkLst>
        </pc:spChg>
        <pc:spChg chg="mod">
          <ac:chgData name="Wang Yi" userId="cd773507c49685e5" providerId="LiveId" clId="{CBFAA56C-5A87-4592-BB55-29C0E4457E72}" dt="2021-04-03T13:52:35.692" v="2601" actId="1076"/>
          <ac:spMkLst>
            <pc:docMk/>
            <pc:sldMk cId="2511681188" sldId="814"/>
            <ac:spMk id="151571" creationId="{00000000-0000-0000-0000-000000000000}"/>
          </ac:spMkLst>
        </pc:spChg>
        <pc:spChg chg="mod">
          <ac:chgData name="Wang Yi" userId="cd773507c49685e5" providerId="LiveId" clId="{CBFAA56C-5A87-4592-BB55-29C0E4457E72}" dt="2021-04-03T13:52:35.692" v="2601" actId="1076"/>
          <ac:spMkLst>
            <pc:docMk/>
            <pc:sldMk cId="2511681188" sldId="814"/>
            <ac:spMk id="151572" creationId="{00000000-0000-0000-0000-000000000000}"/>
          </ac:spMkLst>
        </pc:spChg>
        <pc:grpChg chg="mod">
          <ac:chgData name="Wang Yi" userId="cd773507c49685e5" providerId="LiveId" clId="{CBFAA56C-5A87-4592-BB55-29C0E4457E72}" dt="2021-04-03T13:52:35.692" v="2601" actId="1076"/>
          <ac:grpSpMkLst>
            <pc:docMk/>
            <pc:sldMk cId="2511681188" sldId="814"/>
            <ac:grpSpMk id="151569" creationId="{00000000-0000-0000-0000-000000000000}"/>
          </ac:grpSpMkLst>
        </pc:grpChg>
      </pc:sldChg>
      <pc:sldChg chg="addSp delSp modSp new del mod">
        <pc:chgData name="Wang Yi" userId="cd773507c49685e5" providerId="LiveId" clId="{CBFAA56C-5A87-4592-BB55-29C0E4457E72}" dt="2021-04-05T08:39:14.146" v="3929" actId="47"/>
        <pc:sldMkLst>
          <pc:docMk/>
          <pc:sldMk cId="1563114528" sldId="815"/>
        </pc:sldMkLst>
        <pc:spChg chg="del">
          <ac:chgData name="Wang Yi" userId="cd773507c49685e5" providerId="LiveId" clId="{CBFAA56C-5A87-4592-BB55-29C0E4457E72}" dt="2021-04-03T13:52:48.128" v="2603" actId="478"/>
          <ac:spMkLst>
            <pc:docMk/>
            <pc:sldMk cId="1563114528" sldId="815"/>
            <ac:spMk id="2" creationId="{E6894830-1913-46F9-B4F9-0B90119635AE}"/>
          </ac:spMkLst>
        </pc:spChg>
        <pc:spChg chg="del">
          <ac:chgData name="Wang Yi" userId="cd773507c49685e5" providerId="LiveId" clId="{CBFAA56C-5A87-4592-BB55-29C0E4457E72}" dt="2021-04-03T13:52:49.362" v="2604" actId="478"/>
          <ac:spMkLst>
            <pc:docMk/>
            <pc:sldMk cId="1563114528" sldId="815"/>
            <ac:spMk id="3" creationId="{4113AD7B-150C-476B-B224-8E77BBBB563F}"/>
          </ac:spMkLst>
        </pc:spChg>
        <pc:spChg chg="add mod">
          <ac:chgData name="Wang Yi" userId="cd773507c49685e5" providerId="LiveId" clId="{CBFAA56C-5A87-4592-BB55-29C0E4457E72}" dt="2021-04-03T13:54:08.520" v="2616" actId="1076"/>
          <ac:spMkLst>
            <pc:docMk/>
            <pc:sldMk cId="1563114528" sldId="815"/>
            <ac:spMk id="4" creationId="{7AEBD860-4AB0-4862-89BF-07209978414D}"/>
          </ac:spMkLst>
        </pc:spChg>
        <pc:spChg chg="add mod">
          <ac:chgData name="Wang Yi" userId="cd773507c49685e5" providerId="LiveId" clId="{CBFAA56C-5A87-4592-BB55-29C0E4457E72}" dt="2021-04-03T14:08:58.179" v="2831" actId="20577"/>
          <ac:spMkLst>
            <pc:docMk/>
            <pc:sldMk cId="1563114528" sldId="815"/>
            <ac:spMk id="5" creationId="{66F96557-E60A-41BA-A231-5AF5FDA7041C}"/>
          </ac:spMkLst>
        </pc:spChg>
        <pc:spChg chg="add mod">
          <ac:chgData name="Wang Yi" userId="cd773507c49685e5" providerId="LiveId" clId="{CBFAA56C-5A87-4592-BB55-29C0E4457E72}" dt="2021-04-03T13:56:48.893" v="2671" actId="20577"/>
          <ac:spMkLst>
            <pc:docMk/>
            <pc:sldMk cId="1563114528" sldId="815"/>
            <ac:spMk id="6" creationId="{3C75EEF5-FEDF-4D60-86CA-126C599BAD39}"/>
          </ac:spMkLst>
        </pc:spChg>
        <pc:spChg chg="add mod">
          <ac:chgData name="Wang Yi" userId="cd773507c49685e5" providerId="LiveId" clId="{CBFAA56C-5A87-4592-BB55-29C0E4457E72}" dt="2021-04-03T13:56:45.456" v="2668" actId="20577"/>
          <ac:spMkLst>
            <pc:docMk/>
            <pc:sldMk cId="1563114528" sldId="815"/>
            <ac:spMk id="7" creationId="{CB88C573-3F5D-4370-9F9A-E9FEFBD7BB76}"/>
          </ac:spMkLst>
        </pc:spChg>
        <pc:spChg chg="add mod">
          <ac:chgData name="Wang Yi" userId="cd773507c49685e5" providerId="LiveId" clId="{CBFAA56C-5A87-4592-BB55-29C0E4457E72}" dt="2021-04-03T13:57:54.434" v="2681" actId="20577"/>
          <ac:spMkLst>
            <pc:docMk/>
            <pc:sldMk cId="1563114528" sldId="815"/>
            <ac:spMk id="8" creationId="{41D52D60-5F31-431F-B578-3660C559AA1C}"/>
          </ac:spMkLst>
        </pc:spChg>
        <pc:spChg chg="add mod">
          <ac:chgData name="Wang Yi" userId="cd773507c49685e5" providerId="LiveId" clId="{CBFAA56C-5A87-4592-BB55-29C0E4457E72}" dt="2021-04-03T13:57:52.596" v="2679" actId="20577"/>
          <ac:spMkLst>
            <pc:docMk/>
            <pc:sldMk cId="1563114528" sldId="815"/>
            <ac:spMk id="9" creationId="{DEDA4484-B52D-45B5-9181-BB7723C67F11}"/>
          </ac:spMkLst>
        </pc:spChg>
        <pc:spChg chg="add mod">
          <ac:chgData name="Wang Yi" userId="cd773507c49685e5" providerId="LiveId" clId="{CBFAA56C-5A87-4592-BB55-29C0E4457E72}" dt="2021-04-03T13:57:10.127" v="2676" actId="1076"/>
          <ac:spMkLst>
            <pc:docMk/>
            <pc:sldMk cId="1563114528" sldId="815"/>
            <ac:spMk id="10" creationId="{B00615E7-455F-4D33-91CF-E12352885EF0}"/>
          </ac:spMkLst>
        </pc:spChg>
        <pc:spChg chg="add mod">
          <ac:chgData name="Wang Yi" userId="cd773507c49685e5" providerId="LiveId" clId="{CBFAA56C-5A87-4592-BB55-29C0E4457E72}" dt="2021-04-03T14:01:04.442" v="2722" actId="1076"/>
          <ac:spMkLst>
            <pc:docMk/>
            <pc:sldMk cId="1563114528" sldId="815"/>
            <ac:spMk id="11" creationId="{B33EDD00-6290-4E19-B704-F18F808C5C21}"/>
          </ac:spMkLst>
        </pc:spChg>
        <pc:spChg chg="add mod">
          <ac:chgData name="Wang Yi" userId="cd773507c49685e5" providerId="LiveId" clId="{CBFAA56C-5A87-4592-BB55-29C0E4457E72}" dt="2021-04-03T14:00:26.407" v="2713" actId="1076"/>
          <ac:spMkLst>
            <pc:docMk/>
            <pc:sldMk cId="1563114528" sldId="815"/>
            <ac:spMk id="12" creationId="{A8540106-6F8D-4684-A7E1-774B78236B46}"/>
          </ac:spMkLst>
        </pc:spChg>
        <pc:spChg chg="add mod">
          <ac:chgData name="Wang Yi" userId="cd773507c49685e5" providerId="LiveId" clId="{CBFAA56C-5A87-4592-BB55-29C0E4457E72}" dt="2021-04-03T14:11:03.408" v="2903" actId="1076"/>
          <ac:spMkLst>
            <pc:docMk/>
            <pc:sldMk cId="1563114528" sldId="815"/>
            <ac:spMk id="13" creationId="{07331A59-A8AE-4D4B-A48D-6958A84360E7}"/>
          </ac:spMkLst>
        </pc:spChg>
        <pc:spChg chg="add mod">
          <ac:chgData name="Wang Yi" userId="cd773507c49685e5" providerId="LiveId" clId="{CBFAA56C-5A87-4592-BB55-29C0E4457E72}" dt="2021-04-03T14:07:39.811" v="2813" actId="1076"/>
          <ac:spMkLst>
            <pc:docMk/>
            <pc:sldMk cId="1563114528" sldId="815"/>
            <ac:spMk id="14" creationId="{6B7884CC-90DD-48FB-9522-4EECA3B1947E}"/>
          </ac:spMkLst>
        </pc:spChg>
        <pc:spChg chg="add del mod">
          <ac:chgData name="Wang Yi" userId="cd773507c49685e5" providerId="LiveId" clId="{CBFAA56C-5A87-4592-BB55-29C0E4457E72}" dt="2021-04-03T14:06:45.006" v="2804" actId="478"/>
          <ac:spMkLst>
            <pc:docMk/>
            <pc:sldMk cId="1563114528" sldId="815"/>
            <ac:spMk id="15" creationId="{047DF354-A1F3-4C17-A1FA-1D8F058AFF06}"/>
          </ac:spMkLst>
        </pc:spChg>
        <pc:spChg chg="add mod">
          <ac:chgData name="Wang Yi" userId="cd773507c49685e5" providerId="LiveId" clId="{CBFAA56C-5A87-4592-BB55-29C0E4457E72}" dt="2021-04-03T14:04:06.179" v="2750" actId="20577"/>
          <ac:spMkLst>
            <pc:docMk/>
            <pc:sldMk cId="1563114528" sldId="815"/>
            <ac:spMk id="16" creationId="{4F54BED4-D73E-436C-BC0C-456AF5B44ECE}"/>
          </ac:spMkLst>
        </pc:spChg>
        <pc:spChg chg="add del mod">
          <ac:chgData name="Wang Yi" userId="cd773507c49685e5" providerId="LiveId" clId="{CBFAA56C-5A87-4592-BB55-29C0E4457E72}" dt="2021-04-03T14:09:04.945" v="2833" actId="478"/>
          <ac:spMkLst>
            <pc:docMk/>
            <pc:sldMk cId="1563114528" sldId="815"/>
            <ac:spMk id="17" creationId="{DFDA1085-0B27-4635-A313-24F2D6FF7954}"/>
          </ac:spMkLst>
        </pc:spChg>
        <pc:spChg chg="add mod">
          <ac:chgData name="Wang Yi" userId="cd773507c49685e5" providerId="LiveId" clId="{CBFAA56C-5A87-4592-BB55-29C0E4457E72}" dt="2021-04-03T14:11:12.738" v="2904" actId="1076"/>
          <ac:spMkLst>
            <pc:docMk/>
            <pc:sldMk cId="1563114528" sldId="815"/>
            <ac:spMk id="18" creationId="{FEB86745-8BFB-4753-A21C-6BC60ADCB702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19" creationId="{CB8257CA-A5BA-4146-BD7C-FDC49F36AA86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0" creationId="{BFABAD5A-680D-4E7D-98D8-99359EE03AC7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1" creationId="{4EC9FB16-0CEA-48D0-B249-A1D92F1F2B1C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2" creationId="{61ECCC23-B000-4227-869F-8569FB8E58FE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3" creationId="{1EB2171E-FB3F-40E7-B062-AC1174E249D2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4" creationId="{876E4F93-3046-4429-B53D-03A959575B9B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5" creationId="{59A170BD-E5E8-4D60-8AB4-9B3D9D7ADC19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6" creationId="{EF9FE180-C473-409A-8DB8-A908EFD35959}"/>
          </ac:spMkLst>
        </pc:spChg>
        <pc:spChg chg="add del mod">
          <ac:chgData name="Wang Yi" userId="cd773507c49685e5" providerId="LiveId" clId="{CBFAA56C-5A87-4592-BB55-29C0E4457E72}" dt="2021-04-03T14:09:03.941" v="2832" actId="478"/>
          <ac:spMkLst>
            <pc:docMk/>
            <pc:sldMk cId="1563114528" sldId="815"/>
            <ac:spMk id="27" creationId="{945030DE-9C2E-451A-BBC6-B358BCAE623B}"/>
          </ac:spMkLst>
        </pc:spChg>
        <pc:spChg chg="add mod">
          <ac:chgData name="Wang Yi" userId="cd773507c49685e5" providerId="LiveId" clId="{CBFAA56C-5A87-4592-BB55-29C0E4457E72}" dt="2021-04-03T14:11:28.303" v="2906" actId="1076"/>
          <ac:spMkLst>
            <pc:docMk/>
            <pc:sldMk cId="1563114528" sldId="815"/>
            <ac:spMk id="63" creationId="{77AC67CF-895E-4BF2-B781-809AFEF73D8D}"/>
          </ac:spMkLst>
        </pc:spChg>
        <pc:spChg chg="add mod">
          <ac:chgData name="Wang Yi" userId="cd773507c49685e5" providerId="LiveId" clId="{CBFAA56C-5A87-4592-BB55-29C0E4457E72}" dt="2021-04-03T14:02:47.279" v="2739" actId="1076"/>
          <ac:spMkLst>
            <pc:docMk/>
            <pc:sldMk cId="1563114528" sldId="815"/>
            <ac:spMk id="64" creationId="{9C436686-C37E-4237-832F-F18E8F84E212}"/>
          </ac:spMkLst>
        </pc:spChg>
        <pc:spChg chg="add mod">
          <ac:chgData name="Wang Yi" userId="cd773507c49685e5" providerId="LiveId" clId="{CBFAA56C-5A87-4592-BB55-29C0E4457E72}" dt="2021-04-03T14:11:17.098" v="2905" actId="1076"/>
          <ac:spMkLst>
            <pc:docMk/>
            <pc:sldMk cId="1563114528" sldId="815"/>
            <ac:spMk id="65" creationId="{0D8D857F-26E3-46C8-94BE-B9B832D714BE}"/>
          </ac:spMkLst>
        </pc:spChg>
        <pc:spChg chg="add mod">
          <ac:chgData name="Wang Yi" userId="cd773507c49685e5" providerId="LiveId" clId="{CBFAA56C-5A87-4592-BB55-29C0E4457E72}" dt="2021-04-03T14:06:59.586" v="2808" actId="1076"/>
          <ac:spMkLst>
            <pc:docMk/>
            <pc:sldMk cId="1563114528" sldId="815"/>
            <ac:spMk id="80" creationId="{7B7AC436-EBBD-46F5-8ECC-46B471150A52}"/>
          </ac:spMkLst>
        </pc:spChg>
        <pc:spChg chg="add mod">
          <ac:chgData name="Wang Yi" userId="cd773507c49685e5" providerId="LiveId" clId="{CBFAA56C-5A87-4592-BB55-29C0E4457E72}" dt="2021-04-03T14:07:15.523" v="2809" actId="1076"/>
          <ac:spMkLst>
            <pc:docMk/>
            <pc:sldMk cId="1563114528" sldId="815"/>
            <ac:spMk id="90" creationId="{C1406D1B-CBC6-4A51-B10F-533A364E9135}"/>
          </ac:spMkLst>
        </pc:spChg>
        <pc:spChg chg="add del mod">
          <ac:chgData name="Wang Yi" userId="cd773507c49685e5" providerId="LiveId" clId="{CBFAA56C-5A87-4592-BB55-29C0E4457E72}" dt="2021-04-03T14:08:15.802" v="2820" actId="478"/>
          <ac:spMkLst>
            <pc:docMk/>
            <pc:sldMk cId="1563114528" sldId="815"/>
            <ac:spMk id="91" creationId="{350A3DC0-C8C8-4A35-9C87-7DA7386A81E9}"/>
          </ac:spMkLst>
        </pc:spChg>
        <pc:spChg chg="add mod">
          <ac:chgData name="Wang Yi" userId="cd773507c49685e5" providerId="LiveId" clId="{CBFAA56C-5A87-4592-BB55-29C0E4457E72}" dt="2021-04-03T14:07:15.523" v="2809" actId="1076"/>
          <ac:spMkLst>
            <pc:docMk/>
            <pc:sldMk cId="1563114528" sldId="815"/>
            <ac:spMk id="92" creationId="{A4DBC58F-ED86-4103-A944-12787584C33B}"/>
          </ac:spMkLst>
        </pc:spChg>
        <pc:spChg chg="add del mod">
          <ac:chgData name="Wang Yi" userId="cd773507c49685e5" providerId="LiveId" clId="{CBFAA56C-5A87-4592-BB55-29C0E4457E72}" dt="2021-04-03T14:07:54.348" v="2817" actId="478"/>
          <ac:spMkLst>
            <pc:docMk/>
            <pc:sldMk cId="1563114528" sldId="815"/>
            <ac:spMk id="93" creationId="{EF500DA3-6D97-4A0E-B8E8-0FCA96396CB2}"/>
          </ac:spMkLst>
        </pc:spChg>
        <pc:spChg chg="add del mod">
          <ac:chgData name="Wang Yi" userId="cd773507c49685e5" providerId="LiveId" clId="{CBFAA56C-5A87-4592-BB55-29C0E4457E72}" dt="2021-04-03T14:07:45.036" v="2814" actId="21"/>
          <ac:spMkLst>
            <pc:docMk/>
            <pc:sldMk cId="1563114528" sldId="815"/>
            <ac:spMk id="99" creationId="{EED375F1-C538-4A96-B446-3E00E9424A1C}"/>
          </ac:spMkLst>
        </pc:spChg>
        <pc:spChg chg="add del mod">
          <ac:chgData name="Wang Yi" userId="cd773507c49685e5" providerId="LiveId" clId="{CBFAA56C-5A87-4592-BB55-29C0E4457E72}" dt="2021-04-03T14:07:45.036" v="2814" actId="21"/>
          <ac:spMkLst>
            <pc:docMk/>
            <pc:sldMk cId="1563114528" sldId="815"/>
            <ac:spMk id="100" creationId="{198B46EF-6D62-4CE3-A028-DEFA6E778E3C}"/>
          </ac:spMkLst>
        </pc:spChg>
        <pc:spChg chg="add mod">
          <ac:chgData name="Wang Yi" userId="cd773507c49685e5" providerId="LiveId" clId="{CBFAA56C-5A87-4592-BB55-29C0E4457E72}" dt="2021-04-03T14:07:59.984" v="2818" actId="1076"/>
          <ac:spMkLst>
            <pc:docMk/>
            <pc:sldMk cId="1563114528" sldId="815"/>
            <ac:spMk id="104" creationId="{B9F3CD6A-22E5-49AB-BAC8-3BCB68E2C31A}"/>
          </ac:spMkLst>
        </pc:spChg>
        <pc:spChg chg="add mod">
          <ac:chgData name="Wang Yi" userId="cd773507c49685e5" providerId="LiveId" clId="{CBFAA56C-5A87-4592-BB55-29C0E4457E72}" dt="2021-04-03T14:07:59.984" v="2818" actId="1076"/>
          <ac:spMkLst>
            <pc:docMk/>
            <pc:sldMk cId="1563114528" sldId="815"/>
            <ac:spMk id="105" creationId="{24164F13-BE73-4214-AFBC-24EFB0622EC6}"/>
          </ac:spMkLst>
        </pc:spChg>
        <pc:spChg chg="add del mod">
          <ac:chgData name="Wang Yi" userId="cd773507c49685e5" providerId="LiveId" clId="{CBFAA56C-5A87-4592-BB55-29C0E4457E72}" dt="2021-04-03T14:08:20.037" v="2821" actId="21"/>
          <ac:spMkLst>
            <pc:docMk/>
            <pc:sldMk cId="1563114528" sldId="815"/>
            <ac:spMk id="107" creationId="{BDCB59D8-F5AB-47AE-AE06-555BCDAE6C8F}"/>
          </ac:spMkLst>
        </pc:spChg>
        <pc:spChg chg="add del mod">
          <ac:chgData name="Wang Yi" userId="cd773507c49685e5" providerId="LiveId" clId="{CBFAA56C-5A87-4592-BB55-29C0E4457E72}" dt="2021-04-03T14:08:20.037" v="2821" actId="21"/>
          <ac:spMkLst>
            <pc:docMk/>
            <pc:sldMk cId="1563114528" sldId="815"/>
            <ac:spMk id="108" creationId="{64555D60-720B-4494-8FEE-B4FD922E1665}"/>
          </ac:spMkLst>
        </pc:spChg>
        <pc:spChg chg="add mod">
          <ac:chgData name="Wang Yi" userId="cd773507c49685e5" providerId="LiveId" clId="{CBFAA56C-5A87-4592-BB55-29C0E4457E72}" dt="2021-04-03T14:08:25.064" v="2823" actId="1076"/>
          <ac:spMkLst>
            <pc:docMk/>
            <pc:sldMk cId="1563114528" sldId="815"/>
            <ac:spMk id="110" creationId="{DE9D59A0-1465-40C0-8AD9-51771AA6CD81}"/>
          </ac:spMkLst>
        </pc:spChg>
        <pc:spChg chg="add mod">
          <ac:chgData name="Wang Yi" userId="cd773507c49685e5" providerId="LiveId" clId="{CBFAA56C-5A87-4592-BB55-29C0E4457E72}" dt="2021-04-03T14:12:22.879" v="2927" actId="1076"/>
          <ac:spMkLst>
            <pc:docMk/>
            <pc:sldMk cId="1563114528" sldId="815"/>
            <ac:spMk id="111" creationId="{DDAAD5EE-646F-41F1-AADF-408665C51DFF}"/>
          </ac:spMkLst>
        </pc:spChg>
        <pc:spChg chg="add del mod">
          <ac:chgData name="Wang Yi" userId="cd773507c49685e5" providerId="LiveId" clId="{CBFAA56C-5A87-4592-BB55-29C0E4457E72}" dt="2021-04-03T14:09:32.465" v="2850" actId="21"/>
          <ac:spMkLst>
            <pc:docMk/>
            <pc:sldMk cId="1563114528" sldId="815"/>
            <ac:spMk id="121" creationId="{CE5F7140-2B2D-40AA-9AF9-843BD81B0BEF}"/>
          </ac:spMkLst>
        </pc:spChg>
        <pc:spChg chg="add mod">
          <ac:chgData name="Wang Yi" userId="cd773507c49685e5" providerId="LiveId" clId="{CBFAA56C-5A87-4592-BB55-29C0E4457E72}" dt="2021-04-03T14:09:59.676" v="2864" actId="20577"/>
          <ac:spMkLst>
            <pc:docMk/>
            <pc:sldMk cId="1563114528" sldId="815"/>
            <ac:spMk id="122" creationId="{86BF82A9-0528-4567-8AE4-2E6073AB3724}"/>
          </ac:spMkLst>
        </pc:spChg>
        <pc:spChg chg="add mod">
          <ac:chgData name="Wang Yi" userId="cd773507c49685e5" providerId="LiveId" clId="{CBFAA56C-5A87-4592-BB55-29C0E4457E72}" dt="2021-04-03T14:10:37.709" v="2897" actId="20577"/>
          <ac:spMkLst>
            <pc:docMk/>
            <pc:sldMk cId="1563114528" sldId="815"/>
            <ac:spMk id="123" creationId="{AF7948AE-86C0-48CD-8CFB-0BD6AEAEB4D0}"/>
          </ac:spMkLst>
        </pc:spChg>
        <pc:spChg chg="add del mod">
          <ac:chgData name="Wang Yi" userId="cd773507c49685e5" providerId="LiveId" clId="{CBFAA56C-5A87-4592-BB55-29C0E4457E72}" dt="2021-04-03T14:12:28.700" v="2930" actId="478"/>
          <ac:spMkLst>
            <pc:docMk/>
            <pc:sldMk cId="1563114528" sldId="815"/>
            <ac:spMk id="124" creationId="{3781B233-E092-447D-9880-972340A91654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25" creationId="{5414891E-88C7-4C18-A8EB-19A692749014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26" creationId="{EB00616F-BCFC-4AC8-A563-EE6AE7137376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27" creationId="{EE179E67-B591-4CE2-836F-01DC6457CFA0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28" creationId="{0F3C4E69-6509-426C-8ACA-D12D83EBCE9D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29" creationId="{A69423EC-A5CD-4237-AB1E-6A2EAB6D4B9F}"/>
          </ac:spMkLst>
        </pc:spChg>
        <pc:spChg chg="add mod">
          <ac:chgData name="Wang Yi" userId="cd773507c49685e5" providerId="LiveId" clId="{CBFAA56C-5A87-4592-BB55-29C0E4457E72}" dt="2021-04-03T14:09:43.617" v="2861" actId="1076"/>
          <ac:spMkLst>
            <pc:docMk/>
            <pc:sldMk cId="1563114528" sldId="815"/>
            <ac:spMk id="130" creationId="{FD60EEE4-96EC-4C6D-8A2B-FC1E53B30086}"/>
          </ac:spMkLst>
        </pc:spChg>
        <pc:spChg chg="add del mod">
          <ac:chgData name="Wang Yi" userId="cd773507c49685e5" providerId="LiveId" clId="{CBFAA56C-5A87-4592-BB55-29C0E4457E72}" dt="2021-04-03T14:12:27.965" v="2929" actId="478"/>
          <ac:spMkLst>
            <pc:docMk/>
            <pc:sldMk cId="1563114528" sldId="815"/>
            <ac:spMk id="131" creationId="{C9935713-D87F-42CC-A86F-9CBCA727AB9C}"/>
          </ac:spMkLst>
        </pc:spChg>
        <pc:spChg chg="add mod">
          <ac:chgData name="Wang Yi" userId="cd773507c49685e5" providerId="LiveId" clId="{CBFAA56C-5A87-4592-BB55-29C0E4457E72}" dt="2021-04-03T14:10:20.465" v="2869" actId="1076"/>
          <ac:spMkLst>
            <pc:docMk/>
            <pc:sldMk cId="1563114528" sldId="815"/>
            <ac:spMk id="132" creationId="{8359AFE2-7075-41AB-AE05-9DEFD1A26140}"/>
          </ac:spMkLst>
        </pc:spChg>
        <pc:spChg chg="add mod">
          <ac:chgData name="Wang Yi" userId="cd773507c49685e5" providerId="LiveId" clId="{CBFAA56C-5A87-4592-BB55-29C0E4457E72}" dt="2021-04-03T14:10:16.237" v="2868" actId="1076"/>
          <ac:spMkLst>
            <pc:docMk/>
            <pc:sldMk cId="1563114528" sldId="815"/>
            <ac:spMk id="133" creationId="{444FC3E9-A523-4B03-992F-684E7DC1C206}"/>
          </ac:spMkLst>
        </pc:spChg>
        <pc:spChg chg="add mod">
          <ac:chgData name="Wang Yi" userId="cd773507c49685e5" providerId="LiveId" clId="{CBFAA56C-5A87-4592-BB55-29C0E4457E72}" dt="2021-04-03T14:10:49.952" v="2901" actId="1076"/>
          <ac:spMkLst>
            <pc:docMk/>
            <pc:sldMk cId="1563114528" sldId="815"/>
            <ac:spMk id="134" creationId="{2B816318-1978-41D7-B172-ECD9470B9661}"/>
          </ac:spMkLst>
        </pc:spChg>
        <pc:spChg chg="add mod">
          <ac:chgData name="Wang Yi" userId="cd773507c49685e5" providerId="LiveId" clId="{CBFAA56C-5A87-4592-BB55-29C0E4457E72}" dt="2021-04-03T14:10:46.208" v="2900" actId="1076"/>
          <ac:spMkLst>
            <pc:docMk/>
            <pc:sldMk cId="1563114528" sldId="815"/>
            <ac:spMk id="135" creationId="{F16D4B0C-191D-4EF5-8538-65C7E4CD584E}"/>
          </ac:spMkLst>
        </pc:spChg>
        <pc:spChg chg="add mod">
          <ac:chgData name="Wang Yi" userId="cd773507c49685e5" providerId="LiveId" clId="{CBFAA56C-5A87-4592-BB55-29C0E4457E72}" dt="2021-04-03T14:11:39.456" v="2910" actId="1076"/>
          <ac:spMkLst>
            <pc:docMk/>
            <pc:sldMk cId="1563114528" sldId="815"/>
            <ac:spMk id="141" creationId="{428AC50E-86E7-477E-BA2F-9BB4BBFC8301}"/>
          </ac:spMkLst>
        </pc:spChg>
        <pc:spChg chg="add mod">
          <ac:chgData name="Wang Yi" userId="cd773507c49685e5" providerId="LiveId" clId="{CBFAA56C-5A87-4592-BB55-29C0E4457E72}" dt="2021-04-03T14:11:48.473" v="2914" actId="1076"/>
          <ac:spMkLst>
            <pc:docMk/>
            <pc:sldMk cId="1563114528" sldId="815"/>
            <ac:spMk id="142" creationId="{FEDF2AE7-E575-4BB7-AE44-31F547D55DA7}"/>
          </ac:spMkLst>
        </pc:spChg>
        <pc:spChg chg="add mod">
          <ac:chgData name="Wang Yi" userId="cd773507c49685e5" providerId="LiveId" clId="{CBFAA56C-5A87-4592-BB55-29C0E4457E72}" dt="2021-04-03T14:11:45.190" v="2913" actId="1076"/>
          <ac:spMkLst>
            <pc:docMk/>
            <pc:sldMk cId="1563114528" sldId="815"/>
            <ac:spMk id="143" creationId="{6908A796-129C-4A53-AE12-2586391AF741}"/>
          </ac:spMkLst>
        </pc:spChg>
        <pc:spChg chg="add mod">
          <ac:chgData name="Wang Yi" userId="cd773507c49685e5" providerId="LiveId" clId="{CBFAA56C-5A87-4592-BB55-29C0E4457E72}" dt="2021-04-03T14:11:55.883" v="2918" actId="1076"/>
          <ac:spMkLst>
            <pc:docMk/>
            <pc:sldMk cId="1563114528" sldId="815"/>
            <ac:spMk id="144" creationId="{5FD6460C-8C15-44CB-BF2F-FE584900AE3C}"/>
          </ac:spMkLst>
        </pc:spChg>
        <pc:spChg chg="add mod">
          <ac:chgData name="Wang Yi" userId="cd773507c49685e5" providerId="LiveId" clId="{CBFAA56C-5A87-4592-BB55-29C0E4457E72}" dt="2021-04-03T14:11:52.368" v="2917" actId="1076"/>
          <ac:spMkLst>
            <pc:docMk/>
            <pc:sldMk cId="1563114528" sldId="815"/>
            <ac:spMk id="145" creationId="{C0539B55-9185-4197-B821-67E71E3DC036}"/>
          </ac:spMkLst>
        </pc:spChg>
        <pc:spChg chg="add mod">
          <ac:chgData name="Wang Yi" userId="cd773507c49685e5" providerId="LiveId" clId="{CBFAA56C-5A87-4592-BB55-29C0E4457E72}" dt="2021-04-03T14:12:09.569" v="2922" actId="1076"/>
          <ac:spMkLst>
            <pc:docMk/>
            <pc:sldMk cId="1563114528" sldId="815"/>
            <ac:spMk id="146" creationId="{1E0887B9-D1FE-406F-9CF3-413E97A8D8F9}"/>
          </ac:spMkLst>
        </pc:spChg>
        <pc:spChg chg="add del mod">
          <ac:chgData name="Wang Yi" userId="cd773507c49685e5" providerId="LiveId" clId="{CBFAA56C-5A87-4592-BB55-29C0E4457E72}" dt="2021-04-03T14:12:12.817" v="2924"/>
          <ac:spMkLst>
            <pc:docMk/>
            <pc:sldMk cId="1563114528" sldId="815"/>
            <ac:spMk id="147" creationId="{A3DF338A-9AFF-49A5-9965-B56AA5DD72E3}"/>
          </ac:spMkLst>
        </pc:spChg>
        <pc:spChg chg="add mod">
          <ac:chgData name="Wang Yi" userId="cd773507c49685e5" providerId="LiveId" clId="{CBFAA56C-5A87-4592-BB55-29C0E4457E72}" dt="2021-04-03T14:12:25.290" v="2928" actId="1076"/>
          <ac:spMkLst>
            <pc:docMk/>
            <pc:sldMk cId="1563114528" sldId="815"/>
            <ac:spMk id="148" creationId="{06543A0B-450D-496C-BC3E-4D454243FEEE}"/>
          </ac:spMkLst>
        </pc:spChg>
        <pc:cxnChg chg="add mod">
          <ac:chgData name="Wang Yi" userId="cd773507c49685e5" providerId="LiveId" clId="{CBFAA56C-5A87-4592-BB55-29C0E4457E72}" dt="2021-04-03T14:08:58.179" v="2831" actId="20577"/>
          <ac:cxnSpMkLst>
            <pc:docMk/>
            <pc:sldMk cId="1563114528" sldId="815"/>
            <ac:cxnSpMk id="29" creationId="{35F6F50F-1381-435E-B1EE-26A1FAB6D07E}"/>
          </ac:cxnSpMkLst>
        </pc:cxnChg>
        <pc:cxnChg chg="add mod">
          <ac:chgData name="Wang Yi" userId="cd773507c49685e5" providerId="LiveId" clId="{CBFAA56C-5A87-4592-BB55-29C0E4457E72}" dt="2021-04-03T14:08:58.179" v="2831" actId="20577"/>
          <ac:cxnSpMkLst>
            <pc:docMk/>
            <pc:sldMk cId="1563114528" sldId="815"/>
            <ac:cxnSpMk id="32" creationId="{11E9F009-6430-4355-8831-52F0162A8E0D}"/>
          </ac:cxnSpMkLst>
        </pc:cxnChg>
        <pc:cxnChg chg="add mod">
          <ac:chgData name="Wang Yi" userId="cd773507c49685e5" providerId="LiveId" clId="{CBFAA56C-5A87-4592-BB55-29C0E4457E72}" dt="2021-04-03T14:08:58.179" v="2831" actId="20577"/>
          <ac:cxnSpMkLst>
            <pc:docMk/>
            <pc:sldMk cId="1563114528" sldId="815"/>
            <ac:cxnSpMk id="34" creationId="{39C8796B-0442-4FC8-8002-C8D5D5FB5031}"/>
          </ac:cxnSpMkLst>
        </pc:cxnChg>
        <pc:cxnChg chg="add mod">
          <ac:chgData name="Wang Yi" userId="cd773507c49685e5" providerId="LiveId" clId="{CBFAA56C-5A87-4592-BB55-29C0E4457E72}" dt="2021-04-03T14:08:58.179" v="2831" actId="20577"/>
          <ac:cxnSpMkLst>
            <pc:docMk/>
            <pc:sldMk cId="1563114528" sldId="815"/>
            <ac:cxnSpMk id="36" creationId="{445BE301-C88E-4647-98A1-14D4D38133C5}"/>
          </ac:cxnSpMkLst>
        </pc:cxnChg>
        <pc:cxnChg chg="add mod">
          <ac:chgData name="Wang Yi" userId="cd773507c49685e5" providerId="LiveId" clId="{CBFAA56C-5A87-4592-BB55-29C0E4457E72}" dt="2021-04-03T13:58:07.130" v="2683" actId="13822"/>
          <ac:cxnSpMkLst>
            <pc:docMk/>
            <pc:sldMk cId="1563114528" sldId="815"/>
            <ac:cxnSpMk id="43" creationId="{91F538FA-4444-4BC0-8510-06616B48C4D9}"/>
          </ac:cxnSpMkLst>
        </pc:cxnChg>
        <pc:cxnChg chg="add mod">
          <ac:chgData name="Wang Yi" userId="cd773507c49685e5" providerId="LiveId" clId="{CBFAA56C-5A87-4592-BB55-29C0E4457E72}" dt="2021-04-03T13:58:21.865" v="2685" actId="13822"/>
          <ac:cxnSpMkLst>
            <pc:docMk/>
            <pc:sldMk cId="1563114528" sldId="815"/>
            <ac:cxnSpMk id="45" creationId="{1F3D6A16-FC27-403A-89DA-33423BBA0A40}"/>
          </ac:cxnSpMkLst>
        </pc:cxnChg>
        <pc:cxnChg chg="add del mod">
          <ac:chgData name="Wang Yi" userId="cd773507c49685e5" providerId="LiveId" clId="{CBFAA56C-5A87-4592-BB55-29C0E4457E72}" dt="2021-04-03T14:00:44.582" v="2718" actId="478"/>
          <ac:cxnSpMkLst>
            <pc:docMk/>
            <pc:sldMk cId="1563114528" sldId="815"/>
            <ac:cxnSpMk id="47" creationId="{BE843467-A509-4FEA-B955-612FA9459CE8}"/>
          </ac:cxnSpMkLst>
        </pc:cxnChg>
        <pc:cxnChg chg="add mod">
          <ac:chgData name="Wang Yi" userId="cd773507c49685e5" providerId="LiveId" clId="{CBFAA56C-5A87-4592-BB55-29C0E4457E72}" dt="2021-04-03T14:11:03.408" v="2903" actId="1076"/>
          <ac:cxnSpMkLst>
            <pc:docMk/>
            <pc:sldMk cId="1563114528" sldId="815"/>
            <ac:cxnSpMk id="52" creationId="{E6A338C3-E58D-473B-BAF1-1403A78C5830}"/>
          </ac:cxnSpMkLst>
        </pc:cxnChg>
        <pc:cxnChg chg="add mod">
          <ac:chgData name="Wang Yi" userId="cd773507c49685e5" providerId="LiveId" clId="{CBFAA56C-5A87-4592-BB55-29C0E4457E72}" dt="2021-04-03T14:00:33.562" v="2715" actId="13822"/>
          <ac:cxnSpMkLst>
            <pc:docMk/>
            <pc:sldMk cId="1563114528" sldId="815"/>
            <ac:cxnSpMk id="54" creationId="{4CA553FE-F14A-4965-A267-8F47902E2BA8}"/>
          </ac:cxnSpMkLst>
        </pc:cxnChg>
        <pc:cxnChg chg="add mod">
          <ac:chgData name="Wang Yi" userId="cd773507c49685e5" providerId="LiveId" clId="{CBFAA56C-5A87-4592-BB55-29C0E4457E72}" dt="2021-04-03T14:07:39.811" v="2813" actId="1076"/>
          <ac:cxnSpMkLst>
            <pc:docMk/>
            <pc:sldMk cId="1563114528" sldId="815"/>
            <ac:cxnSpMk id="57" creationId="{C02E1CAC-17D6-4CF8-894F-3460F490296E}"/>
          </ac:cxnSpMkLst>
        </pc:cxnChg>
        <pc:cxnChg chg="add del mod">
          <ac:chgData name="Wang Yi" userId="cd773507c49685e5" providerId="LiveId" clId="{CBFAA56C-5A87-4592-BB55-29C0E4457E72}" dt="2021-04-03T14:00:52.129" v="2720" actId="478"/>
          <ac:cxnSpMkLst>
            <pc:docMk/>
            <pc:sldMk cId="1563114528" sldId="815"/>
            <ac:cxnSpMk id="59" creationId="{BB866239-671C-4FBC-9054-96F993F09608}"/>
          </ac:cxnSpMkLst>
        </pc:cxnChg>
        <pc:cxnChg chg="add mod">
          <ac:chgData name="Wang Yi" userId="cd773507c49685e5" providerId="LiveId" clId="{CBFAA56C-5A87-4592-BB55-29C0E4457E72}" dt="2021-04-03T14:01:04.442" v="2722" actId="1076"/>
          <ac:cxnSpMkLst>
            <pc:docMk/>
            <pc:sldMk cId="1563114528" sldId="815"/>
            <ac:cxnSpMk id="61" creationId="{9DF6D7AF-F44D-459B-9C9D-A3341B9C0185}"/>
          </ac:cxnSpMkLst>
        </pc:cxnChg>
        <pc:cxnChg chg="add del mod">
          <ac:chgData name="Wang Yi" userId="cd773507c49685e5" providerId="LiveId" clId="{CBFAA56C-5A87-4592-BB55-29C0E4457E72}" dt="2021-04-03T14:01:43.080" v="2729" actId="478"/>
          <ac:cxnSpMkLst>
            <pc:docMk/>
            <pc:sldMk cId="1563114528" sldId="815"/>
            <ac:cxnSpMk id="66" creationId="{87FC0CDE-5EF8-4958-907B-9A0842FA705F}"/>
          </ac:cxnSpMkLst>
        </pc:cxnChg>
        <pc:cxnChg chg="add del mod">
          <ac:chgData name="Wang Yi" userId="cd773507c49685e5" providerId="LiveId" clId="{CBFAA56C-5A87-4592-BB55-29C0E4457E72}" dt="2021-04-03T14:01:41.782" v="2728" actId="478"/>
          <ac:cxnSpMkLst>
            <pc:docMk/>
            <pc:sldMk cId="1563114528" sldId="815"/>
            <ac:cxnSpMk id="67" creationId="{66CC8606-6403-4585-A068-E0FB962C4BF8}"/>
          </ac:cxnSpMkLst>
        </pc:cxnChg>
        <pc:cxnChg chg="add del mod">
          <ac:chgData name="Wang Yi" userId="cd773507c49685e5" providerId="LiveId" clId="{CBFAA56C-5A87-4592-BB55-29C0E4457E72}" dt="2021-04-03T14:01:41.141" v="2727" actId="478"/>
          <ac:cxnSpMkLst>
            <pc:docMk/>
            <pc:sldMk cId="1563114528" sldId="815"/>
            <ac:cxnSpMk id="68" creationId="{DB59ECEE-690D-43FB-B3F6-3E51DD2E8BB0}"/>
          </ac:cxnSpMkLst>
        </pc:cxnChg>
        <pc:cxnChg chg="add mod">
          <ac:chgData name="Wang Yi" userId="cd773507c49685e5" providerId="LiveId" clId="{CBFAA56C-5A87-4592-BB55-29C0E4457E72}" dt="2021-04-03T14:11:28.303" v="2906" actId="1076"/>
          <ac:cxnSpMkLst>
            <pc:docMk/>
            <pc:sldMk cId="1563114528" sldId="815"/>
            <ac:cxnSpMk id="70" creationId="{8D217803-D22B-44F1-9A8A-2350926D7FE1}"/>
          </ac:cxnSpMkLst>
        </pc:cxnChg>
        <pc:cxnChg chg="add mod">
          <ac:chgData name="Wang Yi" userId="cd773507c49685e5" providerId="LiveId" clId="{CBFAA56C-5A87-4592-BB55-29C0E4457E72}" dt="2021-04-03T14:03:09.412" v="2744" actId="208"/>
          <ac:cxnSpMkLst>
            <pc:docMk/>
            <pc:sldMk cId="1563114528" sldId="815"/>
            <ac:cxnSpMk id="72" creationId="{507EC5E2-2851-416F-BC0D-391C45E52BC5}"/>
          </ac:cxnSpMkLst>
        </pc:cxnChg>
        <pc:cxnChg chg="add mod">
          <ac:chgData name="Wang Yi" userId="cd773507c49685e5" providerId="LiveId" clId="{CBFAA56C-5A87-4592-BB55-29C0E4457E72}" dt="2021-04-03T14:11:17.098" v="2905" actId="1076"/>
          <ac:cxnSpMkLst>
            <pc:docMk/>
            <pc:sldMk cId="1563114528" sldId="815"/>
            <ac:cxnSpMk id="74" creationId="{3E4459BE-1418-4376-AD27-C960D418454D}"/>
          </ac:cxnSpMkLst>
        </pc:cxnChg>
        <pc:cxnChg chg="add mod">
          <ac:chgData name="Wang Yi" userId="cd773507c49685e5" providerId="LiveId" clId="{CBFAA56C-5A87-4592-BB55-29C0E4457E72}" dt="2021-04-03T14:04:25.825" v="2761" actId="13822"/>
          <ac:cxnSpMkLst>
            <pc:docMk/>
            <pc:sldMk cId="1563114528" sldId="815"/>
            <ac:cxnSpMk id="76" creationId="{F2949BA1-7F3D-4701-8A02-E8D80DF99D95}"/>
          </ac:cxnSpMkLst>
        </pc:cxnChg>
        <pc:cxnChg chg="add mod">
          <ac:chgData name="Wang Yi" userId="cd773507c49685e5" providerId="LiveId" clId="{CBFAA56C-5A87-4592-BB55-29C0E4457E72}" dt="2021-04-03T14:06:45.006" v="2804" actId="478"/>
          <ac:cxnSpMkLst>
            <pc:docMk/>
            <pc:sldMk cId="1563114528" sldId="815"/>
            <ac:cxnSpMk id="78" creationId="{029A8646-1A8B-46DF-9E1F-3F3D63C7251B}"/>
          </ac:cxnSpMkLst>
        </pc:cxnChg>
        <pc:cxnChg chg="add del">
          <ac:chgData name="Wang Yi" userId="cd773507c49685e5" providerId="LiveId" clId="{CBFAA56C-5A87-4592-BB55-29C0E4457E72}" dt="2021-04-03T14:05:04.094" v="2768" actId="478"/>
          <ac:cxnSpMkLst>
            <pc:docMk/>
            <pc:sldMk cId="1563114528" sldId="815"/>
            <ac:cxnSpMk id="82" creationId="{290456D5-1551-41E1-B1FF-ABD45AD18CA2}"/>
          </ac:cxnSpMkLst>
        </pc:cxnChg>
        <pc:cxnChg chg="add mod">
          <ac:chgData name="Wang Yi" userId="cd773507c49685e5" providerId="LiveId" clId="{CBFAA56C-5A87-4592-BB55-29C0E4457E72}" dt="2021-04-03T14:06:59.586" v="2808" actId="1076"/>
          <ac:cxnSpMkLst>
            <pc:docMk/>
            <pc:sldMk cId="1563114528" sldId="815"/>
            <ac:cxnSpMk id="84" creationId="{21655F45-9EE8-439C-B879-4951D6B35B4D}"/>
          </ac:cxnSpMkLst>
        </pc:cxnChg>
        <pc:cxnChg chg="add mod">
          <ac:chgData name="Wang Yi" userId="cd773507c49685e5" providerId="LiveId" clId="{CBFAA56C-5A87-4592-BB55-29C0E4457E72}" dt="2021-04-03T14:11:12.738" v="2904" actId="1076"/>
          <ac:cxnSpMkLst>
            <pc:docMk/>
            <pc:sldMk cId="1563114528" sldId="815"/>
            <ac:cxnSpMk id="87" creationId="{CC530648-8202-465F-B752-32DAF8195C30}"/>
          </ac:cxnSpMkLst>
        </pc:cxnChg>
        <pc:cxnChg chg="add mod">
          <ac:chgData name="Wang Yi" userId="cd773507c49685e5" providerId="LiveId" clId="{CBFAA56C-5A87-4592-BB55-29C0E4457E72}" dt="2021-04-03T14:07:15.523" v="2809" actId="1076"/>
          <ac:cxnSpMkLst>
            <pc:docMk/>
            <pc:sldMk cId="1563114528" sldId="815"/>
            <ac:cxnSpMk id="94" creationId="{E29A6805-AE6D-418F-B91B-A52499047A41}"/>
          </ac:cxnSpMkLst>
        </pc:cxnChg>
        <pc:cxnChg chg="add mod">
          <ac:chgData name="Wang Yi" userId="cd773507c49685e5" providerId="LiveId" clId="{CBFAA56C-5A87-4592-BB55-29C0E4457E72}" dt="2021-04-03T14:08:15.802" v="2820" actId="478"/>
          <ac:cxnSpMkLst>
            <pc:docMk/>
            <pc:sldMk cId="1563114528" sldId="815"/>
            <ac:cxnSpMk id="95" creationId="{757033AE-6C48-4ACC-91D2-FD08C6C8E6EC}"/>
          </ac:cxnSpMkLst>
        </pc:cxnChg>
        <pc:cxnChg chg="add mod">
          <ac:chgData name="Wang Yi" userId="cd773507c49685e5" providerId="LiveId" clId="{CBFAA56C-5A87-4592-BB55-29C0E4457E72}" dt="2021-04-03T14:07:54.348" v="2817" actId="478"/>
          <ac:cxnSpMkLst>
            <pc:docMk/>
            <pc:sldMk cId="1563114528" sldId="815"/>
            <ac:cxnSpMk id="96" creationId="{6B9B802B-E2C0-47F6-9041-BE3C3C709275}"/>
          </ac:cxnSpMkLst>
        </pc:cxnChg>
        <pc:cxnChg chg="add del mod">
          <ac:chgData name="Wang Yi" userId="cd773507c49685e5" providerId="LiveId" clId="{CBFAA56C-5A87-4592-BB55-29C0E4457E72}" dt="2021-04-03T14:07:45.036" v="2814" actId="21"/>
          <ac:cxnSpMkLst>
            <pc:docMk/>
            <pc:sldMk cId="1563114528" sldId="815"/>
            <ac:cxnSpMk id="101" creationId="{D9B47509-1372-469F-98A7-58533DA7917B}"/>
          </ac:cxnSpMkLst>
        </pc:cxnChg>
        <pc:cxnChg chg="add mod">
          <ac:chgData name="Wang Yi" userId="cd773507c49685e5" providerId="LiveId" clId="{CBFAA56C-5A87-4592-BB55-29C0E4457E72}" dt="2021-04-03T14:07:59.984" v="2818" actId="1076"/>
          <ac:cxnSpMkLst>
            <pc:docMk/>
            <pc:sldMk cId="1563114528" sldId="815"/>
            <ac:cxnSpMk id="106" creationId="{901864AD-B085-449A-895C-576E1F39855D}"/>
          </ac:cxnSpMkLst>
        </pc:cxnChg>
        <pc:cxnChg chg="add del mod">
          <ac:chgData name="Wang Yi" userId="cd773507c49685e5" providerId="LiveId" clId="{CBFAA56C-5A87-4592-BB55-29C0E4457E72}" dt="2021-04-03T14:08:20.037" v="2821" actId="21"/>
          <ac:cxnSpMkLst>
            <pc:docMk/>
            <pc:sldMk cId="1563114528" sldId="815"/>
            <ac:cxnSpMk id="109" creationId="{D61C7336-B2B6-4E0F-B88B-BC64292ED0F8}"/>
          </ac:cxnSpMkLst>
        </pc:cxnChg>
        <pc:cxnChg chg="add mod">
          <ac:chgData name="Wang Yi" userId="cd773507c49685e5" providerId="LiveId" clId="{CBFAA56C-5A87-4592-BB55-29C0E4457E72}" dt="2021-04-03T14:12:22.879" v="2927" actId="1076"/>
          <ac:cxnSpMkLst>
            <pc:docMk/>
            <pc:sldMk cId="1563114528" sldId="815"/>
            <ac:cxnSpMk id="112" creationId="{A9D15112-55B0-4BA3-831D-9F87517A098B}"/>
          </ac:cxnSpMkLst>
        </pc:cxnChg>
      </pc:sldChg>
      <pc:sldChg chg="addSp delSp modSp new mod">
        <pc:chgData name="Wang Yi" userId="cd773507c49685e5" providerId="LiveId" clId="{CBFAA56C-5A87-4592-BB55-29C0E4457E72}" dt="2021-04-05T09:02:14.496" v="3960" actId="114"/>
        <pc:sldMkLst>
          <pc:docMk/>
          <pc:sldMk cId="164320523" sldId="816"/>
        </pc:sldMkLst>
        <pc:spChg chg="del">
          <ac:chgData name="Wang Yi" userId="cd773507c49685e5" providerId="LiveId" clId="{CBFAA56C-5A87-4592-BB55-29C0E4457E72}" dt="2021-04-05T07:51:09.448" v="2932" actId="478"/>
          <ac:spMkLst>
            <pc:docMk/>
            <pc:sldMk cId="164320523" sldId="816"/>
            <ac:spMk id="2" creationId="{3516DEC2-7707-4BE1-9F54-50EA3529B9D5}"/>
          </ac:spMkLst>
        </pc:spChg>
        <pc:spChg chg="del">
          <ac:chgData name="Wang Yi" userId="cd773507c49685e5" providerId="LiveId" clId="{CBFAA56C-5A87-4592-BB55-29C0E4457E72}" dt="2021-04-05T07:51:11.452" v="2933" actId="478"/>
          <ac:spMkLst>
            <pc:docMk/>
            <pc:sldMk cId="164320523" sldId="816"/>
            <ac:spMk id="3" creationId="{1BEA8504-00F2-47D8-AC6F-BC87F889FF4F}"/>
          </ac:spMkLst>
        </pc:spChg>
        <pc:spChg chg="mod">
          <ac:chgData name="Wang Yi" userId="cd773507c49685e5" providerId="LiveId" clId="{CBFAA56C-5A87-4592-BB55-29C0E4457E72}" dt="2021-04-05T07:56:44.440" v="2994" actId="1076"/>
          <ac:spMkLst>
            <pc:docMk/>
            <pc:sldMk cId="164320523" sldId="816"/>
            <ac:spMk id="5" creationId="{5587D9D4-13B6-4271-BD77-F0E10FE2E835}"/>
          </ac:spMkLst>
        </pc:spChg>
        <pc:spChg chg="del mod">
          <ac:chgData name="Wang Yi" userId="cd773507c49685e5" providerId="LiveId" clId="{CBFAA56C-5A87-4592-BB55-29C0E4457E72}" dt="2021-04-05T07:55:29.802" v="2982" actId="478"/>
          <ac:spMkLst>
            <pc:docMk/>
            <pc:sldMk cId="164320523" sldId="816"/>
            <ac:spMk id="6" creationId="{74BC05E0-59FB-4E19-B6BE-3BDEA9717294}"/>
          </ac:spMkLst>
        </pc:spChg>
        <pc:spChg chg="mod">
          <ac:chgData name="Wang Yi" userId="cd773507c49685e5" providerId="LiveId" clId="{CBFAA56C-5A87-4592-BB55-29C0E4457E72}" dt="2021-04-05T07:56:44.440" v="2994" actId="1076"/>
          <ac:spMkLst>
            <pc:docMk/>
            <pc:sldMk cId="164320523" sldId="816"/>
            <ac:spMk id="7" creationId="{F5936FE3-91C8-44A0-9145-CACFC51EAA5F}"/>
          </ac:spMkLst>
        </pc:spChg>
        <pc:spChg chg="add mod">
          <ac:chgData name="Wang Yi" userId="cd773507c49685e5" providerId="LiveId" clId="{CBFAA56C-5A87-4592-BB55-29C0E4457E72}" dt="2021-04-05T08:10:33.309" v="3437" actId="1076"/>
          <ac:spMkLst>
            <pc:docMk/>
            <pc:sldMk cId="164320523" sldId="816"/>
            <ac:spMk id="9" creationId="{DC700B69-3251-4259-96C8-073F4334952F}"/>
          </ac:spMkLst>
        </pc:spChg>
        <pc:grpChg chg="add mod">
          <ac:chgData name="Wang Yi" userId="cd773507c49685e5" providerId="LiveId" clId="{CBFAA56C-5A87-4592-BB55-29C0E4457E72}" dt="2021-04-05T07:56:44.440" v="2994" actId="1076"/>
          <ac:grpSpMkLst>
            <pc:docMk/>
            <pc:sldMk cId="164320523" sldId="816"/>
            <ac:grpSpMk id="4" creationId="{6C6C9410-684D-4DFD-905B-0087F72CBE0C}"/>
          </ac:grpSpMkLst>
        </pc:grpChg>
        <pc:graphicFrameChg chg="add mod modGraphic">
          <ac:chgData name="Wang Yi" userId="cd773507c49685e5" providerId="LiveId" clId="{CBFAA56C-5A87-4592-BB55-29C0E4457E72}" dt="2021-04-05T09:02:14.496" v="3960" actId="114"/>
          <ac:graphicFrameMkLst>
            <pc:docMk/>
            <pc:sldMk cId="164320523" sldId="816"/>
            <ac:graphicFrameMk id="8" creationId="{B6D2E209-C427-43F2-90DF-73B27E644479}"/>
          </ac:graphicFrameMkLst>
        </pc:graphicFrameChg>
      </pc:sldChg>
      <pc:sldChg chg="modSp add mod">
        <pc:chgData name="Wang Yi" userId="cd773507c49685e5" providerId="LiveId" clId="{CBFAA56C-5A87-4592-BB55-29C0E4457E72}" dt="2021-04-05T09:02:10.165" v="3958" actId="114"/>
        <pc:sldMkLst>
          <pc:docMk/>
          <pc:sldMk cId="2881691031" sldId="817"/>
        </pc:sldMkLst>
        <pc:spChg chg="mod">
          <ac:chgData name="Wang Yi" userId="cd773507c49685e5" providerId="LiveId" clId="{CBFAA56C-5A87-4592-BB55-29C0E4457E72}" dt="2021-04-05T08:24:36.097" v="3680" actId="1076"/>
          <ac:spMkLst>
            <pc:docMk/>
            <pc:sldMk cId="2881691031" sldId="817"/>
            <ac:spMk id="9" creationId="{DC700B69-3251-4259-96C8-073F4334952F}"/>
          </ac:spMkLst>
        </pc:spChg>
        <pc:graphicFrameChg chg="mod modGraphic">
          <ac:chgData name="Wang Yi" userId="cd773507c49685e5" providerId="LiveId" clId="{CBFAA56C-5A87-4592-BB55-29C0E4457E72}" dt="2021-04-05T09:02:10.165" v="3958" actId="114"/>
          <ac:graphicFrameMkLst>
            <pc:docMk/>
            <pc:sldMk cId="2881691031" sldId="817"/>
            <ac:graphicFrameMk id="8" creationId="{B6D2E209-C427-43F2-90DF-73B27E644479}"/>
          </ac:graphicFrameMkLst>
        </pc:graphicFrameChg>
      </pc:sldChg>
      <pc:sldChg chg="modSp add mod">
        <pc:chgData name="Wang Yi" userId="cd773507c49685e5" providerId="LiveId" clId="{CBFAA56C-5A87-4592-BB55-29C0E4457E72}" dt="2021-04-05T08:28:19.342" v="3721" actId="20577"/>
        <pc:sldMkLst>
          <pc:docMk/>
          <pc:sldMk cId="3283582794" sldId="818"/>
        </pc:sldMkLst>
        <pc:spChg chg="mod">
          <ac:chgData name="Wang Yi" userId="cd773507c49685e5" providerId="LiveId" clId="{CBFAA56C-5A87-4592-BB55-29C0E4457E72}" dt="2021-04-05T08:27:41.869" v="3683" actId="113"/>
          <ac:spMkLst>
            <pc:docMk/>
            <pc:sldMk cId="3283582794" sldId="818"/>
            <ac:spMk id="9" creationId="{DC700B69-3251-4259-96C8-073F4334952F}"/>
          </ac:spMkLst>
        </pc:spChg>
        <pc:graphicFrameChg chg="modGraphic">
          <ac:chgData name="Wang Yi" userId="cd773507c49685e5" providerId="LiveId" clId="{CBFAA56C-5A87-4592-BB55-29C0E4457E72}" dt="2021-04-05T08:28:19.342" v="3721" actId="20577"/>
          <ac:graphicFrameMkLst>
            <pc:docMk/>
            <pc:sldMk cId="3283582794" sldId="818"/>
            <ac:graphicFrameMk id="8" creationId="{B6D2E209-C427-43F2-90DF-73B27E644479}"/>
          </ac:graphicFrameMkLst>
        </pc:graphicFrameChg>
      </pc:sldChg>
      <pc:sldChg chg="addSp delSp modSp mod">
        <pc:chgData name="Wang Yi" userId="cd773507c49685e5" providerId="LiveId" clId="{CBFAA56C-5A87-4592-BB55-29C0E4457E72}" dt="2021-04-05T09:02:04.350" v="3956" actId="114"/>
        <pc:sldMkLst>
          <pc:docMk/>
          <pc:sldMk cId="2916370791" sldId="819"/>
        </pc:sldMkLst>
        <pc:spChg chg="mod">
          <ac:chgData name="Wang Yi" userId="cd773507c49685e5" providerId="LiveId" clId="{CBFAA56C-5A87-4592-BB55-29C0E4457E72}" dt="2021-04-05T08:32:55.072" v="3723" actId="14100"/>
          <ac:spMkLst>
            <pc:docMk/>
            <pc:sldMk cId="2916370791" sldId="819"/>
            <ac:spMk id="9" creationId="{DC700B69-3251-4259-96C8-073F4334952F}"/>
          </ac:spMkLst>
        </pc:spChg>
        <pc:spChg chg="add del">
          <ac:chgData name="Wang Yi" userId="cd773507c49685e5" providerId="LiveId" clId="{CBFAA56C-5A87-4592-BB55-29C0E4457E72}" dt="2021-04-05T08:37:40.610" v="3897" actId="22"/>
          <ac:spMkLst>
            <pc:docMk/>
            <pc:sldMk cId="2916370791" sldId="819"/>
            <ac:spMk id="10" creationId="{0D89BC81-12D8-4DD9-9B77-60B4A1E7C919}"/>
          </ac:spMkLst>
        </pc:spChg>
        <pc:graphicFrameChg chg="mod modGraphic">
          <ac:chgData name="Wang Yi" userId="cd773507c49685e5" providerId="LiveId" clId="{CBFAA56C-5A87-4592-BB55-29C0E4457E72}" dt="2021-04-05T09:02:04.350" v="3956" actId="114"/>
          <ac:graphicFrameMkLst>
            <pc:docMk/>
            <pc:sldMk cId="2916370791" sldId="819"/>
            <ac:graphicFrameMk id="8" creationId="{B6D2E209-C427-43F2-90DF-73B27E644479}"/>
          </ac:graphicFrameMkLst>
        </pc:graphicFrameChg>
      </pc:sldChg>
      <pc:sldChg chg="modSp add mod">
        <pc:chgData name="Wang Yi" userId="cd773507c49685e5" providerId="LiveId" clId="{CBFAA56C-5A87-4592-BB55-29C0E4457E72}" dt="2021-04-05T09:01:57.532" v="3954" actId="114"/>
        <pc:sldMkLst>
          <pc:docMk/>
          <pc:sldMk cId="2370921917" sldId="820"/>
        </pc:sldMkLst>
        <pc:spChg chg="mod">
          <ac:chgData name="Wang Yi" userId="cd773507c49685e5" providerId="LiveId" clId="{CBFAA56C-5A87-4592-BB55-29C0E4457E72}" dt="2021-04-05T08:38:02.387" v="3900" actId="14100"/>
          <ac:spMkLst>
            <pc:docMk/>
            <pc:sldMk cId="2370921917" sldId="820"/>
            <ac:spMk id="9" creationId="{DC700B69-3251-4259-96C8-073F4334952F}"/>
          </ac:spMkLst>
        </pc:spChg>
        <pc:graphicFrameChg chg="mod modGraphic">
          <ac:chgData name="Wang Yi" userId="cd773507c49685e5" providerId="LiveId" clId="{CBFAA56C-5A87-4592-BB55-29C0E4457E72}" dt="2021-04-05T09:01:57.532" v="3954" actId="114"/>
          <ac:graphicFrameMkLst>
            <pc:docMk/>
            <pc:sldMk cId="2370921917" sldId="820"/>
            <ac:graphicFrameMk id="8" creationId="{B6D2E209-C427-43F2-90DF-73B27E64447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48013-DF83-47E0-B139-78F8FE22ADFA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CBB6-2871-4223-BEB9-C4A431751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0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97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3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45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9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56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8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20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2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6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4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4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6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0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11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BE74-5832-4E2D-8BA5-07CBA821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32721-2C0B-4DE6-BD6C-CFBA2434B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C6860-3FC2-4F6E-9BB7-20E71C4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9D92C-25DD-4064-A235-9CCECEA4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82949-D595-4FEB-BF41-44138D58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2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B977D-AD70-41CC-9EB0-A9461FC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9AA77-2226-421F-80E0-6F9D7D13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A1F71-604A-444C-B55C-ADFDCE2F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B6327-BE6D-4B38-81E4-88EC1EF5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E63DD-9BFD-4150-B8F2-DCE0A618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436CF-B05F-49DF-AE93-5AEE265B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486C6-4A23-4CDC-9588-3BFA0EE6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8DF94-34CB-4A14-A1A4-E94B626D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FEB85-659E-421F-AB04-0DCDD48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CBE59-4A08-4E74-9888-64DC7F65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3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6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2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11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8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9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09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4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6233-07AB-4935-A79E-EE5199F5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1EDB-9375-4988-B42A-FFC421AE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7EA7A-0E16-4D8C-91D1-10189B02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9816-7056-4BFE-A24B-11D70795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49095-FF42-47EF-B372-0B5A8B7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54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19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CBD6-BAB5-4EE3-BDFD-622FD215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9BFC9-6540-4307-84F4-BB6DF4D3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48B1A-189B-4B35-A592-B417BF2B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081F5-85FD-447C-A490-C67F6ADB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D1440-D45C-4892-B8BA-A40360BD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9748-BEF0-43FC-9B89-9D5DB84D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D1E1-B78A-4728-A08A-1695C56B9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A2283-015E-4555-8D91-078ABA0F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FAB17-0A6F-48CC-AD0F-B0E6188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6A30D-714D-4ED7-B7AA-80B79CD0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56479-FA2D-4166-9F4D-9B6B9FB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8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1B73-F6EC-4E4F-8DF2-3C37691E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BDF6-5200-4486-AE91-B9E925FC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A3B4D-A0E0-4144-B33C-55B90F63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B59F1F-9E23-4067-8EA7-153BE9D4D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95265-2553-4854-900E-09D0BD7B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55FC3-4A7E-4069-8A3A-0ABEED9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9B2CC-8DA9-4ECD-83F9-3D4E3844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810AA-58B6-4844-BB1E-04431FB7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6141-F8B4-43E9-94A1-251EF7FF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121B3-8DBE-4D2E-9BE9-BC7140EC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F8919A-3F44-4ACA-8E6D-4E54AB3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8C8E-D611-4A7D-B6F3-1EDFAA9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2164B-7352-4779-B295-BE05D1A1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E8EEC3-EA0D-43E0-B69E-D09DBC89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79099-62B0-4BD6-BF1F-10893C4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8337-FE89-4334-A442-8C4BE1BE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0FDE9-E87A-4BCC-9F6B-4FCED6A0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DEA20-FFED-476C-BC6A-54B0B652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02881-4C33-40BC-8A8A-61A0078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F483C-9E6B-46B4-B557-DA50BF10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7689-D053-48AC-AF23-9FD6FD0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7F03-6E09-4BD4-BE5D-609DB0CC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DE73D0-9CCB-4B18-82B9-8932F4FD7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E7E90-FC17-457A-90F3-C22A820FF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378AE-3DAA-4EBC-B19A-A937E824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48CAE-0932-4798-915F-7B809569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DAB6D-6EC0-45F8-A197-E20A465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12187-0AAE-41F8-BAFC-62432A85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9EDB-F67B-4690-A6ED-CDC7807D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6063D-5C10-457C-A3A7-68EB41DB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1A9A-C4D0-4D3F-8A4D-C2110476444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10AA5-73AA-4672-B25D-D8A4D66C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926F6-7B5F-4E48-8120-A3F501BE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19DA-8165-4726-9AB0-60B2C7D9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1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8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54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6028C5A-48ED-43D7-9B43-9FF2CF98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0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DAD25FA4-4792-405D-871F-E5FA4CBA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09" y="5408841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74E7546-7D4E-4E8E-AE19-CB0931E9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61" y="5408841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4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86CCBC9-B558-41B8-ABB1-95FA449A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34" y="598646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DDE77DC-C5CA-4A25-8A4F-7CD32A1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29" y="598417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任意多边形 23">
            <a:extLst>
              <a:ext uri="{FF2B5EF4-FFF2-40B4-BE49-F238E27FC236}">
                <a16:creationId xmlns:a16="http://schemas.microsoft.com/office/drawing/2014/main" id="{E9C49F5E-054A-40D3-9DAA-573772D2EB1E}"/>
              </a:ext>
            </a:extLst>
          </p:cNvPr>
          <p:cNvSpPr/>
          <p:nvPr/>
        </p:nvSpPr>
        <p:spPr>
          <a:xfrm>
            <a:off x="9201751" y="6291827"/>
            <a:ext cx="903679" cy="14617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任意多边形 23">
            <a:extLst>
              <a:ext uri="{FF2B5EF4-FFF2-40B4-BE49-F238E27FC236}">
                <a16:creationId xmlns:a16="http://schemas.microsoft.com/office/drawing/2014/main" id="{954984F9-E05D-4CEA-B255-DF5B123FA3BC}"/>
              </a:ext>
            </a:extLst>
          </p:cNvPr>
          <p:cNvSpPr/>
          <p:nvPr/>
        </p:nvSpPr>
        <p:spPr>
          <a:xfrm>
            <a:off x="7661709" y="6329344"/>
            <a:ext cx="2465397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Line 41">
            <a:extLst>
              <a:ext uri="{FF2B5EF4-FFF2-40B4-BE49-F238E27FC236}">
                <a16:creationId xmlns:a16="http://schemas.microsoft.com/office/drawing/2014/main" id="{C10AB13E-718D-4749-B693-5AEB266AB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7363" y="4921698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658CA1B1-A9E4-4DE5-9377-D1108E7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497" y="4469908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DE85DC12-7507-4EC8-9CF4-C8B973F8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71" y="598684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6028C5A-48ED-43D7-9B43-9FF2CF98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0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DAD25FA4-4792-405D-871F-E5FA4CBA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09" y="5408841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74E7546-7D4E-4E8E-AE19-CB0931E9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61" y="5408841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4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86CCBC9-B558-41B8-ABB1-95FA449A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34" y="598646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DDE77DC-C5CA-4A25-8A4F-7CD32A1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29" y="598417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41">
            <a:extLst>
              <a:ext uri="{FF2B5EF4-FFF2-40B4-BE49-F238E27FC236}">
                <a16:creationId xmlns:a16="http://schemas.microsoft.com/office/drawing/2014/main" id="{C10AB13E-718D-4749-B693-5AEB266AB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7363" y="4921698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658CA1B1-A9E4-4DE5-9377-D1108E7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497" y="4469908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DE85DC12-7507-4EC8-9CF4-C8B973F8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71" y="598684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任意多边形 23">
            <a:extLst>
              <a:ext uri="{FF2B5EF4-FFF2-40B4-BE49-F238E27FC236}">
                <a16:creationId xmlns:a16="http://schemas.microsoft.com/office/drawing/2014/main" id="{707BE363-B9C6-47AF-994E-590B91320EBC}"/>
              </a:ext>
            </a:extLst>
          </p:cNvPr>
          <p:cNvSpPr/>
          <p:nvPr/>
        </p:nvSpPr>
        <p:spPr>
          <a:xfrm>
            <a:off x="8240989" y="6267052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  <p:bldP spid="32" grpId="0" animBg="1"/>
      <p:bldP spid="33" grpId="0" animBg="1"/>
      <p:bldP spid="34" grpId="0" animBg="1"/>
      <p:bldP spid="34" grpId="1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6028C5A-48ED-43D7-9B43-9FF2CF98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0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DAD25FA4-4792-405D-871F-E5FA4CBA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09" y="5408841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3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DDE77DC-C5CA-4A25-8A4F-7CD32A1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29" y="598417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DE85DC12-7507-4EC8-9CF4-C8B973F8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71" y="598684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 23">
            <a:extLst>
              <a:ext uri="{FF2B5EF4-FFF2-40B4-BE49-F238E27FC236}">
                <a16:creationId xmlns:a16="http://schemas.microsoft.com/office/drawing/2014/main" id="{AD19CCA6-33A0-4366-AF9B-A52F236CD779}"/>
              </a:ext>
            </a:extLst>
          </p:cNvPr>
          <p:cNvSpPr/>
          <p:nvPr/>
        </p:nvSpPr>
        <p:spPr>
          <a:xfrm>
            <a:off x="8240989" y="6267052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76CDA9B4-6855-48D3-8CAF-F0F00C46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38" y="5408840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5B9AA6B8-2CFA-4B3B-98C4-FEDE13C900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64471" y="4929414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910F4685-D1D1-43CC-A8C7-35EB28B3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144" y="4489803"/>
            <a:ext cx="2086653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print(stack[top].depth)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34" grpId="0" animBg="1"/>
      <p:bldP spid="34" grpId="1" animBg="1"/>
      <p:bldP spid="23" grpId="0" animBg="1"/>
      <p:bldP spid="25" grpId="0" animBg="1"/>
      <p:bldP spid="25" grpId="1" animBg="1"/>
      <p:bldP spid="26" grpId="0" animBg="1"/>
      <p:bldP spid="30" grpId="0" animBg="1"/>
      <p:bldP spid="30" grpId="1" animBg="1"/>
      <p:bldP spid="31" grpId="0" animBg="1"/>
      <p:bldP spid="31" grpId="1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6028C5A-48ED-43D7-9B43-9FF2CF98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0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DDE77DC-C5CA-4A25-8A4F-7CD32A1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29" y="598417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5B9AA6B8-2CFA-4B3B-98C4-FEDE13C900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23199" y="4913221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910F4685-D1D1-43CC-A8C7-35EB28B3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571" y="4463450"/>
            <a:ext cx="3137256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6289A16-C1B4-43C7-BC57-0507AAB3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8777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6289A16-C1B4-43C7-BC57-0507AAB3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9" y="597838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任意多边形 23">
            <a:extLst>
              <a:ext uri="{FF2B5EF4-FFF2-40B4-BE49-F238E27FC236}">
                <a16:creationId xmlns:a16="http://schemas.microsoft.com/office/drawing/2014/main" id="{E1FD3EA5-C091-45E5-A826-4ACD9E5F6E01}"/>
              </a:ext>
            </a:extLst>
          </p:cNvPr>
          <p:cNvSpPr/>
          <p:nvPr/>
        </p:nvSpPr>
        <p:spPr>
          <a:xfrm>
            <a:off x="9182501" y="6267052"/>
            <a:ext cx="875898" cy="170947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任意多边形 23">
            <a:extLst>
              <a:ext uri="{FF2B5EF4-FFF2-40B4-BE49-F238E27FC236}">
                <a16:creationId xmlns:a16="http://schemas.microsoft.com/office/drawing/2014/main" id="{FA4CAE9C-8CAE-4E3D-8925-C0D24E11A65E}"/>
              </a:ext>
            </a:extLst>
          </p:cNvPr>
          <p:cNvSpPr/>
          <p:nvPr/>
        </p:nvSpPr>
        <p:spPr>
          <a:xfrm>
            <a:off x="7652084" y="6312242"/>
            <a:ext cx="2406315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任意多边形 23">
            <a:extLst>
              <a:ext uri="{FF2B5EF4-FFF2-40B4-BE49-F238E27FC236}">
                <a16:creationId xmlns:a16="http://schemas.microsoft.com/office/drawing/2014/main" id="{296B3068-4299-40ED-A2BD-C64DB9F6B586}"/>
              </a:ext>
            </a:extLst>
          </p:cNvPr>
          <p:cNvSpPr/>
          <p:nvPr/>
        </p:nvSpPr>
        <p:spPr>
          <a:xfrm>
            <a:off x="9182501" y="6267052"/>
            <a:ext cx="875898" cy="170947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84299C8-DE1F-47F8-8CE2-6BB54936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134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96B848E7-C7DB-4824-B505-E7DD37DA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75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6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29868E1-04C1-4AA8-A407-F1436034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16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EB57459-5766-4EA3-898D-F253FC14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817" y="5984575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B596B632-98E0-4476-974F-9B974B46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00" y="5974664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任意多边形 23">
            <a:extLst>
              <a:ext uri="{FF2B5EF4-FFF2-40B4-BE49-F238E27FC236}">
                <a16:creationId xmlns:a16="http://schemas.microsoft.com/office/drawing/2014/main" id="{26CFE3C7-70EC-427F-8C98-90E9C98F3E05}"/>
              </a:ext>
            </a:extLst>
          </p:cNvPr>
          <p:cNvSpPr/>
          <p:nvPr/>
        </p:nvSpPr>
        <p:spPr>
          <a:xfrm>
            <a:off x="7652084" y="6312242"/>
            <a:ext cx="2406315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Line 41">
            <a:extLst>
              <a:ext uri="{FF2B5EF4-FFF2-40B4-BE49-F238E27FC236}">
                <a16:creationId xmlns:a16="http://schemas.microsoft.com/office/drawing/2014/main" id="{473C3BC4-AEA4-4190-A8D3-3D5F31069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390" y="4916273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55B358BC-44D8-408B-BBE5-B3BF55F2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62" y="4466502"/>
            <a:ext cx="3137256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C8FBD7C2-8030-4A14-B8AF-ABD752C7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491" y="5974663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任意多边形 23">
            <a:extLst>
              <a:ext uri="{FF2B5EF4-FFF2-40B4-BE49-F238E27FC236}">
                <a16:creationId xmlns:a16="http://schemas.microsoft.com/office/drawing/2014/main" id="{B541E661-530B-451E-B923-C81A7A5585E7}"/>
              </a:ext>
            </a:extLst>
          </p:cNvPr>
          <p:cNvSpPr/>
          <p:nvPr/>
        </p:nvSpPr>
        <p:spPr>
          <a:xfrm>
            <a:off x="7030135" y="6269508"/>
            <a:ext cx="1430172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5" grpId="1" animBg="1"/>
      <p:bldP spid="29" grpId="0" animBg="1"/>
      <p:bldP spid="29" grpId="1" animBg="1"/>
      <p:bldP spid="30" grpId="0" animBg="1"/>
      <p:bldP spid="31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任意多边形 23">
            <a:extLst>
              <a:ext uri="{FF2B5EF4-FFF2-40B4-BE49-F238E27FC236}">
                <a16:creationId xmlns:a16="http://schemas.microsoft.com/office/drawing/2014/main" id="{B541E661-530B-451E-B923-C81A7A5585E7}"/>
              </a:ext>
            </a:extLst>
          </p:cNvPr>
          <p:cNvSpPr/>
          <p:nvPr/>
        </p:nvSpPr>
        <p:spPr>
          <a:xfrm>
            <a:off x="7030135" y="6269508"/>
            <a:ext cx="1430172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80179C7C-BA35-40C3-ABE0-FAA3DA33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726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9EFC5AA4-9248-4CEE-B771-BDE4DF81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93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480BEA7-8ACF-486B-8D82-8D60074D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6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C6C72B7E-BAF4-48C3-A5F5-7092A5D8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728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678BD05F-2F83-44E5-A23A-747F793B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458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F96D01FD-0B06-4975-BCF7-206BD933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92" y="5984576"/>
            <a:ext cx="791632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668FFA9E-64AD-4BD1-AE26-19B9E18564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1720" y="492134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0D96E706-960C-4C50-8B15-F256EE06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854" y="4469550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depth+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3" name="Line 79">
            <a:extLst>
              <a:ext uri="{FF2B5EF4-FFF2-40B4-BE49-F238E27FC236}">
                <a16:creationId xmlns:a16="http://schemas.microsoft.com/office/drawing/2014/main" id="{2E2689C9-EC63-41BC-B712-C82F808F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6926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B850BBEA-F910-49F6-8346-471AA2C7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69" y="5984910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任意多边形 23">
            <a:extLst>
              <a:ext uri="{FF2B5EF4-FFF2-40B4-BE49-F238E27FC236}">
                <a16:creationId xmlns:a16="http://schemas.microsoft.com/office/drawing/2014/main" id="{F5EA2985-A5DC-4172-AC47-03CAA5AE85F6}"/>
              </a:ext>
            </a:extLst>
          </p:cNvPr>
          <p:cNvSpPr/>
          <p:nvPr/>
        </p:nvSpPr>
        <p:spPr>
          <a:xfrm>
            <a:off x="6776434" y="6277107"/>
            <a:ext cx="903679" cy="14617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任意多边形 23">
            <a:extLst>
              <a:ext uri="{FF2B5EF4-FFF2-40B4-BE49-F238E27FC236}">
                <a16:creationId xmlns:a16="http://schemas.microsoft.com/office/drawing/2014/main" id="{B5341BEC-CBB9-43B3-B908-BEE2482F8A03}"/>
              </a:ext>
            </a:extLst>
          </p:cNvPr>
          <p:cNvSpPr/>
          <p:nvPr/>
        </p:nvSpPr>
        <p:spPr>
          <a:xfrm>
            <a:off x="5236392" y="6314624"/>
            <a:ext cx="2465397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8" y="2549396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480BEA7-8ACF-486B-8D82-8D60074D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6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Line 79">
            <a:extLst>
              <a:ext uri="{FF2B5EF4-FFF2-40B4-BE49-F238E27FC236}">
                <a16:creationId xmlns:a16="http://schemas.microsoft.com/office/drawing/2014/main" id="{2E2689C9-EC63-41BC-B712-C82F808F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6926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5" name="任意多边形 23">
            <a:extLst>
              <a:ext uri="{FF2B5EF4-FFF2-40B4-BE49-F238E27FC236}">
                <a16:creationId xmlns:a16="http://schemas.microsoft.com/office/drawing/2014/main" id="{F5EA2985-A5DC-4172-AC47-03CAA5AE85F6}"/>
              </a:ext>
            </a:extLst>
          </p:cNvPr>
          <p:cNvSpPr/>
          <p:nvPr/>
        </p:nvSpPr>
        <p:spPr>
          <a:xfrm>
            <a:off x="6776434" y="6277107"/>
            <a:ext cx="903679" cy="14617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任意多边形 23">
            <a:extLst>
              <a:ext uri="{FF2B5EF4-FFF2-40B4-BE49-F238E27FC236}">
                <a16:creationId xmlns:a16="http://schemas.microsoft.com/office/drawing/2014/main" id="{B5341BEC-CBB9-43B3-B908-BEE2482F8A03}"/>
              </a:ext>
            </a:extLst>
          </p:cNvPr>
          <p:cNvSpPr/>
          <p:nvPr/>
        </p:nvSpPr>
        <p:spPr>
          <a:xfrm>
            <a:off x="5236392" y="6314624"/>
            <a:ext cx="2465397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80B8FE0-84D5-49C3-936E-8561EF076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70" y="5977313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B36EB545-43AA-4505-A0AB-E8A2A00D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72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12304B4-6B98-4AEF-BE42-C45CECC7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03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AA0D60E4-427D-41E7-A676-41B591D2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9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E142869-D6DE-4814-B635-7D0AC2E1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43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4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4607F28B-8840-45AD-B826-306577D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5986464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09FBCC7A-421F-4B63-ABCA-33C14FEB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011" y="598417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F0B8EAA2-14B3-4FD9-8D74-A157A8A33F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4345" y="492170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C91D8C0E-17E0-467E-A695-0C1B709A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79" y="4469910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424AF4AC-84AC-4435-9836-21A941D9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53" y="598684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1F1A0000-B98E-480B-8B31-75430D8B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26" y="5992294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任意多边形 23">
            <a:extLst>
              <a:ext uri="{FF2B5EF4-FFF2-40B4-BE49-F238E27FC236}">
                <a16:creationId xmlns:a16="http://schemas.microsoft.com/office/drawing/2014/main" id="{62948006-0704-4B93-B93F-AD167CF21182}"/>
              </a:ext>
            </a:extLst>
          </p:cNvPr>
          <p:cNvSpPr/>
          <p:nvPr/>
        </p:nvSpPr>
        <p:spPr>
          <a:xfrm>
            <a:off x="5857934" y="6277011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32" grpId="0" animBg="1"/>
      <p:bldP spid="34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67" grpId="0" animBg="1"/>
      <p:bldP spid="67" grpId="1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9" y="2549396"/>
            <a:ext cx="1340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480BEA7-8ACF-486B-8D82-8D60074D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6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Line 79">
            <a:extLst>
              <a:ext uri="{FF2B5EF4-FFF2-40B4-BE49-F238E27FC236}">
                <a16:creationId xmlns:a16="http://schemas.microsoft.com/office/drawing/2014/main" id="{2E2689C9-EC63-41BC-B712-C82F808F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6926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80B8FE0-84D5-49C3-936E-8561EF076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70" y="5977313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B36EB545-43AA-4505-A0AB-E8A2A00D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72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12304B4-6B98-4AEF-BE42-C45CECC7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03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AA0D60E4-427D-41E7-A676-41B591D2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9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3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09FBCC7A-421F-4B63-ABCA-33C14FEB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011" y="598417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1F1A0000-B98E-480B-8B31-75430D8B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63" y="5975496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任意多边形 23">
            <a:extLst>
              <a:ext uri="{FF2B5EF4-FFF2-40B4-BE49-F238E27FC236}">
                <a16:creationId xmlns:a16="http://schemas.microsoft.com/office/drawing/2014/main" id="{62948006-0704-4B93-B93F-AD167CF21182}"/>
              </a:ext>
            </a:extLst>
          </p:cNvPr>
          <p:cNvSpPr/>
          <p:nvPr/>
        </p:nvSpPr>
        <p:spPr>
          <a:xfrm>
            <a:off x="5857934" y="6277011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79BEC81F-2B15-4055-98D0-668C606AE6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1762" y="491281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4A7F2299-1E15-4B37-AF0C-4798604A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435" y="4473199"/>
            <a:ext cx="2086653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print(stack[top].depth)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A53AF8-5734-4F06-9BAC-37DC5A634818}"/>
              </a:ext>
            </a:extLst>
          </p:cNvPr>
          <p:cNvSpPr txBox="1"/>
          <p:nvPr/>
        </p:nvSpPr>
        <p:spPr>
          <a:xfrm>
            <a:off x="11001454" y="2540228"/>
            <a:ext cx="63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75772DBA-4501-4DDD-BE2A-2F6B643103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7624" y="4921688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9211CB86-4B23-4D9C-AB39-F791C15D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58" y="4469898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37D6FEF4-AE99-42F2-9441-3D2F96E6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749" y="5975496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4422B4F9-F22D-4D3C-B991-569CB27A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4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Line 79">
            <a:extLst>
              <a:ext uri="{FF2B5EF4-FFF2-40B4-BE49-F238E27FC236}">
                <a16:creationId xmlns:a16="http://schemas.microsoft.com/office/drawing/2014/main" id="{C1E218AC-D459-4EEF-A913-B36694E0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9391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76229616-5841-4786-B292-13FD5F04400E}"/>
              </a:ext>
            </a:extLst>
          </p:cNvPr>
          <p:cNvSpPr/>
          <p:nvPr/>
        </p:nvSpPr>
        <p:spPr>
          <a:xfrm>
            <a:off x="6744883" y="6266591"/>
            <a:ext cx="875898" cy="170947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任意多边形 23">
            <a:extLst>
              <a:ext uri="{FF2B5EF4-FFF2-40B4-BE49-F238E27FC236}">
                <a16:creationId xmlns:a16="http://schemas.microsoft.com/office/drawing/2014/main" id="{859A4C8E-2EC5-4D8B-A979-3CDC6ED0CAF9}"/>
              </a:ext>
            </a:extLst>
          </p:cNvPr>
          <p:cNvSpPr/>
          <p:nvPr/>
        </p:nvSpPr>
        <p:spPr>
          <a:xfrm>
            <a:off x="5214466" y="6311781"/>
            <a:ext cx="2406315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7" grpId="0" animBg="1"/>
      <p:bldP spid="37" grpId="1" animBg="1"/>
      <p:bldP spid="41" grpId="0" animBg="1"/>
      <p:bldP spid="67" grpId="0" animBg="1"/>
      <p:bldP spid="67" grpId="1" animBg="1"/>
      <p:bldP spid="68" grpId="0" animBg="1"/>
      <p:bldP spid="38" grpId="0" animBg="1"/>
      <p:bldP spid="38" grpId="1" animBg="1"/>
      <p:bldP spid="45" grpId="0" animBg="1"/>
      <p:bldP spid="45" grpId="1" animBg="1"/>
      <p:bldP spid="2" grpId="0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4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9" y="2549396"/>
            <a:ext cx="1340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480BEA7-8ACF-486B-8D82-8D60074D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6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Line 79">
            <a:extLst>
              <a:ext uri="{FF2B5EF4-FFF2-40B4-BE49-F238E27FC236}">
                <a16:creationId xmlns:a16="http://schemas.microsoft.com/office/drawing/2014/main" id="{2E2689C9-EC63-41BC-B712-C82F808F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6926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A53AF8-5734-4F06-9BAC-37DC5A634818}"/>
              </a:ext>
            </a:extLst>
          </p:cNvPr>
          <p:cNvSpPr txBox="1"/>
          <p:nvPr/>
        </p:nvSpPr>
        <p:spPr>
          <a:xfrm>
            <a:off x="11001454" y="2540228"/>
            <a:ext cx="63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Line 79">
            <a:extLst>
              <a:ext uri="{FF2B5EF4-FFF2-40B4-BE49-F238E27FC236}">
                <a16:creationId xmlns:a16="http://schemas.microsoft.com/office/drawing/2014/main" id="{C1E218AC-D459-4EEF-A913-B36694E0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9391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76229616-5841-4786-B292-13FD5F04400E}"/>
              </a:ext>
            </a:extLst>
          </p:cNvPr>
          <p:cNvSpPr/>
          <p:nvPr/>
        </p:nvSpPr>
        <p:spPr>
          <a:xfrm>
            <a:off x="6744883" y="6266591"/>
            <a:ext cx="875898" cy="170947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任意多边形 23">
            <a:extLst>
              <a:ext uri="{FF2B5EF4-FFF2-40B4-BE49-F238E27FC236}">
                <a16:creationId xmlns:a16="http://schemas.microsoft.com/office/drawing/2014/main" id="{859A4C8E-2EC5-4D8B-A979-3CDC6ED0CAF9}"/>
              </a:ext>
            </a:extLst>
          </p:cNvPr>
          <p:cNvSpPr/>
          <p:nvPr/>
        </p:nvSpPr>
        <p:spPr>
          <a:xfrm>
            <a:off x="5214466" y="6311781"/>
            <a:ext cx="2406315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0BC9A1F4-E82D-406E-9836-7D061AA9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354" y="597731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942AEA49-0F03-4426-B2BE-A41F8DEA3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356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BBC908AA-B7A9-4022-8C6D-7C4841B8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80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2228013F-8AF3-46D7-8FE1-4334CF13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44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6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1DFCEC0-D49F-49F4-B5CA-F923D2FFB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82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7FD7A253-87A2-4D24-B936-337DB6D2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17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05C3AA39-9651-44E3-A2A1-349B9FAC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483" y="5984576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9">
            <a:extLst>
              <a:ext uri="{FF2B5EF4-FFF2-40B4-BE49-F238E27FC236}">
                <a16:creationId xmlns:a16="http://schemas.microsoft.com/office/drawing/2014/main" id="{3B130076-CB0A-4BBD-9B29-B50D8182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665" y="5983683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54239197-4038-4D85-95F1-C0B854C89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7056" y="4916274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77FF4DB1-B908-4F04-9011-CB2DCE72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428" y="4466503"/>
            <a:ext cx="3137256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1" name="Line 79">
            <a:extLst>
              <a:ext uri="{FF2B5EF4-FFF2-40B4-BE49-F238E27FC236}">
                <a16:creationId xmlns:a16="http://schemas.microsoft.com/office/drawing/2014/main" id="{2E55AE48-1B8B-45E0-8A69-F117BDD88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39559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DEE79499-86F1-4A0F-BF75-BE41A7D0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66" y="5974665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19">
            <a:extLst>
              <a:ext uri="{FF2B5EF4-FFF2-40B4-BE49-F238E27FC236}">
                <a16:creationId xmlns:a16="http://schemas.microsoft.com/office/drawing/2014/main" id="{5C0FF996-7075-44DB-9EC1-F966019D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835" y="5976155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任意多边形 23">
            <a:extLst>
              <a:ext uri="{FF2B5EF4-FFF2-40B4-BE49-F238E27FC236}">
                <a16:creationId xmlns:a16="http://schemas.microsoft.com/office/drawing/2014/main" id="{D4DF8419-422D-4AA6-A100-BF0401050579}"/>
              </a:ext>
            </a:extLst>
          </p:cNvPr>
          <p:cNvSpPr/>
          <p:nvPr/>
        </p:nvSpPr>
        <p:spPr>
          <a:xfrm>
            <a:off x="5857674" y="6266591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39" grpId="0" animBg="1"/>
      <p:bldP spid="40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0" grpId="0" animBg="1"/>
      <p:bldP spid="55" grpId="0" animBg="1"/>
      <p:bldP spid="55" grpId="1" animBg="1"/>
      <p:bldP spid="56" grpId="0" animBg="1"/>
      <p:bldP spid="58" grpId="0" animBg="1"/>
      <p:bldP spid="58" grpId="1" animBg="1"/>
      <p:bldP spid="59" grpId="0" animBg="1"/>
      <p:bldP spid="59" grpId="1" animBg="1"/>
      <p:bldP spid="61" grpId="0" animBg="1"/>
      <p:bldP spid="63" grpId="0" animBg="1"/>
      <p:bldP spid="63" grpId="1" animBg="1"/>
      <p:bldP spid="60" grpId="0" animBg="1"/>
      <p:bldP spid="60" grpId="1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C349A-4087-47B0-9BE2-CA689FE4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3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SDD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160A37-C665-4E6F-A738-F19E04D85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17958"/>
              </p:ext>
            </p:extLst>
          </p:nvPr>
        </p:nvGraphicFramePr>
        <p:xfrm>
          <a:off x="838200" y="1528898"/>
          <a:ext cx="8210736" cy="38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996">
                  <a:extLst>
                    <a:ext uri="{9D8B030D-6E8A-4147-A177-3AD203B41FA5}">
                      <a16:colId xmlns:a16="http://schemas.microsoft.com/office/drawing/2014/main" val="182919454"/>
                    </a:ext>
                  </a:extLst>
                </a:gridCol>
                <a:gridCol w="4953740">
                  <a:extLst>
                    <a:ext uri="{9D8B030D-6E8A-4147-A177-3AD203B41FA5}">
                      <a16:colId xmlns:a16="http://schemas.microsoft.com/office/drawing/2014/main" val="94527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产生式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7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1)S’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→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2)S → ( L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S.depth+1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1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3)S →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400" b="1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4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4)L →  L</a:t>
                      </a:r>
                      <a:r>
                        <a:rPr lang="en-US" altLang="zh-CN" sz="2400" b="1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400" b="1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.depth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5)L →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2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3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ADE337A5-D5E1-4F54-A274-41A323801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690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A55A1487-C6F0-41BE-86B8-C05ED72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729" y="2549396"/>
            <a:ext cx="1340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1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25189F5-54F1-42FC-8946-8748AD2C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A5128FA-3B41-43C4-A3DD-5399146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99" y="5983682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79">
            <a:extLst>
              <a:ext uri="{FF2B5EF4-FFF2-40B4-BE49-F238E27FC236}">
                <a16:creationId xmlns:a16="http://schemas.microsoft.com/office/drawing/2014/main" id="{EC2D6A3C-1CCB-409A-A4FC-243611CD9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611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480BEA7-8ACF-486B-8D82-8D60074D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62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Line 79">
            <a:extLst>
              <a:ext uri="{FF2B5EF4-FFF2-40B4-BE49-F238E27FC236}">
                <a16:creationId xmlns:a16="http://schemas.microsoft.com/office/drawing/2014/main" id="{2E2689C9-EC63-41BC-B712-C82F808F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6926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A53AF8-5734-4F06-9BAC-37DC5A634818}"/>
              </a:ext>
            </a:extLst>
          </p:cNvPr>
          <p:cNvSpPr txBox="1"/>
          <p:nvPr/>
        </p:nvSpPr>
        <p:spPr>
          <a:xfrm>
            <a:off x="11001455" y="2540228"/>
            <a:ext cx="46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Line 79">
            <a:extLst>
              <a:ext uri="{FF2B5EF4-FFF2-40B4-BE49-F238E27FC236}">
                <a16:creationId xmlns:a16="http://schemas.microsoft.com/office/drawing/2014/main" id="{C1E218AC-D459-4EEF-A913-B36694E0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93913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0BC9A1F4-E82D-406E-9836-7D061AA9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354" y="5977312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942AEA49-0F03-4426-B2BE-A41F8DEA3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356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L’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7FD7A253-87A2-4D24-B936-337DB6D2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17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7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6" name="Rectangle 19">
            <a:extLst>
              <a:ext uri="{FF2B5EF4-FFF2-40B4-BE49-F238E27FC236}">
                <a16:creationId xmlns:a16="http://schemas.microsoft.com/office/drawing/2014/main" id="{3B130076-CB0A-4BBD-9B29-B50D8182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665" y="5983683"/>
            <a:ext cx="79163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L’depth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79">
            <a:extLst>
              <a:ext uri="{FF2B5EF4-FFF2-40B4-BE49-F238E27FC236}">
                <a16:creationId xmlns:a16="http://schemas.microsoft.com/office/drawing/2014/main" id="{2E55AE48-1B8B-45E0-8A69-F117BDD88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39559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任意多边形 23">
            <a:extLst>
              <a:ext uri="{FF2B5EF4-FFF2-40B4-BE49-F238E27FC236}">
                <a16:creationId xmlns:a16="http://schemas.microsoft.com/office/drawing/2014/main" id="{D4DF8419-422D-4AA6-A100-BF0401050579}"/>
              </a:ext>
            </a:extLst>
          </p:cNvPr>
          <p:cNvSpPr/>
          <p:nvPr/>
        </p:nvSpPr>
        <p:spPr>
          <a:xfrm>
            <a:off x="5857674" y="6266591"/>
            <a:ext cx="422416" cy="276998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E6E3A1E5-F222-4A10-A447-282BC1B9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91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3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A96FC7FB-B252-4791-AFA1-20F784A1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63" y="5975496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D7400535-BA81-4D51-9E75-65AED82A52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1762" y="491281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921517A9-7325-4C5B-8C75-7E91951A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435" y="4473199"/>
            <a:ext cx="2086653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print(stack[top].depth)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5E657D9A-0612-4F84-B768-533263CF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4" y="5408842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BA5050D4-4FAD-4489-9AEF-E0B1F271E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63084" y="2083594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1C945AC-9EC1-4A10-9D3D-20CA9822A7E9}"/>
              </a:ext>
            </a:extLst>
          </p:cNvPr>
          <p:cNvSpPr txBox="1"/>
          <p:nvPr/>
        </p:nvSpPr>
        <p:spPr>
          <a:xfrm>
            <a:off x="11320507" y="2548554"/>
            <a:ext cx="46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4F8138A2-D797-4330-ADC0-D5D32EDB82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3294" y="493136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91B7D453-BDE6-4F8D-BD18-A63CB979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8" y="4479570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DB9B8CD2-51B5-4B3B-AD39-2B087646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39" y="5979786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depth=2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Line 79">
            <a:extLst>
              <a:ext uri="{FF2B5EF4-FFF2-40B4-BE49-F238E27FC236}">
                <a16:creationId xmlns:a16="http://schemas.microsoft.com/office/drawing/2014/main" id="{B1502B5A-16EE-42E0-A139-C0CFF66A8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96234" y="2083593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" name="Line 41">
            <a:extLst>
              <a:ext uri="{FF2B5EF4-FFF2-40B4-BE49-F238E27FC236}">
                <a16:creationId xmlns:a16="http://schemas.microsoft.com/office/drawing/2014/main" id="{9CD5EB4E-64CD-4DD7-AA1C-D48D1335F1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0238" y="4930389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4E5CCD7D-E637-45EE-A34C-6F7CE850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72" y="4478599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1" name="Line 79">
            <a:extLst>
              <a:ext uri="{FF2B5EF4-FFF2-40B4-BE49-F238E27FC236}">
                <a16:creationId xmlns:a16="http://schemas.microsoft.com/office/drawing/2014/main" id="{664B5062-F48B-42F4-B6B8-5C0FA4D798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0" y="2083593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61E220-98B9-44B3-B0CA-90867C2F2DF5}"/>
              </a:ext>
            </a:extLst>
          </p:cNvPr>
          <p:cNvSpPr txBox="1"/>
          <p:nvPr/>
        </p:nvSpPr>
        <p:spPr>
          <a:xfrm>
            <a:off x="11892796" y="1505807"/>
            <a:ext cx="25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E2924D67-7773-4DA8-BC51-11F6A55D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90947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22" grpId="0" animBg="1"/>
      <p:bldP spid="30" grpId="0" animBg="1"/>
      <p:bldP spid="47" grpId="0" animBg="1"/>
      <p:bldP spid="39" grpId="0" animBg="1"/>
      <p:bldP spid="40" grpId="0" animBg="1"/>
      <p:bldP spid="50" grpId="0" animBg="1"/>
      <p:bldP spid="56" grpId="0" animBg="1"/>
      <p:bldP spid="64" grpId="0" animBg="1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62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4" grpId="0"/>
      <p:bldP spid="72" grpId="0" animBg="1"/>
      <p:bldP spid="7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>
            <a:extLst>
              <a:ext uri="{FF2B5EF4-FFF2-40B4-BE49-F238E27FC236}">
                <a16:creationId xmlns:a16="http://schemas.microsoft.com/office/drawing/2014/main" id="{6C6C9410-684D-4DFD-905B-0087F72CBE0C}"/>
              </a:ext>
            </a:extLst>
          </p:cNvPr>
          <p:cNvGrpSpPr>
            <a:grpSpLocks/>
          </p:cNvGrpSpPr>
          <p:nvPr/>
        </p:nvGrpSpPr>
        <p:grpSpPr bwMode="auto">
          <a:xfrm>
            <a:off x="1687228" y="202004"/>
            <a:ext cx="8817543" cy="2693597"/>
            <a:chOff x="751285" y="835905"/>
            <a:chExt cx="6091894" cy="221602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5587D9D4-13B6-4271-BD77-F0E10FE2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5936FE3-91C8-44A0-9145-CACFC51E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85" y="876096"/>
              <a:ext cx="6023954" cy="217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: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L.depth=S.depth+1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0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6D2E209-C427-43F2-90DF-73B27E64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83230"/>
              </p:ext>
            </p:extLst>
          </p:nvPr>
        </p:nvGraphicFramePr>
        <p:xfrm>
          <a:off x="1687228" y="3980330"/>
          <a:ext cx="88175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0">
                  <a:extLst>
                    <a:ext uri="{9D8B030D-6E8A-4147-A177-3AD203B41FA5}">
                      <a16:colId xmlns:a16="http://schemas.microsoft.com/office/drawing/2014/main" val="1580297451"/>
                    </a:ext>
                  </a:extLst>
                </a:gridCol>
                <a:gridCol w="1565763">
                  <a:extLst>
                    <a:ext uri="{9D8B030D-6E8A-4147-A177-3AD203B41FA5}">
                      <a16:colId xmlns:a16="http://schemas.microsoft.com/office/drawing/2014/main" val="2351199955"/>
                    </a:ext>
                  </a:extLst>
                </a:gridCol>
                <a:gridCol w="5639160">
                  <a:extLst>
                    <a:ext uri="{9D8B030D-6E8A-4147-A177-3AD203B41FA5}">
                      <a16:colId xmlns:a16="http://schemas.microsoft.com/office/drawing/2014/main" val="2710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zh-CN" alt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stack[top-1].depth=0; 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根据输入符号选择产生式进行推导</a:t>
                      </a:r>
                      <a:endParaRPr lang="en-US" altLang="zh-CN" sz="1800" b="1" i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2):stack[top+2].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</a:t>
                      </a:r>
                    </a:p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top=top+3;</a:t>
                      </a:r>
                    </a:p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3):stack[top].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</a:t>
                      </a:r>
                    </a:p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top=top+1;</a:t>
                      </a:r>
                      <a:endParaRPr lang="zh-CN" altLang="en-US" sz="1800" b="1" i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48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700B69-3251-4259-96C8-073F4334952F}"/>
              </a:ext>
            </a:extLst>
          </p:cNvPr>
          <p:cNvSpPr txBox="1"/>
          <p:nvPr/>
        </p:nvSpPr>
        <p:spPr>
          <a:xfrm>
            <a:off x="1687228" y="3429000"/>
            <a:ext cx="490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S.depth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43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>
            <a:extLst>
              <a:ext uri="{FF2B5EF4-FFF2-40B4-BE49-F238E27FC236}">
                <a16:creationId xmlns:a16="http://schemas.microsoft.com/office/drawing/2014/main" id="{6C6C9410-684D-4DFD-905B-0087F72CBE0C}"/>
              </a:ext>
            </a:extLst>
          </p:cNvPr>
          <p:cNvGrpSpPr>
            <a:grpSpLocks/>
          </p:cNvGrpSpPr>
          <p:nvPr/>
        </p:nvGrpSpPr>
        <p:grpSpPr bwMode="auto">
          <a:xfrm>
            <a:off x="1687228" y="202004"/>
            <a:ext cx="8817543" cy="2693597"/>
            <a:chOff x="751285" y="835905"/>
            <a:chExt cx="6091894" cy="221602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5587D9D4-13B6-4271-BD77-F0E10FE2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5936FE3-91C8-44A0-9145-CACFC51E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85" y="876096"/>
              <a:ext cx="6023954" cy="217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: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L.depth=S.depth+1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0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6D2E209-C427-43F2-90DF-73B27E64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31716"/>
              </p:ext>
            </p:extLst>
          </p:nvPr>
        </p:nvGraphicFramePr>
        <p:xfrm>
          <a:off x="1687228" y="3709596"/>
          <a:ext cx="881754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0">
                  <a:extLst>
                    <a:ext uri="{9D8B030D-6E8A-4147-A177-3AD203B41FA5}">
                      <a16:colId xmlns:a16="http://schemas.microsoft.com/office/drawing/2014/main" val="1580297451"/>
                    </a:ext>
                  </a:extLst>
                </a:gridCol>
                <a:gridCol w="1565763">
                  <a:extLst>
                    <a:ext uri="{9D8B030D-6E8A-4147-A177-3AD203B41FA5}">
                      <a16:colId xmlns:a16="http://schemas.microsoft.com/office/drawing/2014/main" val="2351199955"/>
                    </a:ext>
                  </a:extLst>
                </a:gridCol>
                <a:gridCol w="5639160">
                  <a:extLst>
                    <a:ext uri="{9D8B030D-6E8A-4147-A177-3AD203B41FA5}">
                      <a16:colId xmlns:a16="http://schemas.microsoft.com/office/drawing/2014/main" val="2710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top=top-1;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1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stack[top-1].depth=stack[top].Sdepth+1; 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stack[top+1].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</a:t>
                      </a:r>
                      <a:b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stack[top+3].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 </a:t>
                      </a:r>
                    </a:p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top=top+3;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top=top-1;</a:t>
                      </a:r>
                      <a:endParaRPr lang="zh-CN" altLang="en-US" sz="1800" b="1" i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43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700B69-3251-4259-96C8-073F4334952F}"/>
              </a:ext>
            </a:extLst>
          </p:cNvPr>
          <p:cNvSpPr txBox="1"/>
          <p:nvPr/>
        </p:nvSpPr>
        <p:spPr>
          <a:xfrm>
            <a:off x="1687228" y="3235961"/>
            <a:ext cx="490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2) S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(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L.depth=S.depth+1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}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 )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>
            <a:extLst>
              <a:ext uri="{FF2B5EF4-FFF2-40B4-BE49-F238E27FC236}">
                <a16:creationId xmlns:a16="http://schemas.microsoft.com/office/drawing/2014/main" id="{6C6C9410-684D-4DFD-905B-0087F72CBE0C}"/>
              </a:ext>
            </a:extLst>
          </p:cNvPr>
          <p:cNvGrpSpPr>
            <a:grpSpLocks/>
          </p:cNvGrpSpPr>
          <p:nvPr/>
        </p:nvGrpSpPr>
        <p:grpSpPr bwMode="auto">
          <a:xfrm>
            <a:off x="1687228" y="202004"/>
            <a:ext cx="8817543" cy="2693597"/>
            <a:chOff x="751285" y="835905"/>
            <a:chExt cx="6091894" cy="221602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5587D9D4-13B6-4271-BD77-F0E10FE2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5936FE3-91C8-44A0-9145-CACFC51E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85" y="876096"/>
              <a:ext cx="6023954" cy="217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: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L.depth=S.depth+1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0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0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6D2E209-C427-43F2-90DF-73B27E64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15151"/>
              </p:ext>
            </p:extLst>
          </p:nvPr>
        </p:nvGraphicFramePr>
        <p:xfrm>
          <a:off x="1687228" y="3709596"/>
          <a:ext cx="8817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0">
                  <a:extLst>
                    <a:ext uri="{9D8B030D-6E8A-4147-A177-3AD203B41FA5}">
                      <a16:colId xmlns:a16="http://schemas.microsoft.com/office/drawing/2014/main" val="1580297451"/>
                    </a:ext>
                  </a:extLst>
                </a:gridCol>
                <a:gridCol w="1565763">
                  <a:extLst>
                    <a:ext uri="{9D8B030D-6E8A-4147-A177-3AD203B41FA5}">
                      <a16:colId xmlns:a16="http://schemas.microsoft.com/office/drawing/2014/main" val="2351199955"/>
                    </a:ext>
                  </a:extLst>
                </a:gridCol>
                <a:gridCol w="5639160">
                  <a:extLst>
                    <a:ext uri="{9D8B030D-6E8A-4147-A177-3AD203B41FA5}">
                      <a16:colId xmlns:a16="http://schemas.microsoft.com/office/drawing/2014/main" val="2710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top=top-1;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1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print(stack[top].</a:t>
                      </a:r>
                      <a:r>
                        <a:rPr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Sdepth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834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700B69-3251-4259-96C8-073F4334952F}"/>
              </a:ext>
            </a:extLst>
          </p:cNvPr>
          <p:cNvSpPr txBox="1"/>
          <p:nvPr/>
        </p:nvSpPr>
        <p:spPr>
          <a:xfrm>
            <a:off x="1687228" y="3235961"/>
            <a:ext cx="490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S → a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S.depth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8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>
            <a:extLst>
              <a:ext uri="{FF2B5EF4-FFF2-40B4-BE49-F238E27FC236}">
                <a16:creationId xmlns:a16="http://schemas.microsoft.com/office/drawing/2014/main" id="{6C6C9410-684D-4DFD-905B-0087F72CBE0C}"/>
              </a:ext>
            </a:extLst>
          </p:cNvPr>
          <p:cNvGrpSpPr>
            <a:grpSpLocks/>
          </p:cNvGrpSpPr>
          <p:nvPr/>
        </p:nvGrpSpPr>
        <p:grpSpPr bwMode="auto">
          <a:xfrm>
            <a:off x="1687228" y="202004"/>
            <a:ext cx="8817543" cy="2693597"/>
            <a:chOff x="751285" y="835905"/>
            <a:chExt cx="6091894" cy="221602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5587D9D4-13B6-4271-BD77-F0E10FE2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DC3E6"/>
                </a:solidFill>
                <a:effectLst/>
                <a:uLnTx/>
                <a:uFillTx/>
                <a:latin typeface="Tahom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5936FE3-91C8-44A0-9145-CACFC51E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85" y="876096"/>
              <a:ext cx="6023954" cy="217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L.depth=S.depth+1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3) S → a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print(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4) 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L’.depth=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L’.depth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’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l-GR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6D2E209-C427-43F2-90DF-73B27E64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00509"/>
              </p:ext>
            </p:extLst>
          </p:nvPr>
        </p:nvGraphicFramePr>
        <p:xfrm>
          <a:off x="1687228" y="3709596"/>
          <a:ext cx="881754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0">
                  <a:extLst>
                    <a:ext uri="{9D8B030D-6E8A-4147-A177-3AD203B41FA5}">
                      <a16:colId xmlns:a16="http://schemas.microsoft.com/office/drawing/2014/main" val="1580297451"/>
                    </a:ext>
                  </a:extLst>
                </a:gridCol>
                <a:gridCol w="1565763">
                  <a:extLst>
                    <a:ext uri="{9D8B030D-6E8A-4147-A177-3AD203B41FA5}">
                      <a16:colId xmlns:a16="http://schemas.microsoft.com/office/drawing/2014/main" val="2351199955"/>
                    </a:ext>
                  </a:extLst>
                </a:gridCol>
                <a:gridCol w="5639160">
                  <a:extLst>
                    <a:ext uri="{9D8B030D-6E8A-4147-A177-3AD203B41FA5}">
                      <a16:colId xmlns:a16="http://schemas.microsoft.com/office/drawing/2014/main" val="2710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stack[top-1].depth=stack[top].</a:t>
                      </a:r>
                      <a:r>
                        <a:rPr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Ldepth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1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同上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stack[top-1].depth=stack[top].</a:t>
                      </a:r>
                      <a:r>
                        <a:rPr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Ldepth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根据输入符号选择产生式进行推导</a:t>
                      </a:r>
                      <a:endParaRPr lang="en-US" altLang="zh-CN" sz="1800" b="1" i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5):stack[top+1].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           </a:t>
                      </a:r>
                    </a:p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stack[top+3].</a:t>
                      </a:r>
                      <a:r>
                        <a:rPr lang="en-US" altLang="zh-CN" sz="1800" b="1" i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L’depth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=stack[top].depth;</a:t>
                      </a:r>
                    </a:p>
                    <a:p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top=top+4;</a:t>
                      </a:r>
                    </a:p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选择</a:t>
                      </a:r>
                      <a:r>
                        <a:rPr lang="en-US" altLang="zh-CN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6):top=top-1;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43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700B69-3251-4259-96C8-073F4334952F}"/>
              </a:ext>
            </a:extLst>
          </p:cNvPr>
          <p:cNvSpPr txBox="1"/>
          <p:nvPr/>
        </p:nvSpPr>
        <p:spPr>
          <a:xfrm>
            <a:off x="1687228" y="3235961"/>
            <a:ext cx="649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 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S.depth=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L.depth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L’.depth=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L.depth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’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37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>
            <a:extLst>
              <a:ext uri="{FF2B5EF4-FFF2-40B4-BE49-F238E27FC236}">
                <a16:creationId xmlns:a16="http://schemas.microsoft.com/office/drawing/2014/main" id="{6C6C9410-684D-4DFD-905B-0087F72CBE0C}"/>
              </a:ext>
            </a:extLst>
          </p:cNvPr>
          <p:cNvGrpSpPr>
            <a:grpSpLocks/>
          </p:cNvGrpSpPr>
          <p:nvPr/>
        </p:nvGrpSpPr>
        <p:grpSpPr bwMode="auto">
          <a:xfrm>
            <a:off x="1687228" y="202004"/>
            <a:ext cx="8817543" cy="2693597"/>
            <a:chOff x="751285" y="835905"/>
            <a:chExt cx="6091894" cy="221602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5587D9D4-13B6-4271-BD77-F0E10FE2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DC3E6"/>
                </a:solidFill>
                <a:effectLst/>
                <a:uLnTx/>
                <a:uFillTx/>
                <a:latin typeface="Tahom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5936FE3-91C8-44A0-9145-CACFC51E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85" y="876096"/>
              <a:ext cx="6023954" cy="217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L.depth=S.depth+1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3) S → a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print(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4) 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L’.depth=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L’.depth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’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kumimoji="0" lang="el-GR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6D2E209-C427-43F2-90DF-73B27E64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82206"/>
              </p:ext>
            </p:extLst>
          </p:nvPr>
        </p:nvGraphicFramePr>
        <p:xfrm>
          <a:off x="1687228" y="3709596"/>
          <a:ext cx="8817543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0">
                  <a:extLst>
                    <a:ext uri="{9D8B030D-6E8A-4147-A177-3AD203B41FA5}">
                      <a16:colId xmlns:a16="http://schemas.microsoft.com/office/drawing/2014/main" val="1580297451"/>
                    </a:ext>
                  </a:extLst>
                </a:gridCol>
                <a:gridCol w="1565763">
                  <a:extLst>
                    <a:ext uri="{9D8B030D-6E8A-4147-A177-3AD203B41FA5}">
                      <a16:colId xmlns:a16="http://schemas.microsoft.com/office/drawing/2014/main" val="2351199955"/>
                    </a:ext>
                  </a:extLst>
                </a:gridCol>
                <a:gridCol w="5639160">
                  <a:extLst>
                    <a:ext uri="{9D8B030D-6E8A-4147-A177-3AD203B41FA5}">
                      <a16:colId xmlns:a16="http://schemas.microsoft.com/office/drawing/2014/main" val="2710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top=top-1;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stack[top-1].depth=stack[top].</a:t>
                      </a:r>
                      <a:r>
                        <a:rPr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L’depth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1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同上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stack[top-1].depth=stack[top].</a:t>
                      </a:r>
                      <a:r>
                        <a:rPr lang="en-US" altLang="zh-CN" sz="1800" b="1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L’depth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top=top-1;</a:t>
                      </a:r>
                      <a:endParaRPr lang="en-US" altLang="zh-CN" sz="1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depth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同上</a:t>
                      </a:r>
                      <a:endParaRPr lang="en-US" altLang="zh-CN" sz="1800" b="1" i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43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700B69-3251-4259-96C8-073F4334952F}"/>
              </a:ext>
            </a:extLst>
          </p:cNvPr>
          <p:cNvSpPr txBox="1"/>
          <p:nvPr/>
        </p:nvSpPr>
        <p:spPr>
          <a:xfrm>
            <a:off x="1687228" y="3235961"/>
            <a:ext cx="72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’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S.depth=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L’.depth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’.depth=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L’.depth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709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C349A-4087-47B0-9BE2-CA689FE4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3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改为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160A37-C665-4E6F-A738-F19E04D85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79326"/>
              </p:ext>
            </p:extLst>
          </p:nvPr>
        </p:nvGraphicFramePr>
        <p:xfrm>
          <a:off x="838200" y="1461923"/>
          <a:ext cx="9947787" cy="519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761">
                  <a:extLst>
                    <a:ext uri="{9D8B030D-6E8A-4147-A177-3AD203B41FA5}">
                      <a16:colId xmlns:a16="http://schemas.microsoft.com/office/drawing/2014/main" val="182919454"/>
                    </a:ext>
                  </a:extLst>
                </a:gridCol>
                <a:gridCol w="2418736">
                  <a:extLst>
                    <a:ext uri="{9D8B030D-6E8A-4147-A177-3AD203B41FA5}">
                      <a16:colId xmlns:a16="http://schemas.microsoft.com/office/drawing/2014/main" val="113419811"/>
                    </a:ext>
                  </a:extLst>
                </a:gridCol>
                <a:gridCol w="4965290">
                  <a:extLst>
                    <a:ext uri="{9D8B030D-6E8A-4147-A177-3AD203B41FA5}">
                      <a16:colId xmlns:a16="http://schemas.microsoft.com/office/drawing/2014/main" val="945276408"/>
                    </a:ext>
                  </a:extLst>
                </a:gridCol>
              </a:tblGrid>
              <a:tr h="39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产生式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SELECT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71155"/>
                  </a:ext>
                </a:extLst>
              </a:tr>
              <a:tr h="619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1)S’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→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{ (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27930"/>
                  </a:ext>
                </a:extLst>
              </a:tr>
              <a:tr h="501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2)S → ( L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{ (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S.depth+1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19986"/>
                  </a:ext>
                </a:extLst>
              </a:tr>
              <a:tr h="501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3)S → a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{ a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400" b="1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44554"/>
                  </a:ext>
                </a:extLst>
              </a:tr>
              <a:tr h="1270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4)L → S 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(  a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L.depth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14327"/>
                  </a:ext>
                </a:extLst>
              </a:tr>
              <a:tr h="98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5)L’→ , S L</a:t>
                      </a:r>
                      <a:r>
                        <a:rPr lang="en-US" altLang="zh-CN" sz="2400" b="1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,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S.depth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L’.depth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400" b="1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’.depth = </a:t>
                      </a:r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L’.depth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25308"/>
                  </a:ext>
                </a:extLst>
              </a:tr>
              <a:tr h="501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6)L’→ </a:t>
                      </a:r>
                      <a:r>
                        <a:rPr lang="el-GR" altLang="zh-CN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{ )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}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31325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S’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31325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29DD0CC-C1BF-475F-A095-3FAE3630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2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6" y="5984578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41">
            <a:extLst>
              <a:ext uri="{FF2B5EF4-FFF2-40B4-BE49-F238E27FC236}">
                <a16:creationId xmlns:a16="http://schemas.microsoft.com/office/drawing/2014/main" id="{3679E089-B5C2-4A26-BB22-394D9B1445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3467" y="492942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08C1F47E-47AF-4A01-AA1F-36567BA8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268" y="4468252"/>
            <a:ext cx="1856398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31325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29DD0CC-C1BF-475F-A095-3FAE3630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2" y="5408845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6" y="5984578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depth=0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41">
            <a:extLst>
              <a:ext uri="{FF2B5EF4-FFF2-40B4-BE49-F238E27FC236}">
                <a16:creationId xmlns:a16="http://schemas.microsoft.com/office/drawing/2014/main" id="{3679E089-B5C2-4A26-BB22-394D9B1445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3467" y="492942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08C1F47E-47AF-4A01-AA1F-36567BA8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268" y="4468252"/>
            <a:ext cx="1856398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任意多边形 23">
            <a:extLst>
              <a:ext uri="{FF2B5EF4-FFF2-40B4-BE49-F238E27FC236}">
                <a16:creationId xmlns:a16="http://schemas.microsoft.com/office/drawing/2014/main" id="{FC25175A-B8A1-4909-961B-B8D690C3D7A6}"/>
              </a:ext>
            </a:extLst>
          </p:cNvPr>
          <p:cNvSpPr/>
          <p:nvPr/>
        </p:nvSpPr>
        <p:spPr>
          <a:xfrm>
            <a:off x="9223899" y="6299093"/>
            <a:ext cx="1430172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A47E8D0-55EF-4984-BCF9-4DB6BFB2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5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D74C20F-2DBC-4AF9-B742-4AB48C23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2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D17BC-31A2-4979-88B4-A3199DD5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4" y="5984576"/>
            <a:ext cx="791632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 23">
            <a:extLst>
              <a:ext uri="{FF2B5EF4-FFF2-40B4-BE49-F238E27FC236}">
                <a16:creationId xmlns:a16="http://schemas.microsoft.com/office/drawing/2014/main" id="{36A0659D-BAF0-43B9-982A-8F09BF8F63E1}"/>
              </a:ext>
            </a:extLst>
          </p:cNvPr>
          <p:cNvSpPr/>
          <p:nvPr/>
        </p:nvSpPr>
        <p:spPr>
          <a:xfrm>
            <a:off x="9223899" y="6299093"/>
            <a:ext cx="1430172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Line 41">
            <a:extLst>
              <a:ext uri="{FF2B5EF4-FFF2-40B4-BE49-F238E27FC236}">
                <a16:creationId xmlns:a16="http://schemas.microsoft.com/office/drawing/2014/main" id="{3D0062EF-C466-487F-9BBA-757679AC34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0682" y="492134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F0CF320A-30B7-4DEE-A89D-14F7C4B2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16" y="4469550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depth+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6" grpId="0" animBg="1"/>
      <p:bldP spid="17" grpId="0" animBg="1"/>
      <p:bldP spid="18" grpId="0" animBg="1"/>
      <p:bldP spid="18" grpId="1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222958" y="5408845"/>
            <a:ext cx="28998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9771728" y="1505807"/>
            <a:ext cx="2293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(a,(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108271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469892" y="345439"/>
            <a:ext cx="9366555" cy="4111152"/>
            <a:chOff x="751285" y="835905"/>
            <a:chExt cx="6091894" cy="2216027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>
                <a:solidFill>
                  <a:srgbClr val="9DC3E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4150550" y="876096"/>
              <a:ext cx="2595482" cy="20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S.depth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L.depth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Times New Roman" panose="02020603050405020304" pitchFamily="18" charset="0"/>
                </a:rPr>
                <a:t>=S.depth+1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S.depth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L’.depth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zh-CN" altLang="en-US" sz="2667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800" b="1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800" b="1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’.depth=</a:t>
              </a:r>
              <a:r>
                <a:rPr lang="en-US" altLang="zh-CN" sz="2800" b="1" kern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Arial" panose="020B0604020202020204" pitchFamily="34" charset="0"/>
                </a:rPr>
                <a:t>L’.depth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19225" y="876096"/>
              <a:ext cx="2268963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zh-CN" altLang="en-US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2) S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(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 )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 → a 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endPara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5)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667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7</a:t>
              </a:r>
              <a:r>
                <a:rPr lang="en-US" altLang="zh-CN" sz="266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</a:t>
              </a:r>
              <a:r>
                <a:rPr lang="en-US" altLang="zh-CN" sz="2667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’</a:t>
              </a:r>
            </a:p>
            <a:p>
              <a:pPr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6) L</a:t>
              </a:r>
              <a:r>
                <a:rPr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zh-CN" altLang="en-US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FCCB1C-9543-4F54-AEE7-AB7243EA6D63}"/>
              </a:ext>
            </a:extLst>
          </p:cNvPr>
          <p:cNvSpPr txBox="1"/>
          <p:nvPr/>
        </p:nvSpPr>
        <p:spPr>
          <a:xfrm>
            <a:off x="4136993" y="951920"/>
            <a:ext cx="1474769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( 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(  a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,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)</a:t>
            </a:r>
            <a:r>
              <a:rPr lang="zh-CN" altLang="en-US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zh-CN" alt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5A6E060-63BA-4E3F-969E-461AA959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88" y="5977311"/>
            <a:ext cx="79163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A47E8D0-55EF-4984-BCF9-4DB6BFB2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5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20D1E0C-9A20-4827-AC6C-55C72695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24" y="5408844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FA03F9C-46EF-4A5D-9161-2E9939E7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690" y="5408843"/>
            <a:ext cx="791633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D17BC-31A2-4979-88B4-A3199DD5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54" y="5984576"/>
            <a:ext cx="791632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Sdepth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79">
            <a:extLst>
              <a:ext uri="{FF2B5EF4-FFF2-40B4-BE49-F238E27FC236}">
                <a16:creationId xmlns:a16="http://schemas.microsoft.com/office/drawing/2014/main" id="{33368CC7-5BDC-4A10-95CA-0962545CE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9541" y="2083595"/>
            <a:ext cx="0" cy="2878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Line 41">
            <a:extLst>
              <a:ext uri="{FF2B5EF4-FFF2-40B4-BE49-F238E27FC236}">
                <a16:creationId xmlns:a16="http://schemas.microsoft.com/office/drawing/2014/main" id="{3D0062EF-C466-487F-9BBA-757679AC34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0682" y="4921340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F0CF320A-30B7-4DEE-A89D-14F7C4B2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16" y="4469550"/>
            <a:ext cx="3350474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depth+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任意多边形 23">
            <a:extLst>
              <a:ext uri="{FF2B5EF4-FFF2-40B4-BE49-F238E27FC236}">
                <a16:creationId xmlns:a16="http://schemas.microsoft.com/office/drawing/2014/main" id="{C75455A4-6B58-4795-9DED-87E215499CD4}"/>
              </a:ext>
            </a:extLst>
          </p:cNvPr>
          <p:cNvSpPr/>
          <p:nvPr/>
        </p:nvSpPr>
        <p:spPr>
          <a:xfrm>
            <a:off x="9201751" y="6291827"/>
            <a:ext cx="903679" cy="14617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任意多边形 23">
            <a:extLst>
              <a:ext uri="{FF2B5EF4-FFF2-40B4-BE49-F238E27FC236}">
                <a16:creationId xmlns:a16="http://schemas.microsoft.com/office/drawing/2014/main" id="{E440B9D0-09F7-41B9-AD40-76DE6B70C7A5}"/>
              </a:ext>
            </a:extLst>
          </p:cNvPr>
          <p:cNvSpPr/>
          <p:nvPr/>
        </p:nvSpPr>
        <p:spPr>
          <a:xfrm>
            <a:off x="7661709" y="6329344"/>
            <a:ext cx="2465397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7" grpId="0" animBg="1"/>
      <p:bldP spid="20" grpId="0" animBg="1"/>
      <p:bldP spid="25" grpId="0" animBg="1"/>
      <p:bldP spid="2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4429</Words>
  <Application>Microsoft Office PowerPoint</Application>
  <PresentationFormat>宽屏</PresentationFormat>
  <Paragraphs>711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等线 Light</vt:lpstr>
      <vt:lpstr>黑体</vt:lpstr>
      <vt:lpstr>华文楷体</vt:lpstr>
      <vt:lpstr>Arial</vt:lpstr>
      <vt:lpstr>Calibri</vt:lpstr>
      <vt:lpstr>Symbol</vt:lpstr>
      <vt:lpstr>Tahoma</vt:lpstr>
      <vt:lpstr>Times New Roman</vt:lpstr>
      <vt:lpstr>Wingdings</vt:lpstr>
      <vt:lpstr>Office 主题​​</vt:lpstr>
      <vt:lpstr>Blends</vt:lpstr>
      <vt:lpstr>习题9.5</vt:lpstr>
      <vt:lpstr>设计SDD</vt:lpstr>
      <vt:lpstr>改为LL(1)文法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</dc:title>
  <dc:creator>Wang Yi</dc:creator>
  <cp:lastModifiedBy>Wang Yi</cp:lastModifiedBy>
  <cp:revision>26</cp:revision>
  <dcterms:created xsi:type="dcterms:W3CDTF">2021-04-03T08:49:07Z</dcterms:created>
  <dcterms:modified xsi:type="dcterms:W3CDTF">2021-04-05T09:02:16Z</dcterms:modified>
</cp:coreProperties>
</file>