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58" r:id="rId5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70402020202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187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35" indent="-298450" defTabSz="99187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530" indent="-238760" defTabSz="99187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70050" indent="-238760" defTabSz="99187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6935" indent="-238760" defTabSz="99187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455" indent="-238760" defTabSz="99187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340" indent="-238760" defTabSz="99187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225" indent="-238760" defTabSz="99187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745" indent="-238760" defTabSz="99187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D7A4135-46EF-4BA2-95B9-F5F844552F5A}" type="slidenum">
              <a:rPr lang="zh-CN" altLang="en-US" smtClean="0">
                <a:solidFill>
                  <a:prstClr val="black"/>
                </a:solidFill>
                <a:latin typeface="Arial" panose="020B0704020202020204" pitchFamily="34" charset="0"/>
              </a:rPr>
            </a:fld>
            <a:endParaRPr lang="en-US" altLang="zh-CN">
              <a:solidFill>
                <a:prstClr val="black"/>
              </a:solidFill>
              <a:latin typeface="Arial" panose="020B07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7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24063" y="1185762"/>
            <a:ext cx="8215312" cy="4885257"/>
          </a:xfrm>
        </p:spPr>
        <p:txBody>
          <a:bodyPr/>
          <a:lstStyle/>
          <a:p>
            <a:pPr marL="273050" lvl="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这个文法生成了含“小数点”的二进制数：</a:t>
            </a:r>
            <a:endParaRPr lang="zh-CN" altLang="en-US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	S → L . L | L</a:t>
            </a:r>
            <a:endParaRPr lang="en-US" altLang="zh-CN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	L→ L B | B</a:t>
            </a:r>
            <a:endParaRPr lang="en-US" altLang="zh-CN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	B → 0 | 1</a:t>
            </a:r>
            <a:endParaRPr lang="en-US" altLang="zh-CN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设计一个</a:t>
            </a:r>
            <a:r>
              <a:rPr lang="en-US" altLang="zh-CN" sz="2800" kern="1200" dirty="0">
                <a:solidFill>
                  <a:srgbClr val="FF0000"/>
                </a:solidFill>
                <a:ea typeface="华文楷体" panose="02010600040101010101" pitchFamily="2" charset="-122"/>
              </a:rPr>
              <a:t>S</a:t>
            </a:r>
            <a:r>
              <a:rPr lang="zh-CN" altLang="en-US" sz="2800" kern="1200" dirty="0">
                <a:solidFill>
                  <a:srgbClr val="FF0000"/>
                </a:solidFill>
                <a:ea typeface="华文楷体" panose="02010600040101010101" pitchFamily="2" charset="-122"/>
              </a:rPr>
              <a:t>属性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的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SDD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来计算</a:t>
            </a:r>
            <a:r>
              <a:rPr lang="en-US" altLang="zh-CN" sz="28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S.val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，即输入串的十进制数值。比如，串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101.101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应该被翻译成十进制数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5.625</a:t>
            </a:r>
            <a:r>
              <a:rPr lang="zh-CN" altLang="en-US" sz="2800" kern="1200">
                <a:solidFill>
                  <a:prstClr val="black"/>
                </a:solidFill>
                <a:ea typeface="华文楷体" panose="02010600040101010101" pitchFamily="2" charset="-122"/>
              </a:rPr>
              <a:t>。</a:t>
            </a:r>
            <a:endParaRPr lang="zh-CN" altLang="en-US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9.3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77770" y="527685"/>
            <a:ext cx="7236460" cy="580199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120</Words>
  <Application>WPS 文字</Application>
  <PresentationFormat>宽屏</PresentationFormat>
  <Paragraphs>8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8" baseType="lpstr">
      <vt:lpstr>Arial</vt:lpstr>
      <vt:lpstr>方正书宋_GBK</vt:lpstr>
      <vt:lpstr>Wingdings</vt:lpstr>
      <vt:lpstr>宋体</vt:lpstr>
      <vt:lpstr>Arial Unicode MS</vt:lpstr>
      <vt:lpstr>汉仪书宋二KW</vt:lpstr>
      <vt:lpstr>Calibri Light</vt:lpstr>
      <vt:lpstr>Helvetica Neue</vt:lpstr>
      <vt:lpstr>Calibri</vt:lpstr>
      <vt:lpstr>微软雅黑</vt:lpstr>
      <vt:lpstr>汉仪旗黑</vt:lpstr>
      <vt:lpstr>华文楷体</vt:lpstr>
      <vt:lpstr>华文宋体</vt:lpstr>
      <vt:lpstr>Tahoma</vt:lpstr>
      <vt:lpstr>宋体</vt:lpstr>
      <vt:lpstr>Office 主题</vt:lpstr>
      <vt:lpstr>习题9.3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Robin</dc:creator>
  <cp:lastModifiedBy>Robin</cp:lastModifiedBy>
  <cp:revision>1</cp:revision>
  <dcterms:created xsi:type="dcterms:W3CDTF">2021-04-04T06:20:03Z</dcterms:created>
  <dcterms:modified xsi:type="dcterms:W3CDTF">2021-04-04T06:20:03Z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2052-2.8.1.4649</vt:lpwstr>
  </property>
</Properties>
</file>