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87" r:id="rId1"/>
  </p:sldMasterIdLst>
  <p:notesMasterIdLst>
    <p:notesMasterId r:id="rId2"/>
  </p:notesMasterIdLst>
  <p:sldIdLst>
    <p:sldId id="494" r:id="rId3"/>
    <p:sldId id="495" r:id="rId4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tableStyles" Target="tableStyle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27EBF6-F6B4-4C92-BFBE-58BE76EECDB8}" type="datetimeFigureOut">
              <a:rPr altLang="en-US" lang="zh-CN" smtClean="0"/>
              <a:t>2021/4/5</a:t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6CBF1B-90FA-4406-A480-6525B1CFA54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1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27EBF6-F6B4-4C92-BFBE-58BE76EECDB8}" type="datetimeFigureOut">
              <a:rPr altLang="en-US" lang="zh-CN" smtClean="0"/>
              <a:t>2021/4/5</a:t>
            </a:fld>
            <a:endParaRPr altLang="en-US" lang="zh-CN"/>
          </a:p>
        </p:txBody>
      </p:sp>
      <p:sp>
        <p:nvSpPr>
          <p:cNvPr id="10486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6CBF1B-90FA-4406-A480-6525B1CFA54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0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0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27EBF6-F6B4-4C92-BFBE-58BE76EECDB8}" type="datetimeFigureOut">
              <a:rPr altLang="en-US" lang="zh-CN" smtClean="0"/>
              <a:t>2021/4/5</a:t>
            </a:fld>
            <a:endParaRPr altLang="en-US" lang="zh-CN"/>
          </a:p>
        </p:txBody>
      </p:sp>
      <p:sp>
        <p:nvSpPr>
          <p:cNvPr id="104860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6CBF1B-90FA-4406-A480-6525B1CFA54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8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5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27EBF6-F6B4-4C92-BFBE-58BE76EECDB8}" type="datetimeFigureOut">
              <a:rPr altLang="en-US" lang="zh-CN" smtClean="0"/>
              <a:t>2021/4/5</a:t>
            </a:fld>
            <a:endParaRPr altLang="en-US" lang="zh-CN"/>
          </a:p>
        </p:txBody>
      </p:sp>
      <p:sp>
        <p:nvSpPr>
          <p:cNvPr id="10485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6CBF1B-90FA-4406-A480-6525B1CFA54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17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1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27EBF6-F6B4-4C92-BFBE-58BE76EECDB8}" type="datetimeFigureOut">
              <a:rPr altLang="en-US" lang="zh-CN" smtClean="0"/>
              <a:t>2021/4/5</a:t>
            </a:fld>
            <a:endParaRPr altLang="en-US" lang="zh-CN"/>
          </a:p>
        </p:txBody>
      </p:sp>
      <p:sp>
        <p:nvSpPr>
          <p:cNvPr id="104861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6CBF1B-90FA-4406-A480-6525B1CFA54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22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23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2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27EBF6-F6B4-4C92-BFBE-58BE76EECDB8}" type="datetimeFigureOut">
              <a:rPr altLang="en-US" lang="zh-CN" smtClean="0"/>
              <a:t>2021/4/5</a:t>
            </a:fld>
            <a:endParaRPr altLang="en-US" lang="zh-CN"/>
          </a:p>
        </p:txBody>
      </p:sp>
      <p:sp>
        <p:nvSpPr>
          <p:cNvPr id="104862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6CBF1B-90FA-4406-A480-6525B1CFA54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28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29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3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31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3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27EBF6-F6B4-4C92-BFBE-58BE76EECDB8}" type="datetimeFigureOut">
              <a:rPr altLang="en-US" lang="zh-CN" smtClean="0"/>
              <a:t>2021/4/5</a:t>
            </a:fld>
            <a:endParaRPr altLang="en-US" lang="zh-CN"/>
          </a:p>
        </p:txBody>
      </p:sp>
      <p:sp>
        <p:nvSpPr>
          <p:cNvPr id="104863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6CBF1B-90FA-4406-A480-6525B1CFA54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9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27EBF6-F6B4-4C92-BFBE-58BE76EECDB8}" type="datetimeFigureOut">
              <a:rPr altLang="en-US" lang="zh-CN" smtClean="0"/>
              <a:t>2021/4/5</a:t>
            </a:fld>
            <a:endParaRPr altLang="en-US" lang="zh-CN"/>
          </a:p>
        </p:txBody>
      </p:sp>
      <p:sp>
        <p:nvSpPr>
          <p:cNvPr id="104859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6CBF1B-90FA-4406-A480-6525B1CFA54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27EBF6-F6B4-4C92-BFBE-58BE76EECDB8}" type="datetimeFigureOut">
              <a:rPr altLang="en-US" lang="zh-CN" smtClean="0"/>
              <a:t>2021/4/5</a:t>
            </a:fld>
            <a:endParaRPr altLang="en-US" lang="zh-CN"/>
          </a:p>
        </p:txBody>
      </p:sp>
      <p:sp>
        <p:nvSpPr>
          <p:cNvPr id="104863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6CBF1B-90FA-4406-A480-6525B1CFA54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39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4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4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27EBF6-F6B4-4C92-BFBE-58BE76EECDB8}" type="datetimeFigureOut">
              <a:rPr altLang="en-US" lang="zh-CN" smtClean="0"/>
              <a:t>2021/4/5</a:t>
            </a:fld>
            <a:endParaRPr altLang="en-US" lang="zh-CN"/>
          </a:p>
        </p:txBody>
      </p:sp>
      <p:sp>
        <p:nvSpPr>
          <p:cNvPr id="104864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6CBF1B-90FA-4406-A480-6525B1CFA54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06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0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0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527EBF6-F6B4-4C92-BFBE-58BE76EECDB8}" type="datetimeFigureOut">
              <a:rPr altLang="en-US" lang="zh-CN" smtClean="0"/>
              <a:t>2021/4/5</a:t>
            </a:fld>
            <a:endParaRPr altLang="en-US" lang="zh-CN"/>
          </a:p>
        </p:txBody>
      </p:sp>
      <p:sp>
        <p:nvSpPr>
          <p:cNvPr id="104860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6CBF1B-90FA-4406-A480-6525B1CFA54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EBF6-F6B4-4C92-BFBE-58BE76EECDB8}" type="datetimeFigureOut">
              <a:rPr altLang="en-US" lang="zh-CN" smtClean="0"/>
              <a:t>2021/4/5</a:t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CBF1B-90FA-4406-A480-6525B1CFA54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en-US" dirty="0" lang="zh-CN"/>
              <a:t>习题 </a:t>
            </a:r>
            <a:r>
              <a:rPr altLang="zh-CN" dirty="0" lang="en-US"/>
              <a:t>9.5</a:t>
            </a:r>
            <a:r>
              <a:rPr altLang="en-US" dirty="0" lang="zh-CN"/>
              <a:t>（</a:t>
            </a:r>
            <a:r>
              <a:rPr altLang="zh-CN" dirty="0" lang="en-US"/>
              <a:t>1</a:t>
            </a:r>
            <a:r>
              <a:rPr altLang="en-US" dirty="0" lang="zh-CN"/>
              <a:t>）</a:t>
            </a:r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altLang="zh-CN" dirty="0" lang="en-US"/>
              <a:t>1180301001</a:t>
            </a:r>
          </a:p>
          <a:p>
            <a:pPr algn="r"/>
            <a:r>
              <a:rPr altLang="en-US" dirty="0" lang="zh-CN"/>
              <a:t>沈汝佳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文本框 3"/>
          <p:cNvSpPr txBox="1"/>
          <p:nvPr/>
        </p:nvSpPr>
        <p:spPr>
          <a:xfrm>
            <a:off x="656948" y="310718"/>
            <a:ext cx="3124939" cy="13234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000" lang="en-US"/>
              <a:t>S</a:t>
            </a:r>
            <a:r>
              <a:rPr altLang="en-US" dirty="0" sz="2000" lang="zh-CN"/>
              <a:t>→</a:t>
            </a:r>
            <a:r>
              <a:rPr altLang="zh-CN" dirty="0" sz="2000" lang="en-US"/>
              <a:t>(L)|a</a:t>
            </a:r>
          </a:p>
          <a:p>
            <a:r>
              <a:rPr altLang="zh-CN" dirty="0" sz="2000" lang="en-US"/>
              <a:t>L</a:t>
            </a:r>
            <a:r>
              <a:rPr altLang="en-US" dirty="0" sz="2000" lang="zh-CN"/>
              <a:t>→</a:t>
            </a:r>
            <a:r>
              <a:rPr altLang="zh-CN" dirty="0" sz="2000" lang="en-US"/>
              <a:t>L,S|S</a:t>
            </a:r>
          </a:p>
          <a:p>
            <a:r>
              <a:rPr altLang="en-US" dirty="0" sz="2000" lang="zh-CN"/>
              <a:t>设计</a:t>
            </a:r>
            <a:r>
              <a:rPr altLang="zh-CN" dirty="0" sz="2000" lang="en-US"/>
              <a:t>SDD</a:t>
            </a:r>
            <a:r>
              <a:rPr altLang="en-US" dirty="0" sz="2000" lang="zh-CN"/>
              <a:t>，输出</a:t>
            </a:r>
            <a:r>
              <a:rPr altLang="zh-CN" dirty="0" sz="2000" lang="en-US"/>
              <a:t>S</a:t>
            </a:r>
            <a:r>
              <a:rPr altLang="en-US" dirty="0" sz="2000" lang="zh-CN"/>
              <a:t>所生成的串中的配对括号的个数</a:t>
            </a:r>
          </a:p>
        </p:txBody>
      </p:sp>
      <p:sp>
        <p:nvSpPr>
          <p:cNvPr id="1048594" name="文本框 4"/>
          <p:cNvSpPr txBox="1"/>
          <p:nvPr/>
        </p:nvSpPr>
        <p:spPr>
          <a:xfrm>
            <a:off x="656948" y="1837678"/>
            <a:ext cx="5637319" cy="33934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4400" lang="en-US"/>
              <a:t>S’</a:t>
            </a:r>
            <a:r>
              <a:rPr altLang="en-US" dirty="0" sz="4400" lang="zh-CN"/>
              <a:t>→</a:t>
            </a:r>
            <a:r>
              <a:rPr altLang="zh-CN" dirty="0" sz="4400" lang="en-US"/>
              <a:t>S n			</a:t>
            </a:r>
          </a:p>
          <a:p>
            <a:r>
              <a:rPr altLang="zh-CN" dirty="0" sz="4400" lang="en-US"/>
              <a:t>S</a:t>
            </a:r>
            <a:r>
              <a:rPr altLang="en-US" dirty="0" sz="4400" lang="zh-CN"/>
              <a:t>→</a:t>
            </a:r>
            <a:r>
              <a:rPr altLang="zh-CN" dirty="0" sz="4400" lang="en-US"/>
              <a:t>(L)</a:t>
            </a:r>
          </a:p>
          <a:p>
            <a:r>
              <a:rPr altLang="zh-CN" dirty="0" sz="4400" lang="en-US"/>
              <a:t>S</a:t>
            </a:r>
            <a:r>
              <a:rPr altLang="en-US" dirty="0" sz="4400" lang="zh-CN"/>
              <a:t>→</a:t>
            </a:r>
            <a:r>
              <a:rPr altLang="zh-CN" dirty="0" sz="4400" lang="en-US"/>
              <a:t>a</a:t>
            </a:r>
          </a:p>
          <a:p>
            <a:r>
              <a:rPr altLang="zh-CN" dirty="0" sz="4400" lang="en-US"/>
              <a:t>L</a:t>
            </a:r>
            <a:r>
              <a:rPr altLang="en-US" dirty="0" sz="4400" lang="zh-CN"/>
              <a:t>→</a:t>
            </a:r>
            <a:r>
              <a:rPr altLang="zh-CN" dirty="0" sz="4400" lang="en-US"/>
              <a:t>S</a:t>
            </a:r>
          </a:p>
          <a:p>
            <a:r>
              <a:rPr altLang="zh-CN" dirty="0" sz="4400" lang="en-US"/>
              <a:t>L</a:t>
            </a:r>
            <a:r>
              <a:rPr altLang="zh-CN" dirty="0" sz="4400" lang="zh-CN"/>
              <a:t>→</a:t>
            </a:r>
            <a:r>
              <a:rPr altLang="zh-CN" dirty="0" sz="4400" lang="en-US"/>
              <a:t>L</a:t>
            </a:r>
            <a:r>
              <a:rPr altLang="zh-CN" dirty="0" sz="4400" lang="en-US"/>
              <a:t>,</a:t>
            </a:r>
            <a:r>
              <a:rPr altLang="zh-CN" dirty="0" sz="4400" lang="en-US"/>
              <a:t>S</a:t>
            </a:r>
            <a:endParaRPr altLang="en-US" lang="zh-CN"/>
          </a:p>
        </p:txBody>
      </p:sp>
      <p:sp>
        <p:nvSpPr>
          <p:cNvPr id="1048595" name="文本框 5"/>
          <p:cNvSpPr txBox="1"/>
          <p:nvPr/>
        </p:nvSpPr>
        <p:spPr>
          <a:xfrm>
            <a:off x="4163627" y="1837678"/>
            <a:ext cx="6241002" cy="33934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4400" lang="en-US"/>
              <a:t>Print(</a:t>
            </a:r>
            <a:r>
              <a:rPr altLang="zh-CN" dirty="0" sz="4400" lang="en-US" err="1"/>
              <a:t>S.val</a:t>
            </a:r>
            <a:r>
              <a:rPr altLang="zh-CN" dirty="0" sz="4400" lang="en-US"/>
              <a:t>)</a:t>
            </a:r>
          </a:p>
          <a:p>
            <a:r>
              <a:rPr altLang="zh-CN" dirty="0" sz="4400" lang="en-US" err="1"/>
              <a:t>S.val</a:t>
            </a:r>
            <a:r>
              <a:rPr altLang="zh-CN" dirty="0" sz="4400" lang="en-US"/>
              <a:t>=L.val+1</a:t>
            </a:r>
          </a:p>
          <a:p>
            <a:r>
              <a:rPr altLang="zh-CN" dirty="0" sz="4400" lang="en-US" err="1"/>
              <a:t>S.val</a:t>
            </a:r>
            <a:r>
              <a:rPr altLang="zh-CN" dirty="0" sz="4400" lang="en-US"/>
              <a:t>=0</a:t>
            </a:r>
          </a:p>
          <a:p>
            <a:r>
              <a:rPr altLang="zh-CN" dirty="0" sz="4400" lang="en-US" err="1"/>
              <a:t>L.val</a:t>
            </a:r>
            <a:r>
              <a:rPr altLang="zh-CN" dirty="0" sz="4400" lang="en-US"/>
              <a:t>=S.</a:t>
            </a:r>
            <a:r>
              <a:rPr altLang="zh-CN" dirty="0" sz="4400" lang="en-US" err="1"/>
              <a:t>val</a:t>
            </a:r>
            <a:endParaRPr altLang="zh-CN" dirty="0" sz="4400" lang="en-US"/>
          </a:p>
          <a:p>
            <a:r>
              <a:rPr altLang="zh-CN" dirty="0" sz="4400" lang="en-US" err="1"/>
              <a:t>L</a:t>
            </a:r>
            <a:r>
              <a:rPr altLang="zh-CN" dirty="0" sz="4400" lang="en-US" err="1"/>
              <a:t>.</a:t>
            </a:r>
            <a:r>
              <a:rPr altLang="zh-CN" dirty="0" sz="4400" lang="en-US" err="1"/>
              <a:t>v</a:t>
            </a:r>
            <a:r>
              <a:rPr altLang="zh-CN" dirty="0" sz="4400" lang="en-US" err="1"/>
              <a:t>a</a:t>
            </a:r>
            <a:r>
              <a:rPr altLang="zh-CN" dirty="0" sz="4400" lang="en-US" err="1"/>
              <a:t>l</a:t>
            </a:r>
            <a:r>
              <a:rPr altLang="zh-CN" dirty="0" sz="4400" lang="en-US" err="1"/>
              <a:t>=</a:t>
            </a:r>
            <a:r>
              <a:rPr altLang="zh-CN" dirty="0" sz="4400" lang="en-US" err="1"/>
              <a:t>L</a:t>
            </a:r>
            <a:r>
              <a:rPr altLang="zh-CN" dirty="0" sz="4400" lang="en-US" err="1"/>
              <a:t>.</a:t>
            </a:r>
            <a:r>
              <a:rPr altLang="zh-CN" dirty="0" sz="4400" lang="en-US" err="1"/>
              <a:t>v</a:t>
            </a:r>
            <a:r>
              <a:rPr altLang="zh-CN" dirty="0" sz="4400" lang="en-US" err="1"/>
              <a:t>a</a:t>
            </a:r>
            <a:r>
              <a:rPr altLang="zh-CN" dirty="0" sz="4400" lang="en-US" err="1"/>
              <a:t>l</a:t>
            </a:r>
            <a:r>
              <a:rPr altLang="zh-CN" dirty="0" sz="4400" lang="en-US" err="1"/>
              <a:t>+</a:t>
            </a:r>
            <a:r>
              <a:rPr altLang="zh-CN" dirty="0" sz="4400" lang="en-US" err="1"/>
              <a:t>S</a:t>
            </a:r>
            <a:r>
              <a:rPr altLang="zh-CN" dirty="0" sz="4400" lang="en-US" err="1"/>
              <a:t>.</a:t>
            </a:r>
            <a:r>
              <a:rPr altLang="zh-CN" dirty="0" sz="4400" lang="en-US" err="1"/>
              <a:t>v</a:t>
            </a:r>
            <a:r>
              <a:rPr altLang="zh-CN" dirty="0" sz="4400" lang="en-US" err="1"/>
              <a:t>a</a:t>
            </a:r>
            <a:r>
              <a:rPr altLang="zh-CN" dirty="0" sz="4400" lang="en-US" err="1"/>
              <a:t>l</a:t>
            </a:r>
            <a:endParaRPr altLang="zh-CN" dirty="0" sz="4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习题 9.5（1）</dc:title>
  <dc:creator>汝佳 沈</dc:creator>
  <cp:lastModifiedBy>汝佳 沈</cp:lastModifiedBy>
  <dcterms:created xsi:type="dcterms:W3CDTF">2021-04-04T10:22:32Z</dcterms:created>
  <dcterms:modified xsi:type="dcterms:W3CDTF">2021-04-06T00:25:49Z</dcterms:modified>
</cp:coreProperties>
</file>