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5"/>
  </p:notesMasterIdLst>
  <p:handoutMasterIdLst>
    <p:handoutMasterId r:id="rId8"/>
  </p:handoutMasterIdLst>
  <p:sldIdLst>
    <p:sldId id="257" r:id="rId4"/>
    <p:sldId id="371" r:id="rId6"/>
    <p:sldId id="588" r:id="rId7"/>
  </p:sldIdLst>
  <p:sldSz cx="9144000" cy="6858000" type="screen4x3"/>
  <p:notesSz cx="6760845" cy="99421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DC0FF"/>
    <a:srgbClr val="FFFFFF"/>
    <a:srgbClr val="B5C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526" autoAdjust="0"/>
    <p:restoredTop sz="74128" autoAdjust="0"/>
  </p:normalViewPr>
  <p:slideViewPr>
    <p:cSldViewPr snapToGrid="0">
      <p:cViewPr varScale="1">
        <p:scale>
          <a:sx n="50" d="100"/>
          <a:sy n="50" d="100"/>
        </p:scale>
        <p:origin x="100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83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2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r">
              <a:defRPr sz="1300"/>
            </a:lvl1pPr>
          </a:lstStyle>
          <a:p>
            <a:fld id="{3F11E259-0704-4A96-9029-583C193F3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2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r">
              <a:defRPr sz="1300"/>
            </a:lvl1pPr>
          </a:lstStyle>
          <a:p>
            <a:fld id="{17F8DA47-DAB9-4E9B-8B11-A8AC769CFC8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2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r">
              <a:defRPr sz="1300"/>
            </a:lvl1pPr>
          </a:lstStyle>
          <a:p>
            <a:fld id="{07E45AC4-77D2-4720-9D3F-883BC1DDD5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23" tIns="47713" rIns="95423" bIns="47713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4"/>
            <a:ext cx="5408930" cy="3914865"/>
          </a:xfrm>
          <a:prstGeom prst="rect">
            <a:avLst/>
          </a:prstGeom>
        </p:spPr>
        <p:txBody>
          <a:bodyPr vert="horz" lIns="95423" tIns="47713" rIns="95423" bIns="47713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2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r">
              <a:defRPr sz="1300"/>
            </a:lvl1pPr>
          </a:lstStyle>
          <a:p>
            <a:fld id="{9849400F-177C-4236-BC7C-5112B38429B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81380">
              <a:defRPr/>
            </a:pP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讲增加一道习题</a:t>
            </a:r>
            <a:endParaRPr lang="zh-CN" altLang="en-US" dirty="0"/>
          </a:p>
          <a:p>
            <a:r>
              <a:rPr lang="zh-CN" altLang="en-US" dirty="0"/>
              <a:t>第</a:t>
            </a:r>
            <a:r>
              <a:rPr lang="en-US" altLang="zh-CN" dirty="0"/>
              <a:t>15</a:t>
            </a:r>
            <a:r>
              <a:rPr lang="zh-CN" altLang="en-US" dirty="0"/>
              <a:t>讲增加一道参数传递的习题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9400F-177C-4236-BC7C-5112B38429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  <a:ea typeface="楷体_GB2312" pitchFamily="49" charset="-122"/>
              </a:defRPr>
            </a:lvl1pPr>
          </a:lstStyle>
          <a:p>
            <a:pPr>
              <a:defRPr/>
            </a:pPr>
            <a:fld id="{7553EC42-327A-4DC5-8A3B-3FC00DBD0AF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99D17081-E827-49EE-956A-E5C7666F68A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335210B6-1538-4A72-9138-1037C13D1AB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C4CCEAE0-3EDB-4C19-BFC2-3B71EF61DA8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D0F1D078-FFE2-458A-B60F-C12FD68823F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07A3F0-6A55-4A74-B752-4361FB4EE8D7}" type="slidenum">
              <a:rPr lang="zh-CN" altLang="en-US">
                <a:solidFill>
                  <a:srgbClr val="1C1C1C"/>
                </a:solidFill>
              </a:rPr>
            </a:fld>
            <a:endParaRPr lang="en-US" altLang="zh-CN">
              <a:solidFill>
                <a:srgbClr val="1C1C1C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/>
          <p:nvPr userDrawn="1"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4"/>
            <p:cNvSpPr>
              <a:spLocks noChangeArrowheads="1"/>
            </p:cNvSpPr>
            <p:nvPr/>
          </p:nvSpPr>
          <p:spPr bwMode="auto">
            <a:xfrm>
              <a:off x="-786" y="195486"/>
              <a:ext cx="756363" cy="432048"/>
            </a:xfrm>
            <a:prstGeom prst="homePlate">
              <a:avLst>
                <a:gd name="adj" fmla="val 49999"/>
              </a:avLst>
            </a:prstGeom>
            <a:solidFill>
              <a:srgbClr val="0B8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楷体_GB2312" pitchFamily="49" charset="-12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60525"/>
            <a:ext cx="8116391" cy="643913"/>
          </a:xfrm>
        </p:spPr>
        <p:txBody>
          <a:bodyPr/>
          <a:lstStyle>
            <a:lvl1pPr>
              <a:defRPr b="0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CE5E9-B6EE-4128-87EA-E68AACC1DC92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CBAFB-72E0-4A51-95B2-31955ECFFBCF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337C1-E69E-4D4A-A8F9-0B0A666610E6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86C3E-F850-41DA-9F5D-9EE5C191B968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A0416-C3C0-4A55-B3AB-D651B26F6A2A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793BCCE3-325A-4BEC-ADD9-CC5208E5580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637BA-84C5-4ADB-ABDF-79D51ACBCEC6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FBD3B-9A15-4503-8327-F7D8166B63ED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D91E8-F6AA-40E0-AE34-F0118636E012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BB1D6-10ED-487A-9AB9-66A1F63C30F8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E0279-D67A-45F5-90E0-7F3CAED49191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EDDF7C24-5C05-41AD-A17B-B817B7ED2FB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710F5AFC-E3B4-4BEB-9C53-133FD198002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68A5D00A-2961-4E7E-BA23-23A115E329C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4A8B0883-E3E7-4409-B415-D7DBEFDB2CD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ACB43088-7829-4A02-84A5-8156C9BEFB5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289E80A7-527F-4009-A846-7020F9E65FC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B0182568-52ED-47E8-A66F-BD256ED0067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7CB030-AD4E-451F-897F-27696F74ADDE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C7FF5F-E73E-4BCA-AB54-9F078C7126B9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 descr="G:\QQ截图201607142012副本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074286" y="2205483"/>
            <a:ext cx="4328931" cy="1377950"/>
          </a:xfrm>
          <a:prstGeom prst="rect">
            <a:avLst/>
          </a:prstGeom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35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编译系统</a:t>
            </a:r>
            <a:endParaRPr lang="en-US" altLang="zh-CN" sz="35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defRPr/>
            </a:pPr>
            <a:r>
              <a:rPr lang="zh-CN" altLang="en-US" sz="35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习题</a:t>
            </a:r>
            <a:endParaRPr lang="zh-CN" altLang="en-US" sz="35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59300" y="3284538"/>
            <a:ext cx="3457575" cy="942975"/>
          </a:xfrm>
          <a:prstGeom prst="rect">
            <a:avLst/>
          </a:prstGeom>
        </p:spPr>
        <p:txBody>
          <a:bodyPr anchor="ctr"/>
          <a:lstStyle/>
          <a:p>
            <a:pPr>
              <a:spcBef>
                <a:spcPct val="0"/>
              </a:spcBef>
              <a:defRPr/>
            </a:pPr>
            <a:r>
              <a:rPr lang="en-US" altLang="zh-CN" sz="2500" b="1" dirty="0">
                <a:solidFill>
                  <a:prstClr val="white"/>
                </a:solidFill>
                <a:latin typeface="Candara" panose="020E0502030303020204"/>
                <a:ea typeface="楷体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prstClr val="white"/>
                </a:solidFill>
                <a:latin typeface="Candara" panose="020E0502030303020204"/>
                <a:ea typeface="楷体" panose="02010609060101010101" pitchFamily="49" charset="-122"/>
              </a:rPr>
              <a:t>哈尔滨工业大学  陈鄞</a:t>
            </a:r>
            <a:endParaRPr lang="zh-CN" altLang="en-US" sz="2000" b="1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下面的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SDT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计算了一个由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0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组成的串的值。它把输入的符号串当作按照正二进制数来解释。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B → B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0 {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B.val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=2* B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.val }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     | B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1 {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B.val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=2* B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.val+1 }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     | 1	 {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B.val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=1 }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改写这个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SDT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，使得基础文法不再是左递归的，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但仍然可以计算出整个输入串的相同的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B.val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的值。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9.4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380" y="1185545"/>
            <a:ext cx="8344535" cy="5521325"/>
          </a:xfrm>
        </p:spPr>
        <p:txBody>
          <a:bodyPr/>
          <a:lstStyle/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化简对应文法消除左递归，得：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→1D 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D→0D|1D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1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|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ε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原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SDT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中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B.val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的语义是对应二进制数的十进制值，定义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D.val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D.b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为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的属性，其中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D.b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表示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的二进制位数，则有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B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→1D {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B.val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=1*2</a:t>
            </a:r>
            <a:r>
              <a:rPr lang="en-US" altLang="zh-CN" sz="2800" kern="1200" baseline="300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D.b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+D.val }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D→0D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1  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{ D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.val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= D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1.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val; D.b=D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1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.b+1 }</a:t>
            </a:r>
            <a:endParaRPr lang="en-US" altLang="zh-CN" sz="2800" kern="1200" baseline="-25000" dirty="0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      | 1D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1 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{ D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.val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=1*2</a:t>
            </a:r>
            <a:r>
              <a:rPr lang="en-US" altLang="zh-CN" sz="2800" kern="1200" baseline="300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D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1</a:t>
            </a:r>
            <a:r>
              <a:rPr lang="en-US" altLang="zh-CN" sz="2800" kern="1200" baseline="300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.b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+D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1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.val; D.b=D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1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.b+1 }</a:t>
            </a:r>
            <a:endParaRPr lang="en-US" altLang="zh-CN" sz="2800" kern="1200" baseline="-25000" dirty="0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      | ε { D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.val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=0 ; D.b=0 }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9.4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</Words>
  <Application>WPS 演示</Application>
  <PresentationFormat>全屏显示(4:3)</PresentationFormat>
  <Paragraphs>28</Paragraphs>
  <Slides>3</Slides>
  <Notes>117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8" baseType="lpstr">
      <vt:lpstr>Arial</vt:lpstr>
      <vt:lpstr>宋体</vt:lpstr>
      <vt:lpstr>Wingdings</vt:lpstr>
      <vt:lpstr>Tahoma</vt:lpstr>
      <vt:lpstr>楷体_GB2312</vt:lpstr>
      <vt:lpstr>新宋体</vt:lpstr>
      <vt:lpstr>Calibri</vt:lpstr>
      <vt:lpstr>Times New Roman</vt:lpstr>
      <vt:lpstr>楷体</vt:lpstr>
      <vt:lpstr>微软雅黑</vt:lpstr>
      <vt:lpstr>Candara</vt:lpstr>
      <vt:lpstr>华文楷体</vt:lpstr>
      <vt:lpstr>Arial Unicode MS</vt:lpstr>
      <vt:lpstr>1_Blends</vt:lpstr>
      <vt:lpstr>Blends</vt:lpstr>
      <vt:lpstr>PowerPoint 演示文稿</vt:lpstr>
      <vt:lpstr>习题9.4</vt:lpstr>
      <vt:lpstr>习题9.4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</dc:creator>
  <cp:lastModifiedBy>李婧辰</cp:lastModifiedBy>
  <cp:revision>233</cp:revision>
  <cp:lastPrinted>2020-01-12T02:45:00Z</cp:lastPrinted>
  <dcterms:created xsi:type="dcterms:W3CDTF">2016-09-11T10:44:00Z</dcterms:created>
  <dcterms:modified xsi:type="dcterms:W3CDTF">2021-04-05T08:25:56Z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41AE56F9E6964747AB3491757053FCE3</vt:lpwstr>
  </property>
  <property fmtid="{D5CDD505-2E9C-101B-9397-08002B2CF9AE}" pid="3" name="KSOProductBuildVer">
    <vt:lpwstr>2052-11.1.0.10359</vt:lpwstr>
  </property>
</Properties>
</file>