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483" r:id="rId2"/>
    <p:sldId id="484" r:id="rId3"/>
    <p:sldId id="486" r:id="rId4"/>
    <p:sldId id="485" r:id="rId5"/>
    <p:sldId id="487" r:id="rId6"/>
    <p:sldId id="488" r:id="rId7"/>
    <p:sldId id="489" r:id="rId8"/>
    <p:sldId id="490" r:id="rId9"/>
    <p:sldId id="491" r:id="rId10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0FF"/>
    <a:srgbClr val="00FFFF"/>
    <a:srgbClr val="33CCFF"/>
    <a:srgbClr val="3399FF"/>
    <a:srgbClr val="000099"/>
    <a:srgbClr val="3366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26" autoAdjust="0"/>
    <p:restoredTop sz="95682" autoAdjust="0"/>
  </p:normalViewPr>
  <p:slideViewPr>
    <p:cSldViewPr snapToGrid="0">
      <p:cViewPr varScale="1">
        <p:scale>
          <a:sx n="86" d="100"/>
          <a:sy n="86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96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63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5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10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75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2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739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56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给定如下文法：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S → ( L ) | a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L → L , S |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所生成的串中每个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的嵌套深度。例如，串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(a,(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的输出结果是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。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8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09" y="627823"/>
            <a:ext cx="8215312" cy="4885257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S → ( L ) | a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L → L , S | S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消除左递归：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S’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→ S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→ (L)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→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→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SL’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L’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→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,SL’|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ε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9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4A4C06A-F2F9-4ECE-9F7B-619DCB21A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89482"/>
              </p:ext>
            </p:extLst>
          </p:nvPr>
        </p:nvGraphicFramePr>
        <p:xfrm>
          <a:off x="643180" y="1785238"/>
          <a:ext cx="6943241" cy="262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985">
                  <a:extLst>
                    <a:ext uri="{9D8B030D-6E8A-4147-A177-3AD203B41FA5}">
                      <a16:colId xmlns:a16="http://schemas.microsoft.com/office/drawing/2014/main" val="1824203212"/>
                    </a:ext>
                  </a:extLst>
                </a:gridCol>
                <a:gridCol w="1389064">
                  <a:extLst>
                    <a:ext uri="{9D8B030D-6E8A-4147-A177-3AD203B41FA5}">
                      <a16:colId xmlns:a16="http://schemas.microsoft.com/office/drawing/2014/main" val="2585453035"/>
                    </a:ext>
                  </a:extLst>
                </a:gridCol>
                <a:gridCol w="1389064">
                  <a:extLst>
                    <a:ext uri="{9D8B030D-6E8A-4147-A177-3AD203B41FA5}">
                      <a16:colId xmlns:a16="http://schemas.microsoft.com/office/drawing/2014/main" val="1423674105"/>
                    </a:ext>
                  </a:extLst>
                </a:gridCol>
                <a:gridCol w="1389064">
                  <a:extLst>
                    <a:ext uri="{9D8B030D-6E8A-4147-A177-3AD203B41FA5}">
                      <a16:colId xmlns:a16="http://schemas.microsoft.com/office/drawing/2014/main" val="3191335817"/>
                    </a:ext>
                  </a:extLst>
                </a:gridCol>
                <a:gridCol w="1389064">
                  <a:extLst>
                    <a:ext uri="{9D8B030D-6E8A-4147-A177-3AD203B41FA5}">
                      <a16:colId xmlns:a16="http://schemas.microsoft.com/office/drawing/2014/main" val="255307115"/>
                    </a:ext>
                  </a:extLst>
                </a:gridCol>
              </a:tblGrid>
              <a:tr h="43233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非终结符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34177"/>
                  </a:ext>
                </a:extLst>
              </a:tr>
              <a:tr h="4383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42440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S’</a:t>
                      </a:r>
                      <a:r>
                        <a:rPr lang="en-US" altLang="zh-CN" sz="1800" kern="1200" dirty="0"/>
                        <a:t> → 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S’</a:t>
                      </a:r>
                      <a:r>
                        <a:rPr lang="en-US" altLang="zh-CN" sz="1800" kern="1200" dirty="0"/>
                        <a:t> → 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21670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</a:t>
                      </a:r>
                      <a:r>
                        <a:rPr lang="en-US" altLang="zh-CN" sz="1800" kern="1200" dirty="0"/>
                        <a:t>→ (L)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</a:t>
                      </a:r>
                      <a:r>
                        <a:rPr lang="en-US" altLang="zh-CN" sz="1800" kern="1200" dirty="0"/>
                        <a:t>→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70259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 </a:t>
                      </a:r>
                      <a:r>
                        <a:rPr lang="en-US" altLang="zh-CN" sz="1800" kern="1200" dirty="0"/>
                        <a:t>→ SL’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 </a:t>
                      </a:r>
                      <a:r>
                        <a:rPr lang="en-US" altLang="zh-CN" sz="1800" kern="1200" dirty="0"/>
                        <a:t>→ SL’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61095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L’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kern="1200" dirty="0"/>
                        <a:t>→ ,SL’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/>
                        <a:t>L’ → </a:t>
                      </a:r>
                      <a:r>
                        <a:rPr lang="el-GR" altLang="zh-CN" sz="1800" kern="1200" dirty="0"/>
                        <a:t>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9247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1ECC36D-D490-4761-B3E2-60A1797429BC}"/>
              </a:ext>
            </a:extLst>
          </p:cNvPr>
          <p:cNvSpPr txBox="1"/>
          <p:nvPr/>
        </p:nvSpPr>
        <p:spPr>
          <a:xfrm>
            <a:off x="513381" y="83434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预测分析表</a:t>
            </a:r>
          </a:p>
        </p:txBody>
      </p:sp>
    </p:spTree>
    <p:extLst>
      <p:ext uri="{BB962C8B-B14F-4D97-AF65-F5344CB8AC3E}">
        <p14:creationId xmlns:p14="http://schemas.microsoft.com/office/powerpoint/2010/main" val="65154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08" y="627823"/>
            <a:ext cx="9062391" cy="4885257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L-SDT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9AA677-085A-4C94-B83A-5BAA6E39C0E3}"/>
              </a:ext>
            </a:extLst>
          </p:cNvPr>
          <p:cNvSpPr/>
          <p:nvPr/>
        </p:nvSpPr>
        <p:spPr>
          <a:xfrm>
            <a:off x="176414" y="1542080"/>
            <a:ext cx="8791172" cy="397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eaLnBrk="1" hangingPunct="1">
              <a:lnSpc>
                <a:spcPts val="3800"/>
              </a:lnSpc>
              <a:buClrTx/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S’ → 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a</a:t>
            </a:r>
            <a:r>
              <a:rPr lang="en-US" altLang="zh-CN" sz="2800" b="1" baseline="-25000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                         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S.depth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S → (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a</a:t>
            </a:r>
            <a:r>
              <a:rPr lang="en-US" altLang="zh-CN" sz="2800" b="1" baseline="-25000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L)                        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L.depth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S.depth+1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→ 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a</a:t>
            </a:r>
            <a:r>
              <a:rPr lang="en-US" altLang="zh-CN" sz="2800" b="1" baseline="-25000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                          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S.depth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L → 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a</a:t>
            </a:r>
            <a:r>
              <a:rPr lang="en-US" altLang="zh-CN" sz="2800" b="1" baseline="-25000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a</a:t>
            </a:r>
            <a:r>
              <a:rPr lang="en-US" altLang="zh-CN" sz="2800" b="1" baseline="-25000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L’             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S.depth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L.depth</a:t>
            </a:r>
            <a:endParaRPr lang="en-US" altLang="zh-CN" sz="28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         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L’.depth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L.depth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 L’ → , 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a</a:t>
            </a:r>
            <a:r>
              <a:rPr lang="en-US" altLang="zh-CN" sz="2800" b="1" baseline="-25000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a</a:t>
            </a:r>
            <a:r>
              <a:rPr lang="en-US" altLang="zh-CN" sz="2800" b="1" baseline="-25000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L’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S.depth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L’.depth</a:t>
            </a:r>
            <a:endParaRPr lang="en-US" altLang="zh-CN" sz="28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         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L’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.depth=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L’.depth</a:t>
            </a:r>
            <a:endParaRPr lang="en-US" altLang="zh-CN" sz="28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 L’ → </a:t>
            </a:r>
            <a:r>
              <a:rPr lang="el-GR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8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09" y="627823"/>
            <a:ext cx="8215312" cy="4885257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(a,(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a,a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为例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7176ADF-CECA-4DE0-8D45-6C1876E42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74085"/>
              </p:ext>
            </p:extLst>
          </p:nvPr>
        </p:nvGraphicFramePr>
        <p:xfrm>
          <a:off x="596348" y="1446649"/>
          <a:ext cx="1203541" cy="741680"/>
        </p:xfrm>
        <a:graphic>
          <a:graphicData uri="http://schemas.openxmlformats.org/drawingml/2006/table">
            <a:tbl>
              <a:tblPr firstRow="1" bandRow="1"/>
              <a:tblGrid>
                <a:gridCol w="593941">
                  <a:extLst>
                    <a:ext uri="{9D8B030D-6E8A-4147-A177-3AD203B41FA5}">
                      <a16:colId xmlns:a16="http://schemas.microsoft.com/office/drawing/2014/main" val="20486117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0098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S’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3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28983"/>
                  </a:ext>
                </a:extLst>
              </a:tr>
            </a:tbl>
          </a:graphicData>
        </a:graphic>
      </p:graphicFrame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8843B3C3-7499-4E7F-9242-D3E8B8E03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4087"/>
              </p:ext>
            </p:extLst>
          </p:nvPr>
        </p:nvGraphicFramePr>
        <p:xfrm>
          <a:off x="580689" y="3564241"/>
          <a:ext cx="6095997" cy="74168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D2D935F4-A09F-44B0-9034-05A2540EA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00459"/>
              </p:ext>
            </p:extLst>
          </p:nvPr>
        </p:nvGraphicFramePr>
        <p:xfrm>
          <a:off x="580689" y="4771400"/>
          <a:ext cx="6095997" cy="74168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DE66A25-5C84-4FC0-AD97-1BB565A67DC8}"/>
              </a:ext>
            </a:extLst>
          </p:cNvPr>
          <p:cNvSpPr txBox="1"/>
          <p:nvPr/>
        </p:nvSpPr>
        <p:spPr>
          <a:xfrm>
            <a:off x="6986969" y="4322049"/>
            <a:ext cx="4595812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(a,(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a,a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1DDBE3D-001F-4FD3-BE8E-8A0E6B3A78DE}"/>
              </a:ext>
            </a:extLst>
          </p:cNvPr>
          <p:cNvCxnSpPr>
            <a:cxnSpLocks/>
          </p:cNvCxnSpPr>
          <p:nvPr/>
        </p:nvCxnSpPr>
        <p:spPr>
          <a:xfrm flipV="1">
            <a:off x="7130001" y="4907204"/>
            <a:ext cx="0" cy="40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1731BE3-B2B7-41C3-8A2D-0C82E9E07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80591"/>
              </p:ext>
            </p:extLst>
          </p:nvPr>
        </p:nvGraphicFramePr>
        <p:xfrm>
          <a:off x="580689" y="2412940"/>
          <a:ext cx="2006271" cy="741680"/>
        </p:xfrm>
        <a:graphic>
          <a:graphicData uri="http://schemas.openxmlformats.org/drawingml/2006/table">
            <a:tbl>
              <a:tblPr firstRow="1" bandRow="1"/>
              <a:tblGrid>
                <a:gridCol w="797243">
                  <a:extLst>
                    <a:ext uri="{9D8B030D-6E8A-4147-A177-3AD203B41FA5}">
                      <a16:colId xmlns:a16="http://schemas.microsoft.com/office/drawing/2014/main" val="2788506225"/>
                    </a:ext>
                  </a:extLst>
                </a:gridCol>
                <a:gridCol w="599428">
                  <a:extLst>
                    <a:ext uri="{9D8B030D-6E8A-4147-A177-3AD203B41FA5}">
                      <a16:colId xmlns:a16="http://schemas.microsoft.com/office/drawing/2014/main" val="20486117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0098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3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2898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88C56AEB-2F0A-40BB-8717-D5C1FC9C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1" y="229839"/>
            <a:ext cx="5022325" cy="23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2186" y="3175001"/>
            <a:ext cx="4628643" cy="992579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D2D935F4-A09F-44B0-9034-05A2540EA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04648"/>
              </p:ext>
            </p:extLst>
          </p:nvPr>
        </p:nvGraphicFramePr>
        <p:xfrm>
          <a:off x="80644" y="784925"/>
          <a:ext cx="2031999" cy="74168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66927C5-137F-4B1B-8313-249C654FA316}"/>
              </a:ext>
            </a:extLst>
          </p:cNvPr>
          <p:cNvSpPr txBox="1"/>
          <p:nvPr/>
        </p:nvSpPr>
        <p:spPr>
          <a:xfrm>
            <a:off x="6628161" y="4098428"/>
            <a:ext cx="2235994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(a , (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a,a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18" name="表格 15">
            <a:extLst>
              <a:ext uri="{FF2B5EF4-FFF2-40B4-BE49-F238E27FC236}">
                <a16:creationId xmlns:a16="http://schemas.microsoft.com/office/drawing/2014/main" id="{73F286D5-23BE-4139-B394-62C933999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19130"/>
              </p:ext>
            </p:extLst>
          </p:nvPr>
        </p:nvGraphicFramePr>
        <p:xfrm>
          <a:off x="62144" y="2105791"/>
          <a:ext cx="4058747" cy="741680"/>
        </p:xfrm>
        <a:graphic>
          <a:graphicData uri="http://schemas.openxmlformats.org/drawingml/2006/table">
            <a:tbl>
              <a:tblPr firstRow="1" bandRow="1"/>
              <a:tblGrid>
                <a:gridCol w="672082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graphicFrame>
        <p:nvGraphicFramePr>
          <p:cNvPr id="19" name="表格 15">
            <a:extLst>
              <a:ext uri="{FF2B5EF4-FFF2-40B4-BE49-F238E27FC236}">
                <a16:creationId xmlns:a16="http://schemas.microsoft.com/office/drawing/2014/main" id="{EB4B75CC-787F-4BE0-BFCD-4E1E761DB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10190"/>
              </p:ext>
            </p:extLst>
          </p:nvPr>
        </p:nvGraphicFramePr>
        <p:xfrm>
          <a:off x="56893" y="3268850"/>
          <a:ext cx="4251850" cy="74168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88125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graphicFrame>
        <p:nvGraphicFramePr>
          <p:cNvPr id="20" name="表格 15">
            <a:extLst>
              <a:ext uri="{FF2B5EF4-FFF2-40B4-BE49-F238E27FC236}">
                <a16:creationId xmlns:a16="http://schemas.microsoft.com/office/drawing/2014/main" id="{BD469858-F9AD-459A-BFF1-D1CDE457B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80040"/>
              </p:ext>
            </p:extLst>
          </p:nvPr>
        </p:nvGraphicFramePr>
        <p:xfrm>
          <a:off x="62008" y="4312744"/>
          <a:ext cx="5095451" cy="74168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graphicFrame>
        <p:nvGraphicFramePr>
          <p:cNvPr id="21" name="表格 15">
            <a:extLst>
              <a:ext uri="{FF2B5EF4-FFF2-40B4-BE49-F238E27FC236}">
                <a16:creationId xmlns:a16="http://schemas.microsoft.com/office/drawing/2014/main" id="{128897D6-1C26-4CB2-B7B2-CBF2D579A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48242"/>
              </p:ext>
            </p:extLst>
          </p:nvPr>
        </p:nvGraphicFramePr>
        <p:xfrm>
          <a:off x="56893" y="5440223"/>
          <a:ext cx="6450117" cy="74168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1C7FCDD3-288A-40A5-9E81-811E8CD8CB5B}"/>
              </a:ext>
            </a:extLst>
          </p:cNvPr>
          <p:cNvSpPr txBox="1"/>
          <p:nvPr/>
        </p:nvSpPr>
        <p:spPr>
          <a:xfrm>
            <a:off x="2644985" y="1046937"/>
            <a:ext cx="2031999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 a ,(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a,a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55359B8-845F-4780-A9BF-706720D4FBC0}"/>
              </a:ext>
            </a:extLst>
          </p:cNvPr>
          <p:cNvCxnSpPr>
            <a:cxnSpLocks/>
          </p:cNvCxnSpPr>
          <p:nvPr/>
        </p:nvCxnSpPr>
        <p:spPr>
          <a:xfrm flipV="1">
            <a:off x="3011676" y="1543226"/>
            <a:ext cx="0" cy="40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8AE24F6-E1D4-4065-BAFD-879C07509E15}"/>
              </a:ext>
            </a:extLst>
          </p:cNvPr>
          <p:cNvCxnSpPr>
            <a:cxnSpLocks/>
          </p:cNvCxnSpPr>
          <p:nvPr/>
        </p:nvCxnSpPr>
        <p:spPr>
          <a:xfrm flipV="1">
            <a:off x="7162800" y="4683584"/>
            <a:ext cx="0" cy="40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22B6EB2-E23D-424C-BB6A-6E6931896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98" y="0"/>
            <a:ext cx="4646590" cy="22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09" y="627823"/>
            <a:ext cx="8215312" cy="4885257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6927C5-137F-4B1B-8313-249C654FA316}"/>
              </a:ext>
            </a:extLst>
          </p:cNvPr>
          <p:cNvSpPr txBox="1"/>
          <p:nvPr/>
        </p:nvSpPr>
        <p:spPr>
          <a:xfrm>
            <a:off x="7178924" y="2211299"/>
            <a:ext cx="2235994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(a, ( 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a,a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21" name="表格 15">
            <a:extLst>
              <a:ext uri="{FF2B5EF4-FFF2-40B4-BE49-F238E27FC236}">
                <a16:creationId xmlns:a16="http://schemas.microsoft.com/office/drawing/2014/main" id="{128897D6-1C26-4CB2-B7B2-CBF2D579A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31985"/>
              </p:ext>
            </p:extLst>
          </p:nvPr>
        </p:nvGraphicFramePr>
        <p:xfrm>
          <a:off x="170238" y="974080"/>
          <a:ext cx="4418118" cy="741680"/>
        </p:xfrm>
        <a:graphic>
          <a:graphicData uri="http://schemas.openxmlformats.org/drawingml/2006/table">
            <a:tbl>
              <a:tblPr firstRow="1" bandRow="1"/>
              <a:tblGrid>
                <a:gridCol w="85439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8AE24F6-E1D4-4065-BAFD-879C07509E15}"/>
              </a:ext>
            </a:extLst>
          </p:cNvPr>
          <p:cNvCxnSpPr>
            <a:cxnSpLocks/>
          </p:cNvCxnSpPr>
          <p:nvPr/>
        </p:nvCxnSpPr>
        <p:spPr>
          <a:xfrm flipV="1">
            <a:off x="7810500" y="2796455"/>
            <a:ext cx="0" cy="40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71BD47-AFFF-4A97-861F-6959DF35A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73572"/>
              </p:ext>
            </p:extLst>
          </p:nvPr>
        </p:nvGraphicFramePr>
        <p:xfrm>
          <a:off x="156661" y="2281204"/>
          <a:ext cx="6450117" cy="74168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1318284-64B1-447C-B3DB-41020A163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30338"/>
              </p:ext>
            </p:extLst>
          </p:nvPr>
        </p:nvGraphicFramePr>
        <p:xfrm>
          <a:off x="170238" y="3312622"/>
          <a:ext cx="6450117" cy="74168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741E093-466A-4803-BFC3-400ACA801B19}"/>
              </a:ext>
            </a:extLst>
          </p:cNvPr>
          <p:cNvSpPr txBox="1"/>
          <p:nvPr/>
        </p:nvSpPr>
        <p:spPr>
          <a:xfrm>
            <a:off x="7026524" y="3324386"/>
            <a:ext cx="2235994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(a,( a ,a))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AF107A-981B-42D2-B7A3-46F858A10291}"/>
              </a:ext>
            </a:extLst>
          </p:cNvPr>
          <p:cNvCxnSpPr>
            <a:cxnSpLocks/>
          </p:cNvCxnSpPr>
          <p:nvPr/>
        </p:nvCxnSpPr>
        <p:spPr>
          <a:xfrm flipV="1">
            <a:off x="7810500" y="3909542"/>
            <a:ext cx="0" cy="40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52F82A3-12C7-468B-A8EA-814018FA0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93777"/>
              </p:ext>
            </p:extLst>
          </p:nvPr>
        </p:nvGraphicFramePr>
        <p:xfrm>
          <a:off x="170238" y="4316965"/>
          <a:ext cx="6627177" cy="73660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L’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C44DEECA-7DBC-4DD5-B553-044C3C88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40980"/>
              </p:ext>
            </p:extLst>
          </p:nvPr>
        </p:nvGraphicFramePr>
        <p:xfrm>
          <a:off x="156661" y="5253839"/>
          <a:ext cx="6627177" cy="73660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L’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E84FA040-9B6A-493F-970D-BD0DEBF85EAE}"/>
              </a:ext>
            </a:extLst>
          </p:cNvPr>
          <p:cNvSpPr txBox="1"/>
          <p:nvPr/>
        </p:nvSpPr>
        <p:spPr>
          <a:xfrm>
            <a:off x="7026524" y="5234948"/>
            <a:ext cx="3557692" cy="5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b="1" kern="12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kern="1200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ED8CC1-FCB1-4838-B82E-F948DFDF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39" y="15642"/>
            <a:ext cx="4271152" cy="20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09" y="627823"/>
            <a:ext cx="8215312" cy="4885257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6927C5-137F-4B1B-8313-249C654FA316}"/>
              </a:ext>
            </a:extLst>
          </p:cNvPr>
          <p:cNvSpPr txBox="1"/>
          <p:nvPr/>
        </p:nvSpPr>
        <p:spPr>
          <a:xfrm>
            <a:off x="7082534" y="3948100"/>
            <a:ext cx="2235994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(a,(a , a))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8AE24F6-E1D4-4065-BAFD-879C07509E15}"/>
              </a:ext>
            </a:extLst>
          </p:cNvPr>
          <p:cNvCxnSpPr>
            <a:cxnSpLocks/>
          </p:cNvCxnSpPr>
          <p:nvPr/>
        </p:nvCxnSpPr>
        <p:spPr>
          <a:xfrm flipV="1">
            <a:off x="7991475" y="4533256"/>
            <a:ext cx="0" cy="40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C44DEECA-7DBC-4DD5-B553-044C3C88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38535"/>
              </p:ext>
            </p:extLst>
          </p:nvPr>
        </p:nvGraphicFramePr>
        <p:xfrm>
          <a:off x="122476" y="2318651"/>
          <a:ext cx="6627177" cy="736600"/>
        </p:xfrm>
        <a:graphic>
          <a:graphicData uri="http://schemas.openxmlformats.org/drawingml/2006/table">
            <a:tbl>
              <a:tblPr firstRow="1" bandRow="1"/>
              <a:tblGrid>
                <a:gridCol w="677333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L’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2289235-FFC1-42AD-B565-6A66F138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78037"/>
              </p:ext>
            </p:extLst>
          </p:nvPr>
        </p:nvGraphicFramePr>
        <p:xfrm>
          <a:off x="122476" y="3264371"/>
          <a:ext cx="6318462" cy="736600"/>
        </p:xfrm>
        <a:graphic>
          <a:graphicData uri="http://schemas.openxmlformats.org/drawingml/2006/table">
            <a:tbl>
              <a:tblPr firstRow="1" bandRow="1"/>
              <a:tblGrid>
                <a:gridCol w="497726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687001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B921AD5-3CA9-400B-B0B6-04727721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66847"/>
              </p:ext>
            </p:extLst>
          </p:nvPr>
        </p:nvGraphicFramePr>
        <p:xfrm>
          <a:off x="106257" y="4210091"/>
          <a:ext cx="6804235" cy="736600"/>
        </p:xfrm>
        <a:graphic>
          <a:graphicData uri="http://schemas.openxmlformats.org/drawingml/2006/table">
            <a:tbl>
              <a:tblPr firstRow="1" bandRow="1"/>
              <a:tblGrid>
                <a:gridCol w="759077">
                  <a:extLst>
                    <a:ext uri="{9D8B030D-6E8A-4147-A177-3AD203B41FA5}">
                      <a16:colId xmlns:a16="http://schemas.microsoft.com/office/drawing/2014/main" val="3200036701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42A076B-508D-4209-A945-B4F4BCC25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54962"/>
              </p:ext>
            </p:extLst>
          </p:nvPr>
        </p:nvGraphicFramePr>
        <p:xfrm>
          <a:off x="122476" y="5249381"/>
          <a:ext cx="6804235" cy="736600"/>
        </p:xfrm>
        <a:graphic>
          <a:graphicData uri="http://schemas.openxmlformats.org/drawingml/2006/table">
            <a:tbl>
              <a:tblPr firstRow="1" bandRow="1"/>
              <a:tblGrid>
                <a:gridCol w="759077">
                  <a:extLst>
                    <a:ext uri="{9D8B030D-6E8A-4147-A177-3AD203B41FA5}">
                      <a16:colId xmlns:a16="http://schemas.microsoft.com/office/drawing/2014/main" val="3200036701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4F9EABE-3810-4253-8195-30CBED12C880}"/>
              </a:ext>
            </a:extLst>
          </p:cNvPr>
          <p:cNvSpPr txBox="1"/>
          <p:nvPr/>
        </p:nvSpPr>
        <p:spPr>
          <a:xfrm>
            <a:off x="7074149" y="5413580"/>
            <a:ext cx="2235994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(a,(a, a ))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0A5FC8-8DE1-47AF-BEB1-46F5CEEECBBC}"/>
              </a:ext>
            </a:extLst>
          </p:cNvPr>
          <p:cNvCxnSpPr>
            <a:cxnSpLocks/>
          </p:cNvCxnSpPr>
          <p:nvPr/>
        </p:nvCxnSpPr>
        <p:spPr>
          <a:xfrm flipV="1">
            <a:off x="8115300" y="5998736"/>
            <a:ext cx="0" cy="40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A8320DB-9611-4D5B-BD15-6AF7E09BAAD5}"/>
              </a:ext>
            </a:extLst>
          </p:cNvPr>
          <p:cNvSpPr txBox="1"/>
          <p:nvPr/>
        </p:nvSpPr>
        <p:spPr>
          <a:xfrm>
            <a:off x="734860" y="6115846"/>
            <a:ext cx="2701204" cy="5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b="1" kern="12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kern="1200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4ECD50-EE12-4464-85C3-19D66E1F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604" y="16796"/>
            <a:ext cx="4760097" cy="22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1098" y="3429000"/>
            <a:ext cx="5072054" cy="1095375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调用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</a:rPr>
              <a:t>5)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6927C5-137F-4B1B-8313-249C654FA316}"/>
              </a:ext>
            </a:extLst>
          </p:cNvPr>
          <p:cNvSpPr txBox="1"/>
          <p:nvPr/>
        </p:nvSpPr>
        <p:spPr>
          <a:xfrm>
            <a:off x="7178924" y="2211299"/>
            <a:ext cx="2235994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(a,(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a,a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8AE24F6-E1D4-4065-BAFD-879C07509E15}"/>
              </a:ext>
            </a:extLst>
          </p:cNvPr>
          <p:cNvCxnSpPr>
            <a:cxnSpLocks/>
          </p:cNvCxnSpPr>
          <p:nvPr/>
        </p:nvCxnSpPr>
        <p:spPr>
          <a:xfrm flipV="1">
            <a:off x="8268346" y="2707587"/>
            <a:ext cx="0" cy="40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42A076B-508D-4209-A945-B4F4BCC25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92816"/>
              </p:ext>
            </p:extLst>
          </p:nvPr>
        </p:nvGraphicFramePr>
        <p:xfrm>
          <a:off x="88293" y="2542999"/>
          <a:ext cx="7013851" cy="736600"/>
        </p:xfrm>
        <a:graphic>
          <a:graphicData uri="http://schemas.openxmlformats.org/drawingml/2006/table">
            <a:tbl>
              <a:tblPr firstRow="1" bandRow="1"/>
              <a:tblGrid>
                <a:gridCol w="759077">
                  <a:extLst>
                    <a:ext uri="{9D8B030D-6E8A-4147-A177-3AD203B41FA5}">
                      <a16:colId xmlns:a16="http://schemas.microsoft.com/office/drawing/2014/main" val="3200036701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1824399527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1832658300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736771368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561634405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3020059205"/>
                    </a:ext>
                  </a:extLst>
                </a:gridCol>
                <a:gridCol w="759077">
                  <a:extLst>
                    <a:ext uri="{9D8B030D-6E8A-4147-A177-3AD203B41FA5}">
                      <a16:colId xmlns:a16="http://schemas.microsoft.com/office/drawing/2014/main" val="2182164125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2784731641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756131327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1133812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{ a</a:t>
                      </a:r>
                      <a:r>
                        <a:rPr lang="en-US" altLang="zh-CN" sz="1800" b="1" baseline="-25000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3366FF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L’=1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39056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4F9EABE-3810-4253-8195-30CBED12C880}"/>
              </a:ext>
            </a:extLst>
          </p:cNvPr>
          <p:cNvSpPr txBox="1"/>
          <p:nvPr/>
        </p:nvSpPr>
        <p:spPr>
          <a:xfrm>
            <a:off x="7221464" y="3429000"/>
            <a:ext cx="2235994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(a,(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a,a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0A5FC8-8DE1-47AF-BEB1-46F5CEEECBBC}"/>
              </a:ext>
            </a:extLst>
          </p:cNvPr>
          <p:cNvCxnSpPr>
            <a:cxnSpLocks/>
          </p:cNvCxnSpPr>
          <p:nvPr/>
        </p:nvCxnSpPr>
        <p:spPr>
          <a:xfrm flipV="1">
            <a:off x="8439150" y="4014156"/>
            <a:ext cx="0" cy="40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9483DCF0-ADE7-4457-9426-01B194AC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94" y="0"/>
            <a:ext cx="4693698" cy="22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9289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</TotalTime>
  <Words>701</Words>
  <Application>Microsoft Office PowerPoint</Application>
  <PresentationFormat>全屏显示(4:3)</PresentationFormat>
  <Paragraphs>230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Wingdings</vt:lpstr>
      <vt:lpstr>Blends</vt:lpstr>
      <vt:lpstr>习题9.5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zhuzheyu</cp:lastModifiedBy>
  <cp:revision>218</cp:revision>
  <cp:lastPrinted>2020-01-12T02:45:29Z</cp:lastPrinted>
  <dcterms:created xsi:type="dcterms:W3CDTF">2016-09-11T10:44:03Z</dcterms:created>
  <dcterms:modified xsi:type="dcterms:W3CDTF">2021-04-05T05:20:00Z</dcterms:modified>
</cp:coreProperties>
</file>