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9"/>
  </p:notesMasterIdLst>
  <p:handoutMasterIdLst>
    <p:handoutMasterId r:id="rId10"/>
  </p:handoutMasterIdLst>
  <p:sldIdLst>
    <p:sldId id="370" r:id="rId2"/>
    <p:sldId id="369" r:id="rId3"/>
    <p:sldId id="373" r:id="rId4"/>
    <p:sldId id="374" r:id="rId5"/>
    <p:sldId id="371" r:id="rId6"/>
    <p:sldId id="375" r:id="rId7"/>
    <p:sldId id="372" r:id="rId8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DC0FF"/>
    <a:srgbClr val="FFFFFF"/>
    <a:srgbClr val="B5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9" autoAdjust="0"/>
    <p:restoredTop sz="96058" autoAdjust="0"/>
  </p:normalViewPr>
  <p:slideViewPr>
    <p:cSldViewPr snapToGrid="0">
      <p:cViewPr varScale="1">
        <p:scale>
          <a:sx n="74" d="100"/>
          <a:sy n="7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3F11E259-0704-4A96-9029-583C193F35AA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17F8DA47-DAB9-4E9B-8B11-A8AC769CFC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185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2" y="0"/>
            <a:ext cx="2929837" cy="498852"/>
          </a:xfrm>
          <a:prstGeom prst="rect">
            <a:avLst/>
          </a:prstGeom>
        </p:spPr>
        <p:txBody>
          <a:bodyPr vert="horz" lIns="95423" tIns="47713" rIns="95423" bIns="47713" rtlCol="0"/>
          <a:lstStyle>
            <a:lvl1pPr algn="r">
              <a:defRPr sz="1300"/>
            </a:lvl1pPr>
          </a:lstStyle>
          <a:p>
            <a:fld id="{07E45AC4-77D2-4720-9D3F-883BC1DDD57E}" type="datetimeFigureOut">
              <a:rPr lang="zh-CN" altLang="en-US" smtClean="0"/>
              <a:t>2021/4/6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23" tIns="47713" rIns="95423" bIns="4771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5"/>
          </a:xfrm>
          <a:prstGeom prst="rect">
            <a:avLst/>
          </a:prstGeom>
        </p:spPr>
        <p:txBody>
          <a:bodyPr vert="horz" lIns="95423" tIns="47713" rIns="95423" bIns="4771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2" y="9443665"/>
            <a:ext cx="2929837" cy="498851"/>
          </a:xfrm>
          <a:prstGeom prst="rect">
            <a:avLst/>
          </a:prstGeom>
        </p:spPr>
        <p:txBody>
          <a:bodyPr vert="horz" lIns="95423" tIns="47713" rIns="95423" bIns="47713" rtlCol="0" anchor="b"/>
          <a:lstStyle>
            <a:lvl1pPr algn="r">
              <a:defRPr sz="1300"/>
            </a:lvl1pPr>
          </a:lstStyle>
          <a:p>
            <a:fld id="{9849400F-177C-4236-BC7C-5112B38429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2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9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4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318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75317" indent="-29820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92797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9916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47035" indent="-238560" defTabSz="992341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24154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01272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78391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55509" indent="-238560" defTabSz="99234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7A4135-46EF-4BA2-95B9-F5F844552F5A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5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07A3F0-6A55-4A74-B752-4361FB4EE8D7}" type="slidenum">
              <a:rPr lang="zh-CN" alt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30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1D6-10ED-487A-9AB9-66A1F63C30F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1E0279-D67A-45F5-90E0-7F3CAED49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2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>
              <a:spLocks noChangeArrowheads="1"/>
            </p:cNvSpPr>
            <p:nvPr/>
          </p:nvSpPr>
          <p:spPr bwMode="auto">
            <a:xfrm>
              <a:off x="-786" y="195486"/>
              <a:ext cx="756363" cy="432048"/>
            </a:xfrm>
            <a:prstGeom prst="homePlate">
              <a:avLst>
                <a:gd name="adj" fmla="val 49999"/>
              </a:avLst>
            </a:prstGeom>
            <a:solidFill>
              <a:srgbClr val="0B87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cs typeface="楷体_GB2312" pitchFamily="49" charset="-122"/>
              </a:endParaRPr>
            </a:p>
          </p:txBody>
        </p:sp>
        <p:sp>
          <p:nvSpPr>
            <p:cNvPr id="6" name="五边形 5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rgbClr val="FFFF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60525"/>
            <a:ext cx="8116391" cy="643913"/>
          </a:xfrm>
        </p:spPr>
        <p:txBody>
          <a:bodyPr/>
          <a:lstStyle>
            <a:lvl1pPr>
              <a:defRPr b="0" i="0" baseline="0">
                <a:latin typeface="Times New Roman" pitchFamily="18" charset="0"/>
                <a:ea typeface="楷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Times New Roman" pitchFamily="18" charset="0"/>
                <a:ea typeface="楷体" pitchFamily="49" charset="-122"/>
              </a:defRPr>
            </a:lvl1pPr>
            <a:lvl2pPr>
              <a:defRPr b="1" i="0" baseline="0">
                <a:latin typeface="Times New Roman" pitchFamily="18" charset="0"/>
                <a:ea typeface="楷体" pitchFamily="49" charset="-122"/>
              </a:defRPr>
            </a:lvl2pPr>
            <a:lvl3pPr>
              <a:defRPr b="1" i="0" baseline="0">
                <a:latin typeface="Times New Roman" pitchFamily="18" charset="0"/>
                <a:ea typeface="楷体" pitchFamily="49" charset="-122"/>
              </a:defRPr>
            </a:lvl3pPr>
            <a:lvl4pPr>
              <a:defRPr b="1" i="0" baseline="0">
                <a:latin typeface="Times New Roman" pitchFamily="18" charset="0"/>
                <a:ea typeface="楷体" pitchFamily="49" charset="-122"/>
              </a:defRPr>
            </a:lvl4pPr>
            <a:lvl5pPr>
              <a:defRPr b="1" i="0" baseline="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CE5E9-B6EE-4128-87EA-E68AACC1DC9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BAFB-72E0-4A51-95B2-31955ECFFB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6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337C1-E69E-4D4A-A8F9-0B0A666610E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86C3E-F850-41DA-9F5D-9EE5C191B968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60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A0416-C3C0-4A55-B3AB-D651B26F6A2A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60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637BA-84C5-4ADB-ABDF-79D51ACBCE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92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FBD3B-9A15-4503-8327-F7D8166B63ED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3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91E8-F6AA-40E0-AE34-F0118636E01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06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7FF5F-E73E-4BCA-AB54-9F078C7126B9}" type="slidenum">
              <a:rPr lang="zh-CN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300" y="1642962"/>
            <a:ext cx="8215312" cy="4885257"/>
          </a:xfrm>
        </p:spPr>
        <p:txBody>
          <a:bodyPr/>
          <a:lstStyle/>
          <a:p>
            <a:pPr marL="273050" lvl="0" indent="-273050" eaLnBrk="1" hangingPunct="1">
              <a:lnSpc>
                <a:spcPts val="3800"/>
              </a:lnSpc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这个文法生成了含“小数点”的二进制数：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S → L . L | L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L → L B | B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		B → 0 | 1</a:t>
            </a:r>
          </a:p>
          <a:p>
            <a:pPr marL="0" lvl="0" indent="0" eaLnBrk="1" hangingPunct="1">
              <a:lnSpc>
                <a:spcPts val="3800"/>
              </a:lnSpc>
              <a:buClrTx/>
              <a:buSzPct val="100000"/>
              <a:buNone/>
              <a:defRPr/>
            </a:pP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设计一个</a:t>
            </a:r>
            <a:r>
              <a:rPr lang="en-US" altLang="zh-CN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L</a:t>
            </a:r>
            <a:r>
              <a:rPr lang="zh-CN" altLang="en-US" sz="2800" kern="1200" dirty="0">
                <a:solidFill>
                  <a:srgbClr val="FF0000"/>
                </a:solidFill>
                <a:ea typeface="华文楷体" panose="02010600040101010101" pitchFamily="2" charset="-122"/>
              </a:rPr>
              <a:t>属性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的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SDD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来计算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S.val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，即输入串的十进制数值。比如，串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101.101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应该被翻译成十进制数</a:t>
            </a:r>
            <a:r>
              <a:rPr lang="en-US" altLang="zh-CN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5.625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。提示：使用一个继承属性</a:t>
            </a:r>
            <a:r>
              <a:rPr lang="en-US" altLang="zh-CN" sz="2800" kern="1200" dirty="0" err="1">
                <a:solidFill>
                  <a:prstClr val="black"/>
                </a:solidFill>
                <a:ea typeface="华文楷体" panose="02010600040101010101" pitchFamily="2" charset="-122"/>
              </a:rPr>
              <a:t>L.side</a:t>
            </a:r>
            <a:r>
              <a:rPr lang="zh-CN" altLang="en-US" sz="2800" kern="1200" dirty="0">
                <a:solidFill>
                  <a:prstClr val="black"/>
                </a:solidFill>
                <a:ea typeface="华文楷体" panose="02010600040101010101" pitchFamily="2" charset="-122"/>
              </a:rPr>
              <a:t>来指明一个二进制位在小数点的哪一边。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习题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02325" y="482481"/>
            <a:ext cx="4382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3366FF"/>
                </a:solidFill>
              </a:rPr>
              <a:t>演讲人：王凯然 </a:t>
            </a:r>
            <a:r>
              <a:rPr lang="en-US" altLang="zh-CN" sz="2400" dirty="0" smtClean="0">
                <a:solidFill>
                  <a:srgbClr val="3366FF"/>
                </a:solidFill>
              </a:rPr>
              <a:t>1183710231</a:t>
            </a:r>
          </a:p>
          <a:p>
            <a:r>
              <a:rPr lang="zh-CN" altLang="en-US" sz="2400" dirty="0" smtClean="0">
                <a:solidFill>
                  <a:srgbClr val="3366FF"/>
                </a:solidFill>
              </a:rPr>
              <a:t>制作人：江天宇 </a:t>
            </a:r>
            <a:r>
              <a:rPr lang="en-US" altLang="zh-CN" sz="2400" dirty="0" smtClean="0">
                <a:solidFill>
                  <a:srgbClr val="3366FF"/>
                </a:solidFill>
              </a:rPr>
              <a:t>1180500703</a:t>
            </a:r>
            <a:endParaRPr lang="zh-CN" altLang="en-US" sz="2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id="{28983E86-E805-42AB-A8A3-DB6A12D938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344" y="879939"/>
                <a:ext cx="8215312" cy="5663474"/>
              </a:xfrm>
            </p:spPr>
            <p:txBody>
              <a:bodyPr/>
              <a:lstStyle/>
              <a:p>
                <a:pPr marL="0" lvl="0" indent="0" eaLnBrk="1" hangingPunct="1">
                  <a:lnSpc>
                    <a:spcPts val="3800"/>
                  </a:lnSpc>
                  <a:buClrTx/>
                  <a:buSzPct val="100000"/>
                  <a:buNone/>
                  <a:defRPr/>
                </a:pPr>
                <a:r>
                  <a:rPr lang="en-US" altLang="zh-CN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L</a:t>
                </a:r>
                <a:r>
                  <a:rPr lang="zh-CN" altLang="en-US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属性定义：</a:t>
                </a:r>
                <a:endParaRPr lang="en-US" altLang="zh-CN" sz="2800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  <a:p>
                <a:pPr marL="0" lvl="0" indent="0" eaLnBrk="1" hangingPunct="1">
                  <a:lnSpc>
                    <a:spcPts val="3800"/>
                  </a:lnSpc>
                  <a:buClrTx/>
                  <a:buSzPct val="100000"/>
                  <a:buNone/>
                  <a:defRPr/>
                </a:pPr>
                <a:r>
                  <a:rPr lang="en-US" altLang="zh-CN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      </a:t>
                </a:r>
                <a:r>
                  <a:rPr lang="zh-CN" altLang="en-US" sz="28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每个属性必须是以下二者之一：</a:t>
                </a:r>
                <a:endParaRPr lang="en-US" altLang="zh-CN" sz="2800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  <a:p>
                <a:pPr lvl="2" eaLnBrk="1" hangingPunct="1">
                  <a:lnSpc>
                    <a:spcPts val="3800"/>
                  </a:lnSpc>
                  <a:buClrTx/>
                  <a:buSzPct val="100000"/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20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一个综合属性</a:t>
                </a:r>
                <a:endParaRPr lang="en-US" altLang="zh-CN" sz="2000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  <a:p>
                <a:pPr lvl="2" eaLnBrk="1" hangingPunct="1">
                  <a:lnSpc>
                    <a:spcPts val="3800"/>
                  </a:lnSpc>
                  <a:buClrTx/>
                  <a:buSzPct val="100000"/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20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 一个继承属性，且具有如下限制。若存在一个产生式</a:t>
                </a:r>
                <a14:m>
                  <m:oMath xmlns:m="http://schemas.openxmlformats.org/officeDocument/2006/math">
                    <m:r>
                      <a:rPr lang="en-US" altLang="zh-CN" sz="2000" b="1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  <m:r>
                      <a:rPr lang="en-US" altLang="zh-CN" sz="2000" b="1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→</m:t>
                    </m:r>
                    <m:sSub>
                      <m:sSubPr>
                        <m:ctrlP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b="1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…</m:t>
                    </m:r>
                    <m:sSub>
                      <m:sSubPr>
                        <m:ctrlP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𝒏</m:t>
                        </m:r>
                      </m:sub>
                    </m:sSub>
                    <m:r>
                      <a:rPr lang="zh-CN" altLang="en-US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，</m:t>
                    </m:r>
                  </m:oMath>
                </a14:m>
                <a:r>
                  <a:rPr lang="zh-CN" altLang="en-US" sz="20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并且有一个通过这个产生式所关联的规则计算得到的继承属性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  <m:r>
                      <a:rPr lang="en-US" altLang="zh-CN" sz="2000" b="1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.</m:t>
                    </m:r>
                    <m:r>
                      <a:rPr lang="en-US" altLang="zh-CN" sz="2000" b="1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𝒂</m:t>
                    </m:r>
                  </m:oMath>
                </a14:m>
                <a:r>
                  <a:rPr lang="zh-CN" altLang="en-US" sz="2000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，那么这个规则只能使用：</a:t>
                </a:r>
                <a:endParaRPr lang="en-US" altLang="zh-CN" sz="2000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  <a:p>
                <a:pPr lvl="4" eaLnBrk="1" hangingPunct="1">
                  <a:lnSpc>
                    <a:spcPts val="3800"/>
                  </a:lnSpc>
                  <a:buClrTx/>
                  <a:buSzPct val="100000"/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和产生式头</a:t>
                </a:r>
                <a14:m>
                  <m:oMath xmlns:m="http://schemas.openxmlformats.org/officeDocument/2006/math">
                    <m:r>
                      <a:rPr lang="en-US" altLang="zh-CN" b="1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𝑨</m:t>
                    </m:r>
                  </m:oMath>
                </a14:m>
                <a:r>
                  <a:rPr lang="zh-CN" altLang="en-US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关联的继承属性</a:t>
                </a:r>
                <a:endParaRPr lang="en-US" altLang="zh-CN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  <a:p>
                <a:pPr lvl="4" eaLnBrk="1" hangingPunct="1">
                  <a:lnSpc>
                    <a:spcPts val="3800"/>
                  </a:lnSpc>
                  <a:buClrTx/>
                  <a:buSzPct val="100000"/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位于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左边的文法符号实例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zh-CN" altLang="en-US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、</m:t>
                    </m:r>
                    <m:sSub>
                      <m:sSubPr>
                        <m:ctrlP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𝟐</m:t>
                        </m:r>
                      </m:sub>
                    </m:sSub>
                    <m:r>
                      <a:rPr lang="zh-CN" altLang="en-US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、</m:t>
                    </m:r>
                    <m:r>
                      <a:rPr lang="en-US" altLang="zh-CN" b="1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…</m:t>
                    </m:r>
                    <m:r>
                      <a:rPr lang="zh-CN" altLang="en-US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、</m:t>
                    </m:r>
                    <m:sSub>
                      <m:sSubPr>
                        <m:ctrlP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𝒊</m:t>
                        </m:r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相关的继承属性或综合属性</a:t>
                </a:r>
                <a:endParaRPr lang="en-US" altLang="zh-CN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  <a:p>
                <a:pPr lvl="4" eaLnBrk="1" hangingPunct="1">
                  <a:lnSpc>
                    <a:spcPts val="3800"/>
                  </a:lnSpc>
                  <a:buClrTx/>
                  <a:buSzPct val="100000"/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和这个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的实例本身相关的继承属性或综合属性，前提是在由这个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𝑿</m:t>
                        </m:r>
                      </m:e>
                      <m:sub>
                        <m:r>
                          <a:rPr lang="en-US" altLang="zh-CN" b="1" i="1" kern="12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kern="1200" dirty="0">
                    <a:solidFill>
                      <a:prstClr val="black"/>
                    </a:solidFill>
                    <a:ea typeface="华文楷体" panose="02010600040101010101" pitchFamily="2" charset="-122"/>
                  </a:rPr>
                  <a:t>的全部属性组成的依赖图中没有环</a:t>
                </a:r>
                <a:endParaRPr lang="en-US" altLang="zh-CN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  <a:p>
                <a:pPr lvl="3" eaLnBrk="1" hangingPunct="1">
                  <a:lnSpc>
                    <a:spcPts val="3800"/>
                  </a:lnSpc>
                  <a:buClrTx/>
                  <a:buSzPct val="100000"/>
                  <a:buFont typeface="Wingdings" panose="05000000000000000000" pitchFamily="2" charset="2"/>
                  <a:buChar char="l"/>
                  <a:defRPr/>
                </a:pPr>
                <a:endParaRPr lang="en-US" altLang="zh-CN" sz="1600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  <a:p>
                <a:pPr marL="0" lvl="0" indent="0" eaLnBrk="1" hangingPunct="1">
                  <a:lnSpc>
                    <a:spcPts val="3800"/>
                  </a:lnSpc>
                  <a:buClrTx/>
                  <a:buSzPct val="100000"/>
                  <a:buNone/>
                  <a:defRPr/>
                </a:pPr>
                <a:endParaRPr lang="en-US" altLang="zh-CN" sz="2800" kern="1200" dirty="0">
                  <a:solidFill>
                    <a:prstClr val="black"/>
                  </a:solidFill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28983E86-E805-42AB-A8A3-DB6A12D93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344" y="879939"/>
                <a:ext cx="8215312" cy="5663474"/>
              </a:xfrm>
              <a:blipFill>
                <a:blip r:embed="rId3"/>
                <a:stretch>
                  <a:fillRect l="-1484" t="-753" r="-668" b="-3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08DD0F2-35C4-4638-B7C9-5313E0AACFEF}"/>
              </a:ext>
            </a:extLst>
          </p:cNvPr>
          <p:cNvSpPr txBox="1"/>
          <p:nvPr/>
        </p:nvSpPr>
        <p:spPr>
          <a:xfrm>
            <a:off x="464344" y="4479721"/>
            <a:ext cx="1719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使用的信息来自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上边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左边</a:t>
            </a:r>
          </a:p>
        </p:txBody>
      </p:sp>
    </p:spTree>
    <p:extLst>
      <p:ext uri="{BB962C8B-B14F-4D97-AF65-F5344CB8AC3E}">
        <p14:creationId xmlns:p14="http://schemas.microsoft.com/office/powerpoint/2010/main" val="184096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xmlns="" id="{C9CAC00B-F206-4866-B069-1A04A54E6C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857617"/>
                  </p:ext>
                </p:extLst>
              </p:nvPr>
            </p:nvGraphicFramePr>
            <p:xfrm>
              <a:off x="312420" y="1717519"/>
              <a:ext cx="8481060" cy="4872181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55888">
                      <a:extLst>
                        <a:ext uri="{9D8B030D-6E8A-4147-A177-3AD203B41FA5}">
                          <a16:colId xmlns:a16="http://schemas.microsoft.com/office/drawing/2014/main" xmlns="" val="2821336615"/>
                        </a:ext>
                      </a:extLst>
                    </a:gridCol>
                    <a:gridCol w="2822198">
                      <a:extLst>
                        <a:ext uri="{9D8B030D-6E8A-4147-A177-3AD203B41FA5}">
                          <a16:colId xmlns:a16="http://schemas.microsoft.com/office/drawing/2014/main" xmlns="" val="2749981672"/>
                        </a:ext>
                      </a:extLst>
                    </a:gridCol>
                    <a:gridCol w="4802974">
                      <a:extLst>
                        <a:ext uri="{9D8B030D-6E8A-4147-A177-3AD203B41FA5}">
                          <a16:colId xmlns:a16="http://schemas.microsoft.com/office/drawing/2014/main" xmlns="" val="1823777192"/>
                        </a:ext>
                      </a:extLst>
                    </a:gridCol>
                  </a:tblGrid>
                  <a:tr h="6197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产生式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语法规则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124628355"/>
                      </a:ext>
                    </a:extLst>
                  </a:tr>
                  <a:tr h="8717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𝑙𝑒𝑛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37481493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217892649"/>
                      </a:ext>
                    </a:extLst>
                  </a:tr>
                  <a:tr h="8811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𝑙𝑒𝑛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𝑙𝑒𝑛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𝑣𝑎𝑙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oMath>
                          </a14:m>
                          <a:r>
                            <a:rPr lang="en-US" altLang="zh-CN" dirty="0" smtClean="0"/>
                            <a:t>val*2+B.val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139800039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𝑙𝑒𝑛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879591723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199377327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8449663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C9CAC00B-F206-4866-B069-1A04A54E6C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857617"/>
                  </p:ext>
                </p:extLst>
              </p:nvPr>
            </p:nvGraphicFramePr>
            <p:xfrm>
              <a:off x="312420" y="1717519"/>
              <a:ext cx="8481060" cy="4872181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55888">
                      <a:extLst>
                        <a:ext uri="{9D8B030D-6E8A-4147-A177-3AD203B41FA5}">
                          <a16:colId xmlns:a16="http://schemas.microsoft.com/office/drawing/2014/main" val="2821336615"/>
                        </a:ext>
                      </a:extLst>
                    </a:gridCol>
                    <a:gridCol w="2822198">
                      <a:extLst>
                        <a:ext uri="{9D8B030D-6E8A-4147-A177-3AD203B41FA5}">
                          <a16:colId xmlns:a16="http://schemas.microsoft.com/office/drawing/2014/main" val="2749981672"/>
                        </a:ext>
                      </a:extLst>
                    </a:gridCol>
                    <a:gridCol w="4802974">
                      <a:extLst>
                        <a:ext uri="{9D8B030D-6E8A-4147-A177-3AD203B41FA5}">
                          <a16:colId xmlns:a16="http://schemas.microsoft.com/office/drawing/2014/main" val="1823777192"/>
                        </a:ext>
                      </a:extLst>
                    </a:gridCol>
                  </a:tblGrid>
                  <a:tr h="6197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产生式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语法规则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24628355"/>
                      </a:ext>
                    </a:extLst>
                  </a:tr>
                  <a:tr h="8717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72" t="-72727" r="-170259" b="-3902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50" t="-72727" r="-254" b="-3902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481493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72" t="-242157" r="-170259" b="-4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50" t="-242157" r="-254" b="-44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7892649"/>
                      </a:ext>
                    </a:extLst>
                  </a:tr>
                  <a:tr h="8811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72" t="-242361" r="-170259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50" t="-242361" r="-254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980003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72" t="-469524" r="-170259" b="-1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50" t="-469524" r="-254" b="-1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591723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72" t="-586275" r="-170259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50" t="-586275" r="-254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377327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172" t="-686275" r="-170259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650" t="-686275" r="-254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49663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1B789A81-89F5-4EBC-8242-22F8949D68FB}"/>
                  </a:ext>
                </a:extLst>
              </p:cNvPr>
              <p:cNvSpPr txBox="1"/>
              <p:nvPr/>
            </p:nvSpPr>
            <p:spPr>
              <a:xfrm>
                <a:off x="937835" y="711104"/>
                <a:ext cx="74828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zh-CN" altLang="en-US" dirty="0"/>
                  <a:t>综合</a:t>
                </a:r>
                <a:r>
                  <a:rPr lang="zh-CN" altLang="en-US" dirty="0" smtClean="0"/>
                  <a:t>属性</a:t>
                </a:r>
                <a:r>
                  <a:rPr lang="zh-CN" altLang="en-US" dirty="0"/>
                  <a:t>，表示节点对应的二进制串的长度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综合属性，表示节点对应的二进制小数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或整数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的十进制值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789A81-89F5-4EBC-8242-22F8949D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35" y="711104"/>
                <a:ext cx="7482840" cy="923330"/>
              </a:xfrm>
              <a:prstGeom prst="rect">
                <a:avLst/>
              </a:prstGeom>
              <a:blipFill>
                <a:blip r:embed="rId4"/>
                <a:stretch>
                  <a:fillRect t="-5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078302" y="146649"/>
            <a:ext cx="140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方法一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63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F1EE2BA-6AB1-429B-8C62-67EB93D4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97" y="69328"/>
            <a:ext cx="8116391" cy="643913"/>
          </a:xfrm>
        </p:spPr>
        <p:txBody>
          <a:bodyPr/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例子：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10.01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86BD4D2-D510-4E93-BD15-BEAA20D4D92E}"/>
              </a:ext>
            </a:extLst>
          </p:cNvPr>
          <p:cNvSpPr/>
          <p:nvPr/>
        </p:nvSpPr>
        <p:spPr>
          <a:xfrm>
            <a:off x="4001279" y="739121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4C4C12E-1818-4011-8AB2-96DCC5302E1F}"/>
              </a:ext>
            </a:extLst>
          </p:cNvPr>
          <p:cNvSpPr/>
          <p:nvPr/>
        </p:nvSpPr>
        <p:spPr>
          <a:xfrm>
            <a:off x="2215821" y="1973700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E843FF9-3F59-40FB-8B76-8260B9B48521}"/>
              </a:ext>
            </a:extLst>
          </p:cNvPr>
          <p:cNvSpPr/>
          <p:nvPr/>
        </p:nvSpPr>
        <p:spPr>
          <a:xfrm>
            <a:off x="4001278" y="1973701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8613E41-18CE-4CA9-9D00-7A50EB7CFFA2}"/>
              </a:ext>
            </a:extLst>
          </p:cNvPr>
          <p:cNvSpPr/>
          <p:nvPr/>
        </p:nvSpPr>
        <p:spPr>
          <a:xfrm>
            <a:off x="6348798" y="1973700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F06184F-F3EA-4B06-AEB3-53E620AB0918}"/>
              </a:ext>
            </a:extLst>
          </p:cNvPr>
          <p:cNvSpPr/>
          <p:nvPr/>
        </p:nvSpPr>
        <p:spPr>
          <a:xfrm>
            <a:off x="1159077" y="3374658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79C65B62-CEB4-4B2A-8DED-ADFB839FD473}"/>
              </a:ext>
            </a:extLst>
          </p:cNvPr>
          <p:cNvSpPr/>
          <p:nvPr/>
        </p:nvSpPr>
        <p:spPr>
          <a:xfrm>
            <a:off x="2960504" y="3374659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E2BA7AF8-A91E-4B45-B2A4-46AEE6A4E1B6}"/>
              </a:ext>
            </a:extLst>
          </p:cNvPr>
          <p:cNvSpPr/>
          <p:nvPr/>
        </p:nvSpPr>
        <p:spPr>
          <a:xfrm>
            <a:off x="5268559" y="3374660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B4E62CFC-7497-46A7-A9C8-999FEA3EEE4B}"/>
              </a:ext>
            </a:extLst>
          </p:cNvPr>
          <p:cNvSpPr/>
          <p:nvPr/>
        </p:nvSpPr>
        <p:spPr>
          <a:xfrm>
            <a:off x="7613873" y="3374658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BF3BB7F-9998-40CA-832E-A96AD3797082}"/>
              </a:ext>
            </a:extLst>
          </p:cNvPr>
          <p:cNvSpPr/>
          <p:nvPr/>
        </p:nvSpPr>
        <p:spPr>
          <a:xfrm>
            <a:off x="1159076" y="4708511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3CE130E2-6F06-4A13-8135-D4A12CE410B5}"/>
              </a:ext>
            </a:extLst>
          </p:cNvPr>
          <p:cNvSpPr/>
          <p:nvPr/>
        </p:nvSpPr>
        <p:spPr>
          <a:xfrm>
            <a:off x="1159076" y="6043793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028697EC-7266-457E-A969-92ECD5FAC413}"/>
              </a:ext>
            </a:extLst>
          </p:cNvPr>
          <p:cNvSpPr/>
          <p:nvPr/>
        </p:nvSpPr>
        <p:spPr>
          <a:xfrm>
            <a:off x="2960504" y="4708173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03DDB6A5-0858-4953-998E-87D73AFF7DFE}"/>
              </a:ext>
            </a:extLst>
          </p:cNvPr>
          <p:cNvSpPr/>
          <p:nvPr/>
        </p:nvSpPr>
        <p:spPr>
          <a:xfrm>
            <a:off x="5268559" y="4708172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F5D7BCE-2B39-4839-B658-F0D622CCD8BE}"/>
              </a:ext>
            </a:extLst>
          </p:cNvPr>
          <p:cNvSpPr/>
          <p:nvPr/>
        </p:nvSpPr>
        <p:spPr>
          <a:xfrm>
            <a:off x="5268558" y="6041684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D38E5EA-77CF-4866-A5E9-98A65A87ADBC}"/>
              </a:ext>
            </a:extLst>
          </p:cNvPr>
          <p:cNvSpPr/>
          <p:nvPr/>
        </p:nvSpPr>
        <p:spPr>
          <a:xfrm>
            <a:off x="7613872" y="4708172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1A7955C2-CC52-4DFC-AADB-A9D474171B84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2501316" y="1323896"/>
            <a:ext cx="1785458" cy="6498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27FD4DE7-0930-4B11-9F20-13B13919428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4286774" y="1323896"/>
            <a:ext cx="2347519" cy="6498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799AB3C3-07A4-4C4E-AB6E-55F213D3AD25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1444572" y="2558475"/>
            <a:ext cx="1056744" cy="81618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638FE530-5AA4-4D53-AEA9-F8C282CE7D7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501316" y="2558475"/>
            <a:ext cx="744683" cy="81618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53C85584-7C00-4FD1-AD38-B2D0C67E9B6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5554054" y="2558475"/>
            <a:ext cx="1080239" cy="81618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xmlns="" id="{594FD4E1-1B28-4DEA-9FEA-108F2929D8CA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4286773" y="1323896"/>
            <a:ext cx="1" cy="64980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xmlns="" id="{7335D188-1117-425C-A349-712A0E92D8F4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6634293" y="2558475"/>
            <a:ext cx="1265075" cy="81618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xmlns="" id="{0E48C9E1-EA80-42D5-AEEF-2D9124417D6B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1444571" y="3959433"/>
            <a:ext cx="1" cy="74907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xmlns="" id="{50DACD3C-C4B5-48CB-A9CB-582C6F6C79BC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3245999" y="3959434"/>
            <a:ext cx="0" cy="74873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xmlns="" id="{B029C524-3682-474E-A171-60DF87BE803C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V="1">
            <a:off x="5554054" y="3959435"/>
            <a:ext cx="0" cy="74873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xmlns="" id="{B9E66035-FF31-4701-81A0-6606C83FEE0F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1444571" y="5293286"/>
            <a:ext cx="0" cy="750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xmlns="" id="{553643A0-92B8-4FAD-8550-1574CAEDFA90}"/>
              </a:ext>
            </a:extLst>
          </p:cNvPr>
          <p:cNvCxnSpPr>
            <a:cxnSpLocks/>
          </p:cNvCxnSpPr>
          <p:nvPr/>
        </p:nvCxnSpPr>
        <p:spPr>
          <a:xfrm flipV="1">
            <a:off x="8021287" y="3959433"/>
            <a:ext cx="1" cy="74873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xmlns="" id="{212EF73D-4EC5-4434-90F5-6DBDFCB224F4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5554053" y="5292947"/>
            <a:ext cx="1" cy="74873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xmlns="" id="{A4BC7DEF-E2D0-4EBF-A4A6-E5152DD0ADBC}"/>
              </a:ext>
            </a:extLst>
          </p:cNvPr>
          <p:cNvCxnSpPr>
            <a:stCxn id="75" idx="0"/>
            <a:endCxn id="76" idx="2"/>
          </p:cNvCxnSpPr>
          <p:nvPr/>
        </p:nvCxnSpPr>
        <p:spPr>
          <a:xfrm flipH="1" flipV="1">
            <a:off x="1721944" y="5279955"/>
            <a:ext cx="1" cy="8120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D009149F-585D-4FDD-99C5-670C5B7FF1E1}"/>
              </a:ext>
            </a:extLst>
          </p:cNvPr>
          <p:cNvSpPr/>
          <p:nvPr/>
        </p:nvSpPr>
        <p:spPr>
          <a:xfrm>
            <a:off x="1743157" y="4792851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xmlns="" id="{AB14D774-E90D-49B6-B089-D4DC7332B19A}"/>
              </a:ext>
            </a:extLst>
          </p:cNvPr>
          <p:cNvCxnSpPr>
            <a:stCxn id="88" idx="0"/>
            <a:endCxn id="89" idx="2"/>
          </p:cNvCxnSpPr>
          <p:nvPr/>
        </p:nvCxnSpPr>
        <p:spPr>
          <a:xfrm flipH="1" flipV="1">
            <a:off x="5984555" y="5271566"/>
            <a:ext cx="1" cy="8120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CC2DFEA7-ED86-4AE7-A0C9-1C2A6078711C}"/>
              </a:ext>
            </a:extLst>
          </p:cNvPr>
          <p:cNvSpPr/>
          <p:nvPr/>
        </p:nvSpPr>
        <p:spPr>
          <a:xfrm>
            <a:off x="6001350" y="4784462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xmlns="" id="{3CFA9FD9-57B3-4430-B9B0-64C3821F1FDF}"/>
              </a:ext>
            </a:extLst>
          </p:cNvPr>
          <p:cNvCxnSpPr>
            <a:stCxn id="92" idx="0"/>
            <a:endCxn id="93" idx="2"/>
          </p:cNvCxnSpPr>
          <p:nvPr/>
        </p:nvCxnSpPr>
        <p:spPr>
          <a:xfrm flipH="1" flipV="1">
            <a:off x="3635034" y="3960402"/>
            <a:ext cx="1" cy="8120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8E0B2567-1952-4336-AF11-B91690703219}"/>
              </a:ext>
            </a:extLst>
          </p:cNvPr>
          <p:cNvSpPr/>
          <p:nvPr/>
        </p:nvSpPr>
        <p:spPr>
          <a:xfrm>
            <a:off x="3650235" y="3473298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en-US" altLang="zh-CN" sz="2000" i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xmlns="" id="{484F2212-4A81-4A12-BE3E-6B540FCBFDE5}"/>
              </a:ext>
            </a:extLst>
          </p:cNvPr>
          <p:cNvCxnSpPr>
            <a:stCxn id="97" idx="0"/>
            <a:endCxn id="98" idx="2"/>
          </p:cNvCxnSpPr>
          <p:nvPr/>
        </p:nvCxnSpPr>
        <p:spPr>
          <a:xfrm flipH="1" flipV="1">
            <a:off x="8320254" y="3934278"/>
            <a:ext cx="1" cy="8120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0962D1A9-8BAB-40A6-ADEC-BC545EADF761}"/>
              </a:ext>
            </a:extLst>
          </p:cNvPr>
          <p:cNvSpPr/>
          <p:nvPr/>
        </p:nvSpPr>
        <p:spPr>
          <a:xfrm>
            <a:off x="8367529" y="3441078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693A3F48-8D9F-45D1-AA70-AC3D0B5FC175}"/>
              </a:ext>
            </a:extLst>
          </p:cNvPr>
          <p:cNvSpPr/>
          <p:nvPr/>
        </p:nvSpPr>
        <p:spPr>
          <a:xfrm>
            <a:off x="1750416" y="3467654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xmlns="" id="{8F4CD34E-4563-45EE-9775-06C3EF6429C9}"/>
              </a:ext>
            </a:extLst>
          </p:cNvPr>
          <p:cNvCxnSpPr>
            <a:cxnSpLocks/>
            <a:stCxn id="76" idx="0"/>
            <a:endCxn id="107" idx="2"/>
          </p:cNvCxnSpPr>
          <p:nvPr/>
        </p:nvCxnSpPr>
        <p:spPr>
          <a:xfrm flipV="1">
            <a:off x="1721944" y="3954758"/>
            <a:ext cx="7259" cy="80197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06742D7B-0D09-4750-9F20-BEC078E4B515}"/>
              </a:ext>
            </a:extLst>
          </p:cNvPr>
          <p:cNvSpPr/>
          <p:nvPr/>
        </p:nvSpPr>
        <p:spPr>
          <a:xfrm>
            <a:off x="2122415" y="3461381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xmlns="" id="{C64E1857-C705-496D-AFF5-6F9EE9422BC5}"/>
              </a:ext>
            </a:extLst>
          </p:cNvPr>
          <p:cNvSpPr/>
          <p:nvPr/>
        </p:nvSpPr>
        <p:spPr>
          <a:xfrm>
            <a:off x="2858219" y="2022691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xmlns="" id="{4869BE98-5AF4-41F4-B3F6-3E1E778DE479}"/>
              </a:ext>
            </a:extLst>
          </p:cNvPr>
          <p:cNvSpPr/>
          <p:nvPr/>
        </p:nvSpPr>
        <p:spPr>
          <a:xfrm>
            <a:off x="3230218" y="2016418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xmlns="" id="{4711B127-197B-4483-8EC9-CE5E555EC5AE}"/>
              </a:ext>
            </a:extLst>
          </p:cNvPr>
          <p:cNvCxnSpPr>
            <a:cxnSpLocks/>
            <a:stCxn id="107" idx="0"/>
            <a:endCxn id="120" idx="2"/>
          </p:cNvCxnSpPr>
          <p:nvPr/>
        </p:nvCxnSpPr>
        <p:spPr>
          <a:xfrm flipV="1">
            <a:off x="1729203" y="2509795"/>
            <a:ext cx="1107803" cy="92174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xmlns="" id="{0EAF57BF-4A36-428F-B2FD-32E0985CD676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2832533" y="2509795"/>
            <a:ext cx="802501" cy="92738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xmlns="" id="{44DE2441-0268-4910-9B6D-9249FE72ECD4}"/>
              </a:ext>
            </a:extLst>
          </p:cNvPr>
          <p:cNvSpPr/>
          <p:nvPr/>
        </p:nvSpPr>
        <p:spPr>
          <a:xfrm>
            <a:off x="6024540" y="3468204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xmlns="" id="{1ACD4B2D-6BEA-4778-BF22-F89F98BE2CE9}"/>
              </a:ext>
            </a:extLst>
          </p:cNvPr>
          <p:cNvSpPr/>
          <p:nvPr/>
        </p:nvSpPr>
        <p:spPr>
          <a:xfrm>
            <a:off x="6396539" y="3461931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xmlns="" id="{43A1EEBF-1AAD-454D-9A18-0FABDE56878D}"/>
              </a:ext>
            </a:extLst>
          </p:cNvPr>
          <p:cNvCxnSpPr>
            <a:cxnSpLocks/>
            <a:stCxn id="89" idx="0"/>
            <a:endCxn id="137" idx="2"/>
          </p:cNvCxnSpPr>
          <p:nvPr/>
        </p:nvCxnSpPr>
        <p:spPr>
          <a:xfrm flipH="1" flipV="1">
            <a:off x="5980277" y="3925575"/>
            <a:ext cx="4278" cy="82277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矩形 143">
            <a:extLst>
              <a:ext uri="{FF2B5EF4-FFF2-40B4-BE49-F238E27FC236}">
                <a16:creationId xmlns:a16="http://schemas.microsoft.com/office/drawing/2014/main" xmlns="" id="{F26BDAAE-8897-468F-847A-EFDF4A9C5EBA}"/>
              </a:ext>
            </a:extLst>
          </p:cNvPr>
          <p:cNvSpPr/>
          <p:nvPr/>
        </p:nvSpPr>
        <p:spPr>
          <a:xfrm>
            <a:off x="6975750" y="2047417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xmlns="" id="{7FDF68DD-8B1F-47E7-BB6A-7248B06F7E1F}"/>
              </a:ext>
            </a:extLst>
          </p:cNvPr>
          <p:cNvSpPr/>
          <p:nvPr/>
        </p:nvSpPr>
        <p:spPr>
          <a:xfrm>
            <a:off x="7469669" y="2041144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000" b="0" i="1" cap="none" spc="0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xmlns="" id="{44DAB2AA-5CFC-4BD8-BEFA-7C664B3B9446}"/>
              </a:ext>
            </a:extLst>
          </p:cNvPr>
          <p:cNvSpPr/>
          <p:nvPr/>
        </p:nvSpPr>
        <p:spPr>
          <a:xfrm>
            <a:off x="4442212" y="621398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(2.25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xmlns="" id="{806211C8-0752-4A1B-B6DB-91864D2900EA}"/>
              </a:ext>
            </a:extLst>
          </p:cNvPr>
          <p:cNvCxnSpPr>
            <a:cxnSpLocks/>
            <a:stCxn id="120" idx="0"/>
            <a:endCxn id="153" idx="2"/>
          </p:cNvCxnSpPr>
          <p:nvPr/>
        </p:nvCxnSpPr>
        <p:spPr>
          <a:xfrm flipV="1">
            <a:off x="2837006" y="1320070"/>
            <a:ext cx="1894836" cy="6665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xmlns="" id="{BB28ED3D-9E0C-4D9B-AFCB-87EC2222406A}"/>
              </a:ext>
            </a:extLst>
          </p:cNvPr>
          <p:cNvCxnSpPr>
            <a:cxnSpLocks/>
          </p:cNvCxnSpPr>
          <p:nvPr/>
        </p:nvCxnSpPr>
        <p:spPr>
          <a:xfrm flipH="1" flipV="1">
            <a:off x="4731843" y="1320072"/>
            <a:ext cx="1902449" cy="53146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xmlns="" id="{22EAD38A-BCA0-4616-AD33-2FD900C8141A}"/>
              </a:ext>
            </a:extLst>
          </p:cNvPr>
          <p:cNvCxnSpPr>
            <a:cxnSpLocks/>
            <a:stCxn id="137" idx="0"/>
            <a:endCxn id="143" idx="2"/>
          </p:cNvCxnSpPr>
          <p:nvPr/>
        </p:nvCxnSpPr>
        <p:spPr>
          <a:xfrm flipV="1">
            <a:off x="5980277" y="2534521"/>
            <a:ext cx="974260" cy="86783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xmlns="" id="{955156CA-6DF4-42CF-8019-524A643C727D}"/>
              </a:ext>
            </a:extLst>
          </p:cNvPr>
          <p:cNvCxnSpPr>
            <a:cxnSpLocks/>
            <a:stCxn id="98" idx="0"/>
            <a:endCxn id="143" idx="2"/>
          </p:cNvCxnSpPr>
          <p:nvPr/>
        </p:nvCxnSpPr>
        <p:spPr>
          <a:xfrm flipH="1" flipV="1">
            <a:off x="6954537" y="2534521"/>
            <a:ext cx="1365717" cy="87653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9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1" grpId="0"/>
      <p:bldP spid="95" grpId="0"/>
      <p:bldP spid="100" grpId="0"/>
      <p:bldP spid="108" grpId="0"/>
      <p:bldP spid="113" grpId="0"/>
      <p:bldP spid="121" grpId="0"/>
      <p:bldP spid="122" grpId="0"/>
      <p:bldP spid="138" grpId="0"/>
      <p:bldP spid="139" grpId="0"/>
      <p:bldP spid="144" grpId="0"/>
      <p:bldP spid="145" grpId="0"/>
      <p:bldP spid="1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xmlns="" id="{C9CAC00B-F206-4866-B069-1A04A54E6C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6751594"/>
                  </p:ext>
                </p:extLst>
              </p:nvPr>
            </p:nvGraphicFramePr>
            <p:xfrm>
              <a:off x="312420" y="1234440"/>
              <a:ext cx="8481060" cy="5567353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55888">
                      <a:extLst>
                        <a:ext uri="{9D8B030D-6E8A-4147-A177-3AD203B41FA5}">
                          <a16:colId xmlns:a16="http://schemas.microsoft.com/office/drawing/2014/main" xmlns="" val="2821336615"/>
                        </a:ext>
                      </a:extLst>
                    </a:gridCol>
                    <a:gridCol w="2822198">
                      <a:extLst>
                        <a:ext uri="{9D8B030D-6E8A-4147-A177-3AD203B41FA5}">
                          <a16:colId xmlns:a16="http://schemas.microsoft.com/office/drawing/2014/main" xmlns="" val="2749981672"/>
                        </a:ext>
                      </a:extLst>
                    </a:gridCol>
                    <a:gridCol w="4802974">
                      <a:extLst>
                        <a:ext uri="{9D8B030D-6E8A-4147-A177-3AD203B41FA5}">
                          <a16:colId xmlns:a16="http://schemas.microsoft.com/office/drawing/2014/main" xmlns="" val="1823777192"/>
                        </a:ext>
                      </a:extLst>
                    </a:gridCol>
                  </a:tblGrid>
                  <a:tr h="6197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产生式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语法规则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124628355"/>
                      </a:ext>
                    </a:extLst>
                  </a:tr>
                  <a:tr h="8717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𝑠𝑖𝑑𝑒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𝐿𝑒𝑓𝑡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𝑠𝑖𝑑𝑒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𝑅𝑖𝑔h𝑡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37481493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𝑠𝑖𝑑𝑒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𝐿𝑒𝑓𝑡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217892649"/>
                      </a:ext>
                    </a:extLst>
                  </a:tr>
                  <a:tr h="13934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𝑠𝑖𝑑𝑒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𝑠𝑖𝑑𝑒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𝑙𝑒𝑛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𝑙𝑒𝑛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𝑠𝑖𝑑𝑒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C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864000"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𝑣𝑎𝑙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/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𝑣𝑎𝑙</m:t>
                                    </m:r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𝑙𝑒𝑛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3139800039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𝑙𝑒𝑛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𝑠𝑖𝑑𝑒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𝐿𝑒𝑓𝑡</m:t>
                                    </m:r>
                                  </m:e>
                                </m:d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: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879591723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199377327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28449663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CAC00B-F206-4866-B069-1A04A54E6C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6751594"/>
                  </p:ext>
                </p:extLst>
              </p:nvPr>
            </p:nvGraphicFramePr>
            <p:xfrm>
              <a:off x="312420" y="1234440"/>
              <a:ext cx="8481060" cy="5567353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85588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821336615"/>
                        </a:ext>
                      </a:extLst>
                    </a:gridCol>
                    <a:gridCol w="282219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49981672"/>
                        </a:ext>
                      </a:extLst>
                    </a:gridCol>
                    <a:gridCol w="480297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823777192"/>
                        </a:ext>
                      </a:extLst>
                    </a:gridCol>
                  </a:tblGrid>
                  <a:tr h="619799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产生式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/>
                            <a:t>语法规则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12462835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172" t="-69333" r="-170259" b="-44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650" t="-69333" r="-254" b="-44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748149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172" t="-241905" r="-170259" b="-53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650" t="-241905" r="-254" b="-53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217892649"/>
                      </a:ext>
                    </a:extLst>
                  </a:tr>
                  <a:tr h="15133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172" t="-144758" r="-170259" b="-125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650" t="-144758" r="-254" b="-125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3980003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172" t="-578095" r="-170259" b="-19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650" t="-578095" r="-254" b="-19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879591723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5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172" t="-698039" r="-170259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650" t="-698039" r="-254" b="-1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377327"/>
                      </a:ext>
                    </a:extLst>
                  </a:tr>
                  <a:tr h="6197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172" t="-798039" r="-170259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76650" t="-798039" r="-254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8449663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1B789A81-89F5-4EBC-8242-22F8949D68FB}"/>
                  </a:ext>
                </a:extLst>
              </p:cNvPr>
              <p:cNvSpPr txBox="1"/>
              <p:nvPr/>
            </p:nvSpPr>
            <p:spPr>
              <a:xfrm>
                <a:off x="998220" y="167640"/>
                <a:ext cx="74828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𝑠𝑖𝑑𝑒</m:t>
                    </m:r>
                  </m:oMath>
                </a14:m>
                <a:r>
                  <a:rPr lang="zh-CN" altLang="en-US" dirty="0"/>
                  <a:t>：继承属性，表示二进制位在小数点的哪一边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𝑙𝑒𝑛</m:t>
                    </m:r>
                  </m:oMath>
                </a14:m>
                <a:r>
                  <a:rPr lang="zh-CN" altLang="en-US" dirty="0"/>
                  <a:t>：综合属性，表示节点对应的二进制串的长度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/>
                  <a:t>综合属性，表示节点对应的二进制小数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或整数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的十进制值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789A81-89F5-4EBC-8242-22F8949D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" y="167640"/>
                <a:ext cx="7482840" cy="1200329"/>
              </a:xfrm>
              <a:prstGeom prst="rect">
                <a:avLst/>
              </a:prstGeom>
              <a:blipFill>
                <a:blip r:embed="rId4"/>
                <a:stretch>
                  <a:fillRect t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70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19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4F1EE2BA-6AB1-429B-8C62-67EB93D4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297" y="95208"/>
            <a:ext cx="8116391" cy="643913"/>
          </a:xfrm>
        </p:spPr>
        <p:txBody>
          <a:bodyPr/>
          <a:lstStyle/>
          <a:p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例子：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10.01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86BD4D2-D510-4E93-BD15-BEAA20D4D92E}"/>
              </a:ext>
            </a:extLst>
          </p:cNvPr>
          <p:cNvSpPr/>
          <p:nvPr/>
        </p:nvSpPr>
        <p:spPr>
          <a:xfrm>
            <a:off x="4001279" y="739121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4C4C12E-1818-4011-8AB2-96DCC5302E1F}"/>
              </a:ext>
            </a:extLst>
          </p:cNvPr>
          <p:cNvSpPr/>
          <p:nvPr/>
        </p:nvSpPr>
        <p:spPr>
          <a:xfrm>
            <a:off x="2215821" y="1973700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3E843FF9-3F59-40FB-8B76-8260B9B48521}"/>
              </a:ext>
            </a:extLst>
          </p:cNvPr>
          <p:cNvSpPr/>
          <p:nvPr/>
        </p:nvSpPr>
        <p:spPr>
          <a:xfrm>
            <a:off x="4001278" y="1973701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98613E41-18CE-4CA9-9D00-7A50EB7CFFA2}"/>
              </a:ext>
            </a:extLst>
          </p:cNvPr>
          <p:cNvSpPr/>
          <p:nvPr/>
        </p:nvSpPr>
        <p:spPr>
          <a:xfrm>
            <a:off x="6348798" y="1973700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2F06184F-F3EA-4B06-AEB3-53E620AB0918}"/>
              </a:ext>
            </a:extLst>
          </p:cNvPr>
          <p:cNvSpPr/>
          <p:nvPr/>
        </p:nvSpPr>
        <p:spPr>
          <a:xfrm>
            <a:off x="1159077" y="3374658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79C65B62-CEB4-4B2A-8DED-ADFB839FD473}"/>
              </a:ext>
            </a:extLst>
          </p:cNvPr>
          <p:cNvSpPr/>
          <p:nvPr/>
        </p:nvSpPr>
        <p:spPr>
          <a:xfrm>
            <a:off x="2960504" y="3374659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E2BA7AF8-A91E-4B45-B2A4-46AEE6A4E1B6}"/>
              </a:ext>
            </a:extLst>
          </p:cNvPr>
          <p:cNvSpPr/>
          <p:nvPr/>
        </p:nvSpPr>
        <p:spPr>
          <a:xfrm>
            <a:off x="5268559" y="3374660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B4E62CFC-7497-46A7-A9C8-999FEA3EEE4B}"/>
              </a:ext>
            </a:extLst>
          </p:cNvPr>
          <p:cNvSpPr/>
          <p:nvPr/>
        </p:nvSpPr>
        <p:spPr>
          <a:xfrm>
            <a:off x="7613873" y="3374658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BF3BB7F-9998-40CA-832E-A96AD3797082}"/>
              </a:ext>
            </a:extLst>
          </p:cNvPr>
          <p:cNvSpPr/>
          <p:nvPr/>
        </p:nvSpPr>
        <p:spPr>
          <a:xfrm>
            <a:off x="1159076" y="4708511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3CE130E2-6F06-4A13-8135-D4A12CE410B5}"/>
              </a:ext>
            </a:extLst>
          </p:cNvPr>
          <p:cNvSpPr/>
          <p:nvPr/>
        </p:nvSpPr>
        <p:spPr>
          <a:xfrm>
            <a:off x="1159076" y="6043793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028697EC-7266-457E-A969-92ECD5FAC413}"/>
              </a:ext>
            </a:extLst>
          </p:cNvPr>
          <p:cNvSpPr/>
          <p:nvPr/>
        </p:nvSpPr>
        <p:spPr>
          <a:xfrm>
            <a:off x="2960504" y="4708173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03DDB6A5-0858-4953-998E-87D73AFF7DFE}"/>
              </a:ext>
            </a:extLst>
          </p:cNvPr>
          <p:cNvSpPr/>
          <p:nvPr/>
        </p:nvSpPr>
        <p:spPr>
          <a:xfrm>
            <a:off x="5268559" y="4708172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F5D7BCE-2B39-4839-B658-F0D622CCD8BE}"/>
              </a:ext>
            </a:extLst>
          </p:cNvPr>
          <p:cNvSpPr/>
          <p:nvPr/>
        </p:nvSpPr>
        <p:spPr>
          <a:xfrm>
            <a:off x="5268558" y="6041684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6D38E5EA-77CF-4866-A5E9-98A65A87ADBC}"/>
              </a:ext>
            </a:extLst>
          </p:cNvPr>
          <p:cNvSpPr/>
          <p:nvPr/>
        </p:nvSpPr>
        <p:spPr>
          <a:xfrm>
            <a:off x="7613872" y="4708172"/>
            <a:ext cx="57098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1A7955C2-CC52-4DFC-AADB-A9D474171B84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2501316" y="1323896"/>
            <a:ext cx="1785458" cy="6498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xmlns="" id="{27FD4DE7-0930-4B11-9F20-13B13919428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H="1" flipV="1">
            <a:off x="4286774" y="1323896"/>
            <a:ext cx="2347519" cy="64980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xmlns="" id="{799AB3C3-07A4-4C4E-AB6E-55F213D3AD25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1444572" y="2558475"/>
            <a:ext cx="1056744" cy="81618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xmlns="" id="{638FE530-5AA4-4D53-AEA9-F8C282CE7D7B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501316" y="2558475"/>
            <a:ext cx="744683" cy="81618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xmlns="" id="{53C85584-7C00-4FD1-AD38-B2D0C67E9B6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5554054" y="2558475"/>
            <a:ext cx="1080239" cy="81618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xmlns="" id="{594FD4E1-1B28-4DEA-9FEA-108F2929D8CA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4286773" y="1323896"/>
            <a:ext cx="1" cy="64980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xmlns="" id="{7335D188-1117-425C-A349-712A0E92D8F4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H="1" flipV="1">
            <a:off x="6634293" y="2558475"/>
            <a:ext cx="1265075" cy="81618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xmlns="" id="{0E48C9E1-EA80-42D5-AEEF-2D9124417D6B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1444571" y="3959433"/>
            <a:ext cx="1" cy="74907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xmlns="" id="{50DACD3C-C4B5-48CB-A9CB-582C6F6C79BC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3245999" y="3959434"/>
            <a:ext cx="0" cy="74873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xmlns="" id="{B029C524-3682-474E-A171-60DF87BE803C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V="1">
            <a:off x="5554054" y="3959435"/>
            <a:ext cx="0" cy="74873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xmlns="" id="{B9E66035-FF31-4701-81A0-6606C83FEE0F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1444571" y="5293286"/>
            <a:ext cx="0" cy="7505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xmlns="" id="{553643A0-92B8-4FAD-8550-1574CAEDFA90}"/>
              </a:ext>
            </a:extLst>
          </p:cNvPr>
          <p:cNvCxnSpPr>
            <a:cxnSpLocks/>
          </p:cNvCxnSpPr>
          <p:nvPr/>
        </p:nvCxnSpPr>
        <p:spPr>
          <a:xfrm flipV="1">
            <a:off x="8021287" y="3959433"/>
            <a:ext cx="1" cy="74873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xmlns="" id="{212EF73D-4EC5-4434-90F5-6DBDFCB224F4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5554053" y="5292947"/>
            <a:ext cx="1" cy="74873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xmlns="" id="{02D9FDB1-C095-4A3A-9841-7480F5828F81}"/>
              </a:ext>
            </a:extLst>
          </p:cNvPr>
          <p:cNvSpPr/>
          <p:nvPr/>
        </p:nvSpPr>
        <p:spPr>
          <a:xfrm>
            <a:off x="1436450" y="6092017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8B4C164A-343E-42F9-9853-5278180252A4}"/>
              </a:ext>
            </a:extLst>
          </p:cNvPr>
          <p:cNvSpPr/>
          <p:nvPr/>
        </p:nvSpPr>
        <p:spPr>
          <a:xfrm>
            <a:off x="1436449" y="4756735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xmlns="" id="{A4BC7DEF-E2D0-4EBF-A4A6-E5152DD0ADBC}"/>
              </a:ext>
            </a:extLst>
          </p:cNvPr>
          <p:cNvCxnSpPr>
            <a:stCxn id="75" idx="0"/>
            <a:endCxn id="76" idx="2"/>
          </p:cNvCxnSpPr>
          <p:nvPr/>
        </p:nvCxnSpPr>
        <p:spPr>
          <a:xfrm flipH="1" flipV="1">
            <a:off x="1721944" y="5279955"/>
            <a:ext cx="1" cy="8120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D009149F-585D-4FDD-99C5-670C5B7FF1E1}"/>
              </a:ext>
            </a:extLst>
          </p:cNvPr>
          <p:cNvSpPr/>
          <p:nvPr/>
        </p:nvSpPr>
        <p:spPr>
          <a:xfrm>
            <a:off x="1743157" y="4792851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xmlns="" id="{BEAF799A-F446-4E02-B149-B43C80C1E39A}"/>
              </a:ext>
            </a:extLst>
          </p:cNvPr>
          <p:cNvSpPr/>
          <p:nvPr/>
        </p:nvSpPr>
        <p:spPr>
          <a:xfrm>
            <a:off x="1855498" y="1973699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02EB0999-65AA-47D2-A2EA-2C793F37D0BE}"/>
              </a:ext>
            </a:extLst>
          </p:cNvPr>
          <p:cNvSpPr/>
          <p:nvPr/>
        </p:nvSpPr>
        <p:spPr>
          <a:xfrm>
            <a:off x="808676" y="1956976"/>
            <a:ext cx="116168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(Left)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xmlns="" id="{08A45D52-CDF0-42EC-9F03-B0A017D3D186}"/>
              </a:ext>
            </a:extLst>
          </p:cNvPr>
          <p:cNvSpPr/>
          <p:nvPr/>
        </p:nvSpPr>
        <p:spPr>
          <a:xfrm>
            <a:off x="6077700" y="2004178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xmlns="" id="{70A7BB93-BD3B-495A-9747-8E0213A31AE7}"/>
              </a:ext>
            </a:extLst>
          </p:cNvPr>
          <p:cNvSpPr/>
          <p:nvPr/>
        </p:nvSpPr>
        <p:spPr>
          <a:xfrm>
            <a:off x="5006299" y="1998920"/>
            <a:ext cx="13463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Right)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F3977683-60B7-4F81-BB8B-DAEA651D4F37}"/>
              </a:ext>
            </a:extLst>
          </p:cNvPr>
          <p:cNvSpPr/>
          <p:nvPr/>
        </p:nvSpPr>
        <p:spPr>
          <a:xfrm>
            <a:off x="5699061" y="6083628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xmlns="" id="{16A27998-C744-4267-8F47-0EAF3A115B68}"/>
              </a:ext>
            </a:extLst>
          </p:cNvPr>
          <p:cNvSpPr/>
          <p:nvPr/>
        </p:nvSpPr>
        <p:spPr>
          <a:xfrm>
            <a:off x="5699060" y="4748346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xmlns="" id="{AB14D774-E90D-49B6-B089-D4DC7332B19A}"/>
              </a:ext>
            </a:extLst>
          </p:cNvPr>
          <p:cNvCxnSpPr>
            <a:stCxn id="88" idx="0"/>
            <a:endCxn id="89" idx="2"/>
          </p:cNvCxnSpPr>
          <p:nvPr/>
        </p:nvCxnSpPr>
        <p:spPr>
          <a:xfrm flipH="1" flipV="1">
            <a:off x="5984555" y="5271566"/>
            <a:ext cx="1" cy="8120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xmlns="" id="{CC2DFEA7-ED86-4AE7-A0C9-1C2A6078711C}"/>
              </a:ext>
            </a:extLst>
          </p:cNvPr>
          <p:cNvSpPr/>
          <p:nvPr/>
        </p:nvSpPr>
        <p:spPr>
          <a:xfrm>
            <a:off x="6001350" y="4784462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xmlns="" id="{F360D49C-B1F4-4BBC-8F43-2C8B461B1000}"/>
              </a:ext>
            </a:extLst>
          </p:cNvPr>
          <p:cNvSpPr/>
          <p:nvPr/>
        </p:nvSpPr>
        <p:spPr>
          <a:xfrm>
            <a:off x="3349540" y="4772464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xmlns="" id="{9C8BCA01-0CB5-4AA5-815D-018C09CFA6A0}"/>
              </a:ext>
            </a:extLst>
          </p:cNvPr>
          <p:cNvSpPr/>
          <p:nvPr/>
        </p:nvSpPr>
        <p:spPr>
          <a:xfrm>
            <a:off x="3349539" y="3437182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xmlns="" id="{3CFA9FD9-57B3-4430-B9B0-64C3821F1FDF}"/>
              </a:ext>
            </a:extLst>
          </p:cNvPr>
          <p:cNvCxnSpPr>
            <a:stCxn id="92" idx="0"/>
            <a:endCxn id="93" idx="2"/>
          </p:cNvCxnSpPr>
          <p:nvPr/>
        </p:nvCxnSpPr>
        <p:spPr>
          <a:xfrm flipH="1" flipV="1">
            <a:off x="3635034" y="3960402"/>
            <a:ext cx="1" cy="8120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xmlns="" id="{8E0B2567-1952-4336-AF11-B91690703219}"/>
              </a:ext>
            </a:extLst>
          </p:cNvPr>
          <p:cNvSpPr/>
          <p:nvPr/>
        </p:nvSpPr>
        <p:spPr>
          <a:xfrm>
            <a:off x="3650235" y="3473298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en-US" altLang="zh-CN" sz="2000" i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xmlns="" id="{4DB51586-AA7D-45D6-B0A6-27BCA9045306}"/>
              </a:ext>
            </a:extLst>
          </p:cNvPr>
          <p:cNvSpPr/>
          <p:nvPr/>
        </p:nvSpPr>
        <p:spPr>
          <a:xfrm>
            <a:off x="8034760" y="4746340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xmlns="" id="{73FE4B7F-0705-492C-970A-7B48EAE39E37}"/>
              </a:ext>
            </a:extLst>
          </p:cNvPr>
          <p:cNvSpPr/>
          <p:nvPr/>
        </p:nvSpPr>
        <p:spPr>
          <a:xfrm>
            <a:off x="8034759" y="3411058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xmlns="" id="{484F2212-4A81-4A12-BE3E-6B540FCBFDE5}"/>
              </a:ext>
            </a:extLst>
          </p:cNvPr>
          <p:cNvCxnSpPr>
            <a:stCxn id="97" idx="0"/>
            <a:endCxn id="98" idx="2"/>
          </p:cNvCxnSpPr>
          <p:nvPr/>
        </p:nvCxnSpPr>
        <p:spPr>
          <a:xfrm flipH="1" flipV="1">
            <a:off x="8320254" y="3934278"/>
            <a:ext cx="1" cy="8120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xmlns="" id="{0962D1A9-8BAB-40A6-ADEC-BC545EADF761}"/>
              </a:ext>
            </a:extLst>
          </p:cNvPr>
          <p:cNvSpPr/>
          <p:nvPr/>
        </p:nvSpPr>
        <p:spPr>
          <a:xfrm>
            <a:off x="8367529" y="3441078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xmlns="" id="{7F1C72F5-9DE0-4E38-9968-576DCDD7BACE}"/>
              </a:ext>
            </a:extLst>
          </p:cNvPr>
          <p:cNvSpPr/>
          <p:nvPr/>
        </p:nvSpPr>
        <p:spPr>
          <a:xfrm>
            <a:off x="693301" y="3429000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3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xmlns="" id="{E984ACCF-5FF9-4FFA-8741-7DC765CAF193}"/>
              </a:ext>
            </a:extLst>
          </p:cNvPr>
          <p:cNvSpPr/>
          <p:nvPr/>
        </p:nvSpPr>
        <p:spPr>
          <a:xfrm>
            <a:off x="-81197" y="3473570"/>
            <a:ext cx="116168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</a:p>
          <a:p>
            <a:pPr algn="ctr"/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xmlns="" id="{69E77159-7B66-4230-B4C3-D6B591AADE4E}"/>
              </a:ext>
            </a:extLst>
          </p:cNvPr>
          <p:cNvCxnSpPr>
            <a:cxnSpLocks/>
            <a:stCxn id="83" idx="2"/>
            <a:endCxn id="101" idx="0"/>
          </p:cNvCxnSpPr>
          <p:nvPr/>
        </p:nvCxnSpPr>
        <p:spPr>
          <a:xfrm flipH="1">
            <a:off x="978796" y="2496919"/>
            <a:ext cx="1162197" cy="93208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xmlns="" id="{256B4428-153D-426F-B751-10D629445472}"/>
              </a:ext>
            </a:extLst>
          </p:cNvPr>
          <p:cNvSpPr/>
          <p:nvPr/>
        </p:nvSpPr>
        <p:spPr>
          <a:xfrm>
            <a:off x="1443708" y="3431538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xmlns="" id="{693A3F48-8D9F-45D1-AA70-AC3D0B5FC175}"/>
              </a:ext>
            </a:extLst>
          </p:cNvPr>
          <p:cNvSpPr/>
          <p:nvPr/>
        </p:nvSpPr>
        <p:spPr>
          <a:xfrm>
            <a:off x="1750416" y="3467654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xmlns="" id="{8F4CD34E-4563-45EE-9775-06C3EF6429C9}"/>
              </a:ext>
            </a:extLst>
          </p:cNvPr>
          <p:cNvCxnSpPr>
            <a:cxnSpLocks/>
            <a:stCxn id="76" idx="0"/>
            <a:endCxn id="107" idx="2"/>
          </p:cNvCxnSpPr>
          <p:nvPr/>
        </p:nvCxnSpPr>
        <p:spPr>
          <a:xfrm flipV="1">
            <a:off x="1721944" y="3954758"/>
            <a:ext cx="7259" cy="80197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xmlns="" id="{06742D7B-0D09-4750-9F20-BEC078E4B515}"/>
              </a:ext>
            </a:extLst>
          </p:cNvPr>
          <p:cNvSpPr/>
          <p:nvPr/>
        </p:nvSpPr>
        <p:spPr>
          <a:xfrm>
            <a:off x="2122415" y="3461381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xmlns="" id="{C1A3DFB1-3633-4D85-9E60-B0A94694534B}"/>
              </a:ext>
            </a:extLst>
          </p:cNvPr>
          <p:cNvCxnSpPr>
            <a:cxnSpLocks/>
            <a:stCxn id="101" idx="2"/>
            <a:endCxn id="107" idx="2"/>
          </p:cNvCxnSpPr>
          <p:nvPr/>
        </p:nvCxnSpPr>
        <p:spPr>
          <a:xfrm rot="16200000" flipH="1">
            <a:off x="1352730" y="3578285"/>
            <a:ext cx="2538" cy="750407"/>
          </a:xfrm>
          <a:prstGeom prst="curvedConnector3">
            <a:avLst>
              <a:gd name="adj1" fmla="val 9107092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xmlns="" id="{B11F5382-8A48-4577-A593-872C294DE885}"/>
              </a:ext>
            </a:extLst>
          </p:cNvPr>
          <p:cNvSpPr/>
          <p:nvPr/>
        </p:nvSpPr>
        <p:spPr>
          <a:xfrm>
            <a:off x="2551511" y="1986575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xmlns="" id="{C64E1857-C705-496D-AFF5-6F9EE9422BC5}"/>
              </a:ext>
            </a:extLst>
          </p:cNvPr>
          <p:cNvSpPr/>
          <p:nvPr/>
        </p:nvSpPr>
        <p:spPr>
          <a:xfrm>
            <a:off x="2858219" y="2022691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xmlns="" id="{4869BE98-5AF4-41F4-B3F6-3E1E778DE479}"/>
              </a:ext>
            </a:extLst>
          </p:cNvPr>
          <p:cNvSpPr/>
          <p:nvPr/>
        </p:nvSpPr>
        <p:spPr>
          <a:xfrm>
            <a:off x="3230218" y="2016418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xmlns="" id="{4711B127-197B-4483-8EC9-CE5E555EC5AE}"/>
              </a:ext>
            </a:extLst>
          </p:cNvPr>
          <p:cNvCxnSpPr>
            <a:cxnSpLocks/>
            <a:stCxn id="107" idx="0"/>
            <a:endCxn id="120" idx="2"/>
          </p:cNvCxnSpPr>
          <p:nvPr/>
        </p:nvCxnSpPr>
        <p:spPr>
          <a:xfrm flipV="1">
            <a:off x="1729203" y="2509795"/>
            <a:ext cx="1107803" cy="92174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xmlns="" id="{0EAF57BF-4A36-428F-B2FD-32E0985CD676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2832533" y="2509795"/>
            <a:ext cx="802501" cy="92738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xmlns="" id="{D1D326D4-5CB5-4426-8FB1-E92BD06BDDD9}"/>
              </a:ext>
            </a:extLst>
          </p:cNvPr>
          <p:cNvSpPr/>
          <p:nvPr/>
        </p:nvSpPr>
        <p:spPr>
          <a:xfrm>
            <a:off x="4977375" y="3416811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32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xmlns="" id="{135AF7E4-A0DD-462F-991C-77E979DE309B}"/>
              </a:ext>
            </a:extLst>
          </p:cNvPr>
          <p:cNvSpPr/>
          <p:nvPr/>
        </p:nvSpPr>
        <p:spPr>
          <a:xfrm>
            <a:off x="4251645" y="3461381"/>
            <a:ext cx="116168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</a:p>
          <a:p>
            <a:pPr algn="ctr"/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(Right)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xmlns="" id="{A162773A-F5BF-4F54-8285-ED3159A82709}"/>
              </a:ext>
            </a:extLst>
          </p:cNvPr>
          <p:cNvCxnSpPr>
            <a:cxnSpLocks/>
            <a:stCxn id="86" idx="2"/>
            <a:endCxn id="132" idx="0"/>
          </p:cNvCxnSpPr>
          <p:nvPr/>
        </p:nvCxnSpPr>
        <p:spPr>
          <a:xfrm flipH="1">
            <a:off x="5262870" y="2527398"/>
            <a:ext cx="1100325" cy="88941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xmlns="" id="{088DB7AB-75EF-47AE-A1A8-1AD8558AB87B}"/>
              </a:ext>
            </a:extLst>
          </p:cNvPr>
          <p:cNvSpPr/>
          <p:nvPr/>
        </p:nvSpPr>
        <p:spPr>
          <a:xfrm>
            <a:off x="5694782" y="3402355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xmlns="" id="{44DE2441-0268-4910-9B6D-9249FE72ECD4}"/>
              </a:ext>
            </a:extLst>
          </p:cNvPr>
          <p:cNvSpPr/>
          <p:nvPr/>
        </p:nvSpPr>
        <p:spPr>
          <a:xfrm>
            <a:off x="6024540" y="3468204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xmlns="" id="{1ACD4B2D-6BEA-4778-BF22-F89F98BE2CE9}"/>
              </a:ext>
            </a:extLst>
          </p:cNvPr>
          <p:cNvSpPr/>
          <p:nvPr/>
        </p:nvSpPr>
        <p:spPr>
          <a:xfrm>
            <a:off x="6396539" y="3461931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xmlns="" id="{43A1EEBF-1AAD-454D-9A18-0FABDE56878D}"/>
              </a:ext>
            </a:extLst>
          </p:cNvPr>
          <p:cNvCxnSpPr>
            <a:cxnSpLocks/>
            <a:stCxn id="89" idx="0"/>
            <a:endCxn id="137" idx="2"/>
          </p:cNvCxnSpPr>
          <p:nvPr/>
        </p:nvCxnSpPr>
        <p:spPr>
          <a:xfrm flipH="1" flipV="1">
            <a:off x="5980277" y="3925575"/>
            <a:ext cx="4278" cy="82277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矩形 142">
            <a:extLst>
              <a:ext uri="{FF2B5EF4-FFF2-40B4-BE49-F238E27FC236}">
                <a16:creationId xmlns:a16="http://schemas.microsoft.com/office/drawing/2014/main" xmlns="" id="{E2F09B3A-0241-4A05-8ACC-75F4CAF69CB1}"/>
              </a:ext>
            </a:extLst>
          </p:cNvPr>
          <p:cNvSpPr/>
          <p:nvPr/>
        </p:nvSpPr>
        <p:spPr>
          <a:xfrm>
            <a:off x="6669042" y="2011301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xmlns="" id="{F26BDAAE-8897-468F-847A-EFDF4A9C5EBA}"/>
              </a:ext>
            </a:extLst>
          </p:cNvPr>
          <p:cNvSpPr/>
          <p:nvPr/>
        </p:nvSpPr>
        <p:spPr>
          <a:xfrm>
            <a:off x="6975750" y="2047417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i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xmlns="" id="{7FDF68DD-8B1F-47E7-BB6A-7248B06F7E1F}"/>
              </a:ext>
            </a:extLst>
          </p:cNvPr>
          <p:cNvSpPr/>
          <p:nvPr/>
        </p:nvSpPr>
        <p:spPr>
          <a:xfrm>
            <a:off x="7469669" y="2041144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(0.25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连接符: 曲线 145">
            <a:extLst>
              <a:ext uri="{FF2B5EF4-FFF2-40B4-BE49-F238E27FC236}">
                <a16:creationId xmlns:a16="http://schemas.microsoft.com/office/drawing/2014/main" xmlns="" id="{29529F6C-6216-4C20-8A29-7C28A6C9410D}"/>
              </a:ext>
            </a:extLst>
          </p:cNvPr>
          <p:cNvCxnSpPr>
            <a:cxnSpLocks/>
            <a:stCxn id="132" idx="2"/>
            <a:endCxn id="137" idx="2"/>
          </p:cNvCxnSpPr>
          <p:nvPr/>
        </p:nvCxnSpPr>
        <p:spPr>
          <a:xfrm rot="5400000" flipH="1" flipV="1">
            <a:off x="5614345" y="3574099"/>
            <a:ext cx="14456" cy="717407"/>
          </a:xfrm>
          <a:prstGeom prst="curvedConnector3">
            <a:avLst>
              <a:gd name="adj1" fmla="val -1581350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xmlns="" id="{44DAB2AA-5CFC-4BD8-BEFA-7C664B3B9446}"/>
              </a:ext>
            </a:extLst>
          </p:cNvPr>
          <p:cNvSpPr/>
          <p:nvPr/>
        </p:nvSpPr>
        <p:spPr>
          <a:xfrm>
            <a:off x="4956628" y="738768"/>
            <a:ext cx="7919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i="1" cap="none" spc="0" dirty="0" err="1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altLang="zh-CN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i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(2.25</a:t>
            </a:r>
            <a:r>
              <a:rPr lang="en-US" altLang="zh-CN" sz="2000" b="0" i="1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000" b="0" i="1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xmlns="" id="{1A6F1607-EE08-4C61-9653-224A16BFC8A7}"/>
              </a:ext>
            </a:extLst>
          </p:cNvPr>
          <p:cNvSpPr/>
          <p:nvPr/>
        </p:nvSpPr>
        <p:spPr>
          <a:xfrm>
            <a:off x="4446347" y="796850"/>
            <a:ext cx="5709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xmlns="" id="{806211C8-0752-4A1B-B6DB-91864D2900EA}"/>
              </a:ext>
            </a:extLst>
          </p:cNvPr>
          <p:cNvCxnSpPr>
            <a:cxnSpLocks/>
            <a:stCxn id="120" idx="0"/>
            <a:endCxn id="153" idx="2"/>
          </p:cNvCxnSpPr>
          <p:nvPr/>
        </p:nvCxnSpPr>
        <p:spPr>
          <a:xfrm flipV="1">
            <a:off x="2837006" y="1320070"/>
            <a:ext cx="1894836" cy="66650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xmlns="" id="{BB28ED3D-9E0C-4D9B-AFCB-87EC2222406A}"/>
              </a:ext>
            </a:extLst>
          </p:cNvPr>
          <p:cNvCxnSpPr>
            <a:cxnSpLocks/>
            <a:stCxn id="143" idx="0"/>
            <a:endCxn id="153" idx="2"/>
          </p:cNvCxnSpPr>
          <p:nvPr/>
        </p:nvCxnSpPr>
        <p:spPr>
          <a:xfrm flipH="1" flipV="1">
            <a:off x="4731842" y="1320070"/>
            <a:ext cx="2222695" cy="69123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xmlns="" id="{22EAD38A-BCA0-4616-AD33-2FD900C8141A}"/>
              </a:ext>
            </a:extLst>
          </p:cNvPr>
          <p:cNvCxnSpPr>
            <a:cxnSpLocks/>
            <a:stCxn id="137" idx="0"/>
            <a:endCxn id="143" idx="2"/>
          </p:cNvCxnSpPr>
          <p:nvPr/>
        </p:nvCxnSpPr>
        <p:spPr>
          <a:xfrm flipV="1">
            <a:off x="5980277" y="2534521"/>
            <a:ext cx="974260" cy="86783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xmlns="" id="{955156CA-6DF4-42CF-8019-524A643C727D}"/>
              </a:ext>
            </a:extLst>
          </p:cNvPr>
          <p:cNvCxnSpPr>
            <a:cxnSpLocks/>
            <a:stCxn id="98" idx="0"/>
            <a:endCxn id="143" idx="2"/>
          </p:cNvCxnSpPr>
          <p:nvPr/>
        </p:nvCxnSpPr>
        <p:spPr>
          <a:xfrm flipH="1" flipV="1">
            <a:off x="6954537" y="2534521"/>
            <a:ext cx="1365717" cy="87653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7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82" grpId="0"/>
      <p:bldP spid="83" grpId="0"/>
      <p:bldP spid="85" grpId="0"/>
      <p:bldP spid="86" grpId="0"/>
      <p:bldP spid="87" grpId="0"/>
      <p:bldP spid="88" grpId="0"/>
      <p:bldP spid="89" grpId="0"/>
      <p:bldP spid="91" grpId="0"/>
      <p:bldP spid="92" grpId="0"/>
      <p:bldP spid="93" grpId="0"/>
      <p:bldP spid="95" grpId="0"/>
      <p:bldP spid="97" grpId="0"/>
      <p:bldP spid="98" grpId="0"/>
      <p:bldP spid="100" grpId="0"/>
      <p:bldP spid="101" grpId="0"/>
      <p:bldP spid="102" grpId="0"/>
      <p:bldP spid="107" grpId="0"/>
      <p:bldP spid="108" grpId="0"/>
      <p:bldP spid="113" grpId="0"/>
      <p:bldP spid="120" grpId="0"/>
      <p:bldP spid="121" grpId="0"/>
      <p:bldP spid="122" grpId="0"/>
      <p:bldP spid="132" grpId="0"/>
      <p:bldP spid="133" grpId="0"/>
      <p:bldP spid="137" grpId="0"/>
      <p:bldP spid="138" grpId="0"/>
      <p:bldP spid="139" grpId="0"/>
      <p:bldP spid="143" grpId="0"/>
      <p:bldP spid="144" grpId="0"/>
      <p:bldP spid="145" grpId="0"/>
      <p:bldP spid="149" grpId="0"/>
      <p:bldP spid="153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5041</TotalTime>
  <Words>446</Words>
  <Application>Microsoft Office PowerPoint</Application>
  <PresentationFormat>全屏显示(4:3)</PresentationFormat>
  <Paragraphs>183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黑体</vt:lpstr>
      <vt:lpstr>华文楷体</vt:lpstr>
      <vt:lpstr>楷体</vt:lpstr>
      <vt:lpstr>楷体_GB2312</vt:lpstr>
      <vt:lpstr>宋体</vt:lpstr>
      <vt:lpstr>Arial</vt:lpstr>
      <vt:lpstr>Calibri</vt:lpstr>
      <vt:lpstr>Cambria Math</vt:lpstr>
      <vt:lpstr>Tahoma</vt:lpstr>
      <vt:lpstr>Times New Roman</vt:lpstr>
      <vt:lpstr>Wingdings</vt:lpstr>
      <vt:lpstr>Blends</vt:lpstr>
      <vt:lpstr>习题9.2</vt:lpstr>
      <vt:lpstr>解答</vt:lpstr>
      <vt:lpstr>PowerPoint 演示文稿</vt:lpstr>
      <vt:lpstr>例子：10.01</vt:lpstr>
      <vt:lpstr>PowerPoint 演示文稿</vt:lpstr>
      <vt:lpstr>PowerPoint 演示文稿</vt:lpstr>
      <vt:lpstr>例子：10.01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cy</dc:creator>
  <cp:lastModifiedBy>Administrator</cp:lastModifiedBy>
  <cp:revision>240</cp:revision>
  <cp:lastPrinted>2020-01-12T02:45:29Z</cp:lastPrinted>
  <dcterms:created xsi:type="dcterms:W3CDTF">2016-09-11T10:44:03Z</dcterms:created>
  <dcterms:modified xsi:type="dcterms:W3CDTF">2021-04-06T03:56:13Z</dcterms:modified>
</cp:coreProperties>
</file>