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370" r:id="rId2"/>
    <p:sldId id="369" r:id="rId3"/>
    <p:sldId id="371" r:id="rId4"/>
    <p:sldId id="372" r:id="rId5"/>
    <p:sldId id="373" r:id="rId6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9" autoAdjust="0"/>
    <p:restoredTop sz="96058" autoAdjust="0"/>
  </p:normalViewPr>
  <p:slideViewPr>
    <p:cSldViewPr snapToGrid="0">
      <p:cViewPr varScale="1">
        <p:scale>
          <a:sx n="91" d="100"/>
          <a:sy n="91" d="100"/>
        </p:scale>
        <p:origin x="12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5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 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</a:t>
            </a:r>
            <a:r>
              <a:rPr lang="zh-CN" altLang="en-US" sz="2800" kern="1200" dirty="0">
                <a:solidFill>
                  <a:prstClr val="black"/>
                </a:solidFill>
                <a:highlight>
                  <a:srgbClr val="FFFF00"/>
                </a:highlight>
                <a:ea typeface="华文楷体" panose="02010600040101010101" pitchFamily="2" charset="-122"/>
              </a:rPr>
              <a:t>继承属性</a:t>
            </a:r>
            <a:r>
              <a:rPr lang="en-US" altLang="zh-CN" sz="2800" kern="1200" dirty="0" err="1">
                <a:solidFill>
                  <a:prstClr val="black"/>
                </a:solidFill>
                <a:highlight>
                  <a:srgbClr val="FFFF00"/>
                </a:highlight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来指明一个二进制位在小数点的哪一边。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A17B41-29BA-4053-B2E2-861D68B4C1E1}"/>
              </a:ext>
            </a:extLst>
          </p:cNvPr>
          <p:cNvSpPr txBox="1"/>
          <p:nvPr/>
        </p:nvSpPr>
        <p:spPr>
          <a:xfrm>
            <a:off x="7106786" y="6328143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王凯然、江天宇</a:t>
            </a:r>
          </a:p>
        </p:txBody>
      </p:sp>
    </p:spTree>
    <p:extLst>
      <p:ext uri="{BB962C8B-B14F-4D97-AF65-F5344CB8AC3E}">
        <p14:creationId xmlns:p14="http://schemas.microsoft.com/office/powerpoint/2010/main" val="32014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983E86-E805-42AB-A8A3-DB6A12D9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344" y="879939"/>
                <a:ext cx="8215312" cy="5663474"/>
              </a:xfrm>
            </p:spPr>
            <p:txBody>
              <a:bodyPr/>
              <a:lstStyle/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L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属性定义：</a:t>
                </a: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      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每个属性必须是以下二者之一：</a:t>
                </a: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2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一个综合属性</a:t>
                </a:r>
                <a:endParaRPr lang="en-US" altLang="zh-CN" sz="20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2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一个继承属性，且具有如下限制。若存在一个产生式</a:t>
                </a:r>
                <a14:m>
                  <m:oMath xmlns:m="http://schemas.openxmlformats.org/officeDocument/2006/math"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sub>
                    </m:sSub>
                    <m:r>
                      <a:rPr lang="zh-CN" altLang="en-US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并且有一个通过这个产生式所关联的规则计算得到的继承属性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𝒂</m:t>
                    </m:r>
                  </m:oMath>
                </a14:m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，那么这个规则只能使用：</a:t>
                </a:r>
                <a:endParaRPr lang="en-US" altLang="zh-CN" sz="20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和产生式头</a:t>
                </a:r>
                <a14:m>
                  <m:oMath xmlns:m="http://schemas.openxmlformats.org/officeDocument/2006/math">
                    <m:r>
                      <a:rPr lang="en-US" altLang="zh-CN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关联的继承属性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左边的文法符号实例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…</m:t>
                    </m:r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相关的继承属性或综合属性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的实例本身相关的继承属性或综合属性，前提是在由这个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的全部属性组成的依赖图中没有环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3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endParaRPr lang="en-US" altLang="zh-CN" sz="16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983E86-E805-42AB-A8A3-DB6A12D9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344" y="879939"/>
                <a:ext cx="8215312" cy="5663474"/>
              </a:xfrm>
              <a:blipFill>
                <a:blip r:embed="rId3"/>
                <a:stretch>
                  <a:fillRect l="-1484" t="-753" r="-668" b="-3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08DD0F2-35C4-4638-B7C9-5313E0AACFEF}"/>
              </a:ext>
            </a:extLst>
          </p:cNvPr>
          <p:cNvSpPr txBox="1"/>
          <p:nvPr/>
        </p:nvSpPr>
        <p:spPr>
          <a:xfrm>
            <a:off x="464344" y="4479721"/>
            <a:ext cx="171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使用的信息来自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上边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左边</a:t>
            </a:r>
          </a:p>
        </p:txBody>
      </p:sp>
    </p:spTree>
    <p:extLst>
      <p:ext uri="{BB962C8B-B14F-4D97-AF65-F5344CB8AC3E}">
        <p14:creationId xmlns:p14="http://schemas.microsoft.com/office/powerpoint/2010/main" val="18409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45136"/>
                  </p:ext>
                </p:extLst>
              </p:nvPr>
            </p:nvGraphicFramePr>
            <p:xfrm>
              <a:off x="312420" y="1234440"/>
              <a:ext cx="8481060" cy="5521887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871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1393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86400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045136"/>
                  </p:ext>
                </p:extLst>
              </p:nvPr>
            </p:nvGraphicFramePr>
            <p:xfrm>
              <a:off x="312420" y="1234440"/>
              <a:ext cx="8481060" cy="5521887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69333" r="-170259" b="-4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69333" r="-254" b="-4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241905" r="-170259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241905" r="-254" b="-5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1467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148963" r="-170259" b="-129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148963" r="-254" b="-129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571429" r="-170259" b="-1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571429" r="-254" b="-1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691176" r="-17025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691176" r="-254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791176" r="-1702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791176" r="-25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/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r>
                  <a:rPr lang="zh-CN" altLang="en-US" dirty="0"/>
                  <a:t>：继承属性，表示二进制位在小数点的哪一边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：综合属性，表示节点对应的二进制串的长度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综合属性，表示节点对应的二进制小数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或整数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的十进制值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blipFill>
                <a:blip r:embed="rId4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7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F1EE2BA-6AB1-429B-8C62-67EB93D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97" y="95208"/>
            <a:ext cx="8116391" cy="643913"/>
          </a:xfrm>
        </p:spPr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例子：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10.01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BD4D2-D510-4E93-BD15-BEAA20D4D92E}"/>
              </a:ext>
            </a:extLst>
          </p:cNvPr>
          <p:cNvSpPr/>
          <p:nvPr/>
        </p:nvSpPr>
        <p:spPr>
          <a:xfrm>
            <a:off x="4001279" y="73912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C4C12E-1818-4011-8AB2-96DCC5302E1F}"/>
              </a:ext>
            </a:extLst>
          </p:cNvPr>
          <p:cNvSpPr/>
          <p:nvPr/>
        </p:nvSpPr>
        <p:spPr>
          <a:xfrm>
            <a:off x="2215821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43FF9-3F59-40FB-8B76-8260B9B48521}"/>
              </a:ext>
            </a:extLst>
          </p:cNvPr>
          <p:cNvSpPr/>
          <p:nvPr/>
        </p:nvSpPr>
        <p:spPr>
          <a:xfrm>
            <a:off x="4001278" y="197370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13E41-18CE-4CA9-9D00-7A50EB7CFFA2}"/>
              </a:ext>
            </a:extLst>
          </p:cNvPr>
          <p:cNvSpPr/>
          <p:nvPr/>
        </p:nvSpPr>
        <p:spPr>
          <a:xfrm>
            <a:off x="6348798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6184F-F3EA-4B06-AEB3-53E620AB0918}"/>
              </a:ext>
            </a:extLst>
          </p:cNvPr>
          <p:cNvSpPr/>
          <p:nvPr/>
        </p:nvSpPr>
        <p:spPr>
          <a:xfrm>
            <a:off x="1159077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C65B62-CEB4-4B2A-8DED-ADFB839FD473}"/>
              </a:ext>
            </a:extLst>
          </p:cNvPr>
          <p:cNvSpPr/>
          <p:nvPr/>
        </p:nvSpPr>
        <p:spPr>
          <a:xfrm>
            <a:off x="2960504" y="3374659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BA7AF8-A91E-4B45-B2A4-46AEE6A4E1B6}"/>
              </a:ext>
            </a:extLst>
          </p:cNvPr>
          <p:cNvSpPr/>
          <p:nvPr/>
        </p:nvSpPr>
        <p:spPr>
          <a:xfrm>
            <a:off x="5268559" y="337466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E62CFC-7497-46A7-A9C8-999FEA3EEE4B}"/>
              </a:ext>
            </a:extLst>
          </p:cNvPr>
          <p:cNvSpPr/>
          <p:nvPr/>
        </p:nvSpPr>
        <p:spPr>
          <a:xfrm>
            <a:off x="7613873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F3BB7F-9998-40CA-832E-A96AD3797082}"/>
              </a:ext>
            </a:extLst>
          </p:cNvPr>
          <p:cNvSpPr/>
          <p:nvPr/>
        </p:nvSpPr>
        <p:spPr>
          <a:xfrm>
            <a:off x="1159076" y="470851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E130E2-6F06-4A13-8135-D4A12CE410B5}"/>
              </a:ext>
            </a:extLst>
          </p:cNvPr>
          <p:cNvSpPr/>
          <p:nvPr/>
        </p:nvSpPr>
        <p:spPr>
          <a:xfrm>
            <a:off x="1159076" y="604379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8697EC-7266-457E-A969-92ECD5FAC413}"/>
              </a:ext>
            </a:extLst>
          </p:cNvPr>
          <p:cNvSpPr/>
          <p:nvPr/>
        </p:nvSpPr>
        <p:spPr>
          <a:xfrm>
            <a:off x="2960504" y="470817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DDB6A5-0858-4953-998E-87D73AFF7DFE}"/>
              </a:ext>
            </a:extLst>
          </p:cNvPr>
          <p:cNvSpPr/>
          <p:nvPr/>
        </p:nvSpPr>
        <p:spPr>
          <a:xfrm>
            <a:off x="5268559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5D7BCE-2B39-4839-B658-F0D622CCD8BE}"/>
              </a:ext>
            </a:extLst>
          </p:cNvPr>
          <p:cNvSpPr/>
          <p:nvPr/>
        </p:nvSpPr>
        <p:spPr>
          <a:xfrm>
            <a:off x="5268558" y="6041684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38E5EA-77CF-4866-A5E9-98A65A87ADBC}"/>
              </a:ext>
            </a:extLst>
          </p:cNvPr>
          <p:cNvSpPr/>
          <p:nvPr/>
        </p:nvSpPr>
        <p:spPr>
          <a:xfrm>
            <a:off x="7613872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A7955C2-CC52-4DFC-AADB-A9D474171B8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501316" y="1323896"/>
            <a:ext cx="1785458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FD4DE7-0930-4B11-9F20-13B13919428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4286774" y="1323896"/>
            <a:ext cx="2347519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99AB3C3-07A4-4C4E-AB6E-55F213D3AD2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444572" y="2558475"/>
            <a:ext cx="1056744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8FE530-5AA4-4D53-AEA9-F8C282CE7D7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01316" y="2558475"/>
            <a:ext cx="744683" cy="8161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3C85584-7C00-4FD1-AD38-B2D0C67E9B6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554054" y="2558475"/>
            <a:ext cx="1080239" cy="8161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94FD4E1-1B28-4DEA-9FEA-108F2929D8CA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286773" y="1323896"/>
            <a:ext cx="1" cy="6498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335D188-1117-425C-A349-712A0E92D8F4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634293" y="2558475"/>
            <a:ext cx="1265075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E48C9E1-EA80-42D5-AEEF-2D9124417D6B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444571" y="3959433"/>
            <a:ext cx="1" cy="7490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0DACD3C-C4B5-48CB-A9CB-582C6F6C79BC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245999" y="3959434"/>
            <a:ext cx="0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029C524-3682-474E-A171-60DF87BE803C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5554054" y="3959435"/>
            <a:ext cx="0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9E66035-FF31-4701-81A0-6606C83FEE0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1444571" y="5293286"/>
            <a:ext cx="0" cy="750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53643A0-92B8-4FAD-8550-1574CAEDFA90}"/>
              </a:ext>
            </a:extLst>
          </p:cNvPr>
          <p:cNvCxnSpPr>
            <a:cxnSpLocks/>
          </p:cNvCxnSpPr>
          <p:nvPr/>
        </p:nvCxnSpPr>
        <p:spPr>
          <a:xfrm flipV="1">
            <a:off x="8021287" y="3959433"/>
            <a:ext cx="1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12EF73D-4EC5-4434-90F5-6DBDFCB224F4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5554053" y="5292947"/>
            <a:ext cx="1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2D9FDB1-C095-4A3A-9841-7480F5828F81}"/>
              </a:ext>
            </a:extLst>
          </p:cNvPr>
          <p:cNvSpPr/>
          <p:nvPr/>
        </p:nvSpPr>
        <p:spPr>
          <a:xfrm>
            <a:off x="1436450" y="6092017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B4C164A-343E-42F9-9853-5278180252A4}"/>
              </a:ext>
            </a:extLst>
          </p:cNvPr>
          <p:cNvSpPr/>
          <p:nvPr/>
        </p:nvSpPr>
        <p:spPr>
          <a:xfrm>
            <a:off x="1436449" y="475673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4BC7DEF-E2D0-4EBF-A4A6-E5152DD0ADBC}"/>
              </a:ext>
            </a:extLst>
          </p:cNvPr>
          <p:cNvCxnSpPr>
            <a:stCxn id="75" idx="0"/>
            <a:endCxn id="76" idx="2"/>
          </p:cNvCxnSpPr>
          <p:nvPr/>
        </p:nvCxnSpPr>
        <p:spPr>
          <a:xfrm flipH="1" flipV="1">
            <a:off x="1721944" y="5279955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009149F-585D-4FDD-99C5-670C5B7FF1E1}"/>
              </a:ext>
            </a:extLst>
          </p:cNvPr>
          <p:cNvSpPr/>
          <p:nvPr/>
        </p:nvSpPr>
        <p:spPr>
          <a:xfrm>
            <a:off x="1743157" y="479285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EAF799A-F446-4E02-B149-B43C80C1E39A}"/>
              </a:ext>
            </a:extLst>
          </p:cNvPr>
          <p:cNvSpPr/>
          <p:nvPr/>
        </p:nvSpPr>
        <p:spPr>
          <a:xfrm>
            <a:off x="1855498" y="1973699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2EB0999-65AA-47D2-A2EA-2C793F37D0BE}"/>
              </a:ext>
            </a:extLst>
          </p:cNvPr>
          <p:cNvSpPr/>
          <p:nvPr/>
        </p:nvSpPr>
        <p:spPr>
          <a:xfrm>
            <a:off x="808676" y="1956976"/>
            <a:ext cx="1161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(Left)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8A45D52-CDF0-42EC-9F03-B0A017D3D186}"/>
              </a:ext>
            </a:extLst>
          </p:cNvPr>
          <p:cNvSpPr/>
          <p:nvPr/>
        </p:nvSpPr>
        <p:spPr>
          <a:xfrm>
            <a:off x="6077700" y="200417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0A7BB93-BD3B-495A-9747-8E0213A31AE7}"/>
              </a:ext>
            </a:extLst>
          </p:cNvPr>
          <p:cNvSpPr/>
          <p:nvPr/>
        </p:nvSpPr>
        <p:spPr>
          <a:xfrm>
            <a:off x="5006299" y="1998920"/>
            <a:ext cx="13463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3977683-60B7-4F81-BB8B-DAEA651D4F37}"/>
              </a:ext>
            </a:extLst>
          </p:cNvPr>
          <p:cNvSpPr/>
          <p:nvPr/>
        </p:nvSpPr>
        <p:spPr>
          <a:xfrm>
            <a:off x="5699061" y="608362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6A27998-C744-4267-8F47-0EAF3A115B68}"/>
              </a:ext>
            </a:extLst>
          </p:cNvPr>
          <p:cNvSpPr/>
          <p:nvPr/>
        </p:nvSpPr>
        <p:spPr>
          <a:xfrm>
            <a:off x="5699060" y="4748346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B14D774-E90D-49B6-B089-D4DC7332B19A}"/>
              </a:ext>
            </a:extLst>
          </p:cNvPr>
          <p:cNvCxnSpPr>
            <a:stCxn id="88" idx="0"/>
            <a:endCxn id="89" idx="2"/>
          </p:cNvCxnSpPr>
          <p:nvPr/>
        </p:nvCxnSpPr>
        <p:spPr>
          <a:xfrm flipH="1" flipV="1">
            <a:off x="5984555" y="5271566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C2DFEA7-ED86-4AE7-A0C9-1C2A6078711C}"/>
              </a:ext>
            </a:extLst>
          </p:cNvPr>
          <p:cNvSpPr/>
          <p:nvPr/>
        </p:nvSpPr>
        <p:spPr>
          <a:xfrm>
            <a:off x="6001350" y="4784462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360D49C-B1F4-4BBC-8F43-2C8B461B1000}"/>
              </a:ext>
            </a:extLst>
          </p:cNvPr>
          <p:cNvSpPr/>
          <p:nvPr/>
        </p:nvSpPr>
        <p:spPr>
          <a:xfrm>
            <a:off x="3349540" y="4772464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C8BCA01-0CB5-4AA5-815D-018C09CFA6A0}"/>
              </a:ext>
            </a:extLst>
          </p:cNvPr>
          <p:cNvSpPr/>
          <p:nvPr/>
        </p:nvSpPr>
        <p:spPr>
          <a:xfrm>
            <a:off x="3349539" y="3437182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CFA9FD9-57B3-4430-B9B0-64C3821F1FDF}"/>
              </a:ext>
            </a:extLst>
          </p:cNvPr>
          <p:cNvCxnSpPr>
            <a:stCxn id="92" idx="0"/>
            <a:endCxn id="93" idx="2"/>
          </p:cNvCxnSpPr>
          <p:nvPr/>
        </p:nvCxnSpPr>
        <p:spPr>
          <a:xfrm flipH="1" flipV="1">
            <a:off x="3635034" y="3960402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E0B2567-1952-4336-AF11-B91690703219}"/>
              </a:ext>
            </a:extLst>
          </p:cNvPr>
          <p:cNvSpPr/>
          <p:nvPr/>
        </p:nvSpPr>
        <p:spPr>
          <a:xfrm>
            <a:off x="3650235" y="347329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DB51586-AA7D-45D6-B0A6-27BCA9045306}"/>
              </a:ext>
            </a:extLst>
          </p:cNvPr>
          <p:cNvSpPr/>
          <p:nvPr/>
        </p:nvSpPr>
        <p:spPr>
          <a:xfrm>
            <a:off x="8034760" y="474634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3FE4B7F-0705-492C-970A-7B48EAE39E37}"/>
              </a:ext>
            </a:extLst>
          </p:cNvPr>
          <p:cNvSpPr/>
          <p:nvPr/>
        </p:nvSpPr>
        <p:spPr>
          <a:xfrm>
            <a:off x="8034759" y="341105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84F2212-4A81-4A12-BE3E-6B540FCBFDE5}"/>
              </a:ext>
            </a:extLst>
          </p:cNvPr>
          <p:cNvCxnSpPr>
            <a:stCxn id="97" idx="0"/>
            <a:endCxn id="98" idx="2"/>
          </p:cNvCxnSpPr>
          <p:nvPr/>
        </p:nvCxnSpPr>
        <p:spPr>
          <a:xfrm flipH="1" flipV="1">
            <a:off x="8320254" y="3934278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0962D1A9-8BAB-40A6-ADEC-BC545EADF761}"/>
              </a:ext>
            </a:extLst>
          </p:cNvPr>
          <p:cNvSpPr/>
          <p:nvPr/>
        </p:nvSpPr>
        <p:spPr>
          <a:xfrm>
            <a:off x="8367529" y="344107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F1C72F5-9DE0-4E38-9968-576DCDD7BACE}"/>
              </a:ext>
            </a:extLst>
          </p:cNvPr>
          <p:cNvSpPr/>
          <p:nvPr/>
        </p:nvSpPr>
        <p:spPr>
          <a:xfrm>
            <a:off x="693301" y="342900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984ACCF-5FF9-4FFA-8741-7DC765CAF193}"/>
              </a:ext>
            </a:extLst>
          </p:cNvPr>
          <p:cNvSpPr/>
          <p:nvPr/>
        </p:nvSpPr>
        <p:spPr>
          <a:xfrm>
            <a:off x="-81197" y="3473570"/>
            <a:ext cx="11616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9E77159-7B66-4230-B4C3-D6B591AADE4E}"/>
              </a:ext>
            </a:extLst>
          </p:cNvPr>
          <p:cNvCxnSpPr>
            <a:cxnSpLocks/>
            <a:stCxn id="83" idx="2"/>
            <a:endCxn id="101" idx="0"/>
          </p:cNvCxnSpPr>
          <p:nvPr/>
        </p:nvCxnSpPr>
        <p:spPr>
          <a:xfrm flipH="1">
            <a:off x="978796" y="2496919"/>
            <a:ext cx="1162197" cy="9320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56B4428-153D-426F-B751-10D629445472}"/>
              </a:ext>
            </a:extLst>
          </p:cNvPr>
          <p:cNvSpPr/>
          <p:nvPr/>
        </p:nvSpPr>
        <p:spPr>
          <a:xfrm>
            <a:off x="1443708" y="343153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93A3F48-8D9F-45D1-AA70-AC3D0B5FC175}"/>
              </a:ext>
            </a:extLst>
          </p:cNvPr>
          <p:cNvSpPr/>
          <p:nvPr/>
        </p:nvSpPr>
        <p:spPr>
          <a:xfrm>
            <a:off x="1750416" y="346765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F4CD34E-4563-45EE-9775-06C3EF6429C9}"/>
              </a:ext>
            </a:extLst>
          </p:cNvPr>
          <p:cNvCxnSpPr>
            <a:cxnSpLocks/>
            <a:stCxn id="76" idx="0"/>
            <a:endCxn id="107" idx="2"/>
          </p:cNvCxnSpPr>
          <p:nvPr/>
        </p:nvCxnSpPr>
        <p:spPr>
          <a:xfrm flipV="1">
            <a:off x="1721944" y="3954758"/>
            <a:ext cx="7259" cy="8019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06742D7B-0D09-4750-9F20-BEC078E4B515}"/>
              </a:ext>
            </a:extLst>
          </p:cNvPr>
          <p:cNvSpPr/>
          <p:nvPr/>
        </p:nvSpPr>
        <p:spPr>
          <a:xfrm>
            <a:off x="2122415" y="346138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C1A3DFB1-3633-4D85-9E60-B0A94694534B}"/>
              </a:ext>
            </a:extLst>
          </p:cNvPr>
          <p:cNvCxnSpPr>
            <a:cxnSpLocks/>
            <a:stCxn id="101" idx="2"/>
            <a:endCxn id="107" idx="2"/>
          </p:cNvCxnSpPr>
          <p:nvPr/>
        </p:nvCxnSpPr>
        <p:spPr>
          <a:xfrm rot="16200000" flipH="1">
            <a:off x="1352730" y="3578285"/>
            <a:ext cx="2538" cy="750407"/>
          </a:xfrm>
          <a:prstGeom prst="curvedConnector3">
            <a:avLst>
              <a:gd name="adj1" fmla="val 9107092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B11F5382-8A48-4577-A593-872C294DE885}"/>
              </a:ext>
            </a:extLst>
          </p:cNvPr>
          <p:cNvSpPr/>
          <p:nvPr/>
        </p:nvSpPr>
        <p:spPr>
          <a:xfrm>
            <a:off x="2551511" y="198657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4E1857-C705-496D-AFF5-6F9EE9422BC5}"/>
              </a:ext>
            </a:extLst>
          </p:cNvPr>
          <p:cNvSpPr/>
          <p:nvPr/>
        </p:nvSpPr>
        <p:spPr>
          <a:xfrm>
            <a:off x="2858219" y="202269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869BE98-5AF4-41F4-B3F6-3E1E778DE479}"/>
              </a:ext>
            </a:extLst>
          </p:cNvPr>
          <p:cNvSpPr/>
          <p:nvPr/>
        </p:nvSpPr>
        <p:spPr>
          <a:xfrm>
            <a:off x="3230218" y="201641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711B127-197B-4483-8EC9-CE5E555EC5AE}"/>
              </a:ext>
            </a:extLst>
          </p:cNvPr>
          <p:cNvCxnSpPr>
            <a:cxnSpLocks/>
            <a:stCxn id="107" idx="0"/>
            <a:endCxn id="120" idx="2"/>
          </p:cNvCxnSpPr>
          <p:nvPr/>
        </p:nvCxnSpPr>
        <p:spPr>
          <a:xfrm flipV="1">
            <a:off x="1729203" y="2509795"/>
            <a:ext cx="1107803" cy="9217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EAF57BF-4A36-428F-B2FD-32E0985CD676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832533" y="2509795"/>
            <a:ext cx="802501" cy="9273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D1D326D4-5CB5-4426-8FB1-E92BD06BDDD9}"/>
              </a:ext>
            </a:extLst>
          </p:cNvPr>
          <p:cNvSpPr/>
          <p:nvPr/>
        </p:nvSpPr>
        <p:spPr>
          <a:xfrm>
            <a:off x="4977375" y="3416811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35AF7E4-A0DD-462F-991C-77E979DE309B}"/>
              </a:ext>
            </a:extLst>
          </p:cNvPr>
          <p:cNvSpPr/>
          <p:nvPr/>
        </p:nvSpPr>
        <p:spPr>
          <a:xfrm>
            <a:off x="4251645" y="3461381"/>
            <a:ext cx="11616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(Right)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162773A-F5BF-4F54-8285-ED3159A82709}"/>
              </a:ext>
            </a:extLst>
          </p:cNvPr>
          <p:cNvCxnSpPr>
            <a:cxnSpLocks/>
            <a:stCxn id="86" idx="2"/>
            <a:endCxn id="132" idx="0"/>
          </p:cNvCxnSpPr>
          <p:nvPr/>
        </p:nvCxnSpPr>
        <p:spPr>
          <a:xfrm flipH="1">
            <a:off x="5262870" y="2527398"/>
            <a:ext cx="1100325" cy="8894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8DB7AB-75EF-47AE-A1A8-1AD8558AB87B}"/>
              </a:ext>
            </a:extLst>
          </p:cNvPr>
          <p:cNvSpPr/>
          <p:nvPr/>
        </p:nvSpPr>
        <p:spPr>
          <a:xfrm>
            <a:off x="5694782" y="340235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4DE2441-0268-4910-9B6D-9249FE72ECD4}"/>
              </a:ext>
            </a:extLst>
          </p:cNvPr>
          <p:cNvSpPr/>
          <p:nvPr/>
        </p:nvSpPr>
        <p:spPr>
          <a:xfrm>
            <a:off x="6024540" y="346820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ACD4B2D-6BEA-4778-BF22-F89F98BE2CE9}"/>
              </a:ext>
            </a:extLst>
          </p:cNvPr>
          <p:cNvSpPr/>
          <p:nvPr/>
        </p:nvSpPr>
        <p:spPr>
          <a:xfrm>
            <a:off x="6396539" y="346193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43A1EEBF-1AAD-454D-9A18-0FABDE56878D}"/>
              </a:ext>
            </a:extLst>
          </p:cNvPr>
          <p:cNvCxnSpPr>
            <a:cxnSpLocks/>
            <a:stCxn id="89" idx="0"/>
            <a:endCxn id="137" idx="2"/>
          </p:cNvCxnSpPr>
          <p:nvPr/>
        </p:nvCxnSpPr>
        <p:spPr>
          <a:xfrm flipH="1" flipV="1">
            <a:off x="5980277" y="3925575"/>
            <a:ext cx="4278" cy="82277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E2F09B3A-0241-4A05-8ACC-75F4CAF69CB1}"/>
              </a:ext>
            </a:extLst>
          </p:cNvPr>
          <p:cNvSpPr/>
          <p:nvPr/>
        </p:nvSpPr>
        <p:spPr>
          <a:xfrm>
            <a:off x="6669042" y="2011301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26BDAAE-8897-468F-847A-EFDF4A9C5EBA}"/>
              </a:ext>
            </a:extLst>
          </p:cNvPr>
          <p:cNvSpPr/>
          <p:nvPr/>
        </p:nvSpPr>
        <p:spPr>
          <a:xfrm>
            <a:off x="6975750" y="2047417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FDF68DD-8B1F-47E7-BB6A-7248B06F7E1F}"/>
              </a:ext>
            </a:extLst>
          </p:cNvPr>
          <p:cNvSpPr/>
          <p:nvPr/>
        </p:nvSpPr>
        <p:spPr>
          <a:xfrm>
            <a:off x="7469669" y="204114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(0.25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29529F6C-6216-4C20-8A29-7C28A6C9410D}"/>
              </a:ext>
            </a:extLst>
          </p:cNvPr>
          <p:cNvCxnSpPr>
            <a:cxnSpLocks/>
            <a:stCxn id="132" idx="2"/>
            <a:endCxn id="137" idx="2"/>
          </p:cNvCxnSpPr>
          <p:nvPr/>
        </p:nvCxnSpPr>
        <p:spPr>
          <a:xfrm rot="5400000" flipH="1" flipV="1">
            <a:off x="5614345" y="3574099"/>
            <a:ext cx="14456" cy="717407"/>
          </a:xfrm>
          <a:prstGeom prst="curvedConnector3">
            <a:avLst>
              <a:gd name="adj1" fmla="val -158135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44DAB2AA-5CFC-4BD8-BEFA-7C664B3B9446}"/>
              </a:ext>
            </a:extLst>
          </p:cNvPr>
          <p:cNvSpPr/>
          <p:nvPr/>
        </p:nvSpPr>
        <p:spPr>
          <a:xfrm>
            <a:off x="4956628" y="73876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(2.25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A6F1607-EE08-4C61-9653-224A16BFC8A7}"/>
              </a:ext>
            </a:extLst>
          </p:cNvPr>
          <p:cNvSpPr/>
          <p:nvPr/>
        </p:nvSpPr>
        <p:spPr>
          <a:xfrm>
            <a:off x="4446347" y="79685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06211C8-0752-4A1B-B6DB-91864D2900EA}"/>
              </a:ext>
            </a:extLst>
          </p:cNvPr>
          <p:cNvCxnSpPr>
            <a:cxnSpLocks/>
            <a:stCxn id="120" idx="0"/>
            <a:endCxn id="153" idx="2"/>
          </p:cNvCxnSpPr>
          <p:nvPr/>
        </p:nvCxnSpPr>
        <p:spPr>
          <a:xfrm flipV="1">
            <a:off x="2837006" y="1320070"/>
            <a:ext cx="1894836" cy="6665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B28ED3D-9E0C-4D9B-AFCB-87EC2222406A}"/>
              </a:ext>
            </a:extLst>
          </p:cNvPr>
          <p:cNvCxnSpPr>
            <a:cxnSpLocks/>
            <a:stCxn id="143" idx="0"/>
            <a:endCxn id="153" idx="2"/>
          </p:cNvCxnSpPr>
          <p:nvPr/>
        </p:nvCxnSpPr>
        <p:spPr>
          <a:xfrm flipH="1" flipV="1">
            <a:off x="4731842" y="1320070"/>
            <a:ext cx="2222695" cy="6912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2EAD38A-BCA0-4616-AD33-2FD900C8141A}"/>
              </a:ext>
            </a:extLst>
          </p:cNvPr>
          <p:cNvCxnSpPr>
            <a:cxnSpLocks/>
            <a:stCxn id="137" idx="0"/>
            <a:endCxn id="143" idx="2"/>
          </p:cNvCxnSpPr>
          <p:nvPr/>
        </p:nvCxnSpPr>
        <p:spPr>
          <a:xfrm flipV="1">
            <a:off x="5980277" y="2534521"/>
            <a:ext cx="974260" cy="8678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55156CA-6DF4-42CF-8019-524A643C727D}"/>
              </a:ext>
            </a:extLst>
          </p:cNvPr>
          <p:cNvCxnSpPr>
            <a:cxnSpLocks/>
            <a:stCxn id="98" idx="0"/>
            <a:endCxn id="143" idx="2"/>
          </p:cNvCxnSpPr>
          <p:nvPr/>
        </p:nvCxnSpPr>
        <p:spPr>
          <a:xfrm flipH="1" flipV="1">
            <a:off x="6954537" y="2534521"/>
            <a:ext cx="1365717" cy="876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5" grpId="0"/>
      <p:bldP spid="97" grpId="0"/>
      <p:bldP spid="98" grpId="0"/>
      <p:bldP spid="100" grpId="0"/>
      <p:bldP spid="101" grpId="0"/>
      <p:bldP spid="102" grpId="0"/>
      <p:bldP spid="107" grpId="0"/>
      <p:bldP spid="108" grpId="0"/>
      <p:bldP spid="113" grpId="0"/>
      <p:bldP spid="120" grpId="0"/>
      <p:bldP spid="121" grpId="0"/>
      <p:bldP spid="122" grpId="0"/>
      <p:bldP spid="132" grpId="0"/>
      <p:bldP spid="133" grpId="0"/>
      <p:bldP spid="137" grpId="0"/>
      <p:bldP spid="138" grpId="0"/>
      <p:bldP spid="139" grpId="0"/>
      <p:bldP spid="143" grpId="0"/>
      <p:bldP spid="144" grpId="0"/>
      <p:bldP spid="145" grpId="0"/>
      <p:bldP spid="149" grpId="0"/>
      <p:bldP spid="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284213"/>
                  </p:ext>
                </p:extLst>
              </p:nvPr>
            </p:nvGraphicFramePr>
            <p:xfrm>
              <a:off x="312420" y="1234440"/>
              <a:ext cx="8481060" cy="5521887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871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𝑖𝑠𝐿𝑒𝑓𝑡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1393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𝑖𝑠𝐿𝑒𝑓𝑡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𝑖𝑠𝐿𝑒𝑓𝑡</m:t>
                                </m:r>
                              </m:oMath>
                            </m:oMathPara>
                          </a14:m>
                          <a:endParaRPr lang="en-US" altLang="zh-CN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𝑖𝑠𝐿𝑒𝑓𝑡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86400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∗2+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𝑖𝑠𝐿𝑒𝑓𝑡</m:t>
                                    </m:r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284213"/>
                  </p:ext>
                </p:extLst>
              </p:nvPr>
            </p:nvGraphicFramePr>
            <p:xfrm>
              <a:off x="312420" y="1234440"/>
              <a:ext cx="8481060" cy="5521887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69333" r="-170259" b="-4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69333" r="-254" b="-4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241905" r="-170259" b="-5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241905" r="-254" b="-5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1467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148963" r="-170259" b="-129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148963" r="-254" b="-129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571429" r="-170259" b="-1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571429" r="-254" b="-1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691176" r="-17025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691176" r="-254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791176" r="-1702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791176" r="-25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/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𝑖𝑠𝐿𝑒𝑓𝑡</m:t>
                    </m:r>
                  </m:oMath>
                </a14:m>
                <a:r>
                  <a:rPr lang="zh-CN" altLang="en-US" dirty="0"/>
                  <a:t>：继承属性，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表示在小数点左边，</a:t>
                </a:r>
                <a:r>
                  <a:rPr lang="en-US" altLang="zh-CN" dirty="0"/>
                  <a:t>false</a:t>
                </a:r>
                <a:r>
                  <a:rPr lang="zh-CN" altLang="en-US" dirty="0"/>
                  <a:t>表示在小数点右边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：综合属性，表示节点对应的二进制串的长度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综合属性，表示节点对应的二进制小数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或整数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的十进制值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blipFill>
                <a:blip r:embed="rId4"/>
                <a:stretch>
                  <a:fillRect l="-244" t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1539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682</Words>
  <Application>Microsoft Office PowerPoint</Application>
  <PresentationFormat>全屏显示(4:3)</PresentationFormat>
  <Paragraphs>146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黑体</vt:lpstr>
      <vt:lpstr>华文楷体</vt:lpstr>
      <vt:lpstr>楷体</vt:lpstr>
      <vt:lpstr>楷体_GB2312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习题9.2</vt:lpstr>
      <vt:lpstr>解答</vt:lpstr>
      <vt:lpstr>PowerPoint 演示文稿</vt:lpstr>
      <vt:lpstr>例子：10.01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glace</cp:lastModifiedBy>
  <cp:revision>238</cp:revision>
  <cp:lastPrinted>2020-01-12T02:45:29Z</cp:lastPrinted>
  <dcterms:created xsi:type="dcterms:W3CDTF">2016-09-11T10:44:03Z</dcterms:created>
  <dcterms:modified xsi:type="dcterms:W3CDTF">2021-04-05T14:00:23Z</dcterms:modified>
</cp:coreProperties>
</file>