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8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850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L→ L B | B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21640"/>
            <a:ext cx="11296015" cy="647700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9.3                                                           </a:t>
            </a:r>
            <a:r>
              <a:rPr lang="en-US" altLang="zh-CN" sz="2000" b="0" dirty="0">
                <a:effectLst/>
              </a:rPr>
              <a:t>1180500703</a:t>
            </a:r>
            <a:r>
              <a:rPr sz="2000" b="0" dirty="0">
                <a:effectLst/>
              </a:rPr>
              <a:t>赵暄</a:t>
            </a:r>
            <a:endParaRPr sz="2000" b="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1988503" y="1185762"/>
            <a:ext cx="8215312" cy="4885257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引入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的综合属性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b</a:t>
            </a:r>
            <a:r>
              <a:rPr sz="2800" kern="1200" dirty="0">
                <a:solidFill>
                  <a:schemeClr val="tx1"/>
                </a:solidFill>
                <a:ea typeface="华文楷体" panose="02010600040101010101" pitchFamily="2" charset="-122"/>
              </a:rPr>
              <a:t>，其中             ，当需要转换成小数部分时除以</a:t>
            </a:r>
            <a:r>
              <a:rPr lang="en-US" altLang="zh-CN" sz="2800" kern="1200" dirty="0">
                <a:solidFill>
                  <a:schemeClr val="tx1"/>
                </a:solidFill>
                <a:ea typeface="华文楷体" panose="02010600040101010101" pitchFamily="2" charset="-122"/>
              </a:rPr>
              <a:t>b</a:t>
            </a:r>
            <a:r>
              <a:rPr sz="2800" kern="1200" dirty="0">
                <a:solidFill>
                  <a:schemeClr val="tx1"/>
                </a:solidFill>
                <a:ea typeface="华文楷体" panose="02010600040101010101" pitchFamily="2" charset="-122"/>
              </a:rPr>
              <a:t>即可，如：</a:t>
            </a:r>
            <a:endParaRPr sz="2800" kern="1200" dirty="0">
              <a:solidFill>
                <a:schemeClr val="tx1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kern="1200" dirty="0">
                <a:solidFill>
                  <a:schemeClr val="tx1"/>
                </a:solidFill>
                <a:ea typeface="华文楷体" panose="02010600040101010101" pitchFamily="2" charset="-122"/>
              </a:rPr>
              <a:t>   </a:t>
            </a:r>
            <a:endParaRPr lang="en-US" altLang="zh-CN" sz="2800" kern="1200" dirty="0">
              <a:solidFill>
                <a:schemeClr val="tx1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4400" kern="1200" dirty="0">
                <a:solidFill>
                  <a:schemeClr val="tx1"/>
                </a:solidFill>
                <a:ea typeface="华文楷体" panose="02010600040101010101" pitchFamily="2" charset="-122"/>
              </a:rPr>
              <a:t>              11</a:t>
            </a:r>
            <a:r>
              <a:rPr lang="en-US" altLang="zh-CN" sz="2800" kern="1200" dirty="0">
                <a:solidFill>
                  <a:schemeClr val="tx1"/>
                </a:solidFill>
                <a:ea typeface="华文楷体" panose="02010600040101010101" pitchFamily="2" charset="-122"/>
              </a:rPr>
              <a:t>               </a:t>
            </a:r>
            <a:r>
              <a:rPr lang="en-US" altLang="zh-CN" sz="4400" kern="1200" dirty="0">
                <a:solidFill>
                  <a:schemeClr val="tx1"/>
                </a:solidFill>
                <a:ea typeface="华文楷体" panose="02010600040101010101" pitchFamily="2" charset="-122"/>
              </a:rPr>
              <a:t>0.11</a:t>
            </a:r>
            <a:endParaRPr lang="en-US" altLang="zh-CN" sz="2800" kern="1200" dirty="0">
              <a:solidFill>
                <a:schemeClr val="tx1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kern="1200" dirty="0">
                <a:solidFill>
                  <a:schemeClr val="tx1"/>
                </a:solidFill>
                <a:ea typeface="华文楷体" panose="02010600040101010101" pitchFamily="2" charset="-122"/>
              </a:rPr>
              <a:t>                  </a:t>
            </a:r>
            <a:endParaRPr sz="2800" kern="1200" dirty="0">
              <a:solidFill>
                <a:schemeClr val="tx1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sz="2800" kern="1200" dirty="0">
              <a:solidFill>
                <a:schemeClr val="tx1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sz="2800" kern="1200" dirty="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14160" y="1185545"/>
          <a:ext cx="1492885" cy="51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84200" imgH="203200" progId="Equation.KSEE3">
                  <p:embed/>
                </p:oleObj>
              </mc:Choice>
              <mc:Fallback>
                <p:oleObj name="" r:id="rId1" imgW="584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14160" y="1185545"/>
                        <a:ext cx="1492885" cy="51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5250815" y="2852420"/>
            <a:ext cx="1363345" cy="385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6440" y="3773170"/>
          <a:ext cx="3453765" cy="87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00100" imgH="203200" progId="Equation.KSEE3">
                  <p:embed/>
                </p:oleObj>
              </mc:Choice>
              <mc:Fallback>
                <p:oleObj name="" r:id="rId3" imgW="8001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6440" y="3773170"/>
                        <a:ext cx="3453765" cy="87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43205" y="221615"/>
            <a:ext cx="2021205" cy="1685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S → L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. L | L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	  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L → L B | B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	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→ 0 | 1 			            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pic>
        <p:nvPicPr>
          <p:cNvPr id="9" name="图片 8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6860" y="1153160"/>
            <a:ext cx="8415020" cy="5431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633687" y="422475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举例：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101.11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" name="图片 91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255" y="422275"/>
            <a:ext cx="8798560" cy="58585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WPS 演示</Application>
  <PresentationFormat>宽屏</PresentationFormat>
  <Paragraphs>22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华文楷体</vt:lpstr>
      <vt:lpstr>Tahoma</vt:lpstr>
      <vt:lpstr>Times New Roman</vt:lpstr>
      <vt:lpstr>楷体_GB2312</vt:lpstr>
      <vt:lpstr>新宋体</vt:lpstr>
      <vt:lpstr>Arial Unicode MS</vt:lpstr>
      <vt:lpstr>楷体_GB2312</vt:lpstr>
      <vt:lpstr>Office 主题​​</vt:lpstr>
      <vt:lpstr>Equation.KSEE3</vt:lpstr>
      <vt:lpstr>Equation.KSEE3</vt:lpstr>
      <vt:lpstr>习题9.3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daaaaalao</cp:lastModifiedBy>
  <cp:revision>4</cp:revision>
  <dcterms:created xsi:type="dcterms:W3CDTF">2021-04-05T12:59:00Z</dcterms:created>
  <dcterms:modified xsi:type="dcterms:W3CDTF">2021-04-05T14:54:12Z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2052-11.1.0.8869</vt:lpwstr>
  </property>
</Properties>
</file>