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57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06B6-F929-49B1-8090-F541BEF226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99-8042-4267-BF24-65DF77540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06B6-F929-49B1-8090-F541BEF226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99-8042-4267-BF24-65DF77540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06B6-F929-49B1-8090-F541BEF226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99-8042-4267-BF24-65DF77540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06B6-F929-49B1-8090-F541BEF226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99-8042-4267-BF24-65DF77540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06B6-F929-49B1-8090-F541BEF226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99-8042-4267-BF24-65DF77540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06B6-F929-49B1-8090-F541BEF226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99-8042-4267-BF24-65DF77540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06B6-F929-49B1-8090-F541BEF226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99-8042-4267-BF24-65DF77540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06B6-F929-49B1-8090-F541BEF226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99-8042-4267-BF24-65DF77540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06B6-F929-49B1-8090-F541BEF226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99-8042-4267-BF24-65DF77540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06B6-F929-49B1-8090-F541BEF226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99-8042-4267-BF24-65DF77540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06B6-F929-49B1-8090-F541BEF226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99-8042-4267-BF24-65DF77540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F06B6-F929-49B1-8090-F541BEF226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2B99-8042-4267-BF24-65DF775402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368301"/>
            <a:ext cx="9144000" cy="1435100"/>
          </a:xfrm>
        </p:spPr>
        <p:txBody>
          <a:bodyPr>
            <a:normAutofit/>
          </a:bodyPr>
          <a:lstStyle/>
          <a:p>
            <a:r>
              <a:rPr lang="zh-CN" altLang="en-US" dirty="0"/>
              <a:t>习题</a:t>
            </a:r>
            <a:r>
              <a:rPr lang="en-US" altLang="zh-CN" dirty="0"/>
              <a:t>9.1</a:t>
            </a:r>
            <a:br>
              <a:rPr lang="en-US" altLang="zh-CN" dirty="0"/>
            </a:br>
            <a:r>
              <a:rPr lang="zh-CN" altLang="en-US" sz="1600" dirty="0"/>
              <a:t>田大伟</a:t>
            </a:r>
            <a:r>
              <a:rPr lang="en-US" altLang="zh-CN" sz="1600" dirty="0"/>
              <a:t>1183710209</a:t>
            </a:r>
            <a:br>
              <a:rPr lang="en-US" altLang="zh-CN" sz="1600" dirty="0"/>
            </a:br>
            <a:r>
              <a:rPr lang="zh-CN" altLang="en-US" sz="1600" dirty="0"/>
              <a:t>柯晔坤</a:t>
            </a:r>
            <a:r>
              <a:rPr lang="en-US" altLang="zh-CN" sz="1600" dirty="0"/>
              <a:t>1180500306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139700" y="2680910"/>
            <a:ext cx="6096000" cy="1496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下图中的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计算诸如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3*5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3*5*7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这样的项。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扩展下图中的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，使它可以像习题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8.1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图中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所示的那样处理表达式。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179" y="2198311"/>
            <a:ext cx="6558821" cy="4018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059131"/>
            <a:ext cx="5689704" cy="33571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676400" y="144172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8.1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SDD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7721600" y="3737704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实现带（）的加法与乘法的混合运算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95400" y="140325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9.1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SDD</a:t>
            </a:r>
            <a:endParaRPr lang="zh-CN" altLang="en-US" sz="2800" dirty="0"/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45" y="1926470"/>
            <a:ext cx="6558821" cy="40180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7162800" y="3263900"/>
            <a:ext cx="339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只能实现乘法运算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4724400" cy="32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432"/>
            <a:ext cx="5689704" cy="335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内容占位符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235" y="471762"/>
            <a:ext cx="6453738" cy="5457274"/>
          </a:xfrm>
        </p:spPr>
      </p:pic>
      <p:sp>
        <p:nvSpPr>
          <p:cNvPr id="17" name="文本框 16"/>
          <p:cNvSpPr txBox="1"/>
          <p:nvPr/>
        </p:nvSpPr>
        <p:spPr>
          <a:xfrm>
            <a:off x="5663235" y="60034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田大伟</a:t>
            </a:r>
            <a:r>
              <a:rPr lang="en-US" altLang="zh-CN" sz="1800" dirty="0"/>
              <a:t>1183710209</a:t>
            </a:r>
            <a:br>
              <a:rPr lang="en-US" altLang="zh-CN" sz="1800" dirty="0"/>
            </a:br>
            <a:r>
              <a:rPr lang="zh-CN" altLang="en-US" sz="1800" dirty="0"/>
              <a:t>柯晔坤</a:t>
            </a:r>
            <a:r>
              <a:rPr lang="en-US" altLang="zh-CN" sz="1800" dirty="0"/>
              <a:t>1180500306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1093" y="190500"/>
            <a:ext cx="1676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(3+4)*(5+6)n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52" y="237645"/>
            <a:ext cx="8823158" cy="6382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3" y="102565"/>
            <a:ext cx="5951621" cy="6652870"/>
          </a:xfrm>
        </p:spPr>
      </p:pic>
      <p:sp>
        <p:nvSpPr>
          <p:cNvPr id="5" name="文本框 4"/>
          <p:cNvSpPr txBox="1"/>
          <p:nvPr/>
        </p:nvSpPr>
        <p:spPr>
          <a:xfrm>
            <a:off x="144379" y="180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1*2*3*(4+5)n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</a:t>
            </a:r>
            <a:r>
              <a:rPr lang="zh-CN" altLang="en-US"/>
              <a:t>大家！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WPS 演示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华文楷体</vt:lpstr>
      <vt:lpstr>等线 Light</vt:lpstr>
      <vt:lpstr>等线</vt:lpstr>
      <vt:lpstr>微软雅黑</vt:lpstr>
      <vt:lpstr>Arial Unicode MS</vt:lpstr>
      <vt:lpstr>Calibri</vt:lpstr>
      <vt:lpstr>Office 主题​​</vt:lpstr>
      <vt:lpstr>习题9.1 田大伟1183710209 柯晔坤1180500306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习题9.1 田大伟1183710209 柯晔坤1180500306</dc:title>
  <dc:creator>田 大伟</dc:creator>
  <cp:lastModifiedBy>pilgrim</cp:lastModifiedBy>
  <cp:revision>8</cp:revision>
  <dcterms:created xsi:type="dcterms:W3CDTF">2021-04-05T06:59:00Z</dcterms:created>
  <dcterms:modified xsi:type="dcterms:W3CDTF">2021-04-06T01:40:41Z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818137FA3F504A8F9D65F1DE4E0F1674</vt:lpwstr>
  </property>
  <property fmtid="{D5CDD505-2E9C-101B-9397-08002B2CF9AE}" pid="3" name="KSOProductBuildVer">
    <vt:lpwstr>2052-11.1.0.10356</vt:lpwstr>
  </property>
</Properties>
</file>