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370" r:id="rId2"/>
    <p:sldId id="372" r:id="rId3"/>
    <p:sldId id="371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12A41-8204-4FDC-983C-A061ADBDB9EE}" v="6024" dt="2021-04-13T01:21:3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9" autoAdjust="0"/>
    <p:restoredTop sz="96058" autoAdjust="0"/>
  </p:normalViewPr>
  <p:slideViewPr>
    <p:cSldViewPr snapToGrid="0">
      <p:cViewPr varScale="1">
        <p:scale>
          <a:sx n="91" d="100"/>
          <a:sy n="91" d="100"/>
        </p:scale>
        <p:origin x="12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wu" userId="e7ca3322-f13e-4cf4-b61c-4f1b569ef20d" providerId="ADAL" clId="{4B512A41-8204-4FDC-983C-A061ADBDB9EE}"/>
    <pc:docChg chg="undo redo custSel addSld delSld modSld sldOrd">
      <pc:chgData name="xing wu" userId="e7ca3322-f13e-4cf4-b61c-4f1b569ef20d" providerId="ADAL" clId="{4B512A41-8204-4FDC-983C-A061ADBDB9EE}" dt="2021-04-13T01:21:38.006" v="5839" actId="1076"/>
      <pc:docMkLst>
        <pc:docMk/>
      </pc:docMkLst>
      <pc:sldChg chg="del">
        <pc:chgData name="xing wu" userId="e7ca3322-f13e-4cf4-b61c-4f1b569ef20d" providerId="ADAL" clId="{4B512A41-8204-4FDC-983C-A061ADBDB9EE}" dt="2021-04-12T05:57:14.926" v="4" actId="2696"/>
        <pc:sldMkLst>
          <pc:docMk/>
          <pc:sldMk cId="1840966834" sldId="369"/>
        </pc:sldMkLst>
      </pc:sldChg>
      <pc:sldChg chg="modSp">
        <pc:chgData name="xing wu" userId="e7ca3322-f13e-4cf4-b61c-4f1b569ef20d" providerId="ADAL" clId="{4B512A41-8204-4FDC-983C-A061ADBDB9EE}" dt="2021-04-12T14:33:05.578" v="4576" actId="403"/>
        <pc:sldMkLst>
          <pc:docMk/>
          <pc:sldMk cId="320144812" sldId="370"/>
        </pc:sldMkLst>
        <pc:spChg chg="mod">
          <ac:chgData name="xing wu" userId="e7ca3322-f13e-4cf4-b61c-4f1b569ef20d" providerId="ADAL" clId="{4B512A41-8204-4FDC-983C-A061ADBDB9EE}" dt="2021-04-12T06:25:03.298" v="46" actId="20577"/>
          <ac:spMkLst>
            <pc:docMk/>
            <pc:sldMk cId="320144812" sldId="370"/>
            <ac:spMk id="2" creationId="{00000000-0000-0000-0000-000000000000}"/>
          </ac:spMkLst>
        </pc:spChg>
        <pc:spChg chg="mod">
          <ac:chgData name="xing wu" userId="e7ca3322-f13e-4cf4-b61c-4f1b569ef20d" providerId="ADAL" clId="{4B512A41-8204-4FDC-983C-A061ADBDB9EE}" dt="2021-04-12T06:53:10.910" v="47" actId="13926"/>
          <ac:spMkLst>
            <pc:docMk/>
            <pc:sldMk cId="320144812" sldId="370"/>
            <ac:spMk id="3" creationId="{00000000-0000-0000-0000-000000000000}"/>
          </ac:spMkLst>
        </pc:spChg>
        <pc:spChg chg="mod">
          <ac:chgData name="xing wu" userId="e7ca3322-f13e-4cf4-b61c-4f1b569ef20d" providerId="ADAL" clId="{4B512A41-8204-4FDC-983C-A061ADBDB9EE}" dt="2021-04-12T14:33:05.578" v="4576" actId="403"/>
          <ac:spMkLst>
            <pc:docMk/>
            <pc:sldMk cId="320144812" sldId="370"/>
            <ac:spMk id="4" creationId="{44A17B41-29BA-4053-B2E2-861D68B4C1E1}"/>
          </ac:spMkLst>
        </pc:spChg>
      </pc:sldChg>
      <pc:sldChg chg="del">
        <pc:chgData name="xing wu" userId="e7ca3322-f13e-4cf4-b61c-4f1b569ef20d" providerId="ADAL" clId="{4B512A41-8204-4FDC-983C-A061ADBDB9EE}" dt="2021-04-12T05:57:14.765" v="3" actId="2696"/>
        <pc:sldMkLst>
          <pc:docMk/>
          <pc:sldMk cId="1015707350" sldId="371"/>
        </pc:sldMkLst>
      </pc:sldChg>
      <pc:sldChg chg="addSp delSp modSp add ord">
        <pc:chgData name="xing wu" userId="e7ca3322-f13e-4cf4-b61c-4f1b569ef20d" providerId="ADAL" clId="{4B512A41-8204-4FDC-983C-A061ADBDB9EE}" dt="2021-04-13T01:00:23.135" v="5704" actId="20577"/>
        <pc:sldMkLst>
          <pc:docMk/>
          <pc:sldMk cId="2419603797" sldId="371"/>
        </pc:sldMkLst>
        <pc:spChg chg="del mod">
          <ac:chgData name="xing wu" userId="e7ca3322-f13e-4cf4-b61c-4f1b569ef20d" providerId="ADAL" clId="{4B512A41-8204-4FDC-983C-A061ADBDB9EE}" dt="2021-04-12T11:47:50.192" v="1420" actId="478"/>
          <ac:spMkLst>
            <pc:docMk/>
            <pc:sldMk cId="2419603797" sldId="371"/>
            <ac:spMk id="2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06:01:46.249" v="34" actId="478"/>
          <ac:spMkLst>
            <pc:docMk/>
            <pc:sldMk cId="2419603797" sldId="371"/>
            <ac:spMk id="3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06:02:25.228" v="38" actId="478"/>
          <ac:spMkLst>
            <pc:docMk/>
            <pc:sldMk cId="2419603797" sldId="371"/>
            <ac:spMk id="4" creationId="{44A17B41-29BA-4053-B2E2-861D68B4C1E1}"/>
          </ac:spMkLst>
        </pc:spChg>
        <pc:spChg chg="add del mod">
          <ac:chgData name="xing wu" userId="e7ca3322-f13e-4cf4-b61c-4f1b569ef20d" providerId="ADAL" clId="{4B512A41-8204-4FDC-983C-A061ADBDB9EE}" dt="2021-04-12T06:01:48.509" v="35" actId="478"/>
          <ac:spMkLst>
            <pc:docMk/>
            <pc:sldMk cId="2419603797" sldId="371"/>
            <ac:spMk id="6" creationId="{75546040-010A-406C-A489-00D9A0D7F157}"/>
          </ac:spMkLst>
        </pc:spChg>
        <pc:spChg chg="add del mod">
          <ac:chgData name="xing wu" userId="e7ca3322-f13e-4cf4-b61c-4f1b569ef20d" providerId="ADAL" clId="{4B512A41-8204-4FDC-983C-A061ADBDB9EE}" dt="2021-04-12T11:47:52.714" v="1421" actId="478"/>
          <ac:spMkLst>
            <pc:docMk/>
            <pc:sldMk cId="2419603797" sldId="371"/>
            <ac:spMk id="9" creationId="{720A7449-CD44-412B-B983-642DF217DD89}"/>
          </ac:spMkLst>
        </pc:spChg>
        <pc:spChg chg="add mod">
          <ac:chgData name="xing wu" userId="e7ca3322-f13e-4cf4-b61c-4f1b569ef20d" providerId="ADAL" clId="{4B512A41-8204-4FDC-983C-A061ADBDB9EE}" dt="2021-04-12T12:52:20.012" v="1930" actId="14100"/>
          <ac:spMkLst>
            <pc:docMk/>
            <pc:sldMk cId="2419603797" sldId="371"/>
            <ac:spMk id="10" creationId="{9D27B5BE-8A53-424D-B1FD-579AA549D146}"/>
          </ac:spMkLst>
        </pc:spChg>
        <pc:spChg chg="add mod">
          <ac:chgData name="xing wu" userId="e7ca3322-f13e-4cf4-b61c-4f1b569ef20d" providerId="ADAL" clId="{4B512A41-8204-4FDC-983C-A061ADBDB9EE}" dt="2021-04-12T13:29:18.182" v="2570" actId="20577"/>
          <ac:spMkLst>
            <pc:docMk/>
            <pc:sldMk cId="2419603797" sldId="371"/>
            <ac:spMk id="11" creationId="{69D4F070-AEEE-44F7-BD2F-87F5415AE61B}"/>
          </ac:spMkLst>
        </pc:spChg>
        <pc:graphicFrameChg chg="add mod modGraphic">
          <ac:chgData name="xing wu" userId="e7ca3322-f13e-4cf4-b61c-4f1b569ef20d" providerId="ADAL" clId="{4B512A41-8204-4FDC-983C-A061ADBDB9EE}" dt="2021-04-13T01:00:23.135" v="5704" actId="20577"/>
          <ac:graphicFrameMkLst>
            <pc:docMk/>
            <pc:sldMk cId="2419603797" sldId="371"/>
            <ac:graphicFrameMk id="7" creationId="{53E9EF29-893E-45E4-BACD-F4326257E35D}"/>
          </ac:graphicFrameMkLst>
        </pc:graphicFrameChg>
      </pc:sldChg>
      <pc:sldChg chg="delSp modSp add">
        <pc:chgData name="xing wu" userId="e7ca3322-f13e-4cf4-b61c-4f1b569ef20d" providerId="ADAL" clId="{4B512A41-8204-4FDC-983C-A061ADBDB9EE}" dt="2021-04-12T12:10:42.842" v="1916" actId="20577"/>
        <pc:sldMkLst>
          <pc:docMk/>
          <pc:sldMk cId="4974119" sldId="372"/>
        </pc:sldMkLst>
        <pc:spChg chg="mod">
          <ac:chgData name="xing wu" userId="e7ca3322-f13e-4cf4-b61c-4f1b569ef20d" providerId="ADAL" clId="{4B512A41-8204-4FDC-983C-A061ADBDB9EE}" dt="2021-04-12T12:10:42.842" v="1916" actId="20577"/>
          <ac:spMkLst>
            <pc:docMk/>
            <pc:sldMk cId="4974119" sldId="372"/>
            <ac:spMk id="3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10:35:49.471" v="270" actId="478"/>
          <ac:spMkLst>
            <pc:docMk/>
            <pc:sldMk cId="4974119" sldId="372"/>
            <ac:spMk id="4" creationId="{44A17B41-29BA-4053-B2E2-861D68B4C1E1}"/>
          </ac:spMkLst>
        </pc:spChg>
      </pc:sldChg>
      <pc:sldChg chg="del">
        <pc:chgData name="xing wu" userId="e7ca3322-f13e-4cf4-b61c-4f1b569ef20d" providerId="ADAL" clId="{4B512A41-8204-4FDC-983C-A061ADBDB9EE}" dt="2021-04-12T05:57:14.368" v="2" actId="2696"/>
        <pc:sldMkLst>
          <pc:docMk/>
          <pc:sldMk cId="3576774695" sldId="372"/>
        </pc:sldMkLst>
      </pc:sldChg>
      <pc:sldChg chg="addSp delSp modSp add del">
        <pc:chgData name="xing wu" userId="e7ca3322-f13e-4cf4-b61c-4f1b569ef20d" providerId="ADAL" clId="{4B512A41-8204-4FDC-983C-A061ADBDB9EE}" dt="2021-04-12T12:11:59.236" v="1919" actId="2696"/>
        <pc:sldMkLst>
          <pc:docMk/>
          <pc:sldMk cId="755392987" sldId="373"/>
        </pc:sldMkLst>
        <pc:spChg chg="mod">
          <ac:chgData name="xing wu" userId="e7ca3322-f13e-4cf4-b61c-4f1b569ef20d" providerId="ADAL" clId="{4B512A41-8204-4FDC-983C-A061ADBDB9EE}" dt="2021-04-12T12:09:21.192" v="1915" actId="20577"/>
          <ac:spMkLst>
            <pc:docMk/>
            <pc:sldMk cId="755392987" sldId="373"/>
            <ac:spMk id="2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11:56:01.145" v="1507" actId="478"/>
          <ac:spMkLst>
            <pc:docMk/>
            <pc:sldMk cId="755392987" sldId="373"/>
            <ac:spMk id="3" creationId="{00000000-0000-0000-0000-000000000000}"/>
          </ac:spMkLst>
        </pc:spChg>
        <pc:spChg chg="add del mod">
          <ac:chgData name="xing wu" userId="e7ca3322-f13e-4cf4-b61c-4f1b569ef20d" providerId="ADAL" clId="{4B512A41-8204-4FDC-983C-A061ADBDB9EE}" dt="2021-04-12T11:56:08.211" v="1508" actId="478"/>
          <ac:spMkLst>
            <pc:docMk/>
            <pc:sldMk cId="755392987" sldId="373"/>
            <ac:spMk id="5" creationId="{D75BFC9A-B377-4A7B-80DA-1CA302CECE39}"/>
          </ac:spMkLst>
        </pc:spChg>
      </pc:sldChg>
      <pc:sldChg chg="del">
        <pc:chgData name="xing wu" userId="e7ca3322-f13e-4cf4-b61c-4f1b569ef20d" providerId="ADAL" clId="{4B512A41-8204-4FDC-983C-A061ADBDB9EE}" dt="2021-04-12T05:57:14.098" v="1" actId="2696"/>
        <pc:sldMkLst>
          <pc:docMk/>
          <pc:sldMk cId="3938815394" sldId="373"/>
        </pc:sldMkLst>
      </pc:sldChg>
      <pc:sldChg chg="addSp delSp modSp add">
        <pc:chgData name="xing wu" userId="e7ca3322-f13e-4cf4-b61c-4f1b569ef20d" providerId="ADAL" clId="{4B512A41-8204-4FDC-983C-A061ADBDB9EE}" dt="2021-04-12T15:08:47.330" v="5566" actId="14734"/>
        <pc:sldMkLst>
          <pc:docMk/>
          <pc:sldMk cId="804501195" sldId="374"/>
        </pc:sldMkLst>
        <pc:spChg chg="mod">
          <ac:chgData name="xing wu" userId="e7ca3322-f13e-4cf4-b61c-4f1b569ef20d" providerId="ADAL" clId="{4B512A41-8204-4FDC-983C-A061ADBDB9EE}" dt="2021-04-12T13:20:24.342" v="2172" actId="14100"/>
          <ac:spMkLst>
            <pc:docMk/>
            <pc:sldMk cId="804501195" sldId="374"/>
            <ac:spMk id="2" creationId="{1C49AF14-FF97-4931-8D2F-2A15E3B44B9D}"/>
          </ac:spMkLst>
        </pc:spChg>
        <pc:spChg chg="del">
          <ac:chgData name="xing wu" userId="e7ca3322-f13e-4cf4-b61c-4f1b569ef20d" providerId="ADAL" clId="{4B512A41-8204-4FDC-983C-A061ADBDB9EE}" dt="2021-04-12T12:51:52.220" v="1925" actId="478"/>
          <ac:spMkLst>
            <pc:docMk/>
            <pc:sldMk cId="804501195" sldId="374"/>
            <ac:spMk id="3" creationId="{BCCE39E9-F125-4E70-AB1E-A81CC79C2047}"/>
          </ac:spMkLst>
        </pc:spChg>
        <pc:graphicFrameChg chg="add del mod modGraphic">
          <ac:chgData name="xing wu" userId="e7ca3322-f13e-4cf4-b61c-4f1b569ef20d" providerId="ADAL" clId="{4B512A41-8204-4FDC-983C-A061ADBDB9EE}" dt="2021-04-12T12:53:32.260" v="1937" actId="478"/>
          <ac:graphicFrameMkLst>
            <pc:docMk/>
            <pc:sldMk cId="804501195" sldId="374"/>
            <ac:graphicFrameMk id="4" creationId="{763006A7-CE58-42B5-BB9B-340EFE7C9C45}"/>
          </ac:graphicFrameMkLst>
        </pc:graphicFrameChg>
        <pc:graphicFrameChg chg="add mod modGraphic">
          <ac:chgData name="xing wu" userId="e7ca3322-f13e-4cf4-b61c-4f1b569ef20d" providerId="ADAL" clId="{4B512A41-8204-4FDC-983C-A061ADBDB9EE}" dt="2021-04-12T15:08:47.330" v="5566" actId="14734"/>
          <ac:graphicFrameMkLst>
            <pc:docMk/>
            <pc:sldMk cId="804501195" sldId="374"/>
            <ac:graphicFrameMk id="5" creationId="{182B92F8-5E90-48C7-9D10-94DEF18F4F02}"/>
          </ac:graphicFrameMkLst>
        </pc:graphicFrameChg>
        <pc:graphicFrameChg chg="add del modGraphic">
          <ac:chgData name="xing wu" userId="e7ca3322-f13e-4cf4-b61c-4f1b569ef20d" providerId="ADAL" clId="{4B512A41-8204-4FDC-983C-A061ADBDB9EE}" dt="2021-04-12T12:56:25.022" v="1980" actId="478"/>
          <ac:graphicFrameMkLst>
            <pc:docMk/>
            <pc:sldMk cId="804501195" sldId="374"/>
            <ac:graphicFrameMk id="7" creationId="{723BBC37-F19E-4B3E-81FD-4989930E2998}"/>
          </ac:graphicFrameMkLst>
        </pc:graphicFrameChg>
      </pc:sldChg>
      <pc:sldChg chg="modSp add">
        <pc:chgData name="xing wu" userId="e7ca3322-f13e-4cf4-b61c-4f1b569ef20d" providerId="ADAL" clId="{4B512A41-8204-4FDC-983C-A061ADBDB9EE}" dt="2021-04-12T13:30:24.199" v="2573" actId="14100"/>
        <pc:sldMkLst>
          <pc:docMk/>
          <pc:sldMk cId="486580501" sldId="375"/>
        </pc:sldMkLst>
        <pc:spChg chg="mod">
          <ac:chgData name="xing wu" userId="e7ca3322-f13e-4cf4-b61c-4f1b569ef20d" providerId="ADAL" clId="{4B512A41-8204-4FDC-983C-A061ADBDB9EE}" dt="2021-04-12T13:21:20.168" v="2209"/>
          <ac:spMkLst>
            <pc:docMk/>
            <pc:sldMk cId="486580501" sldId="375"/>
            <ac:spMk id="2" creationId="{145A73FC-AB61-42DD-A8FE-45ADA700ED31}"/>
          </ac:spMkLst>
        </pc:spChg>
        <pc:spChg chg="mod">
          <ac:chgData name="xing wu" userId="e7ca3322-f13e-4cf4-b61c-4f1b569ef20d" providerId="ADAL" clId="{4B512A41-8204-4FDC-983C-A061ADBDB9EE}" dt="2021-04-12T13:30:24.199" v="2573" actId="14100"/>
          <ac:spMkLst>
            <pc:docMk/>
            <pc:sldMk cId="486580501" sldId="375"/>
            <ac:spMk id="3" creationId="{B1CB162B-C3F5-446B-A458-5C6D775D34F5}"/>
          </ac:spMkLst>
        </pc:spChg>
      </pc:sldChg>
      <pc:sldChg chg="addSp delSp modSp add">
        <pc:chgData name="xing wu" userId="e7ca3322-f13e-4cf4-b61c-4f1b569ef20d" providerId="ADAL" clId="{4B512A41-8204-4FDC-983C-A061ADBDB9EE}" dt="2021-04-13T01:04:38.144" v="5715" actId="20577"/>
        <pc:sldMkLst>
          <pc:docMk/>
          <pc:sldMk cId="429307918" sldId="376"/>
        </pc:sldMkLst>
        <pc:spChg chg="mod">
          <ac:chgData name="xing wu" userId="e7ca3322-f13e-4cf4-b61c-4f1b569ef20d" providerId="ADAL" clId="{4B512A41-8204-4FDC-983C-A061ADBDB9EE}" dt="2021-04-12T13:30:43.301" v="2575"/>
          <ac:spMkLst>
            <pc:docMk/>
            <pc:sldMk cId="429307918" sldId="376"/>
            <ac:spMk id="2" creationId="{D387F573-5DEA-488C-8F34-AB2FD98AD250}"/>
          </ac:spMkLst>
        </pc:spChg>
        <pc:spChg chg="del mod">
          <ac:chgData name="xing wu" userId="e7ca3322-f13e-4cf4-b61c-4f1b569ef20d" providerId="ADAL" clId="{4B512A41-8204-4FDC-983C-A061ADBDB9EE}" dt="2021-04-12T13:33:43.928" v="2610" actId="478"/>
          <ac:spMkLst>
            <pc:docMk/>
            <pc:sldMk cId="429307918" sldId="376"/>
            <ac:spMk id="3" creationId="{193AE9C7-7239-4E54-8452-085926378C2E}"/>
          </ac:spMkLst>
        </pc:spChg>
        <pc:spChg chg="add mod">
          <ac:chgData name="xing wu" userId="e7ca3322-f13e-4cf4-b61c-4f1b569ef20d" providerId="ADAL" clId="{4B512A41-8204-4FDC-983C-A061ADBDB9EE}" dt="2021-04-12T15:01:45.149" v="5274" actId="20577"/>
          <ac:spMkLst>
            <pc:docMk/>
            <pc:sldMk cId="429307918" sldId="376"/>
            <ac:spMk id="4" creationId="{8A5B7E6C-64A3-4EE0-AD31-B0289EDAA5CB}"/>
          </ac:spMkLst>
        </pc:spChg>
        <pc:spChg chg="add del mod">
          <ac:chgData name="xing wu" userId="e7ca3322-f13e-4cf4-b61c-4f1b569ef20d" providerId="ADAL" clId="{4B512A41-8204-4FDC-983C-A061ADBDB9EE}" dt="2021-04-12T13:33:55.871" v="2614" actId="478"/>
          <ac:spMkLst>
            <pc:docMk/>
            <pc:sldMk cId="429307918" sldId="376"/>
            <ac:spMk id="5" creationId="{EA4D5F60-D02E-4009-9F2D-9D26AFA5847F}"/>
          </ac:spMkLst>
        </pc:spChg>
        <pc:spChg chg="add mod">
          <ac:chgData name="xing wu" userId="e7ca3322-f13e-4cf4-b61c-4f1b569ef20d" providerId="ADAL" clId="{4B512A41-8204-4FDC-983C-A061ADBDB9EE}" dt="2021-04-13T01:04:38.144" v="5715" actId="20577"/>
          <ac:spMkLst>
            <pc:docMk/>
            <pc:sldMk cId="429307918" sldId="376"/>
            <ac:spMk id="6" creationId="{570BFF42-9C82-410A-A855-850AB3044313}"/>
          </ac:spMkLst>
        </pc:spChg>
      </pc:sldChg>
      <pc:sldChg chg="addSp delSp modSp add">
        <pc:chgData name="xing wu" userId="e7ca3322-f13e-4cf4-b61c-4f1b569ef20d" providerId="ADAL" clId="{4B512A41-8204-4FDC-983C-A061ADBDB9EE}" dt="2021-04-13T01:12:06.229" v="5767" actId="207"/>
        <pc:sldMkLst>
          <pc:docMk/>
          <pc:sldMk cId="878995967" sldId="377"/>
        </pc:sldMkLst>
        <pc:spChg chg="del">
          <ac:chgData name="xing wu" userId="e7ca3322-f13e-4cf4-b61c-4f1b569ef20d" providerId="ADAL" clId="{4B512A41-8204-4FDC-983C-A061ADBDB9EE}" dt="2021-04-12T14:02:14.533" v="3686" actId="478"/>
          <ac:spMkLst>
            <pc:docMk/>
            <pc:sldMk cId="878995967" sldId="377"/>
            <ac:spMk id="2" creationId="{D387F573-5DEA-488C-8F34-AB2FD98AD250}"/>
          </ac:spMkLst>
        </pc:spChg>
        <pc:spChg chg="mod">
          <ac:chgData name="xing wu" userId="e7ca3322-f13e-4cf4-b61c-4f1b569ef20d" providerId="ADAL" clId="{4B512A41-8204-4FDC-983C-A061ADBDB9EE}" dt="2021-04-12T15:03:36.826" v="5380" actId="122"/>
          <ac:spMkLst>
            <pc:docMk/>
            <pc:sldMk cId="878995967" sldId="377"/>
            <ac:spMk id="4" creationId="{8A5B7E6C-64A3-4EE0-AD31-B0289EDAA5CB}"/>
          </ac:spMkLst>
        </pc:spChg>
        <pc:spChg chg="add mod">
          <ac:chgData name="xing wu" userId="e7ca3322-f13e-4cf4-b61c-4f1b569ef20d" providerId="ADAL" clId="{4B512A41-8204-4FDC-983C-A061ADBDB9EE}" dt="2021-04-13T01:05:35.287" v="5716" actId="20577"/>
          <ac:spMkLst>
            <pc:docMk/>
            <pc:sldMk cId="878995967" sldId="377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07:32.210" v="5757" actId="1037"/>
          <ac:spMkLst>
            <pc:docMk/>
            <pc:sldMk cId="878995967" sldId="377"/>
            <ac:spMk id="6" creationId="{570BFF42-9C82-410A-A855-850AB3044313}"/>
          </ac:spMkLst>
        </pc:spChg>
        <pc:spChg chg="add del">
          <ac:chgData name="xing wu" userId="e7ca3322-f13e-4cf4-b61c-4f1b569ef20d" providerId="ADAL" clId="{4B512A41-8204-4FDC-983C-A061ADBDB9EE}" dt="2021-04-12T13:51:54.685" v="3350"/>
          <ac:spMkLst>
            <pc:docMk/>
            <pc:sldMk cId="878995967" sldId="377"/>
            <ac:spMk id="7" creationId="{CB4898E8-38F8-4666-B428-5CC2B26AB559}"/>
          </ac:spMkLst>
        </pc:spChg>
        <pc:spChg chg="add del mod">
          <ac:chgData name="xing wu" userId="e7ca3322-f13e-4cf4-b61c-4f1b569ef20d" providerId="ADAL" clId="{4B512A41-8204-4FDC-983C-A061ADBDB9EE}" dt="2021-04-12T14:02:17.834" v="3687" actId="478"/>
          <ac:spMkLst>
            <pc:docMk/>
            <pc:sldMk cId="878995967" sldId="377"/>
            <ac:spMk id="8" creationId="{C4610ACC-2149-410B-9182-E3D1928CDE59}"/>
          </ac:spMkLst>
        </pc:spChg>
        <pc:graphicFrameChg chg="add mod">
          <ac:chgData name="xing wu" userId="e7ca3322-f13e-4cf4-b61c-4f1b569ef20d" providerId="ADAL" clId="{4B512A41-8204-4FDC-983C-A061ADBDB9EE}" dt="2021-04-13T01:12:06.229" v="5767" actId="207"/>
          <ac:graphicFrameMkLst>
            <pc:docMk/>
            <pc:sldMk cId="878995967" sldId="377"/>
            <ac:graphicFrameMk id="7" creationId="{3F6A20A1-4FA9-48F3-A125-C474CA53C2B1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5.511" v="3721" actId="2696"/>
        <pc:sldMkLst>
          <pc:docMk/>
          <pc:sldMk cId="1599526233" sldId="378"/>
        </pc:sldMkLst>
      </pc:sldChg>
      <pc:sldChg chg="addSp delSp modSp add">
        <pc:chgData name="xing wu" userId="e7ca3322-f13e-4cf4-b61c-4f1b569ef20d" providerId="ADAL" clId="{4B512A41-8204-4FDC-983C-A061ADBDB9EE}" dt="2021-04-13T01:11:52.092" v="5765" actId="207"/>
        <pc:sldMkLst>
          <pc:docMk/>
          <pc:sldMk cId="2240311985" sldId="378"/>
        </pc:sldMkLst>
        <pc:spChg chg="mod">
          <ac:chgData name="xing wu" userId="e7ca3322-f13e-4cf4-b61c-4f1b569ef20d" providerId="ADAL" clId="{4B512A41-8204-4FDC-983C-A061ADBDB9EE}" dt="2021-04-12T15:06:41.397" v="5530" actId="122"/>
          <ac:spMkLst>
            <pc:docMk/>
            <pc:sldMk cId="2240311985" sldId="378"/>
            <ac:spMk id="4" creationId="{8A5B7E6C-64A3-4EE0-AD31-B0289EDAA5CB}"/>
          </ac:spMkLst>
        </pc:spChg>
        <pc:spChg chg="del">
          <ac:chgData name="xing wu" userId="e7ca3322-f13e-4cf4-b61c-4f1b569ef20d" providerId="ADAL" clId="{4B512A41-8204-4FDC-983C-A061ADBDB9EE}" dt="2021-04-12T14:03:24.297" v="3726" actId="478"/>
          <ac:spMkLst>
            <pc:docMk/>
            <pc:sldMk cId="2240311985" sldId="378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10:47.880" v="5758" actId="1076"/>
          <ac:spMkLst>
            <pc:docMk/>
            <pc:sldMk cId="2240311985" sldId="378"/>
            <ac:spMk id="6" creationId="{570BFF42-9C82-410A-A855-850AB3044313}"/>
          </ac:spMkLst>
        </pc:spChg>
        <pc:graphicFrameChg chg="add mod modGraphic">
          <ac:chgData name="xing wu" userId="e7ca3322-f13e-4cf4-b61c-4f1b569ef20d" providerId="ADAL" clId="{4B512A41-8204-4FDC-983C-A061ADBDB9EE}" dt="2021-04-13T01:11:52.092" v="5765" actId="207"/>
          <ac:graphicFrameMkLst>
            <pc:docMk/>
            <pc:sldMk cId="2240311985" sldId="378"/>
            <ac:graphicFrameMk id="5" creationId="{DF333C4D-F99A-4655-9969-F4308AC18B0C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5.113" v="3720" actId="2696"/>
        <pc:sldMkLst>
          <pc:docMk/>
          <pc:sldMk cId="37410317" sldId="379"/>
        </pc:sldMkLst>
      </pc:sldChg>
      <pc:sldChg chg="addSp delSp modSp add">
        <pc:chgData name="xing wu" userId="e7ca3322-f13e-4cf4-b61c-4f1b569ef20d" providerId="ADAL" clId="{4B512A41-8204-4FDC-983C-A061ADBDB9EE}" dt="2021-04-13T01:17:53.194" v="5831" actId="207"/>
        <pc:sldMkLst>
          <pc:docMk/>
          <pc:sldMk cId="1910090858" sldId="379"/>
        </pc:sldMkLst>
        <pc:spChg chg="mod">
          <ac:chgData name="xing wu" userId="e7ca3322-f13e-4cf4-b61c-4f1b569ef20d" providerId="ADAL" clId="{4B512A41-8204-4FDC-983C-A061ADBDB9EE}" dt="2021-04-13T01:12:51.912" v="5771" actId="20577"/>
          <ac:spMkLst>
            <pc:docMk/>
            <pc:sldMk cId="1910090858" sldId="379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5:15:10.361" v="5697" actId="207"/>
          <ac:spMkLst>
            <pc:docMk/>
            <pc:sldMk cId="1910090858" sldId="379"/>
            <ac:spMk id="5" creationId="{C3C05BB7-569D-491A-B148-E767228265DB}"/>
          </ac:spMkLst>
        </pc:spChg>
        <pc:spChg chg="del mod">
          <ac:chgData name="xing wu" userId="e7ca3322-f13e-4cf4-b61c-4f1b569ef20d" providerId="ADAL" clId="{4B512A41-8204-4FDC-983C-A061ADBDB9EE}" dt="2021-04-12T14:15:13.937" v="4169" actId="478"/>
          <ac:spMkLst>
            <pc:docMk/>
            <pc:sldMk cId="1910090858" sldId="379"/>
            <ac:spMk id="6" creationId="{570BFF42-9C82-410A-A855-850AB3044313}"/>
          </ac:spMkLst>
        </pc:spChg>
        <pc:graphicFrameChg chg="add del mod">
          <ac:chgData name="xing wu" userId="e7ca3322-f13e-4cf4-b61c-4f1b569ef20d" providerId="ADAL" clId="{4B512A41-8204-4FDC-983C-A061ADBDB9EE}" dt="2021-04-12T14:15:28.873" v="4173"/>
          <ac:graphicFrameMkLst>
            <pc:docMk/>
            <pc:sldMk cId="1910090858" sldId="379"/>
            <ac:graphicFrameMk id="7" creationId="{E5E9FCEA-9832-4A74-BDEA-2FBB910147FA}"/>
          </ac:graphicFrameMkLst>
        </pc:graphicFrameChg>
        <pc:graphicFrameChg chg="add mod modGraphic">
          <ac:chgData name="xing wu" userId="e7ca3322-f13e-4cf4-b61c-4f1b569ef20d" providerId="ADAL" clId="{4B512A41-8204-4FDC-983C-A061ADBDB9EE}" dt="2021-04-13T01:17:53.194" v="5831" actId="207"/>
          <ac:graphicFrameMkLst>
            <pc:docMk/>
            <pc:sldMk cId="1910090858" sldId="379"/>
            <ac:graphicFrameMk id="8" creationId="{E504D2D0-E70D-4663-8E48-D7ECBFFB45E2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4.809" v="3719" actId="2696"/>
        <pc:sldMkLst>
          <pc:docMk/>
          <pc:sldMk cId="3023268983" sldId="380"/>
        </pc:sldMkLst>
      </pc:sldChg>
      <pc:sldChg chg="addSp delSp modSp add">
        <pc:chgData name="xing wu" userId="e7ca3322-f13e-4cf4-b61c-4f1b569ef20d" providerId="ADAL" clId="{4B512A41-8204-4FDC-983C-A061ADBDB9EE}" dt="2021-04-13T01:19:14.125" v="5832" actId="20577"/>
        <pc:sldMkLst>
          <pc:docMk/>
          <pc:sldMk cId="4285371705" sldId="380"/>
        </pc:sldMkLst>
        <pc:spChg chg="mod">
          <ac:chgData name="xing wu" userId="e7ca3322-f13e-4cf4-b61c-4f1b569ef20d" providerId="ADAL" clId="{4B512A41-8204-4FDC-983C-A061ADBDB9EE}" dt="2021-04-12T14:57:18.186" v="5145" actId="1076"/>
          <ac:spMkLst>
            <pc:docMk/>
            <pc:sldMk cId="4285371705" sldId="380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4:38:52.621" v="4658" actId="14100"/>
          <ac:spMkLst>
            <pc:docMk/>
            <pc:sldMk cId="4285371705" sldId="380"/>
            <ac:spMk id="5" creationId="{C3C05BB7-569D-491A-B148-E767228265DB}"/>
          </ac:spMkLst>
        </pc:spChg>
        <pc:spChg chg="add del mod">
          <ac:chgData name="xing wu" userId="e7ca3322-f13e-4cf4-b61c-4f1b569ef20d" providerId="ADAL" clId="{4B512A41-8204-4FDC-983C-A061ADBDB9EE}" dt="2021-04-13T01:19:14.125" v="5832" actId="20577"/>
          <ac:spMkLst>
            <pc:docMk/>
            <pc:sldMk cId="4285371705" sldId="380"/>
            <ac:spMk id="6" creationId="{570BFF42-9C82-410A-A855-850AB3044313}"/>
          </ac:spMkLst>
        </pc:spChg>
      </pc:sldChg>
      <pc:sldChg chg="addSp modSp add">
        <pc:chgData name="xing wu" userId="e7ca3322-f13e-4cf4-b61c-4f1b569ef20d" providerId="ADAL" clId="{4B512A41-8204-4FDC-983C-A061ADBDB9EE}" dt="2021-04-13T01:21:38.006" v="5839" actId="1076"/>
        <pc:sldMkLst>
          <pc:docMk/>
          <pc:sldMk cId="3324144483" sldId="381"/>
        </pc:sldMkLst>
        <pc:spChg chg="mod">
          <ac:chgData name="xing wu" userId="e7ca3322-f13e-4cf4-b61c-4f1b569ef20d" providerId="ADAL" clId="{4B512A41-8204-4FDC-983C-A061ADBDB9EE}" dt="2021-04-12T15:09:23.322" v="5587" actId="1076"/>
          <ac:spMkLst>
            <pc:docMk/>
            <pc:sldMk cId="3324144483" sldId="381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5:09:31.075" v="5591" actId="20577"/>
          <ac:spMkLst>
            <pc:docMk/>
            <pc:sldMk cId="3324144483" sldId="381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21:38.006" v="5839" actId="1076"/>
          <ac:spMkLst>
            <pc:docMk/>
            <pc:sldMk cId="3324144483" sldId="381"/>
            <ac:spMk id="6" creationId="{570BFF42-9C82-410A-A855-850AB3044313}"/>
          </ac:spMkLst>
        </pc:spChg>
        <pc:graphicFrameChg chg="add mod">
          <ac:chgData name="xing wu" userId="e7ca3322-f13e-4cf4-b61c-4f1b569ef20d" providerId="ADAL" clId="{4B512A41-8204-4FDC-983C-A061ADBDB9EE}" dt="2021-04-13T01:21:31.987" v="5838" actId="1076"/>
          <ac:graphicFrameMkLst>
            <pc:docMk/>
            <pc:sldMk cId="3324144483" sldId="381"/>
            <ac:graphicFrameMk id="7" creationId="{3C8878D1-9002-48F4-8CCF-8136602A111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2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 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来指明一个二进制位在小数点的哪一边。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将上述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</a:t>
            </a:r>
            <a:r>
              <a:rPr lang="zh-CN" altLang="en-US" sz="2800" kern="1200" dirty="0">
                <a:solidFill>
                  <a:prstClr val="black"/>
                </a:solidFill>
                <a:highlight>
                  <a:srgbClr val="FFFF00"/>
                </a:highlight>
                <a:ea typeface="华文楷体" panose="02010600040101010101" pitchFamily="2" charset="-122"/>
              </a:rPr>
              <a:t>语法分析器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zh-CN" sz="2800" dirty="0"/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17B41-29BA-4053-B2E2-861D68B4C1E1}"/>
              </a:ext>
            </a:extLst>
          </p:cNvPr>
          <p:cNvSpPr txBox="1"/>
          <p:nvPr/>
        </p:nvSpPr>
        <p:spPr>
          <a:xfrm>
            <a:off x="7106786" y="6328143"/>
            <a:ext cx="183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</a:t>
            </a:r>
            <a:r>
              <a:rPr lang="zh-CN" altLang="en-US" sz="2000" dirty="0"/>
              <a:t>江天宇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58723" y="0"/>
                <a:ext cx="5586022" cy="1810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𝐿𝑒𝑓𝑡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×2+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m:t>)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" y="0"/>
                <a:ext cx="5586022" cy="1810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/>
              <p:nvPr/>
            </p:nvSpPr>
            <p:spPr>
              <a:xfrm>
                <a:off x="486562" y="1735316"/>
                <a:ext cx="9076888" cy="5122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"0"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+1;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"$ "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token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"."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altLang="zh-CN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2" y="1735316"/>
                <a:ext cx="9076888" cy="5122684"/>
              </a:xfrm>
              <a:prstGeom prst="rect">
                <a:avLst/>
              </a:prstGeom>
              <a:blipFill>
                <a:blip r:embed="rId3"/>
                <a:stretch>
                  <a:fillRect l="-336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/>
              <p:nvPr/>
            </p:nvSpPr>
            <p:spPr>
              <a:xfrm>
                <a:off x="5896415" y="166874"/>
                <a:ext cx="28029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6.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15" y="166874"/>
                <a:ext cx="2802968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37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807439" y="360091"/>
                <a:ext cx="32612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→0 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9" y="360091"/>
                <a:ext cx="3261222" cy="830997"/>
              </a:xfrm>
              <a:prstGeom prst="rect">
                <a:avLst/>
              </a:prstGeom>
              <a:blipFill>
                <a:blip r:embed="rId2"/>
                <a:stretch>
                  <a:fillRect l="-374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/>
              <p:nvPr/>
            </p:nvSpPr>
            <p:spPr>
              <a:xfrm>
                <a:off x="3919755" y="1519520"/>
                <a:ext cx="5586022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"0"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1"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55" y="1519520"/>
                <a:ext cx="5586022" cy="4893647"/>
              </a:xfrm>
              <a:prstGeom prst="rect">
                <a:avLst/>
              </a:prstGeom>
              <a:blipFill>
                <a:blip r:embed="rId3"/>
                <a:stretch>
                  <a:fillRect l="-873" b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/>
              <p:nvPr/>
            </p:nvSpPr>
            <p:spPr>
              <a:xfrm>
                <a:off x="5001934" y="360091"/>
                <a:ext cx="32612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8.     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→1 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{1}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4" y="360091"/>
                <a:ext cx="3261222" cy="830997"/>
              </a:xfrm>
              <a:prstGeom prst="rect">
                <a:avLst/>
              </a:prstGeom>
              <a:blipFill>
                <a:blip r:embed="rId4"/>
                <a:stretch>
                  <a:fillRect l="-561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8878D1-9002-48F4-8CCF-8136602A1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14264"/>
                  </p:ext>
                </p:extLst>
              </p:nvPr>
            </p:nvGraphicFramePr>
            <p:xfrm>
              <a:off x="807439" y="1864678"/>
              <a:ext cx="2330556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8878D1-9002-48F4-8CCF-8136602A1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14264"/>
                  </p:ext>
                </p:extLst>
              </p:nvPr>
            </p:nvGraphicFramePr>
            <p:xfrm>
              <a:off x="807439" y="1864678"/>
              <a:ext cx="2330556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129333" r="-733" b="-77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226316" r="-733" b="-6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330667" r="-733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293636" r="-73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577333" r="-73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668421" r="-733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778667" r="-733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878667" r="-733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414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185762"/>
            <a:ext cx="8215312" cy="4885257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文法改造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消除左递归，提取左公因子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S → LS’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S’ → . L | 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L → BL’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L’ →BL’ | 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3E9EF29-893E-45E4-BACD-F4326257E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812320"/>
                  </p:ext>
                </p:extLst>
              </p:nvPr>
            </p:nvGraphicFramePr>
            <p:xfrm>
              <a:off x="267792" y="383337"/>
              <a:ext cx="8675527" cy="647065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5621279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b="0" i="0" u="none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marL="756000" algn="l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oMath>
                          </a14:m>
                          <a:r>
                            <a:rPr lang="en-US" altLang="zh-CN" b="0" dirty="0"/>
                            <a:t>)</a:t>
                          </a:r>
                        </a:p>
                        <a:p>
                          <a:pPr marL="75600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3E9EF29-893E-45E4-BACD-F4326257E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812320"/>
                  </p:ext>
                </p:extLst>
              </p:nvPr>
            </p:nvGraphicFramePr>
            <p:xfrm>
              <a:off x="267792" y="383337"/>
              <a:ext cx="8675527" cy="647065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5621279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67619" r="-258380" b="-8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67619" r="-217" b="-8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67619" r="-258380" b="-7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67619" r="-217" b="-7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468333" r="-258380" b="-1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468333" r="-217" b="-12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1427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45106" r="-258380" b="-21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45106" r="-217" b="-21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1903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84026" r="-258380" b="-623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84026" r="-217" b="-623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481667" r="-25838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481667" r="-21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581667" r="-25838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581667" r="-21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681667" r="-25838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681667" r="-21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9D27B5BE-8A53-424D-B1FD-579AA549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2" y="17912"/>
            <a:ext cx="8743294" cy="466093"/>
          </a:xfrm>
        </p:spPr>
        <p:txBody>
          <a:bodyPr/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L-SDD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D4F070-AEEE-44F7-BD2F-87F5415AE61B}"/>
                  </a:ext>
                </a:extLst>
              </p:cNvPr>
              <p:cNvSpPr txBox="1"/>
              <p:nvPr/>
            </p:nvSpPr>
            <p:spPr>
              <a:xfrm>
                <a:off x="5821959" y="849430"/>
                <a:ext cx="365052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FFFF00"/>
                    </a:highlight>
                    <a:latin typeface="KaiTi" panose="02010609060101010101" pitchFamily="49" charset="-122"/>
                    <a:ea typeface="KaiTi" panose="02010609060101010101" pitchFamily="49" charset="-122"/>
                  </a:rPr>
                  <a:t>继承属性</a:t>
                </a:r>
                <a:r>
                  <a:rPr lang="en-US" altLang="zh-CN" dirty="0">
                    <a:highlight>
                      <a:srgbClr val="FFFF00"/>
                    </a:highlight>
                    <a:latin typeface="KaiTi" panose="02010609060101010101" pitchFamily="49" charset="-122"/>
                    <a:ea typeface="KaiTi" panose="02010609060101010101" pitchFamily="49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zh-CN" altLang="en-US" b="0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相对小数点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的位置</a:t>
                </a:r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)</a:t>
                </a:r>
                <a:endParaRPr lang="en-US" altLang="zh-CN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串长度</a:t>
                </a:r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)</a:t>
                </a:r>
                <a:endParaRPr lang="en-US" altLang="zh-CN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𝑖𝑛h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</a:rPr>
                  <a:t>(</a:t>
                </a:r>
                <a:r>
                  <a:rPr lang="zh-CN" altLang="en-US" b="0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左侧二进制串的十进制值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  <a:p>
                <a:endParaRPr lang="en-US" altLang="zh-CN" b="0" dirty="0">
                  <a:highlight>
                    <a:srgbClr val="FFFF00"/>
                  </a:highlight>
                </a:endParaRPr>
              </a:p>
              <a:p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综合属性</a:t>
                </a:r>
                <a:r>
                  <a:rPr lang="en-US" altLang="zh-CN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二进制串的十进制值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D4F070-AEEE-44F7-BD2F-87F5415A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959" y="849430"/>
                <a:ext cx="3650522" cy="2031325"/>
              </a:xfrm>
              <a:prstGeom prst="rect">
                <a:avLst/>
              </a:prstGeom>
              <a:blipFill>
                <a:blip r:embed="rId4"/>
                <a:stretch>
                  <a:fillRect l="-1336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0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9AF14-FF97-4931-8D2F-2A15E3B4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77" y="160525"/>
            <a:ext cx="8088298" cy="643913"/>
          </a:xfrm>
        </p:spPr>
        <p:txBody>
          <a:bodyPr/>
          <a:lstStyle/>
          <a:p>
            <a:r>
              <a:rPr lang="en-US" altLang="zh-CN" dirty="0"/>
              <a:t>SDT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82B92F8-5E90-48C7-9D10-94DEF18F4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04161"/>
                  </p:ext>
                </p:extLst>
              </p:nvPr>
            </p:nvGraphicFramePr>
            <p:xfrm>
              <a:off x="418007" y="1089144"/>
              <a:ext cx="8175072" cy="4964938"/>
            </p:xfrm>
            <a:graphic>
              <a:graphicData uri="http://schemas.openxmlformats.org/drawingml/2006/table">
                <a:tbl>
                  <a:tblPr bandRow="1">
                    <a:tableStyleId>{8EC20E35-A176-4012-BC5E-935CFFF8708E}</a:tableStyleId>
                  </a:tblPr>
                  <a:tblGrid>
                    <a:gridCol w="930901">
                      <a:extLst>
                        <a:ext uri="{9D8B030D-6E8A-4147-A177-3AD203B41FA5}">
                          <a16:colId xmlns:a16="http://schemas.microsoft.com/office/drawing/2014/main" val="630490092"/>
                        </a:ext>
                      </a:extLst>
                    </a:gridCol>
                    <a:gridCol w="7244171">
                      <a:extLst>
                        <a:ext uri="{9D8B030D-6E8A-4147-A177-3AD203B41FA5}">
                          <a16:colId xmlns:a16="http://schemas.microsoft.com/office/drawing/2014/main" val="823750398"/>
                        </a:ext>
                      </a:extLst>
                    </a:gridCol>
                  </a:tblGrid>
                  <a:tr h="196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0403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  .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𝑠𝑖𝑑𝑒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′.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9167582"/>
                      </a:ext>
                    </a:extLst>
                  </a:tr>
                  <a:tr h="128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6422271"/>
                      </a:ext>
                    </a:extLst>
                  </a:tr>
                  <a:tr h="528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𝑠𝑖𝑑𝑒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==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𝐿𝑒𝑓𝑡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821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𝑠𝑖𝑑𝑒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==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𝐿𝑒𝑓𝑡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zh-CN" b="0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?(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×2+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0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)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:(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𝐿𝑒𝑛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5598007"/>
                      </a:ext>
                    </a:extLst>
                  </a:tr>
                  <a:tr h="188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93027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 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80033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 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13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82B92F8-5E90-48C7-9D10-94DEF18F4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04161"/>
                  </p:ext>
                </p:extLst>
              </p:nvPr>
            </p:nvGraphicFramePr>
            <p:xfrm>
              <a:off x="418007" y="1089144"/>
              <a:ext cx="8175072" cy="4964938"/>
            </p:xfrm>
            <a:graphic>
              <a:graphicData uri="http://schemas.openxmlformats.org/drawingml/2006/table">
                <a:tbl>
                  <a:tblPr bandRow="1">
                    <a:tableStyleId>{8EC20E35-A176-4012-BC5E-935CFFF8708E}</a:tableStyleId>
                  </a:tblPr>
                  <a:tblGrid>
                    <a:gridCol w="930901">
                      <a:extLst>
                        <a:ext uri="{9D8B030D-6E8A-4147-A177-3AD203B41FA5}">
                          <a16:colId xmlns:a16="http://schemas.microsoft.com/office/drawing/2014/main" val="630490092"/>
                        </a:ext>
                      </a:extLst>
                    </a:gridCol>
                    <a:gridCol w="7244171">
                      <a:extLst>
                        <a:ext uri="{9D8B030D-6E8A-4147-A177-3AD203B41FA5}">
                          <a16:colId xmlns:a16="http://schemas.microsoft.com/office/drawing/2014/main" val="8237503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8333" r="-168" b="-1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040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08333" r="-168" b="-1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75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208333" r="-168" b="-10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422271"/>
                      </a:ext>
                    </a:extLst>
                  </a:tr>
                  <a:tr h="9776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14907" r="-168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21410"/>
                      </a:ext>
                    </a:extLst>
                  </a:tr>
                  <a:tr h="179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17288" r="-168" b="-66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598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068333" r="-168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9302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168333" r="-168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0033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8" t="-1268333" r="-16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813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450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A73FC-AB61-42DD-A8FE-45ADA70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B162B-C3F5-446B-A458-5C6D775D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15" y="1380148"/>
            <a:ext cx="8319147" cy="5230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递归下降语法分析器由一组过程组成，每个非终结符</a:t>
            </a:r>
            <a:r>
              <a:rPr lang="en-US" altLang="zh-CN" sz="2800" dirty="0"/>
              <a:t>A</a:t>
            </a:r>
            <a:r>
              <a:rPr lang="zh-CN" altLang="en-US" sz="2800" dirty="0"/>
              <a:t>都有一个对应的过程</a:t>
            </a:r>
            <a:r>
              <a:rPr lang="en-US" altLang="zh-CN" sz="2800" dirty="0"/>
              <a:t>(</a:t>
            </a:r>
            <a:r>
              <a:rPr lang="zh-CN" altLang="en-US" sz="2800" dirty="0"/>
              <a:t>函数</a:t>
            </a:r>
            <a:r>
              <a:rPr lang="en-US" altLang="zh-CN" sz="2800" dirty="0"/>
              <a:t>) A</a:t>
            </a:r>
            <a:r>
              <a:rPr lang="zh-CN" altLang="en-US" sz="2800" dirty="0"/>
              <a:t>。程序的执行从开始符号对应的过程开始，如果这个过程扫描了整个输入串，则语法分析成功完成。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zh-CN" altLang="en-US" sz="2800" dirty="0"/>
              <a:t>扩展成翻译器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、函数</a:t>
            </a:r>
            <a:r>
              <a:rPr lang="en-US" altLang="zh-CN" sz="2800" dirty="0"/>
              <a:t>A</a:t>
            </a:r>
            <a:r>
              <a:rPr lang="zh-CN" altLang="en-US" sz="2800" dirty="0"/>
              <a:t>的参数是非终结符号</a:t>
            </a:r>
            <a:r>
              <a:rPr lang="en-US" altLang="zh-CN" sz="2800" dirty="0"/>
              <a:t>A</a:t>
            </a:r>
            <a:r>
              <a:rPr lang="zh-CN" altLang="en-US" sz="2800" dirty="0"/>
              <a:t>的继承属性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2</a:t>
            </a:r>
            <a:r>
              <a:rPr lang="zh-CN" altLang="en-US" sz="2800" dirty="0"/>
              <a:t>、函数</a:t>
            </a:r>
            <a:r>
              <a:rPr lang="en-US" altLang="zh-CN" sz="2800" dirty="0"/>
              <a:t>A</a:t>
            </a:r>
            <a:r>
              <a:rPr lang="zh-CN" altLang="en-US" sz="2800" dirty="0"/>
              <a:t>的返回值是非终结符号</a:t>
            </a:r>
            <a:r>
              <a:rPr lang="en-US" altLang="zh-CN" sz="2800" dirty="0"/>
              <a:t>A</a:t>
            </a:r>
            <a:r>
              <a:rPr lang="zh-CN" altLang="en-US" sz="2800" dirty="0"/>
              <a:t>的综合属性</a:t>
            </a:r>
          </a:p>
        </p:txBody>
      </p:sp>
    </p:spTree>
    <p:extLst>
      <p:ext uri="{BB962C8B-B14F-4D97-AF65-F5344CB8AC3E}">
        <p14:creationId xmlns:p14="http://schemas.microsoft.com/office/powerpoint/2010/main" val="4865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F573-5DEA-488C-8F34-AB2FD98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966829" y="972218"/>
                <a:ext cx="72103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972218"/>
                <a:ext cx="7210340" cy="830997"/>
              </a:xfrm>
              <a:prstGeom prst="rect">
                <a:avLst/>
              </a:prstGeom>
              <a:blipFill>
                <a:blip r:embed="rId2"/>
                <a:stretch>
                  <a:fillRect l="-254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/>
              <p:nvPr/>
            </p:nvSpPr>
            <p:spPr>
              <a:xfrm>
                <a:off x="2333187" y="2165745"/>
                <a:ext cx="594674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"0"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token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"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𝐿𝑠𝑖𝑑𝑒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87" y="2165745"/>
                <a:ext cx="5946747" cy="3416320"/>
              </a:xfrm>
              <a:prstGeom prst="rect">
                <a:avLst/>
              </a:prstGeom>
              <a:blipFill>
                <a:blip r:embed="rId3"/>
                <a:stretch>
                  <a:fillRect l="-923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966829" y="15872"/>
                <a:ext cx="72103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  .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={.}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15872"/>
                <a:ext cx="7210340" cy="830997"/>
              </a:xfrm>
              <a:prstGeom prst="rect">
                <a:avLst/>
              </a:prstGeom>
              <a:blipFill>
                <a:blip r:embed="rId2"/>
                <a:stretch>
                  <a:fillRect l="-254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/>
              <p:nvPr/>
            </p:nvSpPr>
            <p:spPr>
              <a:xfrm>
                <a:off x="4349407" y="1393685"/>
                <a:ext cx="5586022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"."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𝐿𝑠𝑖𝑑𝑒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"$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"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zh-CN" sz="2400" i="1" dirty="0">
                    <a:latin typeface="Cambria Math" panose="02040503050406030204" pitchFamily="18" charset="0"/>
                  </a:rPr>
                </a:br>
                <a:r>
                  <a:rPr lang="en-US" altLang="zh-CN" sz="24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07" y="1393685"/>
                <a:ext cx="5586022" cy="5262979"/>
              </a:xfrm>
              <a:prstGeom prst="rect">
                <a:avLst/>
              </a:prstGeom>
              <a:blipFill>
                <a:blip r:embed="rId3"/>
                <a:stretch>
                  <a:fillRect l="-872" b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/>
              <p:nvPr/>
            </p:nvSpPr>
            <p:spPr>
              <a:xfrm>
                <a:off x="966829" y="821486"/>
                <a:ext cx="721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  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𝑆𝐸𝐿𝐸𝐶𝑇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={$}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821486"/>
                <a:ext cx="7210340" cy="461665"/>
              </a:xfrm>
              <a:prstGeom prst="rect">
                <a:avLst/>
              </a:prstGeom>
              <a:blipFill>
                <a:blip r:embed="rId4"/>
                <a:stretch>
                  <a:fillRect l="-254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F6A20A1-4FA9-48F3-A125-C474CA53C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089126"/>
                  </p:ext>
                </p:extLst>
              </p:nvPr>
            </p:nvGraphicFramePr>
            <p:xfrm>
              <a:off x="504923" y="1829541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F6A20A1-4FA9-48F3-A125-C474CA53C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089126"/>
                  </p:ext>
                </p:extLst>
              </p:nvPr>
            </p:nvGraphicFramePr>
            <p:xfrm>
              <a:off x="504923" y="1829541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129333" r="-559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229333" r="-559" b="-6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329333" r="-559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290090" r="-559" b="-2900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577333" r="-559" b="-3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677333" r="-559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777333" r="-559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877333" r="-55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899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721451" y="351432"/>
                <a:ext cx="7701093" cy="1763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𝐿𝑒𝑓𝑡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/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1" y="351432"/>
                <a:ext cx="7701093" cy="1763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/>
              <p:nvPr/>
            </p:nvSpPr>
            <p:spPr>
              <a:xfrm>
                <a:off x="2367647" y="2115185"/>
                <a:ext cx="7026065" cy="4477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≠1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𝐿𝑙𝑒𝑛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7" y="2115185"/>
                <a:ext cx="7026065" cy="4477123"/>
              </a:xfrm>
              <a:prstGeom prst="rect">
                <a:avLst/>
              </a:prstGeom>
              <a:blipFill>
                <a:blip r:embed="rId3"/>
                <a:stretch>
                  <a:fillRect l="-694" b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F333C4D-F99A-4655-9969-F4308AC1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57239"/>
                  </p:ext>
                </p:extLst>
              </p:nvPr>
            </p:nvGraphicFramePr>
            <p:xfrm>
              <a:off x="37091" y="2401573"/>
              <a:ext cx="2330556" cy="390434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7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F333C4D-F99A-4655-9969-F4308AC1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57239"/>
                  </p:ext>
                </p:extLst>
              </p:nvPr>
            </p:nvGraphicFramePr>
            <p:xfrm>
              <a:off x="37091" y="2401573"/>
              <a:ext cx="2330556" cy="390434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129231" r="-733" b="-7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225758" r="-733" b="-6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330769" r="-733" b="-5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254545" r="-733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590909" r="-733" b="-3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701538" r="-733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7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801538" r="-73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901538" r="-73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031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/>
              <p:nvPr/>
            </p:nvSpPr>
            <p:spPr>
              <a:xfrm>
                <a:off x="3976383" y="653647"/>
                <a:ext cx="28432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83" y="653647"/>
                <a:ext cx="2843210" cy="1569660"/>
              </a:xfrm>
              <a:prstGeom prst="rect">
                <a:avLst/>
              </a:prstGeom>
              <a:blipFill>
                <a:blip r:embed="rId2"/>
                <a:stretch>
                  <a:fillRect l="-642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/>
              <p:nvPr/>
            </p:nvSpPr>
            <p:spPr>
              <a:xfrm>
                <a:off x="3976383" y="2931343"/>
                <a:ext cx="516761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={$, .}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83" y="2931343"/>
                <a:ext cx="5167618" cy="3046988"/>
              </a:xfrm>
              <a:prstGeom prst="rect">
                <a:avLst/>
              </a:prstGeom>
              <a:blipFill>
                <a:blip r:embed="rId3"/>
                <a:stretch>
                  <a:fillRect l="-236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504D2D0-E70D-4663-8E48-D7ECBFFB4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050840"/>
                  </p:ext>
                </p:extLst>
              </p:nvPr>
            </p:nvGraphicFramePr>
            <p:xfrm>
              <a:off x="446200" y="1077859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504D2D0-E70D-4663-8E48-D7ECBFFB4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050840"/>
                  </p:ext>
                </p:extLst>
              </p:nvPr>
            </p:nvGraphicFramePr>
            <p:xfrm>
              <a:off x="446200" y="1077859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129333" r="-559" b="-77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226316" r="-559" b="-6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330667" r="-559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293636" r="-559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577333" r="-559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668421" r="-55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778667" r="-559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878667" r="-55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09085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1397</Words>
  <Application>Microsoft Office PowerPoint</Application>
  <PresentationFormat>全屏显示(4:3)</PresentationFormat>
  <Paragraphs>178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KaiTi</vt:lpstr>
      <vt:lpstr>华文楷体</vt:lpstr>
      <vt:lpstr>楷体</vt:lpstr>
      <vt:lpstr>楷体_GB2312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习题10.1</vt:lpstr>
      <vt:lpstr>习题10.1</vt:lpstr>
      <vt:lpstr>L-SDD</vt:lpstr>
      <vt:lpstr>SDT</vt:lpstr>
      <vt:lpstr>递归下降的语法分析器</vt:lpstr>
      <vt:lpstr>翻译器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glace</cp:lastModifiedBy>
  <cp:revision>238</cp:revision>
  <cp:lastPrinted>2020-01-12T02:45:29Z</cp:lastPrinted>
  <dcterms:created xsi:type="dcterms:W3CDTF">2016-09-11T10:44:03Z</dcterms:created>
  <dcterms:modified xsi:type="dcterms:W3CDTF">2021-04-13T01:21:46Z</dcterms:modified>
</cp:coreProperties>
</file>