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0" r:id="rId2"/>
    <p:sldId id="381" r:id="rId3"/>
    <p:sldId id="382" r:id="rId4"/>
    <p:sldId id="38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C3E9F-07AD-4AE0-83A2-B41229E432BF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1F4AE-503A-4CDC-BC56-7F658083A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12.3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5612-6D7D-4AEF-84AB-17EC93578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077E1C-F353-4388-AA5B-422A7B337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51CF4-1CED-429A-A5BC-63C9C729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A632-ADE5-448C-9AC4-FD3703D72BC8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3C842-5864-45F2-B9EC-586A9E35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5E399-E8A5-4F20-B438-823DD2ED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B91-6A0E-4ADA-B243-739B0AB9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2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4A236-8A90-4DDE-9BA2-DFD5816E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52A7E9-EA2D-4F6D-89E1-30F363320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60E14-36DC-436D-86BE-A92A9609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A632-ADE5-448C-9AC4-FD3703D72BC8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C6BC1-624F-414C-93BA-DA3DBBD3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67C5E-3B13-429F-9401-928BB29D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B91-6A0E-4ADA-B243-739B0AB9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1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3AC2A0-8BFC-4F0C-BB6D-85FEF96E1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B0C6B7-865A-4B4E-A75D-7D98890B6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AD426-00D1-411C-9D44-0A1E599C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A632-ADE5-448C-9AC4-FD3703D72BC8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33822-8621-4DBA-9B43-02B23EC9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FB5E3-1A2F-4EBF-8684-410AAFE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B91-6A0E-4ADA-B243-739B0AB9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4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0B2B2-289B-4470-B1F5-8E0E80A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944E3-993E-4C32-902F-F5B79AB5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1327B-B707-487B-ADEB-43C769E3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A632-ADE5-448C-9AC4-FD3703D72BC8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FE96A-9185-44D0-A68E-08F8AB2E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FDC0A-93E2-421B-BAA6-CAD06A85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B91-6A0E-4ADA-B243-739B0AB9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5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B2F5B-E1D9-46B8-B9DE-80428D05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3C620A-0C36-4D6C-BF7D-A1A8CC2ED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5474F-44ED-46E6-B950-D473EA8C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A632-ADE5-448C-9AC4-FD3703D72BC8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8EA19-5FE1-46C7-A102-C4522A52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7D26B-34A1-4FB6-B732-889553E6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B91-6A0E-4ADA-B243-739B0AB9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0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E2528-221C-4664-8B9E-F3A54A33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BF7AC-7786-4EB7-B14E-03F2A523A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FFF30-BF6A-4250-B66B-B9B41BF37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A5A34-93C5-4FE9-847F-4944C094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A632-ADE5-448C-9AC4-FD3703D72BC8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B1BE8-1A1B-45E5-9619-13659AFC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0C1B0-7137-41F9-B4E0-F96F6802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B91-6A0E-4ADA-B243-739B0AB9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8A79B-F856-423F-B851-D68FA268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08595-3588-420B-ADA4-2AE6487B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8701E-60D0-4D21-ADF4-D13615529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8F20BF-DDC9-4E47-81D0-D40CE7409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AE004-1B52-41F5-B51A-5F48B5B95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25C51F-0924-4150-9525-ECE7396F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A632-ADE5-448C-9AC4-FD3703D72BC8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5A7850-0E83-4517-9C9C-FE9BFDF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91E390-2CB8-4D9C-8E17-F2437C77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B91-6A0E-4ADA-B243-739B0AB9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9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8540E-D2D9-48FE-9FB6-55E4295A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5D93E0-E94A-4181-B8E8-95F78916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A632-ADE5-448C-9AC4-FD3703D72BC8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5740A4-870B-4668-B3C1-8379B383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1C14E8-658C-4F65-837A-20960603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B91-6A0E-4ADA-B243-739B0AB9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4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8664EA-46D6-4B95-B809-30DF5B5B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A632-ADE5-448C-9AC4-FD3703D72BC8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BEA1EE-1478-4CBD-85DF-CA61A859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39C66-45CD-4BD0-9C3E-E6ABDEAE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B91-6A0E-4ADA-B243-739B0AB9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9B7E0-CBD0-4112-8D56-114A92B1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093C3-DBAC-4775-A11F-E3EE1830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92D30-4CA9-4482-8EC8-BA9259C26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BD6507-DD6D-4ECB-80CF-943CEE83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A632-ADE5-448C-9AC4-FD3703D72BC8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238F9-6B01-4202-AA9F-B1020417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0407D-B4B2-46B3-9845-3B5F211B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B91-6A0E-4ADA-B243-739B0AB9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5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A6560-C2FF-48C5-9E0F-7EF07252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9DA86E-6BFF-4144-95A3-7E16DD1CE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35917-6CAF-49B1-B532-35195EE8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CA64C-5BF4-4AE3-B5D1-E8BE6876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A632-ADE5-448C-9AC4-FD3703D72BC8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AA035-B014-40AA-8AE1-4008468E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7F3F5-D8CE-4D31-8AF7-01BA611F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B91-6A0E-4ADA-B243-739B0AB9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8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1FCD17-286A-49A3-BF13-B75E2F1F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4C6FE1-A0AD-4349-A576-EC0C6B5F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63A87-3841-4BAA-AD81-321226C03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EA632-ADE5-448C-9AC4-FD3703D72BC8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4E9F1-CD07-4A8A-933D-29599B52B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396E8-0DC3-4481-99A2-1C667EF03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CB91-6A0E-4ADA-B243-739B0AB9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3682" y="634481"/>
            <a:ext cx="8215312" cy="1567543"/>
          </a:xfrm>
        </p:spPr>
        <p:txBody>
          <a:bodyPr/>
          <a:lstStyle/>
          <a:p>
            <a:pPr marL="273050" indent="-273050">
              <a:lnSpc>
                <a:spcPts val="35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使用讲义中的翻译方案（如下图所示）翻译下列赋值语句。假设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的类型表达式都是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array(3, array(5, real))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，数组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中每个元素（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real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类型）占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个存储单元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>
              <a:lnSpc>
                <a:spcPts val="3500"/>
              </a:lnSpc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119" y="326292"/>
            <a:ext cx="2880137" cy="132556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12.3(2)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47614" y="2291480"/>
            <a:ext cx="7011672" cy="4255048"/>
            <a:chOff x="200025" y="2414879"/>
            <a:chExt cx="7011672" cy="425504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25" y="2429698"/>
              <a:ext cx="6901284" cy="422540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00025" y="2414879"/>
              <a:ext cx="7011672" cy="425504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315408" y="2166334"/>
            <a:ext cx="2975548" cy="4890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x = a[b[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][j]][c[k]]</a:t>
            </a:r>
          </a:p>
        </p:txBody>
      </p:sp>
    </p:spTree>
    <p:extLst>
      <p:ext uri="{BB962C8B-B14F-4D97-AF65-F5344CB8AC3E}">
        <p14:creationId xmlns:p14="http://schemas.microsoft.com/office/powerpoint/2010/main" val="286105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E29C2F-A7E6-44C8-9318-E42E8C4DB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64" y="0"/>
            <a:ext cx="5924067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725E7E-E716-41DB-A0CB-8367CD8CB181}"/>
                  </a:ext>
                </a:extLst>
              </p:cNvPr>
              <p:cNvSpPr txBox="1"/>
              <p:nvPr/>
            </p:nvSpPr>
            <p:spPr>
              <a:xfrm>
                <a:off x="1175657" y="1138335"/>
                <a:ext cx="294225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0)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4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4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altLang="zh-CN" sz="24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4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5)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6)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b="0" dirty="0"/>
                  <a:t>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725E7E-E716-41DB-A0CB-8367CD8C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7" y="1138335"/>
                <a:ext cx="2942253" cy="2677656"/>
              </a:xfrm>
              <a:prstGeom prst="rect">
                <a:avLst/>
              </a:prstGeom>
              <a:blipFill>
                <a:blip r:embed="rId3"/>
                <a:stretch>
                  <a:fillRect l="-828" b="-2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2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20D15D-BFEC-4EF9-8BAC-50C6DB3E2990}"/>
              </a:ext>
            </a:extLst>
          </p:cNvPr>
          <p:cNvSpPr txBox="1"/>
          <p:nvPr/>
        </p:nvSpPr>
        <p:spPr>
          <a:xfrm>
            <a:off x="9052125" y="485998"/>
            <a:ext cx="3545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</a:t>
            </a:r>
            <a:endParaRPr lang="zh-CN" altLang="en-US" sz="2400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E4C49E6-EEBB-4EA3-BB90-EC65DF810BC6}"/>
              </a:ext>
            </a:extLst>
          </p:cNvPr>
          <p:cNvCxnSpPr>
            <a:cxnSpLocks/>
          </p:cNvCxnSpPr>
          <p:nvPr/>
        </p:nvCxnSpPr>
        <p:spPr>
          <a:xfrm flipH="1">
            <a:off x="8860255" y="947663"/>
            <a:ext cx="191871" cy="2035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F7B464-0146-40CC-B841-90A83F1CF3DC}"/>
              </a:ext>
            </a:extLst>
          </p:cNvPr>
          <p:cNvCxnSpPr>
            <a:cxnSpLocks/>
          </p:cNvCxnSpPr>
          <p:nvPr/>
        </p:nvCxnSpPr>
        <p:spPr>
          <a:xfrm>
            <a:off x="9406689" y="947663"/>
            <a:ext cx="191870" cy="2035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485D022-85F2-4500-8A6C-4325A21FDD35}"/>
              </a:ext>
            </a:extLst>
          </p:cNvPr>
          <p:cNvSpPr txBox="1"/>
          <p:nvPr/>
        </p:nvSpPr>
        <p:spPr>
          <a:xfrm>
            <a:off x="8657376" y="1151222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x</a:t>
            </a:r>
            <a:endParaRPr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AA09A3-71B0-49B9-8926-25B988A03350}"/>
              </a:ext>
            </a:extLst>
          </p:cNvPr>
          <p:cNvSpPr txBox="1"/>
          <p:nvPr/>
        </p:nvSpPr>
        <p:spPr>
          <a:xfrm>
            <a:off x="9190462" y="1151222"/>
            <a:ext cx="8161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= E  ;</a:t>
            </a:r>
            <a:endParaRPr lang="zh-CN" altLang="en-US" sz="2400" b="1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CD30D0A-3E1B-423F-9FDA-E63AE7590FD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9595271" y="1612887"/>
            <a:ext cx="3288" cy="2035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B8789A5-0C28-49FB-99C4-5CA1AB88BFD5}"/>
              </a:ext>
            </a:extLst>
          </p:cNvPr>
          <p:cNvSpPr txBox="1"/>
          <p:nvPr/>
        </p:nvSpPr>
        <p:spPr>
          <a:xfrm>
            <a:off x="9392296" y="1848969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</a:t>
            </a:r>
            <a:endParaRPr lang="zh-CN" altLang="en-US" sz="2400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1A7CE2C-FD7D-489F-9F50-EA026F8C6BDE}"/>
              </a:ext>
            </a:extLst>
          </p:cNvPr>
          <p:cNvCxnSpPr>
            <a:cxnSpLocks/>
          </p:cNvCxnSpPr>
          <p:nvPr/>
        </p:nvCxnSpPr>
        <p:spPr>
          <a:xfrm flipH="1">
            <a:off x="8324013" y="2300254"/>
            <a:ext cx="1068271" cy="1814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4F452E7-B96F-4FEC-A7F5-1D2FA9E4A076}"/>
              </a:ext>
            </a:extLst>
          </p:cNvPr>
          <p:cNvCxnSpPr>
            <a:cxnSpLocks/>
          </p:cNvCxnSpPr>
          <p:nvPr/>
        </p:nvCxnSpPr>
        <p:spPr>
          <a:xfrm>
            <a:off x="9800381" y="2310634"/>
            <a:ext cx="140300" cy="1710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EA31AD1-6ED8-408D-9729-46FA1E7BD4BF}"/>
              </a:ext>
            </a:extLst>
          </p:cNvPr>
          <p:cNvSpPr txBox="1"/>
          <p:nvPr/>
        </p:nvSpPr>
        <p:spPr>
          <a:xfrm>
            <a:off x="9532584" y="2481669"/>
            <a:ext cx="8161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 E ]</a:t>
            </a:r>
            <a:endParaRPr lang="zh-CN" altLang="en-US" sz="2400" b="1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E45CB26-0281-47D4-9004-954340BEDE4F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962493" y="2932954"/>
            <a:ext cx="2220" cy="2360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DE61F62-265A-451A-AE46-81FBD877B54E}"/>
              </a:ext>
            </a:extLst>
          </p:cNvPr>
          <p:cNvSpPr txBox="1"/>
          <p:nvPr/>
        </p:nvSpPr>
        <p:spPr>
          <a:xfrm>
            <a:off x="9758450" y="3169036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</a:t>
            </a:r>
            <a:endParaRPr lang="zh-CN" altLang="en-US" sz="2400" b="1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1BD2B7C-A369-410D-AEC7-8C55275F7978}"/>
              </a:ext>
            </a:extLst>
          </p:cNvPr>
          <p:cNvCxnSpPr>
            <a:cxnSpLocks/>
          </p:cNvCxnSpPr>
          <p:nvPr/>
        </p:nvCxnSpPr>
        <p:spPr>
          <a:xfrm flipH="1">
            <a:off x="9568532" y="3630701"/>
            <a:ext cx="171770" cy="1710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73B1668-FC80-449B-BE5B-823FFD77D3D2}"/>
              </a:ext>
            </a:extLst>
          </p:cNvPr>
          <p:cNvCxnSpPr>
            <a:cxnSpLocks/>
          </p:cNvCxnSpPr>
          <p:nvPr/>
        </p:nvCxnSpPr>
        <p:spPr>
          <a:xfrm>
            <a:off x="10166535" y="3641771"/>
            <a:ext cx="140300" cy="1599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8547F18-5DBF-4900-AF89-2CBF8DBB342C}"/>
              </a:ext>
            </a:extLst>
          </p:cNvPr>
          <p:cNvSpPr txBox="1"/>
          <p:nvPr/>
        </p:nvSpPr>
        <p:spPr>
          <a:xfrm>
            <a:off x="9365652" y="3801736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A26E10D-672B-426B-8976-5C62D6C2989A}"/>
              </a:ext>
            </a:extLst>
          </p:cNvPr>
          <p:cNvSpPr txBox="1"/>
          <p:nvPr/>
        </p:nvSpPr>
        <p:spPr>
          <a:xfrm>
            <a:off x="9898738" y="3801736"/>
            <a:ext cx="8161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 E ]</a:t>
            </a:r>
            <a:endParaRPr lang="zh-CN" altLang="en-US" sz="2400" b="1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59AA73-282A-49FD-AB25-42FDAA7DBAA5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10319008" y="4253021"/>
            <a:ext cx="2220" cy="2360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F005992-826F-430E-A0D3-33324AA8556F}"/>
              </a:ext>
            </a:extLst>
          </p:cNvPr>
          <p:cNvSpPr txBox="1"/>
          <p:nvPr/>
        </p:nvSpPr>
        <p:spPr>
          <a:xfrm>
            <a:off x="10114965" y="4489103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0B66A46-2348-45D7-A366-83FB5FF8F93B}"/>
              </a:ext>
            </a:extLst>
          </p:cNvPr>
          <p:cNvSpPr txBox="1"/>
          <p:nvPr/>
        </p:nvSpPr>
        <p:spPr>
          <a:xfrm>
            <a:off x="8095646" y="2481669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</a:t>
            </a:r>
            <a:endParaRPr lang="zh-CN" altLang="en-US" sz="2400" b="1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167CC47-BE78-4E13-93D0-F77FB52F84DE}"/>
              </a:ext>
            </a:extLst>
          </p:cNvPr>
          <p:cNvCxnSpPr>
            <a:cxnSpLocks/>
          </p:cNvCxnSpPr>
          <p:nvPr/>
        </p:nvCxnSpPr>
        <p:spPr>
          <a:xfrm flipH="1">
            <a:off x="7905728" y="2938949"/>
            <a:ext cx="188839" cy="1754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E01EABF-100C-4E04-9310-06DC7E0D873D}"/>
              </a:ext>
            </a:extLst>
          </p:cNvPr>
          <p:cNvCxnSpPr>
            <a:cxnSpLocks/>
          </p:cNvCxnSpPr>
          <p:nvPr/>
        </p:nvCxnSpPr>
        <p:spPr>
          <a:xfrm>
            <a:off x="8503731" y="2938949"/>
            <a:ext cx="140300" cy="1754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3BDA2C87-78B7-41D4-8519-CD79603E3E96}"/>
              </a:ext>
            </a:extLst>
          </p:cNvPr>
          <p:cNvSpPr txBox="1"/>
          <p:nvPr/>
        </p:nvSpPr>
        <p:spPr>
          <a:xfrm>
            <a:off x="7702848" y="3114369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52FAA59-8D2D-499A-8932-4770707C64AF}"/>
              </a:ext>
            </a:extLst>
          </p:cNvPr>
          <p:cNvSpPr txBox="1"/>
          <p:nvPr/>
        </p:nvSpPr>
        <p:spPr>
          <a:xfrm>
            <a:off x="8235934" y="3114369"/>
            <a:ext cx="8161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 E ]</a:t>
            </a:r>
            <a:endParaRPr lang="zh-CN" altLang="en-US" sz="2400" b="1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6BD79D6-30A8-4CBA-AE50-928B4D7CA801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8634203" y="3570622"/>
            <a:ext cx="2220" cy="2360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D90EF15-9A40-461B-9E4C-B63E02ADE173}"/>
              </a:ext>
            </a:extLst>
          </p:cNvPr>
          <p:cNvSpPr txBox="1"/>
          <p:nvPr/>
        </p:nvSpPr>
        <p:spPr>
          <a:xfrm>
            <a:off x="8430160" y="3806704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</a:t>
            </a:r>
            <a:endParaRPr lang="zh-CN" altLang="en-US" sz="2400" b="1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0C1BAD-3B73-491B-8F7B-F5C8A6BB50F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755240" y="4235845"/>
            <a:ext cx="676876" cy="20355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A6B931F-85C9-45ED-8947-39ACFAEF995D}"/>
              </a:ext>
            </a:extLst>
          </p:cNvPr>
          <p:cNvCxnSpPr>
            <a:cxnSpLocks/>
          </p:cNvCxnSpPr>
          <p:nvPr/>
        </p:nvCxnSpPr>
        <p:spPr>
          <a:xfrm>
            <a:off x="8838245" y="4263401"/>
            <a:ext cx="140300" cy="1760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33A777C-8F44-4A03-A2B3-8DFE5C5E99F2}"/>
              </a:ext>
            </a:extLst>
          </p:cNvPr>
          <p:cNvSpPr txBox="1"/>
          <p:nvPr/>
        </p:nvSpPr>
        <p:spPr>
          <a:xfrm>
            <a:off x="7551197" y="4439404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</a:t>
            </a:r>
            <a:endParaRPr lang="zh-CN" altLang="en-US" sz="2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86EFBA6-536D-46F6-80D2-D0D7BB98188A}"/>
              </a:ext>
            </a:extLst>
          </p:cNvPr>
          <p:cNvSpPr txBox="1"/>
          <p:nvPr/>
        </p:nvSpPr>
        <p:spPr>
          <a:xfrm>
            <a:off x="8570448" y="4439404"/>
            <a:ext cx="8161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 E ]</a:t>
            </a:r>
            <a:endParaRPr lang="zh-CN" altLang="en-US" sz="2400" b="1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4110267-6E79-45F7-BF1F-D257087DA87E}"/>
              </a:ext>
            </a:extLst>
          </p:cNvPr>
          <p:cNvCxnSpPr>
            <a:cxnSpLocks/>
          </p:cNvCxnSpPr>
          <p:nvPr/>
        </p:nvCxnSpPr>
        <p:spPr>
          <a:xfrm flipH="1">
            <a:off x="7357332" y="4895657"/>
            <a:ext cx="205205" cy="17628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4F40CCD-DA95-453F-BA00-17CCD4E7E8E3}"/>
              </a:ext>
            </a:extLst>
          </p:cNvPr>
          <p:cNvCxnSpPr>
            <a:cxnSpLocks/>
          </p:cNvCxnSpPr>
          <p:nvPr/>
        </p:nvCxnSpPr>
        <p:spPr>
          <a:xfrm>
            <a:off x="7956230" y="4895657"/>
            <a:ext cx="139405" cy="17628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6FEF18B-B386-48AE-9A7F-68C110A01110}"/>
              </a:ext>
            </a:extLst>
          </p:cNvPr>
          <p:cNvSpPr txBox="1"/>
          <p:nvPr/>
        </p:nvSpPr>
        <p:spPr>
          <a:xfrm>
            <a:off x="7154452" y="5071941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97F9EEF-B4F2-4946-B3F7-7ED3B5FAE44C}"/>
              </a:ext>
            </a:extLst>
          </p:cNvPr>
          <p:cNvSpPr txBox="1"/>
          <p:nvPr/>
        </p:nvSpPr>
        <p:spPr>
          <a:xfrm>
            <a:off x="7687538" y="5071941"/>
            <a:ext cx="8161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 E ]</a:t>
            </a:r>
            <a:endParaRPr lang="zh-CN" altLang="en-US" sz="2400" b="1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8DB3998-8C08-45EC-9118-56DEF4A2AC44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8978544" y="4895657"/>
            <a:ext cx="2220" cy="2360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07F69E8-4435-411B-8235-3F85F26D011F}"/>
              </a:ext>
            </a:extLst>
          </p:cNvPr>
          <p:cNvSpPr txBox="1"/>
          <p:nvPr/>
        </p:nvSpPr>
        <p:spPr>
          <a:xfrm>
            <a:off x="8774501" y="5131739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j</a:t>
            </a:r>
            <a:endParaRPr lang="zh-CN" altLang="en-US" sz="2400" b="1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9656F866-8317-4DF6-9770-2632444186D9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8095635" y="5528357"/>
            <a:ext cx="2220" cy="2360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235F18E1-86EB-4001-9B08-BC0AF9D6F5D5}"/>
              </a:ext>
            </a:extLst>
          </p:cNvPr>
          <p:cNvSpPr txBox="1"/>
          <p:nvPr/>
        </p:nvSpPr>
        <p:spPr>
          <a:xfrm>
            <a:off x="7891592" y="5764439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</a:t>
            </a:r>
            <a:endParaRPr lang="zh-CN" altLang="en-US" sz="2400" b="1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D9FEA1B9-B50B-4389-9085-5410DB3AF830}"/>
              </a:ext>
            </a:extLst>
          </p:cNvPr>
          <p:cNvGrpSpPr/>
          <p:nvPr/>
        </p:nvGrpSpPr>
        <p:grpSpPr>
          <a:xfrm>
            <a:off x="52601" y="126056"/>
            <a:ext cx="5361592" cy="3163153"/>
            <a:chOff x="200025" y="2414879"/>
            <a:chExt cx="7011672" cy="4255048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4CE7BD50-6420-4F8C-ABFE-A935A932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2429698"/>
              <a:ext cx="6901284" cy="4225409"/>
            </a:xfrm>
            <a:prstGeom prst="rect">
              <a:avLst/>
            </a:prstGeom>
          </p:spPr>
        </p:pic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7A7CA1C-9226-46A2-96A7-33F9B796AF4A}"/>
                </a:ext>
              </a:extLst>
            </p:cNvPr>
            <p:cNvSpPr/>
            <p:nvPr/>
          </p:nvSpPr>
          <p:spPr>
            <a:xfrm>
              <a:off x="200025" y="2414879"/>
              <a:ext cx="7011672" cy="425504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C42C214-A92D-4871-A172-111437411358}"/>
                  </a:ext>
                </a:extLst>
              </p:cNvPr>
              <p:cNvSpPr txBox="1"/>
              <p:nvPr/>
            </p:nvSpPr>
            <p:spPr>
              <a:xfrm>
                <a:off x="5016649" y="4397487"/>
                <a:ext cx="20907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array=b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type =array(5, real)</a:t>
                </a:r>
              </a:p>
              <a:p>
                <a:pPr algn="r"/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offset=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C42C214-A92D-4871-A172-11143741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49" y="4397487"/>
                <a:ext cx="2090791" cy="923330"/>
              </a:xfrm>
              <a:prstGeom prst="rect">
                <a:avLst/>
              </a:prstGeom>
              <a:blipFill>
                <a:blip r:embed="rId3"/>
                <a:stretch>
                  <a:fillRect l="-2624" t="-3947" r="-5248" b="-8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id="{B33F7F44-6010-4C6D-8EBC-49777AFF8CA4}"/>
              </a:ext>
            </a:extLst>
          </p:cNvPr>
          <p:cNvSpPr/>
          <p:nvPr/>
        </p:nvSpPr>
        <p:spPr>
          <a:xfrm>
            <a:off x="5055105" y="315188"/>
            <a:ext cx="3158254" cy="5130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x = a[b[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][j]][c[k]]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C701941-6401-4799-9F85-CABDE0911526}"/>
                  </a:ext>
                </a:extLst>
              </p:cNvPr>
              <p:cNvSpPr txBox="1"/>
              <p:nvPr/>
            </p:nvSpPr>
            <p:spPr>
              <a:xfrm>
                <a:off x="6166441" y="3487971"/>
                <a:ext cx="18730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array=b</a:t>
                </a:r>
              </a:p>
              <a:p>
                <a:pPr algn="r"/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type =real</a:t>
                </a:r>
              </a:p>
              <a:p>
                <a:pPr algn="r"/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offset=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C701941-6401-4799-9F85-CABDE0911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441" y="3487971"/>
                <a:ext cx="1873094" cy="923330"/>
              </a:xfrm>
              <a:prstGeom prst="rect">
                <a:avLst/>
              </a:prstGeom>
              <a:blipFill>
                <a:blip r:embed="rId4"/>
                <a:stretch>
                  <a:fillRect t="-3947" r="-2606" b="-8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07C1E02-D651-473E-86B0-E241D016EC51}"/>
                  </a:ext>
                </a:extLst>
              </p:cNvPr>
              <p:cNvSpPr txBox="1"/>
              <p:nvPr/>
            </p:nvSpPr>
            <p:spPr>
              <a:xfrm>
                <a:off x="1404410" y="3576034"/>
                <a:ext cx="2895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ambria Math" panose="02040503050406030204" pitchFamily="18" charset="0"/>
                  </a:rPr>
                  <a:t>w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idth(array(5,real))=40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07C1E02-D651-473E-86B0-E241D016E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10" y="3576034"/>
                <a:ext cx="2895999" cy="646331"/>
              </a:xfrm>
              <a:prstGeom prst="rect">
                <a:avLst/>
              </a:prstGeom>
              <a:blipFill>
                <a:blip r:embed="rId5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19A37721-574E-4BCC-A0F4-C0E95FD888C5}"/>
                  </a:ext>
                </a:extLst>
              </p:cNvPr>
              <p:cNvSpPr txBox="1"/>
              <p:nvPr/>
            </p:nvSpPr>
            <p:spPr>
              <a:xfrm>
                <a:off x="1416219" y="4222365"/>
                <a:ext cx="28959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ambria Math" panose="02040503050406030204" pitchFamily="18" charset="0"/>
                  </a:rPr>
                  <a:t>w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idth(real)=8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∗8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19A37721-574E-4BCC-A0F4-C0E95FD8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19" y="4222365"/>
                <a:ext cx="2895999" cy="923330"/>
              </a:xfrm>
              <a:prstGeom prst="rect">
                <a:avLst/>
              </a:prstGeom>
              <a:blipFill>
                <a:blip r:embed="rId6"/>
                <a:stretch>
                  <a:fillRect t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F88ABD7-94D2-4206-93F6-6A88CAA9801D}"/>
                  </a:ext>
                </a:extLst>
              </p:cNvPr>
              <p:cNvSpPr txBox="1"/>
              <p:nvPr/>
            </p:nvSpPr>
            <p:spPr>
              <a:xfrm>
                <a:off x="5839797" y="2146964"/>
                <a:ext cx="22196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array=a</a:t>
                </a:r>
              </a:p>
              <a:p>
                <a:pPr algn="r"/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type =array(5, real)</a:t>
                </a:r>
              </a:p>
              <a:p>
                <a:pPr algn="r"/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offset=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F88ABD7-94D2-4206-93F6-6A88CAA98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797" y="2146964"/>
                <a:ext cx="2219658" cy="923330"/>
              </a:xfrm>
              <a:prstGeom prst="rect">
                <a:avLst/>
              </a:prstGeom>
              <a:blipFill>
                <a:blip r:embed="rId7"/>
                <a:stretch>
                  <a:fillRect t="-3947" r="-2198" b="-8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7B1E5BA-4EB5-4279-8C9E-CA467FC73A8A}"/>
                  </a:ext>
                </a:extLst>
              </p:cNvPr>
              <p:cNvSpPr txBox="1"/>
              <p:nvPr/>
            </p:nvSpPr>
            <p:spPr>
              <a:xfrm>
                <a:off x="1416219" y="5219922"/>
                <a:ext cx="2895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7B1E5BA-4EB5-4279-8C9E-CA467FC7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19" y="5219922"/>
                <a:ext cx="2895999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5B63505-7D10-498E-B724-0479794E7B5B}"/>
                  </a:ext>
                </a:extLst>
              </p:cNvPr>
              <p:cNvSpPr txBox="1"/>
              <p:nvPr/>
            </p:nvSpPr>
            <p:spPr>
              <a:xfrm>
                <a:off x="1416219" y="5606018"/>
                <a:ext cx="2895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ambria Math" panose="02040503050406030204" pitchFamily="18" charset="0"/>
                  </a:rPr>
                  <a:t>w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idth(array(5,real))=40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5B63505-7D10-498E-B724-0479794E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19" y="5606018"/>
                <a:ext cx="2895999" cy="646331"/>
              </a:xfrm>
              <a:prstGeom prst="rect">
                <a:avLst/>
              </a:prstGeom>
              <a:blipFill>
                <a:blip r:embed="rId9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1AB3756-C50A-4DF4-91CC-E0D549CF10A3}"/>
                  </a:ext>
                </a:extLst>
              </p:cNvPr>
              <p:cNvSpPr txBox="1"/>
              <p:nvPr/>
            </p:nvSpPr>
            <p:spPr>
              <a:xfrm>
                <a:off x="9052125" y="3137298"/>
                <a:ext cx="355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1AB3756-C50A-4DF4-91CC-E0D549CF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125" y="3137298"/>
                <a:ext cx="355569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20D15D-BFEC-4EF9-8BAC-50C6DB3E2990}"/>
              </a:ext>
            </a:extLst>
          </p:cNvPr>
          <p:cNvSpPr txBox="1"/>
          <p:nvPr/>
        </p:nvSpPr>
        <p:spPr>
          <a:xfrm>
            <a:off x="9052125" y="485998"/>
            <a:ext cx="3545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</a:t>
            </a:r>
            <a:endParaRPr lang="zh-CN" altLang="en-US" sz="2400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E4C49E6-EEBB-4EA3-BB90-EC65DF810BC6}"/>
              </a:ext>
            </a:extLst>
          </p:cNvPr>
          <p:cNvCxnSpPr>
            <a:cxnSpLocks/>
          </p:cNvCxnSpPr>
          <p:nvPr/>
        </p:nvCxnSpPr>
        <p:spPr>
          <a:xfrm flipH="1">
            <a:off x="8860255" y="947663"/>
            <a:ext cx="191871" cy="2035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F7B464-0146-40CC-B841-90A83F1CF3DC}"/>
              </a:ext>
            </a:extLst>
          </p:cNvPr>
          <p:cNvCxnSpPr>
            <a:cxnSpLocks/>
          </p:cNvCxnSpPr>
          <p:nvPr/>
        </p:nvCxnSpPr>
        <p:spPr>
          <a:xfrm>
            <a:off x="9406689" y="947663"/>
            <a:ext cx="191870" cy="2035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485D022-85F2-4500-8A6C-4325A21FDD35}"/>
              </a:ext>
            </a:extLst>
          </p:cNvPr>
          <p:cNvSpPr txBox="1"/>
          <p:nvPr/>
        </p:nvSpPr>
        <p:spPr>
          <a:xfrm>
            <a:off x="8657376" y="1151222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x</a:t>
            </a:r>
            <a:endParaRPr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AA09A3-71B0-49B9-8926-25B988A03350}"/>
              </a:ext>
            </a:extLst>
          </p:cNvPr>
          <p:cNvSpPr txBox="1"/>
          <p:nvPr/>
        </p:nvSpPr>
        <p:spPr>
          <a:xfrm>
            <a:off x="9190462" y="1151222"/>
            <a:ext cx="8161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= E  ;</a:t>
            </a:r>
            <a:endParaRPr lang="zh-CN" altLang="en-US" sz="2400" b="1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CD30D0A-3E1B-423F-9FDA-E63AE7590FD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9595271" y="1612887"/>
            <a:ext cx="3288" cy="2035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B8789A5-0C28-49FB-99C4-5CA1AB88BFD5}"/>
              </a:ext>
            </a:extLst>
          </p:cNvPr>
          <p:cNvSpPr txBox="1"/>
          <p:nvPr/>
        </p:nvSpPr>
        <p:spPr>
          <a:xfrm>
            <a:off x="9392296" y="1848969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</a:t>
            </a:r>
            <a:endParaRPr lang="zh-CN" altLang="en-US" sz="2400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1A7CE2C-FD7D-489F-9F50-EA026F8C6BDE}"/>
              </a:ext>
            </a:extLst>
          </p:cNvPr>
          <p:cNvCxnSpPr>
            <a:cxnSpLocks/>
          </p:cNvCxnSpPr>
          <p:nvPr/>
        </p:nvCxnSpPr>
        <p:spPr>
          <a:xfrm flipH="1">
            <a:off x="8324013" y="2300254"/>
            <a:ext cx="1068271" cy="1814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4F452E7-B96F-4FEC-A7F5-1D2FA9E4A076}"/>
              </a:ext>
            </a:extLst>
          </p:cNvPr>
          <p:cNvCxnSpPr>
            <a:cxnSpLocks/>
          </p:cNvCxnSpPr>
          <p:nvPr/>
        </p:nvCxnSpPr>
        <p:spPr>
          <a:xfrm>
            <a:off x="9800381" y="2310634"/>
            <a:ext cx="140300" cy="1710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EA31AD1-6ED8-408D-9729-46FA1E7BD4BF}"/>
              </a:ext>
            </a:extLst>
          </p:cNvPr>
          <p:cNvSpPr txBox="1"/>
          <p:nvPr/>
        </p:nvSpPr>
        <p:spPr>
          <a:xfrm>
            <a:off x="9532584" y="2481669"/>
            <a:ext cx="8161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 E ]</a:t>
            </a:r>
            <a:endParaRPr lang="zh-CN" altLang="en-US" sz="2400" b="1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E45CB26-0281-47D4-9004-954340BEDE4F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962493" y="2932954"/>
            <a:ext cx="2220" cy="2360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DE61F62-265A-451A-AE46-81FBD877B54E}"/>
              </a:ext>
            </a:extLst>
          </p:cNvPr>
          <p:cNvSpPr txBox="1"/>
          <p:nvPr/>
        </p:nvSpPr>
        <p:spPr>
          <a:xfrm>
            <a:off x="9758450" y="3169036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</a:t>
            </a:r>
            <a:endParaRPr lang="zh-CN" altLang="en-US" sz="2400" b="1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1BD2B7C-A369-410D-AEC7-8C55275F7978}"/>
              </a:ext>
            </a:extLst>
          </p:cNvPr>
          <p:cNvCxnSpPr>
            <a:cxnSpLocks/>
          </p:cNvCxnSpPr>
          <p:nvPr/>
        </p:nvCxnSpPr>
        <p:spPr>
          <a:xfrm flipH="1">
            <a:off x="9568532" y="3630701"/>
            <a:ext cx="171770" cy="1710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73B1668-FC80-449B-BE5B-823FFD77D3D2}"/>
              </a:ext>
            </a:extLst>
          </p:cNvPr>
          <p:cNvCxnSpPr>
            <a:cxnSpLocks/>
          </p:cNvCxnSpPr>
          <p:nvPr/>
        </p:nvCxnSpPr>
        <p:spPr>
          <a:xfrm>
            <a:off x="10166535" y="3641771"/>
            <a:ext cx="140300" cy="1599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8547F18-5DBF-4900-AF89-2CBF8DBB342C}"/>
              </a:ext>
            </a:extLst>
          </p:cNvPr>
          <p:cNvSpPr txBox="1"/>
          <p:nvPr/>
        </p:nvSpPr>
        <p:spPr>
          <a:xfrm>
            <a:off x="9365652" y="3801736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A26E10D-672B-426B-8976-5C62D6C2989A}"/>
              </a:ext>
            </a:extLst>
          </p:cNvPr>
          <p:cNvSpPr txBox="1"/>
          <p:nvPr/>
        </p:nvSpPr>
        <p:spPr>
          <a:xfrm>
            <a:off x="9898738" y="3801736"/>
            <a:ext cx="8161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 E ]</a:t>
            </a:r>
            <a:endParaRPr lang="zh-CN" altLang="en-US" sz="2400" b="1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59AA73-282A-49FD-AB25-42FDAA7DBAA5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10319008" y="4253021"/>
            <a:ext cx="2220" cy="2360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F005992-826F-430E-A0D3-33324AA8556F}"/>
              </a:ext>
            </a:extLst>
          </p:cNvPr>
          <p:cNvSpPr txBox="1"/>
          <p:nvPr/>
        </p:nvSpPr>
        <p:spPr>
          <a:xfrm>
            <a:off x="10114965" y="4489103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0B66A46-2348-45D7-A366-83FB5FF8F93B}"/>
              </a:ext>
            </a:extLst>
          </p:cNvPr>
          <p:cNvSpPr txBox="1"/>
          <p:nvPr/>
        </p:nvSpPr>
        <p:spPr>
          <a:xfrm>
            <a:off x="8095646" y="2481669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</a:t>
            </a:r>
            <a:endParaRPr lang="zh-CN" altLang="en-US" sz="2400" b="1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167CC47-BE78-4E13-93D0-F77FB52F84DE}"/>
              </a:ext>
            </a:extLst>
          </p:cNvPr>
          <p:cNvCxnSpPr>
            <a:cxnSpLocks/>
          </p:cNvCxnSpPr>
          <p:nvPr/>
        </p:nvCxnSpPr>
        <p:spPr>
          <a:xfrm flipH="1">
            <a:off x="7905728" y="2938949"/>
            <a:ext cx="188839" cy="1754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E01EABF-100C-4E04-9310-06DC7E0D873D}"/>
              </a:ext>
            </a:extLst>
          </p:cNvPr>
          <p:cNvCxnSpPr>
            <a:cxnSpLocks/>
          </p:cNvCxnSpPr>
          <p:nvPr/>
        </p:nvCxnSpPr>
        <p:spPr>
          <a:xfrm>
            <a:off x="8503731" y="2938949"/>
            <a:ext cx="140300" cy="1754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3BDA2C87-78B7-41D4-8519-CD79603E3E96}"/>
              </a:ext>
            </a:extLst>
          </p:cNvPr>
          <p:cNvSpPr txBox="1"/>
          <p:nvPr/>
        </p:nvSpPr>
        <p:spPr>
          <a:xfrm>
            <a:off x="7702848" y="3114369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52FAA59-8D2D-499A-8932-4770707C64AF}"/>
              </a:ext>
            </a:extLst>
          </p:cNvPr>
          <p:cNvSpPr txBox="1"/>
          <p:nvPr/>
        </p:nvSpPr>
        <p:spPr>
          <a:xfrm>
            <a:off x="8235934" y="3114369"/>
            <a:ext cx="8161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 E ]</a:t>
            </a:r>
            <a:endParaRPr lang="zh-CN" altLang="en-US" sz="2400" b="1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6BD79D6-30A8-4CBA-AE50-928B4D7CA801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8634203" y="3570622"/>
            <a:ext cx="2220" cy="2360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D90EF15-9A40-461B-9E4C-B63E02ADE173}"/>
              </a:ext>
            </a:extLst>
          </p:cNvPr>
          <p:cNvSpPr txBox="1"/>
          <p:nvPr/>
        </p:nvSpPr>
        <p:spPr>
          <a:xfrm>
            <a:off x="8430160" y="3806704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</a:t>
            </a:r>
            <a:endParaRPr lang="zh-CN" altLang="en-US" sz="2400" b="1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0C1BAD-3B73-491B-8F7B-F5C8A6BB50F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755240" y="4235845"/>
            <a:ext cx="676876" cy="20355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A6B931F-85C9-45ED-8947-39ACFAEF995D}"/>
              </a:ext>
            </a:extLst>
          </p:cNvPr>
          <p:cNvCxnSpPr>
            <a:cxnSpLocks/>
          </p:cNvCxnSpPr>
          <p:nvPr/>
        </p:nvCxnSpPr>
        <p:spPr>
          <a:xfrm>
            <a:off x="8838245" y="4263401"/>
            <a:ext cx="140300" cy="1760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33A777C-8F44-4A03-A2B3-8DFE5C5E99F2}"/>
              </a:ext>
            </a:extLst>
          </p:cNvPr>
          <p:cNvSpPr txBox="1"/>
          <p:nvPr/>
        </p:nvSpPr>
        <p:spPr>
          <a:xfrm>
            <a:off x="7551197" y="4439404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</a:t>
            </a:r>
            <a:endParaRPr lang="zh-CN" altLang="en-US" sz="2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86EFBA6-536D-46F6-80D2-D0D7BB98188A}"/>
              </a:ext>
            </a:extLst>
          </p:cNvPr>
          <p:cNvSpPr txBox="1"/>
          <p:nvPr/>
        </p:nvSpPr>
        <p:spPr>
          <a:xfrm>
            <a:off x="8570448" y="4439404"/>
            <a:ext cx="8161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 E ]</a:t>
            </a:r>
            <a:endParaRPr lang="zh-CN" altLang="en-US" sz="2400" b="1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4110267-6E79-45F7-BF1F-D257087DA87E}"/>
              </a:ext>
            </a:extLst>
          </p:cNvPr>
          <p:cNvCxnSpPr>
            <a:cxnSpLocks/>
          </p:cNvCxnSpPr>
          <p:nvPr/>
        </p:nvCxnSpPr>
        <p:spPr>
          <a:xfrm flipH="1">
            <a:off x="7357332" y="4895657"/>
            <a:ext cx="205205" cy="17628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4F40CCD-DA95-453F-BA00-17CCD4E7E8E3}"/>
              </a:ext>
            </a:extLst>
          </p:cNvPr>
          <p:cNvCxnSpPr>
            <a:cxnSpLocks/>
          </p:cNvCxnSpPr>
          <p:nvPr/>
        </p:nvCxnSpPr>
        <p:spPr>
          <a:xfrm>
            <a:off x="7956230" y="4895657"/>
            <a:ext cx="139405" cy="17628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6FEF18B-B386-48AE-9A7F-68C110A01110}"/>
              </a:ext>
            </a:extLst>
          </p:cNvPr>
          <p:cNvSpPr txBox="1"/>
          <p:nvPr/>
        </p:nvSpPr>
        <p:spPr>
          <a:xfrm>
            <a:off x="7154452" y="5071941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97F9EEF-B4F2-4946-B3F7-7ED3B5FAE44C}"/>
              </a:ext>
            </a:extLst>
          </p:cNvPr>
          <p:cNvSpPr txBox="1"/>
          <p:nvPr/>
        </p:nvSpPr>
        <p:spPr>
          <a:xfrm>
            <a:off x="7687538" y="5071941"/>
            <a:ext cx="8161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 E ]</a:t>
            </a:r>
            <a:endParaRPr lang="zh-CN" altLang="en-US" sz="2400" b="1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8DB3998-8C08-45EC-9118-56DEF4A2AC44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8978544" y="4895657"/>
            <a:ext cx="2220" cy="2360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07F69E8-4435-411B-8235-3F85F26D011F}"/>
              </a:ext>
            </a:extLst>
          </p:cNvPr>
          <p:cNvSpPr txBox="1"/>
          <p:nvPr/>
        </p:nvSpPr>
        <p:spPr>
          <a:xfrm>
            <a:off x="8774501" y="5131739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j</a:t>
            </a:r>
            <a:endParaRPr lang="zh-CN" altLang="en-US" sz="2400" b="1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9656F866-8317-4DF6-9770-2632444186D9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8095635" y="5528357"/>
            <a:ext cx="2220" cy="2360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235F18E1-86EB-4001-9B08-BC0AF9D6F5D5}"/>
              </a:ext>
            </a:extLst>
          </p:cNvPr>
          <p:cNvSpPr txBox="1"/>
          <p:nvPr/>
        </p:nvSpPr>
        <p:spPr>
          <a:xfrm>
            <a:off x="7891592" y="5764439"/>
            <a:ext cx="4080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</a:t>
            </a:r>
            <a:endParaRPr lang="zh-CN" altLang="en-US" sz="2400" b="1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33F7F44-6010-4C6D-8EBC-49777AFF8CA4}"/>
              </a:ext>
            </a:extLst>
          </p:cNvPr>
          <p:cNvSpPr/>
          <p:nvPr/>
        </p:nvSpPr>
        <p:spPr>
          <a:xfrm>
            <a:off x="5055105" y="315188"/>
            <a:ext cx="3158254" cy="5130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x = a[b[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][j]][c[k]]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07C1E02-D651-473E-86B0-E241D016EC51}"/>
                  </a:ext>
                </a:extLst>
              </p:cNvPr>
              <p:cNvSpPr txBox="1"/>
              <p:nvPr/>
            </p:nvSpPr>
            <p:spPr>
              <a:xfrm>
                <a:off x="1540762" y="3414822"/>
                <a:ext cx="2895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ambria Math" panose="02040503050406030204" pitchFamily="18" charset="0"/>
                  </a:rPr>
                  <a:t>w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idth(real)=8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07C1E02-D651-473E-86B0-E241D016E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62" y="3414822"/>
                <a:ext cx="2895999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1AB3756-C50A-4DF4-91CC-E0D549CF10A3}"/>
                  </a:ext>
                </a:extLst>
              </p:cNvPr>
              <p:cNvSpPr txBox="1"/>
              <p:nvPr/>
            </p:nvSpPr>
            <p:spPr>
              <a:xfrm>
                <a:off x="10345265" y="2500794"/>
                <a:ext cx="355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1AB3756-C50A-4DF4-91CC-E0D549CF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265" y="2500794"/>
                <a:ext cx="3555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1C0E3D8-8290-45D7-A64B-7F49363C2664}"/>
                  </a:ext>
                </a:extLst>
              </p:cNvPr>
              <p:cNvSpPr txBox="1"/>
              <p:nvPr/>
            </p:nvSpPr>
            <p:spPr>
              <a:xfrm>
                <a:off x="10214914" y="2878406"/>
                <a:ext cx="13878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array=c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type =real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offset=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1C0E3D8-8290-45D7-A64B-7F49363C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914" y="2878406"/>
                <a:ext cx="1387812" cy="923330"/>
              </a:xfrm>
              <a:prstGeom prst="rect">
                <a:avLst/>
              </a:prstGeom>
              <a:blipFill>
                <a:blip r:embed="rId4"/>
                <a:stretch>
                  <a:fillRect l="-3965" t="-3947" b="-8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4D78D07-C345-4D7B-B104-A8EC11335809}"/>
                  </a:ext>
                </a:extLst>
              </p:cNvPr>
              <p:cNvSpPr txBox="1"/>
              <p:nvPr/>
            </p:nvSpPr>
            <p:spPr>
              <a:xfrm>
                <a:off x="1540761" y="4119771"/>
                <a:ext cx="2895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4D78D07-C345-4D7B-B104-A8EC1133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61" y="4119771"/>
                <a:ext cx="289599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2D6BE08-60F1-4E89-A398-13FDB9AB7F88}"/>
                  </a:ext>
                </a:extLst>
              </p:cNvPr>
              <p:cNvSpPr txBox="1"/>
              <p:nvPr/>
            </p:nvSpPr>
            <p:spPr>
              <a:xfrm>
                <a:off x="1540761" y="4579719"/>
                <a:ext cx="28959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ambria Math" panose="02040503050406030204" pitchFamily="18" charset="0"/>
                  </a:rPr>
                  <a:t>w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idth(real)=8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∗8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2D6BE08-60F1-4E89-A398-13FDB9AB7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61" y="4579719"/>
                <a:ext cx="2895999" cy="923330"/>
              </a:xfrm>
              <a:prstGeom prst="rect">
                <a:avLst/>
              </a:prstGeom>
              <a:blipFill>
                <a:blip r:embed="rId6"/>
                <a:stretch>
                  <a:fillRect t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21AA95E-1E4A-4339-8FD7-0DD2B2860A46}"/>
                  </a:ext>
                </a:extLst>
              </p:cNvPr>
              <p:cNvSpPr txBox="1"/>
              <p:nvPr/>
            </p:nvSpPr>
            <p:spPr>
              <a:xfrm>
                <a:off x="9904652" y="1525875"/>
                <a:ext cx="13878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array=a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type =real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offset=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21AA95E-1E4A-4339-8FD7-0DD2B2860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652" y="1525875"/>
                <a:ext cx="1387812" cy="923330"/>
              </a:xfrm>
              <a:prstGeom prst="rect">
                <a:avLst/>
              </a:prstGeom>
              <a:blipFill>
                <a:blip r:embed="rId7"/>
                <a:stretch>
                  <a:fillRect l="-3965" t="-3947" b="-8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725FAB2-0E42-4292-A618-51C3CAD1C36C}"/>
                  </a:ext>
                </a:extLst>
              </p:cNvPr>
              <p:cNvSpPr txBox="1"/>
              <p:nvPr/>
            </p:nvSpPr>
            <p:spPr>
              <a:xfrm>
                <a:off x="5839797" y="2146964"/>
                <a:ext cx="22196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array=a</a:t>
                </a:r>
              </a:p>
              <a:p>
                <a:pPr algn="r"/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type =array(5, real)</a:t>
                </a:r>
              </a:p>
              <a:p>
                <a:pPr algn="r"/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offset=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725FAB2-0E42-4292-A618-51C3CAD1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797" y="2146964"/>
                <a:ext cx="2219658" cy="923330"/>
              </a:xfrm>
              <a:prstGeom prst="rect">
                <a:avLst/>
              </a:prstGeom>
              <a:blipFill>
                <a:blip r:embed="rId8"/>
                <a:stretch>
                  <a:fillRect t="-3947" r="-2198" b="-8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9D27D02-50A0-4282-BB73-D24879B81607}"/>
                  </a:ext>
                </a:extLst>
              </p:cNvPr>
              <p:cNvSpPr txBox="1"/>
              <p:nvPr/>
            </p:nvSpPr>
            <p:spPr>
              <a:xfrm>
                <a:off x="9584218" y="781890"/>
                <a:ext cx="355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9D27D02-50A0-4282-BB73-D24879B8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218" y="781890"/>
                <a:ext cx="355569" cy="369332"/>
              </a:xfrm>
              <a:prstGeom prst="rect">
                <a:avLst/>
              </a:prstGeom>
              <a:blipFill>
                <a:blip r:embed="rId9"/>
                <a:stretch>
                  <a:fillRect r="-18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B15B727-8404-438D-96D2-44EA31B4C138}"/>
                  </a:ext>
                </a:extLst>
              </p:cNvPr>
              <p:cNvSpPr txBox="1"/>
              <p:nvPr/>
            </p:nvSpPr>
            <p:spPr>
              <a:xfrm>
                <a:off x="1540760" y="5503049"/>
                <a:ext cx="2895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B15B727-8404-438D-96D2-44EA31B4C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60" y="5503049"/>
                <a:ext cx="289599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AC99D44-1A27-4C7B-AB1B-024A0F9EA2C7}"/>
                  </a:ext>
                </a:extLst>
              </p:cNvPr>
              <p:cNvSpPr txBox="1"/>
              <p:nvPr/>
            </p:nvSpPr>
            <p:spPr>
              <a:xfrm>
                <a:off x="1540759" y="5959465"/>
                <a:ext cx="2895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AC99D44-1A27-4C7B-AB1B-024A0F9EA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59" y="5959465"/>
                <a:ext cx="28959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组合 77">
            <a:extLst>
              <a:ext uri="{FF2B5EF4-FFF2-40B4-BE49-F238E27FC236}">
                <a16:creationId xmlns:a16="http://schemas.microsoft.com/office/drawing/2014/main" id="{5FA33665-CAF7-4396-889B-6EC8A3FCD5A3}"/>
              </a:ext>
            </a:extLst>
          </p:cNvPr>
          <p:cNvGrpSpPr/>
          <p:nvPr/>
        </p:nvGrpSpPr>
        <p:grpSpPr>
          <a:xfrm>
            <a:off x="52601" y="126056"/>
            <a:ext cx="5361592" cy="3163153"/>
            <a:chOff x="200025" y="2414879"/>
            <a:chExt cx="7011672" cy="4255048"/>
          </a:xfrm>
        </p:grpSpPr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329CCB68-54BE-4CE5-966B-89F1E348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0025" y="2429698"/>
              <a:ext cx="6901284" cy="4225409"/>
            </a:xfrm>
            <a:prstGeom prst="rect">
              <a:avLst/>
            </a:prstGeom>
          </p:spPr>
        </p:pic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80C616C-0A44-40D2-8147-F8A61A81E9A4}"/>
                </a:ext>
              </a:extLst>
            </p:cNvPr>
            <p:cNvSpPr/>
            <p:nvPr/>
          </p:nvSpPr>
          <p:spPr>
            <a:xfrm>
              <a:off x="200025" y="2414879"/>
              <a:ext cx="7011672" cy="425504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59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368</Words>
  <Application>Microsoft Office PowerPoint</Application>
  <PresentationFormat>宽屏</PresentationFormat>
  <Paragraphs>89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习题12.3(2)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习题12.3</dc:title>
  <dc:creator>麻 闻旭</dc:creator>
  <cp:lastModifiedBy>麻 闻旭</cp:lastModifiedBy>
  <cp:revision>13</cp:revision>
  <dcterms:created xsi:type="dcterms:W3CDTF">2021-04-10T05:48:41Z</dcterms:created>
  <dcterms:modified xsi:type="dcterms:W3CDTF">2021-04-14T08:36:11Z</dcterms:modified>
</cp:coreProperties>
</file>